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9EE43CB-87B0-9DAE-EF6D-647867B0A1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B1C1BCA-D437-ADBD-F936-43EE2C589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47A074E-C9DB-A496-469F-6AD1F474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318446-0628-D034-CDF4-7868B653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F0DBF9B-1ED4-675B-9C7B-45A783C80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7446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FD7461B-56E4-9B4D-E1C1-1E28735AD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39D4873-FC1A-4B58-6EEC-ABC6DF0CDA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99C6A5-B3DD-4D3F-5D7D-9787F7408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7ABAF8-2041-4AB3-72CD-57CB6D43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DB9AD2-6EC5-D2E9-0305-5A53C719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0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4245155-6924-F572-E557-81469778DC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DE4978B-6CE2-334B-A7AE-0CBE1A2ACB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2AB241-7259-A4BB-47EC-0C63364C5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561831-50E7-8AE2-019E-073DB361C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7AFDF8C-6D4F-06D2-03FC-EC1C44CE2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873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F98EFB3-BB54-208A-5F6D-DA531354D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368F0F-1352-A2EB-0DAA-3976341732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B1796B6-A1EB-D381-8095-CCFB703B5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FDDFA81-EAF0-3145-6360-477D5A2B1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4050EEA-910C-01E7-C95A-1BC8E574F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979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E3FA53-3A93-4CBE-0B66-7AE92FC0E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4F3C900-D073-25F6-1D36-3BA22C848E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99B30E2-66C6-2ED9-2242-1BADC0DA3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64684B-F44A-901B-F8D1-0664BFCE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171129-9D7E-870C-CE0C-C0C16930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414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EF38BF-7F04-5994-D276-B0DF67613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C1F16A-8093-A213-7700-D27845D992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8FEB72-4107-B67E-C0DC-5A486B5AA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26053D2-1246-C4C2-A997-CC003E001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BE2CF93-15E2-942A-F494-792FFC78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325A61-8BA9-E2AE-928B-CFF916CAE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7176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6D21D9-5EEA-AFCC-1687-79A77627F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D9801FE-28A1-7DB9-4405-A3602C5CB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128516-B394-7EF1-1A1E-617FA4892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F84A051-1E63-F23E-A689-0326D7529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87E3E57-6031-0272-2268-C1510A648E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3463DD7-AE28-7273-E1E7-D0FC400C0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F8E3B16-FC4F-4330-A1E4-22E195AA1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6EFD541-730F-1A27-D603-20E5CBEE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4601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FBF87-BE2E-8839-1AAA-6757E8ED4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28A56E6-E5C1-B829-FA0E-653E3F2DC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2CE4F81-EC2E-583A-7D9C-6FE5286B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FC43FE-2BC8-612E-9404-4DBEE265A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383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BB01BCB-909D-2E20-571E-B0428C0638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46DF30B-3E35-4216-3FEF-7D74634F4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53AC909-5BAB-D89B-65CC-3F6D9BD1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04796CA-998F-5A71-D818-0CC7127AE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F6EBF7-50DB-7A6C-97D0-FAB7E6011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31CCD4-4B78-17D7-E63D-F66C678363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981FAE-E1AA-460D-8530-EECAE7701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4463F56-D168-3AC4-8B95-E82519C7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D6A29D6-832F-0786-1D6B-097476AE6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736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445180-4C4B-8EDA-AC40-23EE3ADA1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0CF3D76-8E46-6217-9B39-090A3F6D40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18A98C4-21B8-F674-28C0-9CFCF0E0D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C45184-2C4D-4941-E068-902FDBD2B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AFBD830-ECB5-7551-1CE9-D4EBD7699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C907723-D4C9-858D-96E2-B4C2A316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5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3EB689F-7E7E-0EB2-3999-4F2827BA0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AD09AF-A1B3-FFEE-805A-AEA9EEC00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3B613C7-5163-17C2-5346-043A96F68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B6B84C-D2BB-4677-9F0D-15708C5A2202}" type="datetimeFigureOut">
              <a:rPr lang="zh-CN" altLang="en-US" smtClean="0"/>
              <a:t>2024/4/6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FA8E05-783F-15DF-205A-A3ECBCDEFA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C6A27EE-1C09-4DEE-7411-D9E5440FB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D9B2B7-B69B-4791-BF75-90782E1CF8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91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hyperlink" Target="https://biblepro.cc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znapps.org/#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.svg"/><Relationship Id="rId2" Type="http://schemas.openxmlformats.org/officeDocument/2006/relationships/hyperlink" Target="https://wdsj.app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5.svg"/><Relationship Id="rId5" Type="http://schemas.openxmlformats.org/officeDocument/2006/relationships/image" Target="../media/image7.png"/><Relationship Id="rId10" Type="http://schemas.openxmlformats.org/officeDocument/2006/relationships/image" Target="../media/image4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D9546306-46F8-2A0C-1BBE-F15F0D39A45C}"/>
              </a:ext>
            </a:extLst>
          </p:cNvPr>
          <p:cNvSpPr txBox="1"/>
          <p:nvPr/>
        </p:nvSpPr>
        <p:spPr>
          <a:xfrm>
            <a:off x="2510143" y="4748061"/>
            <a:ext cx="60985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400" dirty="0">
                <a:hlinkClick r:id="rId2"/>
              </a:rPr>
              <a:t>主内圣经 </a:t>
            </a:r>
            <a:r>
              <a:rPr lang="en-US" altLang="zh-CN" sz="2400" dirty="0">
                <a:hlinkClick r:id="rId2"/>
              </a:rPr>
              <a:t>(biblepro.cc)</a:t>
            </a:r>
            <a:endParaRPr lang="zh-CN" altLang="en-US" sz="24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BE57CEE-EE50-0C94-3FC3-762C71808B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558" y="1271661"/>
            <a:ext cx="8030883" cy="305163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64ECF8-E9C7-442E-12E6-5ACF1B6C07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013" y="4116625"/>
            <a:ext cx="1467264" cy="1765799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C01E028-718F-7505-B824-B13D2397C5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2803" y="4068976"/>
            <a:ext cx="1575244" cy="1861075"/>
          </a:xfrm>
          <a:prstGeom prst="rect">
            <a:avLst/>
          </a:prstGeom>
        </p:spPr>
      </p:pic>
      <p:sp>
        <p:nvSpPr>
          <p:cNvPr id="16" name="矩形: 圆角 15">
            <a:extLst>
              <a:ext uri="{FF2B5EF4-FFF2-40B4-BE49-F238E27FC236}">
                <a16:creationId xmlns:a16="http://schemas.microsoft.com/office/drawing/2014/main" id="{9C3186F3-B6A0-732D-C0FE-56CE80E1203D}"/>
              </a:ext>
            </a:extLst>
          </p:cNvPr>
          <p:cNvSpPr/>
          <p:nvPr/>
        </p:nvSpPr>
        <p:spPr>
          <a:xfrm>
            <a:off x="374352" y="177970"/>
            <a:ext cx="2135791" cy="6689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主内圣经</a:t>
            </a:r>
          </a:p>
        </p:txBody>
      </p:sp>
      <p:pic>
        <p:nvPicPr>
          <p:cNvPr id="20" name="图形 19" descr="星形 纯色填充">
            <a:extLst>
              <a:ext uri="{FF2B5EF4-FFF2-40B4-BE49-F238E27FC236}">
                <a16:creationId xmlns:a16="http://schemas.microsoft.com/office/drawing/2014/main" id="{33733514-0DE9-7D06-E17C-3465BA81D0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8979" y="753115"/>
            <a:ext cx="498624" cy="498624"/>
          </a:xfrm>
          <a:prstGeom prst="rect">
            <a:avLst/>
          </a:prstGeom>
        </p:spPr>
      </p:pic>
      <p:pic>
        <p:nvPicPr>
          <p:cNvPr id="21" name="图形 20" descr="星形 纯色填充">
            <a:extLst>
              <a:ext uri="{FF2B5EF4-FFF2-40B4-BE49-F238E27FC236}">
                <a16:creationId xmlns:a16="http://schemas.microsoft.com/office/drawing/2014/main" id="{7C8406D2-5DF7-CD2D-C571-2107741D4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7603" y="752924"/>
            <a:ext cx="498624" cy="498624"/>
          </a:xfrm>
          <a:prstGeom prst="rect">
            <a:avLst/>
          </a:prstGeom>
        </p:spPr>
      </p:pic>
      <p:pic>
        <p:nvPicPr>
          <p:cNvPr id="22" name="图形 21" descr="星形 纯色填充">
            <a:extLst>
              <a:ext uri="{FF2B5EF4-FFF2-40B4-BE49-F238E27FC236}">
                <a16:creationId xmlns:a16="http://schemas.microsoft.com/office/drawing/2014/main" id="{167080CB-C955-46C8-F685-208C14747F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75451" y="752924"/>
            <a:ext cx="498624" cy="498624"/>
          </a:xfrm>
          <a:prstGeom prst="rect">
            <a:avLst/>
          </a:prstGeom>
        </p:spPr>
      </p:pic>
      <p:pic>
        <p:nvPicPr>
          <p:cNvPr id="23" name="图形 22" descr="星形 纯色填充">
            <a:extLst>
              <a:ext uri="{FF2B5EF4-FFF2-40B4-BE49-F238E27FC236}">
                <a16:creationId xmlns:a16="http://schemas.microsoft.com/office/drawing/2014/main" id="{F611ADE2-1BF4-7568-24AC-693CCDD900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9415" y="746405"/>
            <a:ext cx="498624" cy="498624"/>
          </a:xfrm>
          <a:prstGeom prst="rect">
            <a:avLst/>
          </a:prstGeom>
        </p:spPr>
      </p:pic>
      <p:pic>
        <p:nvPicPr>
          <p:cNvPr id="24" name="图形 23" descr="星形 纯色填充">
            <a:extLst>
              <a:ext uri="{FF2B5EF4-FFF2-40B4-BE49-F238E27FC236}">
                <a16:creationId xmlns:a16="http://schemas.microsoft.com/office/drawing/2014/main" id="{AB902457-7956-0989-0360-4DC5BEAAB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80358" y="746405"/>
            <a:ext cx="498624" cy="4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71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F8DCE08-5D46-5694-1B20-E44124BCD025}"/>
              </a:ext>
            </a:extLst>
          </p:cNvPr>
          <p:cNvSpPr txBox="1"/>
          <p:nvPr/>
        </p:nvSpPr>
        <p:spPr>
          <a:xfrm>
            <a:off x="262930" y="5195185"/>
            <a:ext cx="457295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hlinkClick r:id="rId2"/>
              </a:rPr>
              <a:t>精读圣经诗歌本官网 </a:t>
            </a:r>
            <a:endParaRPr lang="en-US" altLang="zh-CN" sz="2000" dirty="0">
              <a:hlinkClick r:id="rId2"/>
            </a:endParaRPr>
          </a:p>
          <a:p>
            <a:pPr algn="ctr"/>
            <a:r>
              <a:rPr lang="en-US" altLang="zh-CN" sz="2000" dirty="0">
                <a:hlinkClick r:id="rId2"/>
              </a:rPr>
              <a:t>(znapps.org)</a:t>
            </a:r>
            <a:endParaRPr lang="zh-CN" altLang="en-US" sz="20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50ACAC-6825-7AFA-3AE5-1B8A72DDD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6241" y="0"/>
            <a:ext cx="7435759" cy="685800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04E752EA-2D0F-039A-456B-53706416FD44}"/>
              </a:ext>
            </a:extLst>
          </p:cNvPr>
          <p:cNvSpPr txBox="1"/>
          <p:nvPr/>
        </p:nvSpPr>
        <p:spPr>
          <a:xfrm>
            <a:off x="1469313" y="3375303"/>
            <a:ext cx="230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>
                <a:solidFill>
                  <a:schemeClr val="accent1"/>
                </a:solidFill>
              </a:rPr>
              <a:t>AppleStore</a:t>
            </a:r>
            <a:r>
              <a:rPr lang="zh-CN" altLang="en-US" dirty="0">
                <a:solidFill>
                  <a:schemeClr val="accent1"/>
                </a:solidFill>
              </a:rPr>
              <a:t>需要换区才可以下载</a:t>
            </a:r>
          </a:p>
        </p:txBody>
      </p:sp>
      <p:sp>
        <p:nvSpPr>
          <p:cNvPr id="9" name="箭头: 虚尾 8">
            <a:extLst>
              <a:ext uri="{FF2B5EF4-FFF2-40B4-BE49-F238E27FC236}">
                <a16:creationId xmlns:a16="http://schemas.microsoft.com/office/drawing/2014/main" id="{F963BAB9-9FD3-0EC3-9324-B53DB211232F}"/>
              </a:ext>
            </a:extLst>
          </p:cNvPr>
          <p:cNvSpPr/>
          <p:nvPr/>
        </p:nvSpPr>
        <p:spPr>
          <a:xfrm>
            <a:off x="3770655" y="3536885"/>
            <a:ext cx="1153741" cy="323165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箭头: 虚尾 9">
            <a:extLst>
              <a:ext uri="{FF2B5EF4-FFF2-40B4-BE49-F238E27FC236}">
                <a16:creationId xmlns:a16="http://schemas.microsoft.com/office/drawing/2014/main" id="{63A36067-BE65-837B-35CC-C0BB23C78737}"/>
              </a:ext>
            </a:extLst>
          </p:cNvPr>
          <p:cNvSpPr/>
          <p:nvPr/>
        </p:nvSpPr>
        <p:spPr>
          <a:xfrm>
            <a:off x="3770654" y="5493538"/>
            <a:ext cx="1153741" cy="323165"/>
          </a:xfrm>
          <a:prstGeom prst="striped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8185B7E6-0F82-2178-C5B8-F962EE04C959}"/>
              </a:ext>
            </a:extLst>
          </p:cNvPr>
          <p:cNvSpPr txBox="1"/>
          <p:nvPr/>
        </p:nvSpPr>
        <p:spPr>
          <a:xfrm>
            <a:off x="1621713" y="1705036"/>
            <a:ext cx="2301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安卓手机可以直接</a:t>
            </a:r>
            <a:endParaRPr lang="en-US" altLang="zh-CN" dirty="0">
              <a:solidFill>
                <a:schemeClr val="accent1"/>
              </a:solidFill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</a:rPr>
              <a:t>扫码下载</a:t>
            </a:r>
            <a:endParaRPr lang="en-US" altLang="zh-CN" dirty="0">
              <a:solidFill>
                <a:schemeClr val="accent1"/>
              </a:solidFill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</a:rPr>
              <a:t>（要在浏览器里打开）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EC9EEA63-9178-F977-865F-3BA341D964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654" y="1535485"/>
            <a:ext cx="1360828" cy="1408641"/>
          </a:xfrm>
          <a:prstGeom prst="rect">
            <a:avLst/>
          </a:prstGeom>
        </p:spPr>
      </p:pic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19459850-105A-267C-D7AE-69EE7F4EEA92}"/>
              </a:ext>
            </a:extLst>
          </p:cNvPr>
          <p:cNvSpPr/>
          <p:nvPr/>
        </p:nvSpPr>
        <p:spPr>
          <a:xfrm>
            <a:off x="374352" y="177970"/>
            <a:ext cx="2135791" cy="6689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精读圣经</a:t>
            </a:r>
          </a:p>
        </p:txBody>
      </p:sp>
      <p:pic>
        <p:nvPicPr>
          <p:cNvPr id="15" name="图形 14" descr="星形 纯色填充">
            <a:extLst>
              <a:ext uri="{FF2B5EF4-FFF2-40B4-BE49-F238E27FC236}">
                <a16:creationId xmlns:a16="http://schemas.microsoft.com/office/drawing/2014/main" id="{B3A982C4-7DDE-E9C5-6E67-EDC95962BE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23089" y="835856"/>
            <a:ext cx="498624" cy="498624"/>
          </a:xfrm>
          <a:prstGeom prst="rect">
            <a:avLst/>
          </a:prstGeom>
        </p:spPr>
      </p:pic>
      <p:pic>
        <p:nvPicPr>
          <p:cNvPr id="16" name="图形 15" descr="星形 纯色填充">
            <a:extLst>
              <a:ext uri="{FF2B5EF4-FFF2-40B4-BE49-F238E27FC236}">
                <a16:creationId xmlns:a16="http://schemas.microsoft.com/office/drawing/2014/main" id="{5320BF9F-DA62-90C7-35AD-7FDBBE6DDF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1713" y="835665"/>
            <a:ext cx="498624" cy="498624"/>
          </a:xfrm>
          <a:prstGeom prst="rect">
            <a:avLst/>
          </a:prstGeom>
        </p:spPr>
      </p:pic>
      <p:pic>
        <p:nvPicPr>
          <p:cNvPr id="17" name="图形 16" descr="星形 纯色填充">
            <a:extLst>
              <a:ext uri="{FF2B5EF4-FFF2-40B4-BE49-F238E27FC236}">
                <a16:creationId xmlns:a16="http://schemas.microsoft.com/office/drawing/2014/main" id="{C75B90D2-D58E-F1BB-71A9-9E749C29A8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3525" y="829146"/>
            <a:ext cx="498624" cy="4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729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862EEFE4-1222-97AB-9D36-18EA8130CE4D}"/>
              </a:ext>
            </a:extLst>
          </p:cNvPr>
          <p:cNvSpPr/>
          <p:nvPr/>
        </p:nvSpPr>
        <p:spPr>
          <a:xfrm>
            <a:off x="374352" y="177970"/>
            <a:ext cx="2135791" cy="6689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微读圣经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9F5DC83-051F-F270-1971-C9AE01C58688}"/>
              </a:ext>
            </a:extLst>
          </p:cNvPr>
          <p:cNvSpPr txBox="1"/>
          <p:nvPr/>
        </p:nvSpPr>
        <p:spPr>
          <a:xfrm>
            <a:off x="3940409" y="4749974"/>
            <a:ext cx="215559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dirty="0">
                <a:hlinkClick r:id="rId2"/>
              </a:rPr>
              <a:t>下载微读圣经</a:t>
            </a:r>
            <a:r>
              <a:rPr lang="en-US" altLang="zh-CN" dirty="0">
                <a:hlinkClick r:id="rId2"/>
              </a:rPr>
              <a:t>App</a:t>
            </a:r>
          </a:p>
          <a:p>
            <a:pPr algn="ctr"/>
            <a:r>
              <a:rPr lang="en-US" altLang="zh-CN" dirty="0">
                <a:hlinkClick r:id="rId2"/>
              </a:rPr>
              <a:t> (</a:t>
            </a:r>
            <a:r>
              <a:rPr lang="zh-CN" altLang="en-US" dirty="0">
                <a:hlinkClick r:id="rId2"/>
              </a:rPr>
              <a:t>网址</a:t>
            </a:r>
            <a:r>
              <a:rPr lang="en-US" altLang="zh-CN" dirty="0" err="1">
                <a:hlinkClick r:id="rId2"/>
              </a:rPr>
              <a:t>wdsj.app</a:t>
            </a:r>
            <a:r>
              <a:rPr lang="en-US" altLang="zh-CN" dirty="0">
                <a:hlinkClick r:id="rId2"/>
              </a:rPr>
              <a:t>)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EE043137-E967-319F-7099-866C96FE3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9432" y="457047"/>
            <a:ext cx="4603987" cy="594390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1B9FC57-50A9-FBC6-DB94-F528D0072B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2055" y="3429000"/>
            <a:ext cx="1276654" cy="124119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8328A31-190C-42A2-72D0-2E8CF9AFFA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055" y="2090658"/>
            <a:ext cx="1239268" cy="126009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7B8477A-A128-A6E6-A39A-48D2075EEBEE}"/>
              </a:ext>
            </a:extLst>
          </p:cNvPr>
          <p:cNvSpPr txBox="1"/>
          <p:nvPr/>
        </p:nvSpPr>
        <p:spPr>
          <a:xfrm>
            <a:off x="2445082" y="3865698"/>
            <a:ext cx="2301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accent1"/>
                </a:solidFill>
              </a:rPr>
              <a:t>iPhone</a:t>
            </a:r>
            <a:r>
              <a:rPr lang="zh-CN" altLang="en-US" dirty="0">
                <a:solidFill>
                  <a:schemeClr val="accent1"/>
                </a:solidFill>
              </a:rPr>
              <a:t>扫码下载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ED6E561-CC4B-866E-9686-066B5D3DD125}"/>
              </a:ext>
            </a:extLst>
          </p:cNvPr>
          <p:cNvSpPr txBox="1"/>
          <p:nvPr/>
        </p:nvSpPr>
        <p:spPr>
          <a:xfrm>
            <a:off x="2716862" y="2345971"/>
            <a:ext cx="2301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</a:rPr>
              <a:t>安卓手机</a:t>
            </a:r>
            <a:endParaRPr lang="en-US" altLang="zh-CN" dirty="0">
              <a:solidFill>
                <a:schemeClr val="accent1"/>
              </a:solidFill>
            </a:endParaRPr>
          </a:p>
          <a:p>
            <a:pPr algn="ctr"/>
            <a:r>
              <a:rPr lang="zh-CN" altLang="en-US" dirty="0">
                <a:solidFill>
                  <a:schemeClr val="accent1"/>
                </a:solidFill>
              </a:rPr>
              <a:t>扫码下载</a:t>
            </a:r>
          </a:p>
        </p:txBody>
      </p:sp>
      <p:pic>
        <p:nvPicPr>
          <p:cNvPr id="14" name="图形 13" descr="星形 纯色填充">
            <a:extLst>
              <a:ext uri="{FF2B5EF4-FFF2-40B4-BE49-F238E27FC236}">
                <a16:creationId xmlns:a16="http://schemas.microsoft.com/office/drawing/2014/main" id="{9A58A72C-593C-69F4-D2A8-28A8D3759F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35190" y="853604"/>
            <a:ext cx="498624" cy="498624"/>
          </a:xfrm>
          <a:prstGeom prst="rect">
            <a:avLst/>
          </a:prstGeom>
        </p:spPr>
      </p:pic>
      <p:pic>
        <p:nvPicPr>
          <p:cNvPr id="15" name="图形 14" descr="星形 纯色填充">
            <a:extLst>
              <a:ext uri="{FF2B5EF4-FFF2-40B4-BE49-F238E27FC236}">
                <a16:creationId xmlns:a16="http://schemas.microsoft.com/office/drawing/2014/main" id="{BED43B6E-D0D3-FBC5-1E20-DA6BE59823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33814" y="853413"/>
            <a:ext cx="498624" cy="498624"/>
          </a:xfrm>
          <a:prstGeom prst="rect">
            <a:avLst/>
          </a:prstGeom>
        </p:spPr>
      </p:pic>
      <p:pic>
        <p:nvPicPr>
          <p:cNvPr id="16" name="图形 15" descr="星形 纯色填充">
            <a:extLst>
              <a:ext uri="{FF2B5EF4-FFF2-40B4-BE49-F238E27FC236}">
                <a16:creationId xmlns:a16="http://schemas.microsoft.com/office/drawing/2014/main" id="{3F79F029-C842-5E33-7D58-00386E71E9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626" y="846894"/>
            <a:ext cx="498624" cy="4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13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>
            <a:extLst>
              <a:ext uri="{FF2B5EF4-FFF2-40B4-BE49-F238E27FC236}">
                <a16:creationId xmlns:a16="http://schemas.microsoft.com/office/drawing/2014/main" id="{0A79CFE3-737B-0134-1410-1773540EED8C}"/>
              </a:ext>
            </a:extLst>
          </p:cNvPr>
          <p:cNvSpPr/>
          <p:nvPr/>
        </p:nvSpPr>
        <p:spPr>
          <a:xfrm>
            <a:off x="374352" y="177970"/>
            <a:ext cx="2135791" cy="66892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/>
              <a:t>其他</a:t>
            </a:r>
            <a:r>
              <a:rPr lang="en-US" altLang="zh-CN" sz="2400" b="1" dirty="0"/>
              <a:t>APP</a:t>
            </a:r>
            <a:endParaRPr lang="zh-CN" altLang="en-US" sz="2400" b="1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7F2F207-E6FB-EC4E-DC28-06D0AD34D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991" y="1675557"/>
            <a:ext cx="1068604" cy="11958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D4C5C41-2F13-1F0A-EE88-6E2837A47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791" y="1749020"/>
            <a:ext cx="3068579" cy="103075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013A436-4AD9-83B5-3E68-089FFE224F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2296" y="2903723"/>
            <a:ext cx="1244664" cy="140342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7E33234-FB91-2198-61E7-184A7B40D6A1}"/>
              </a:ext>
            </a:extLst>
          </p:cNvPr>
          <p:cNvSpPr txBox="1"/>
          <p:nvPr/>
        </p:nvSpPr>
        <p:spPr>
          <a:xfrm>
            <a:off x="528622" y="4444116"/>
            <a:ext cx="230134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accent1"/>
                </a:solidFill>
              </a:rPr>
              <a:t>安卓手机可以直接</a:t>
            </a:r>
            <a:endParaRPr lang="en-US" altLang="zh-CN" dirty="0">
              <a:solidFill>
                <a:schemeClr val="accent1"/>
              </a:solidFill>
            </a:endParaRPr>
          </a:p>
          <a:p>
            <a:r>
              <a:rPr lang="zh-CN" altLang="en-US" dirty="0">
                <a:solidFill>
                  <a:schemeClr val="accent1"/>
                </a:solidFill>
              </a:rPr>
              <a:t>扫码下载（要在浏览器里打开）</a:t>
            </a:r>
            <a:endParaRPr lang="en-US" altLang="zh-CN" dirty="0">
              <a:solidFill>
                <a:schemeClr val="accent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solidFill>
                  <a:schemeClr val="accent1"/>
                </a:solidFill>
              </a:rPr>
              <a:t>iPhone</a:t>
            </a:r>
            <a:r>
              <a:rPr lang="zh-CN" altLang="en-US" dirty="0">
                <a:solidFill>
                  <a:schemeClr val="accent1"/>
                </a:solidFill>
              </a:rPr>
              <a:t>需要换区才可以在</a:t>
            </a:r>
            <a:r>
              <a:rPr lang="en-US" altLang="zh-CN" dirty="0" err="1">
                <a:solidFill>
                  <a:schemeClr val="accent1"/>
                </a:solidFill>
              </a:rPr>
              <a:t>AppleStore</a:t>
            </a:r>
            <a:r>
              <a:rPr lang="zh-CN" altLang="en-US" dirty="0">
                <a:solidFill>
                  <a:schemeClr val="accent1"/>
                </a:solidFill>
              </a:rPr>
              <a:t>下载</a:t>
            </a:r>
            <a:endParaRPr lang="en-US" altLang="zh-CN" dirty="0">
              <a:solidFill>
                <a:schemeClr val="accent1"/>
              </a:solidFill>
            </a:endParaRPr>
          </a:p>
          <a:p>
            <a:endParaRPr lang="zh-CN" altLang="en-US" dirty="0">
              <a:solidFill>
                <a:schemeClr val="accent1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3984778-0CBC-5CA1-A84C-3C5BD57C84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8879" y="2881298"/>
            <a:ext cx="1360828" cy="140864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BBAC009-A017-ABD6-6B42-1D35DD1F13F3}"/>
              </a:ext>
            </a:extLst>
          </p:cNvPr>
          <p:cNvSpPr txBox="1"/>
          <p:nvPr/>
        </p:nvSpPr>
        <p:spPr>
          <a:xfrm>
            <a:off x="3163595" y="4320170"/>
            <a:ext cx="142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solidFill>
                  <a:schemeClr val="accent1"/>
                </a:solidFill>
              </a:rPr>
              <a:t>安卓手机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FFD3F3A-7A57-E7EB-5A41-99D45C99D4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8706" y="2916748"/>
            <a:ext cx="1244664" cy="140342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01F79C9-8E05-601F-CF9C-3B9FC3E83114}"/>
              </a:ext>
            </a:extLst>
          </p:cNvPr>
          <p:cNvSpPr txBox="1"/>
          <p:nvPr/>
        </p:nvSpPr>
        <p:spPr>
          <a:xfrm>
            <a:off x="4964193" y="4307145"/>
            <a:ext cx="1422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>
                <a:solidFill>
                  <a:schemeClr val="accent1"/>
                </a:solidFill>
              </a:rPr>
              <a:t>iPhone</a:t>
            </a:r>
            <a:endParaRPr lang="zh-CN" altLang="en-US" b="1" dirty="0">
              <a:solidFill>
                <a:schemeClr val="accent1"/>
              </a:solidFill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C0ECE8D1-8022-3D41-85A7-FE3C578C7F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7260" y="1675557"/>
            <a:ext cx="3068579" cy="395874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89CAAD-2649-FA6C-1202-86DE45C6DE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577" y="3362938"/>
            <a:ext cx="1441352" cy="1403422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9E7422D-CF00-0B52-41BC-CDE4ACF5EE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15207" y="1749020"/>
            <a:ext cx="1603251" cy="1578468"/>
          </a:xfrm>
          <a:prstGeom prst="rect">
            <a:avLst/>
          </a:prstGeom>
        </p:spPr>
      </p:pic>
      <p:pic>
        <p:nvPicPr>
          <p:cNvPr id="23" name="图形 22" descr="星形 纯色填充">
            <a:extLst>
              <a:ext uri="{FF2B5EF4-FFF2-40B4-BE49-F238E27FC236}">
                <a16:creationId xmlns:a16="http://schemas.microsoft.com/office/drawing/2014/main" id="{265614E6-5BF7-6D7F-5A44-15FC220C01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7980" y="762601"/>
            <a:ext cx="498624" cy="498624"/>
          </a:xfrm>
          <a:prstGeom prst="rect">
            <a:avLst/>
          </a:prstGeom>
        </p:spPr>
      </p:pic>
      <p:pic>
        <p:nvPicPr>
          <p:cNvPr id="24" name="图形 23" descr="星形 纯色填充">
            <a:extLst>
              <a:ext uri="{FF2B5EF4-FFF2-40B4-BE49-F238E27FC236}">
                <a16:creationId xmlns:a16="http://schemas.microsoft.com/office/drawing/2014/main" id="{E5C048E4-6B37-B65A-B989-239B4D91C5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396604" y="762601"/>
            <a:ext cx="498624" cy="498624"/>
          </a:xfrm>
          <a:prstGeom prst="rect">
            <a:avLst/>
          </a:prstGeom>
        </p:spPr>
      </p:pic>
      <p:pic>
        <p:nvPicPr>
          <p:cNvPr id="25" name="图形 24" descr="星形 纯色填充">
            <a:extLst>
              <a:ext uri="{FF2B5EF4-FFF2-40B4-BE49-F238E27FC236}">
                <a16:creationId xmlns:a16="http://schemas.microsoft.com/office/drawing/2014/main" id="{89CA7C60-86F6-818A-5CBD-9F3E31ACB5F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24452" y="762601"/>
            <a:ext cx="498624" cy="498624"/>
          </a:xfrm>
          <a:prstGeom prst="rect">
            <a:avLst/>
          </a:prstGeom>
        </p:spPr>
      </p:pic>
      <p:pic>
        <p:nvPicPr>
          <p:cNvPr id="26" name="图形 25" descr="星形 纯色填充">
            <a:extLst>
              <a:ext uri="{FF2B5EF4-FFF2-40B4-BE49-F238E27FC236}">
                <a16:creationId xmlns:a16="http://schemas.microsoft.com/office/drawing/2014/main" id="{FE247B0E-1A37-D038-389D-5FFC8ACE0F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8416" y="762601"/>
            <a:ext cx="498624" cy="498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830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101</Words>
  <Application>Microsoft Office PowerPoint</Application>
  <PresentationFormat>宽屏</PresentationFormat>
  <Paragraphs>21</Paragraphs>
  <Slides>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9" baseType="lpstr">
      <vt:lpstr>等线</vt:lpstr>
      <vt:lpstr>等线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Ray Guo</dc:creator>
  <cp:lastModifiedBy>Ray Guo</cp:lastModifiedBy>
  <cp:revision>2</cp:revision>
  <dcterms:created xsi:type="dcterms:W3CDTF">2024-04-05T19:00:08Z</dcterms:created>
  <dcterms:modified xsi:type="dcterms:W3CDTF">2024-04-05T19:50:04Z</dcterms:modified>
</cp:coreProperties>
</file>