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60" r:id="rId3"/>
    <p:sldId id="293" r:id="rId4"/>
    <p:sldId id="263" r:id="rId5"/>
    <p:sldId id="282" r:id="rId6"/>
    <p:sldId id="450" r:id="rId7"/>
    <p:sldId id="410" r:id="rId8"/>
    <p:sldId id="375" r:id="rId9"/>
    <p:sldId id="380" r:id="rId10"/>
    <p:sldId id="411" r:id="rId11"/>
    <p:sldId id="421" r:id="rId12"/>
    <p:sldId id="262" r:id="rId13"/>
    <p:sldId id="414" r:id="rId14"/>
    <p:sldId id="415" r:id="rId15"/>
    <p:sldId id="332" r:id="rId16"/>
    <p:sldId id="333" r:id="rId17"/>
    <p:sldId id="334" r:id="rId18"/>
    <p:sldId id="335" r:id="rId19"/>
    <p:sldId id="336" r:id="rId20"/>
    <p:sldId id="422" r:id="rId21"/>
    <p:sldId id="352" r:id="rId22"/>
    <p:sldId id="268" r:id="rId23"/>
    <p:sldId id="451" r:id="rId24"/>
    <p:sldId id="340" r:id="rId25"/>
    <p:sldId id="344" r:id="rId26"/>
    <p:sldId id="347" r:id="rId27"/>
    <p:sldId id="389" r:id="rId28"/>
    <p:sldId id="390" r:id="rId29"/>
    <p:sldId id="391" r:id="rId30"/>
    <p:sldId id="416" r:id="rId31"/>
    <p:sldId id="417" r:id="rId32"/>
    <p:sldId id="454" r:id="rId33"/>
    <p:sldId id="456" r:id="rId34"/>
    <p:sldId id="267" r:id="rId35"/>
    <p:sldId id="271" r:id="rId36"/>
    <p:sldId id="270" r:id="rId37"/>
    <p:sldId id="452" r:id="rId38"/>
    <p:sldId id="453" r:id="rId39"/>
    <p:sldId id="418" r:id="rId40"/>
    <p:sldId id="272" r:id="rId41"/>
    <p:sldId id="446" r:id="rId42"/>
    <p:sldId id="303" r:id="rId43"/>
    <p:sldId id="419" r:id="rId44"/>
    <p:sldId id="420" r:id="rId45"/>
    <p:sldId id="274" r:id="rId46"/>
    <p:sldId id="354" r:id="rId47"/>
    <p:sldId id="355" r:id="rId48"/>
    <p:sldId id="402" r:id="rId49"/>
    <p:sldId id="424" r:id="rId50"/>
    <p:sldId id="425" r:id="rId51"/>
    <p:sldId id="426" r:id="rId52"/>
    <p:sldId id="427" r:id="rId53"/>
    <p:sldId id="423" r:id="rId54"/>
    <p:sldId id="428" r:id="rId55"/>
    <p:sldId id="429" r:id="rId56"/>
    <p:sldId id="430" r:id="rId57"/>
    <p:sldId id="431" r:id="rId58"/>
    <p:sldId id="432" r:id="rId59"/>
    <p:sldId id="437" r:id="rId60"/>
    <p:sldId id="438" r:id="rId61"/>
    <p:sldId id="436" r:id="rId62"/>
    <p:sldId id="269" r:id="rId63"/>
    <p:sldId id="406" r:id="rId64"/>
    <p:sldId id="393" r:id="rId65"/>
    <p:sldId id="407" r:id="rId66"/>
    <p:sldId id="379" r:id="rId67"/>
    <p:sldId id="408" r:id="rId68"/>
    <p:sldId id="394" r:id="rId69"/>
    <p:sldId id="447" r:id="rId70"/>
    <p:sldId id="278" r:id="rId71"/>
    <p:sldId id="409" r:id="rId72"/>
    <p:sldId id="448" r:id="rId73"/>
    <p:sldId id="449" r:id="rId74"/>
    <p:sldId id="395" r:id="rId75"/>
    <p:sldId id="439" r:id="rId76"/>
    <p:sldId id="440" r:id="rId77"/>
    <p:sldId id="441" r:id="rId78"/>
    <p:sldId id="442" r:id="rId79"/>
    <p:sldId id="443" r:id="rId80"/>
    <p:sldId id="444" r:id="rId81"/>
    <p:sldId id="445" r:id="rId82"/>
    <p:sldId id="373" r:id="rId83"/>
    <p:sldId id="374" r:id="rId84"/>
    <p:sldId id="261" r:id="rId85"/>
    <p:sldId id="257" r:id="rId86"/>
    <p:sldId id="258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A7E5C3-CFB2-4CD2-9189-0DC9876FD4EB}">
          <p14:sldIdLst>
            <p14:sldId id="256"/>
            <p14:sldId id="260"/>
            <p14:sldId id="293"/>
            <p14:sldId id="263"/>
            <p14:sldId id="282"/>
            <p14:sldId id="450"/>
            <p14:sldId id="410"/>
            <p14:sldId id="375"/>
            <p14:sldId id="380"/>
            <p14:sldId id="411"/>
            <p14:sldId id="421"/>
            <p14:sldId id="262"/>
            <p14:sldId id="414"/>
            <p14:sldId id="415"/>
            <p14:sldId id="332"/>
            <p14:sldId id="333"/>
            <p14:sldId id="334"/>
            <p14:sldId id="335"/>
            <p14:sldId id="336"/>
            <p14:sldId id="422"/>
            <p14:sldId id="352"/>
            <p14:sldId id="268"/>
            <p14:sldId id="451"/>
            <p14:sldId id="340"/>
            <p14:sldId id="344"/>
            <p14:sldId id="347"/>
            <p14:sldId id="389"/>
            <p14:sldId id="390"/>
            <p14:sldId id="391"/>
            <p14:sldId id="416"/>
            <p14:sldId id="417"/>
            <p14:sldId id="454"/>
            <p14:sldId id="456"/>
            <p14:sldId id="267"/>
            <p14:sldId id="271"/>
            <p14:sldId id="270"/>
            <p14:sldId id="452"/>
            <p14:sldId id="453"/>
            <p14:sldId id="418"/>
            <p14:sldId id="272"/>
            <p14:sldId id="446"/>
            <p14:sldId id="303"/>
            <p14:sldId id="419"/>
            <p14:sldId id="420"/>
            <p14:sldId id="274"/>
            <p14:sldId id="354"/>
            <p14:sldId id="355"/>
            <p14:sldId id="402"/>
            <p14:sldId id="424"/>
            <p14:sldId id="425"/>
            <p14:sldId id="426"/>
            <p14:sldId id="427"/>
            <p14:sldId id="423"/>
            <p14:sldId id="428"/>
            <p14:sldId id="429"/>
            <p14:sldId id="430"/>
            <p14:sldId id="431"/>
            <p14:sldId id="432"/>
            <p14:sldId id="437"/>
            <p14:sldId id="438"/>
            <p14:sldId id="436"/>
            <p14:sldId id="269"/>
            <p14:sldId id="406"/>
            <p14:sldId id="393"/>
            <p14:sldId id="407"/>
            <p14:sldId id="379"/>
            <p14:sldId id="408"/>
            <p14:sldId id="394"/>
            <p14:sldId id="447"/>
            <p14:sldId id="278"/>
            <p14:sldId id="409"/>
            <p14:sldId id="448"/>
            <p14:sldId id="449"/>
            <p14:sldId id="395"/>
            <p14:sldId id="439"/>
            <p14:sldId id="440"/>
            <p14:sldId id="441"/>
            <p14:sldId id="442"/>
            <p14:sldId id="443"/>
            <p14:sldId id="444"/>
            <p14:sldId id="445"/>
            <p14:sldId id="373"/>
            <p14:sldId id="374"/>
            <p14:sldId id="261"/>
          </p14:sldIdLst>
        </p14:section>
        <p14:section name="Backup" id="{D4A68A8F-D96E-406E-93ED-0F74ED42CEFE}">
          <p14:sldIdLst>
            <p14:sldId id="257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Lu" initials="LL" lastIdx="1" clrIdx="0">
    <p:extLst>
      <p:ext uri="{19B8F6BF-5375-455C-9EA6-DF929625EA0E}">
        <p15:presenceInfo xmlns:p15="http://schemas.microsoft.com/office/powerpoint/2012/main" userId="S::llu@aptean.com::f946fc34-783c-4af4-a2c4-7c3225b1af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3" autoAdjust="0"/>
    <p:restoredTop sz="94660"/>
  </p:normalViewPr>
  <p:slideViewPr>
    <p:cSldViewPr snapToGrid="0">
      <p:cViewPr>
        <p:scale>
          <a:sx n="100" d="100"/>
          <a:sy n="100" d="100"/>
        </p:scale>
        <p:origin x="236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95735-4A27-4B95-A86D-F930FC2CF84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85150-7DBF-46FA-93F5-8881E23AC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5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0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EC1E6-86C2-0EA9-0311-FFA22F6E2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45E92A7-044A-6E26-A1F5-C71BC1617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63F50A-4537-BCD4-1AED-794F7B7C2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03FCAB-6BC4-1FE6-DC1A-08005F61E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25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2B453-65B7-BCE8-A2E9-CAC2F463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A7EA503-DE1F-EEC4-F5BB-03324D19E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EB0C41-4D2F-FF23-FC1B-66AC68687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884493-BED4-D6F2-9720-98DBC7B12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18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41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7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FD0-5255-119E-7900-A6B919038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FED29B3-1732-065D-0890-770C2ABF1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E0E22E-5D93-962A-B34C-8D036A586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6955D-25FA-BA69-E3BB-D66512466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88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E9C5B-30CC-800C-255B-CD16B847E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DFC584-143B-5181-11CF-17CB05A7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CC615E-B3D0-E0E7-EC72-BC2530293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739E89-883C-9DC4-F22F-999FFDDA5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60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1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E40B9-46B5-281A-94E3-6E051CDEC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DA3188-7808-63C3-E2DD-DB8FBF56B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24181E-1289-E028-A5F4-E8B6A84F4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5827B7-13EB-B3ED-9F78-F6E80665B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89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567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876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14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20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461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9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192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5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15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39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02B64-629F-D6E2-767B-491ECFF64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2E27CF-DDD2-AD2C-28D6-9CD23A88C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7A8A27F-28BF-809B-71EE-36168191A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CA8A5B-3665-06A7-83B2-17A4355561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2894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BDFC2-AB45-815E-6C5E-57B17181A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454660D-A312-F0DA-DCF7-3E1E79DFF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BDE2D9D-D1D4-7A9F-C471-D53E09DC1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6AA97C-8A11-9C33-97A1-6E847644F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869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86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13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4785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409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45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17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2DD03-674B-0888-03C8-538C7F81B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D96175-1A3F-EDB1-4F95-89A0697CA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E58AFD4-E7B2-F24A-6537-E8DA2E8DB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D90B8E-2410-6584-266B-896DCF078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85150-7DBF-46FA-93F5-8881E23AC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94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85150-7DBF-46FA-93F5-8881E23AC89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3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A6D7-44B5-41F4-A7EB-17FA5FF36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EDFD2-A21D-46AB-BA29-5086A63A6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8D8E5-3287-4458-B357-D98D7048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7BE2E-8ABE-4C57-92CE-1C1F3605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F9297-29C9-484D-8F2C-8015CC98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0440C-3027-4CBA-A7CA-3A41E07A5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B23DB-B5BD-4D99-B008-3060AD197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263F4-1469-4A72-A173-4FE859FD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53BC7-368E-44CF-B331-631753F1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8715B-A6E3-4385-B0C2-8C914E88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4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7E407-F4E2-4003-8518-89FE73E3A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834CD-8D8D-4570-A222-8EA8DC8F4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1A6EF-6C1E-4A41-8889-973D1D83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60EBD-0574-47A3-A0E2-EC23A6816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18E79-6E9F-4C64-BE45-6216834F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4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9771C-988C-4CA0-A730-3283EA9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E3125-A670-4CA9-BFA3-98E779E84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0C8E-1B6E-4D72-8D73-9C8BF648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2F60F-1022-4DA5-B6FB-1303358C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84898-5740-4ECE-B167-C6F6198A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1CFC-68EC-4335-B0E2-F418D111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F84E4-1695-4D56-9427-A94E38D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49253-224F-4787-85F1-4F8E5BE7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47D0-B1A4-4B18-9FFE-C4FED131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DEEE4-BE1E-46FA-A814-367B5535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25E3-2CD9-42EC-85C7-877DAF74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31B7D-8017-46EB-8318-FF375728C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7AB5A-EC1F-47C4-8762-A7366D7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5A339-9C01-4258-8DD4-C8A136EF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4F3D7-7D43-4E94-87FF-866C1F82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C008E-15C0-49AF-B85C-B23E9E5B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3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180E-ED69-4CF8-88F3-47675A5A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9162A-7EC1-42D4-BB81-D63EA7F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625C1-11B6-4A97-A63B-CF3AB92E8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1CE84-2BDE-4155-A2C3-921D7638C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5E0076-63DA-4ACC-9F60-FE161B003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E25BD-C558-42CA-983F-157DC6A2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18BB1-7D83-49B4-BA80-FE80C95D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111E7B-55E7-4182-8357-5E0C165A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7E88-FC97-4749-9EEF-5BBB1E44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BF15D-1685-49A5-B576-0C008E37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9793F-A44B-4AAC-80CC-3A9A4A01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1F155-9EEF-43D0-A628-3851D989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3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5485A3-357E-45FC-93F9-B7410304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DFFBFF-C93B-461A-9761-1268B5F0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9B29D-5D15-4D6E-AAA2-E2989E4B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2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AB97-5EC4-49A1-8E4C-01143A41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6514-CDBF-4EFB-A9E5-A7D5946E6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0C686-5662-40CA-9CE1-003A27127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ED94-10B5-453C-BEA1-F18C8E18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3B92A-FB61-41C0-BA4C-04ACEBC5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50104-9551-4673-B312-7D21C2E0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9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56CD-B8FC-42D4-804E-88F42D6C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83326-94A4-4EDF-A3FC-D6986AC22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C1CBB-CBB0-4675-877B-3FB6CF52A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C650A-7719-42D4-AC69-B7FF6276C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B3271-A2D0-4065-8E8F-87C8610A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66088-AFFA-4415-8DC7-AAD18E73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3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C3C3F-1D56-459F-8C2C-E34D7768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1CD04-7190-4DEB-BBFB-B5358731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F3CC2-4097-4F08-A114-082B006FC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EA683-DB39-4E63-8145-E2765E05BC5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90974-3DC8-4992-8982-05534BF33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A5224-78AB-4A6B-A6D3-E2532E290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C0DB1-6C94-4F8E-ACF0-E1302FDB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1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E239-9B4B-4AEF-8ACF-599F65D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48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b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8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活水新心年会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十字架（纯音乐）">
            <a:hlinkClick r:id="" action="ppaction://media"/>
            <a:extLst>
              <a:ext uri="{FF2B5EF4-FFF2-40B4-BE49-F238E27FC236}">
                <a16:creationId xmlns:a16="http://schemas.microsoft.com/office/drawing/2014/main" id="{BF2FCB09-7D6E-4F0F-A50B-A0878BB43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7154" y="50879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20F4-F0BB-510C-2071-C33FC5335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1CF8BB36-AF7D-1DD2-C71F-26B5CD815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60D45-0AFA-6783-DD18-B20A8F56993C}"/>
              </a:ext>
            </a:extLst>
          </p:cNvPr>
          <p:cNvSpPr txBox="1"/>
          <p:nvPr/>
        </p:nvSpPr>
        <p:spPr>
          <a:xfrm>
            <a:off x="988652" y="628233"/>
            <a:ext cx="1068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哈利路亚 哈利路亚</a:t>
            </a:r>
            <a:r>
              <a:rPr lang="en-US" altLang="zh-CN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祢的慈爱高及诸天</a:t>
            </a:r>
            <a:endParaRPr lang="en-US" altLang="zh-CN" sz="4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哈利路亚 哈利路亚 祢的信实上达穹苍</a:t>
            </a:r>
          </a:p>
        </p:txBody>
      </p:sp>
    </p:spTree>
    <p:extLst>
      <p:ext uri="{BB962C8B-B14F-4D97-AF65-F5344CB8AC3E}">
        <p14:creationId xmlns:p14="http://schemas.microsoft.com/office/powerpoint/2010/main" val="343267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4B178-848A-16B8-FCB0-082FA32F1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67EADD7F-D5D4-B284-644D-380B45DEB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10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1F0079D5-8961-465B-BD2C-3B85697A3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CF18D75-294F-47A5-AB5C-5BB753AC4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226" y="2224086"/>
            <a:ext cx="5577840" cy="21945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21FB-2741-4451-843D-5933A264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8818" y="2388678"/>
            <a:ext cx="5248656" cy="1865376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5BD85-E388-4AE8-9CA5-8E9128221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5801" y="2483166"/>
            <a:ext cx="5126265" cy="1676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竭诚献上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891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471749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如果机会只有一次 我要如何拥抱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如果生命只有一回 我将如何奔跑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哦主 让我趁着还有今天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哦主 让我为你燃烧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55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471749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假如时间绝不留情 我该如何珍惜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假如风光不能久留 任我奋力辛劳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哦主 让我看清数算代价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哦主 我愿任你陶造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03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471749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献我的灵为你焚烧 我的心被你融化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我的手 我的脚 全顺服引导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献我的口为你高唱 我的耳聆听等待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竭诚为主 一生摆上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015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471749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如果机会只有一次 我要如何拥抱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如果生命只有一回 我将如何奔跑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哦主 让我趁着还有今天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哦主 让我为你燃烧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91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471749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假如时间绝不留情 我该如何珍惜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假如风光不能久留 任我奋力辛劳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哦主 让我看清数算代价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哦主 我愿任你陶造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235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471749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献我的灵为你焚烧 我的心被你融化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我的手 我的脚 全顺服引导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献我的口为你高唱 我的耳聆听等待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竭诚为主 一生摆上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17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471749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献我的灵为你焚烧 我的心被你融化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我的手 我的脚 全顺服引导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献我的口为你高唱 我的耳聆听等待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竭诚为主 一生摆上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0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F50872-20C2-4FA4-AB18-03C58337D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4444"/>
          <a:stretch/>
        </p:blipFill>
        <p:spPr>
          <a:xfrm>
            <a:off x="0" y="0"/>
            <a:ext cx="12176058" cy="6849034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69E44-EC40-4F11-BDCF-0C526AFD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895" y="924718"/>
            <a:ext cx="4376605" cy="462011"/>
          </a:xfrm>
        </p:spPr>
        <p:txBody>
          <a:bodyPr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年会日程</a:t>
            </a:r>
            <a:endParaRPr 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33481-A89C-4426-B536-A7003E185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05" y="466405"/>
            <a:ext cx="4282804" cy="638805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09:00-09:15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诗歌敬拜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09:15-10:10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牧者证道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10:10-10:35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差礼述志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10:35-10:45 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休息茶歇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10:45-11:00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回顾宣教历史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11:00-11:40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年度事工总结和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11:40-11:55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信心认献填写说明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11:55-12:00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会务报告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谢饭祷告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12:00 – 13:00 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午饭，休息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13:00–13:15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诗歌敬拜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13:15–13:45	Z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区禾场分享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13:45–14:15   	M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区禾场分享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14:15-14:35   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家门口事工分享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14:35-14:45 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休息茶歇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14:45–15:10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宣教士述职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15:10-15:35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宣教士述职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韩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15:35-15:45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回应整场年会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呼召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15:45-15:50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15:50-15:55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祝福教会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15:55-16:00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会务报告，散会</a:t>
            </a:r>
            <a:endParaRPr 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4017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CA6D-9013-B4E5-994D-F99423813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30084DB5-78CD-1AD7-1E60-BFDF43C94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9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5B3091A-DD48-3338-8A2C-486156C837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-17418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7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图片 2" descr="文本&#10;&#10;描述已自动生成">
            <a:extLst>
              <a:ext uri="{FF2B5EF4-FFF2-40B4-BE49-F238E27FC236}">
                <a16:creationId xmlns:a16="http://schemas.microsoft.com/office/drawing/2014/main" id="{571B0255-823E-5AA3-E181-08FE32B93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" r="9788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6" name="Freeform: Shape 105">
            <a:extLst>
              <a:ext uri="{FF2B5EF4-FFF2-40B4-BE49-F238E27FC236}">
                <a16:creationId xmlns:a16="http://schemas.microsoft.com/office/drawing/2014/main" id="{F6DD4703-FD80-4610-ACE9-01DCD86D8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Freeform: Shape 107">
            <a:extLst>
              <a:ext uri="{FF2B5EF4-FFF2-40B4-BE49-F238E27FC236}">
                <a16:creationId xmlns:a16="http://schemas.microsoft.com/office/drawing/2014/main" id="{9CEFCBC2-6F82-4011-8D8D-90F43DCB1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08571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8" name="Freeform: Shape 109">
            <a:extLst>
              <a:ext uri="{FF2B5EF4-FFF2-40B4-BE49-F238E27FC236}">
                <a16:creationId xmlns:a16="http://schemas.microsoft.com/office/drawing/2014/main" id="{2E9DED9E-DE30-402A-B9D1-AC3C24025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35602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9" name="Freeform: Shape 111">
            <a:extLst>
              <a:ext uri="{FF2B5EF4-FFF2-40B4-BE49-F238E27FC236}">
                <a16:creationId xmlns:a16="http://schemas.microsoft.com/office/drawing/2014/main" id="{5CCB7C65-BA06-49C5-8D3C-51F97B409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35602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287E525-26D6-4006-9730-C7989B977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9"/>
            <a:ext cx="7810500" cy="1599450"/>
          </a:xfrm>
        </p:spPr>
        <p:txBody>
          <a:bodyPr anchor="b"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证 道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E09358E-6FAF-4890-8FA5-6B28B8C8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375" y="3520721"/>
            <a:ext cx="6953250" cy="1139524"/>
          </a:xfrm>
        </p:spPr>
        <p:txBody>
          <a:bodyPr anchor="t">
            <a:norm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题目：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经文：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0685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715B4-A14F-1078-1018-CDFA7751E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C345C306-694B-622B-3440-9E71F90A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6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00DBB66-122C-941E-4DF6-E6210ABB3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435A76B-D478-4F38-9D76-040E49ADC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0138" y="2758601"/>
            <a:ext cx="7832767" cy="4099399"/>
          </a:xfrm>
          <a:custGeom>
            <a:avLst/>
            <a:gdLst>
              <a:gd name="connsiteX0" fmla="*/ 4436398 w 7832767"/>
              <a:gd name="connsiteY0" fmla="*/ 580 h 4099399"/>
              <a:gd name="connsiteX1" fmla="*/ 5062070 w 7832767"/>
              <a:gd name="connsiteY1" fmla="*/ 20166 h 4099399"/>
              <a:gd name="connsiteX2" fmla="*/ 6429770 w 7832767"/>
              <a:gd name="connsiteY2" fmla="*/ 44716 h 4099399"/>
              <a:gd name="connsiteX3" fmla="*/ 7261927 w 7832767"/>
              <a:gd name="connsiteY3" fmla="*/ 147922 h 4099399"/>
              <a:gd name="connsiteX4" fmla="*/ 7370574 w 7832767"/>
              <a:gd name="connsiteY4" fmla="*/ 185497 h 4099399"/>
              <a:gd name="connsiteX5" fmla="*/ 7342690 w 7832767"/>
              <a:gd name="connsiteY5" fmla="*/ 262652 h 4099399"/>
              <a:gd name="connsiteX6" fmla="*/ 7154722 w 7832767"/>
              <a:gd name="connsiteY6" fmla="*/ 283192 h 4099399"/>
              <a:gd name="connsiteX7" fmla="*/ 7257600 w 7832767"/>
              <a:gd name="connsiteY7" fmla="*/ 340809 h 4099399"/>
              <a:gd name="connsiteX8" fmla="*/ 7031654 w 7832767"/>
              <a:gd name="connsiteY8" fmla="*/ 384897 h 4099399"/>
              <a:gd name="connsiteX9" fmla="*/ 7061460 w 7832767"/>
              <a:gd name="connsiteY9" fmla="*/ 415459 h 4099399"/>
              <a:gd name="connsiteX10" fmla="*/ 7091746 w 7832767"/>
              <a:gd name="connsiteY10" fmla="*/ 444516 h 4099399"/>
              <a:gd name="connsiteX11" fmla="*/ 6661966 w 7832767"/>
              <a:gd name="connsiteY11" fmla="*/ 519166 h 4099399"/>
              <a:gd name="connsiteX12" fmla="*/ 7169625 w 7832767"/>
              <a:gd name="connsiteY12" fmla="*/ 655940 h 4099399"/>
              <a:gd name="connsiteX13" fmla="*/ 7077324 w 7832767"/>
              <a:gd name="connsiteY13" fmla="*/ 729587 h 4099399"/>
              <a:gd name="connsiteX14" fmla="*/ 7370574 w 7832767"/>
              <a:gd name="connsiteY14" fmla="*/ 845819 h 4099399"/>
              <a:gd name="connsiteX15" fmla="*/ 7608539 w 7832767"/>
              <a:gd name="connsiteY15" fmla="*/ 990610 h 4099399"/>
              <a:gd name="connsiteX16" fmla="*/ 7742185 w 7832767"/>
              <a:gd name="connsiteY16" fmla="*/ 1180991 h 4099399"/>
              <a:gd name="connsiteX17" fmla="*/ 7789296 w 7832767"/>
              <a:gd name="connsiteY17" fmla="*/ 1266161 h 4099399"/>
              <a:gd name="connsiteX18" fmla="*/ 7831602 w 7832767"/>
              <a:gd name="connsiteY18" fmla="*/ 1355841 h 4099399"/>
              <a:gd name="connsiteX19" fmla="*/ 7758529 w 7832767"/>
              <a:gd name="connsiteY19" fmla="*/ 1445019 h 4099399"/>
              <a:gd name="connsiteX20" fmla="*/ 7710936 w 7832767"/>
              <a:gd name="connsiteY20" fmla="*/ 1553237 h 4099399"/>
              <a:gd name="connsiteX21" fmla="*/ 7754684 w 7832767"/>
              <a:gd name="connsiteY21" fmla="*/ 1616863 h 4099399"/>
              <a:gd name="connsiteX22" fmla="*/ 7755645 w 7832767"/>
              <a:gd name="connsiteY22" fmla="*/ 1759148 h 4099399"/>
              <a:gd name="connsiteX23" fmla="*/ 7725360 w 7832767"/>
              <a:gd name="connsiteY23" fmla="*/ 1826283 h 4099399"/>
              <a:gd name="connsiteX24" fmla="*/ 7633056 w 7832767"/>
              <a:gd name="connsiteY24" fmla="*/ 1972074 h 4099399"/>
              <a:gd name="connsiteX25" fmla="*/ 7554696 w 7832767"/>
              <a:gd name="connsiteY25" fmla="*/ 2004640 h 4099399"/>
              <a:gd name="connsiteX26" fmla="*/ 7562870 w 7832767"/>
              <a:gd name="connsiteY26" fmla="*/ 2592817 h 4099399"/>
              <a:gd name="connsiteX27" fmla="*/ 7620078 w 7832767"/>
              <a:gd name="connsiteY27" fmla="*/ 2877387 h 4099399"/>
              <a:gd name="connsiteX28" fmla="*/ 7579695 w 7832767"/>
              <a:gd name="connsiteY28" fmla="*/ 3198029 h 4099399"/>
              <a:gd name="connsiteX29" fmla="*/ 7713340 w 7832767"/>
              <a:gd name="connsiteY29" fmla="*/ 3435003 h 4099399"/>
              <a:gd name="connsiteX30" fmla="*/ 7658054 w 7832767"/>
              <a:gd name="connsiteY30" fmla="*/ 3526187 h 4099399"/>
              <a:gd name="connsiteX31" fmla="*/ 7813815 w 7832767"/>
              <a:gd name="connsiteY31" fmla="*/ 3628391 h 4099399"/>
              <a:gd name="connsiteX32" fmla="*/ 7669112 w 7832767"/>
              <a:gd name="connsiteY32" fmla="*/ 3773681 h 4099399"/>
              <a:gd name="connsiteX33" fmla="*/ 7429704 w 7832767"/>
              <a:gd name="connsiteY33" fmla="*/ 4001137 h 4099399"/>
              <a:gd name="connsiteX34" fmla="*/ 7417475 w 7832767"/>
              <a:gd name="connsiteY34" fmla="*/ 4099399 h 4099399"/>
              <a:gd name="connsiteX35" fmla="*/ 180606 w 7832767"/>
              <a:gd name="connsiteY35" fmla="*/ 4099399 h 4099399"/>
              <a:gd name="connsiteX36" fmla="*/ 164649 w 7832767"/>
              <a:gd name="connsiteY36" fmla="*/ 4093760 h 4099399"/>
              <a:gd name="connsiteX37" fmla="*/ 160465 w 7832767"/>
              <a:gd name="connsiteY37" fmla="*/ 4076287 h 4099399"/>
              <a:gd name="connsiteX38" fmla="*/ 549383 w 7832767"/>
              <a:gd name="connsiteY38" fmla="*/ 3827790 h 4099399"/>
              <a:gd name="connsiteX39" fmla="*/ 756100 w 7832767"/>
              <a:gd name="connsiteY39" fmla="*/ 3722078 h 4099399"/>
              <a:gd name="connsiteX40" fmla="*/ 415738 w 7832767"/>
              <a:gd name="connsiteY40" fmla="*/ 3746126 h 4099399"/>
              <a:gd name="connsiteX41" fmla="*/ 671971 w 7832767"/>
              <a:gd name="connsiteY41" fmla="*/ 3563762 h 4099399"/>
              <a:gd name="connsiteX42" fmla="*/ 619570 w 7832767"/>
              <a:gd name="connsiteY42" fmla="*/ 3530194 h 4099399"/>
              <a:gd name="connsiteX43" fmla="*/ 523422 w 7832767"/>
              <a:gd name="connsiteY43" fmla="*/ 3507649 h 4099399"/>
              <a:gd name="connsiteX44" fmla="*/ 957048 w 7832767"/>
              <a:gd name="connsiteY44" fmla="*/ 3392918 h 4099399"/>
              <a:gd name="connsiteX45" fmla="*/ 835904 w 7832767"/>
              <a:gd name="connsiteY45" fmla="*/ 3231596 h 4099399"/>
              <a:gd name="connsiteX46" fmla="*/ 930608 w 7832767"/>
              <a:gd name="connsiteY46" fmla="*/ 3195022 h 4099399"/>
              <a:gd name="connsiteX47" fmla="*/ 817153 w 7832767"/>
              <a:gd name="connsiteY47" fmla="*/ 3190514 h 4099399"/>
              <a:gd name="connsiteX48" fmla="*/ 727736 w 7832767"/>
              <a:gd name="connsiteY48" fmla="*/ 3191015 h 4099399"/>
              <a:gd name="connsiteX49" fmla="*/ 567170 w 7832767"/>
              <a:gd name="connsiteY49" fmla="*/ 3150434 h 4099399"/>
              <a:gd name="connsiteX50" fmla="*/ 2784 w 7832767"/>
              <a:gd name="connsiteY50" fmla="*/ 3218569 h 4099399"/>
              <a:gd name="connsiteX51" fmla="*/ 122006 w 7832767"/>
              <a:gd name="connsiteY51" fmla="*/ 3122877 h 4099399"/>
              <a:gd name="connsiteX52" fmla="*/ 264786 w 7832767"/>
              <a:gd name="connsiteY52" fmla="*/ 3068269 h 4099399"/>
              <a:gd name="connsiteX53" fmla="*/ 72009 w 7832767"/>
              <a:gd name="connsiteY53" fmla="*/ 3039210 h 4099399"/>
              <a:gd name="connsiteX54" fmla="*/ 459485 w 7832767"/>
              <a:gd name="connsiteY54" fmla="*/ 2948028 h 4099399"/>
              <a:gd name="connsiteX55" fmla="*/ 365260 w 7832767"/>
              <a:gd name="connsiteY55" fmla="*/ 2866364 h 4099399"/>
              <a:gd name="connsiteX56" fmla="*/ 607071 w 7832767"/>
              <a:gd name="connsiteY56" fmla="*/ 2498127 h 4099399"/>
              <a:gd name="connsiteX57" fmla="*/ 1090213 w 7832767"/>
              <a:gd name="connsiteY57" fmla="*/ 2289209 h 4099399"/>
              <a:gd name="connsiteX58" fmla="*/ 1337313 w 7832767"/>
              <a:gd name="connsiteY58" fmla="*/ 2272676 h 4099399"/>
              <a:gd name="connsiteX59" fmla="*/ 1268086 w 7832767"/>
              <a:gd name="connsiteY59" fmla="*/ 2205541 h 4099399"/>
              <a:gd name="connsiteX60" fmla="*/ 1449324 w 7832767"/>
              <a:gd name="connsiteY60" fmla="*/ 1827285 h 4099399"/>
              <a:gd name="connsiteX61" fmla="*/ 1255107 w 7832767"/>
              <a:gd name="connsiteY61" fmla="*/ 1849829 h 4099399"/>
              <a:gd name="connsiteX62" fmla="*/ 259497 w 7832767"/>
              <a:gd name="connsiteY62" fmla="*/ 1865862 h 4099399"/>
              <a:gd name="connsiteX63" fmla="*/ 160947 w 7832767"/>
              <a:gd name="connsiteY63" fmla="*/ 1851332 h 4099399"/>
              <a:gd name="connsiteX64" fmla="*/ 845998 w 7832767"/>
              <a:gd name="connsiteY64" fmla="*/ 1661453 h 4099399"/>
              <a:gd name="connsiteX65" fmla="*/ 575343 w 7832767"/>
              <a:gd name="connsiteY65" fmla="*/ 1610350 h 4099399"/>
              <a:gd name="connsiteX66" fmla="*/ 512846 w 7832767"/>
              <a:gd name="connsiteY66" fmla="*/ 1589809 h 4099399"/>
              <a:gd name="connsiteX67" fmla="*/ 570054 w 7832767"/>
              <a:gd name="connsiteY67" fmla="*/ 1536702 h 4099399"/>
              <a:gd name="connsiteX68" fmla="*/ 714276 w 7832767"/>
              <a:gd name="connsiteY68" fmla="*/ 1483095 h 4099399"/>
              <a:gd name="connsiteX69" fmla="*/ 321033 w 7832767"/>
              <a:gd name="connsiteY69" fmla="*/ 1560250 h 4099399"/>
              <a:gd name="connsiteX70" fmla="*/ 348915 w 7832767"/>
              <a:gd name="connsiteY70" fmla="*/ 1478587 h 4099399"/>
              <a:gd name="connsiteX71" fmla="*/ 309975 w 7832767"/>
              <a:gd name="connsiteY71" fmla="*/ 1404938 h 4099399"/>
              <a:gd name="connsiteX72" fmla="*/ 531595 w 7832767"/>
              <a:gd name="connsiteY72" fmla="*/ 1310249 h 4099399"/>
              <a:gd name="connsiteX73" fmla="*/ 840230 w 7832767"/>
              <a:gd name="connsiteY73" fmla="*/ 1125380 h 4099399"/>
              <a:gd name="connsiteX74" fmla="*/ 1149825 w 7832767"/>
              <a:gd name="connsiteY74" fmla="*/ 1007142 h 4099399"/>
              <a:gd name="connsiteX75" fmla="*/ 1405096 w 7832767"/>
              <a:gd name="connsiteY75" fmla="*/ 901932 h 4099399"/>
              <a:gd name="connsiteX76" fmla="*/ 1167613 w 7832767"/>
              <a:gd name="connsiteY76" fmla="*/ 918465 h 4099399"/>
              <a:gd name="connsiteX77" fmla="*/ 1563740 w 7832767"/>
              <a:gd name="connsiteY77" fmla="*/ 752632 h 4099399"/>
              <a:gd name="connsiteX78" fmla="*/ 1623833 w 7832767"/>
              <a:gd name="connsiteY78" fmla="*/ 742112 h 4099399"/>
              <a:gd name="connsiteX79" fmla="*/ 2259848 w 7832767"/>
              <a:gd name="connsiteY79" fmla="*/ 624877 h 4099399"/>
              <a:gd name="connsiteX80" fmla="*/ 2382917 w 7832767"/>
              <a:gd name="connsiteY80" fmla="*/ 566761 h 4099399"/>
              <a:gd name="connsiteX81" fmla="*/ 2241099 w 7832767"/>
              <a:gd name="connsiteY81" fmla="*/ 554235 h 4099399"/>
              <a:gd name="connsiteX82" fmla="*/ 1768535 w 7832767"/>
              <a:gd name="connsiteY82" fmla="*/ 588806 h 4099399"/>
              <a:gd name="connsiteX83" fmla="*/ 2089668 w 7832767"/>
              <a:gd name="connsiteY83" fmla="*/ 516159 h 4099399"/>
              <a:gd name="connsiteX84" fmla="*/ 1739690 w 7832767"/>
              <a:gd name="connsiteY84" fmla="*/ 493614 h 4099399"/>
              <a:gd name="connsiteX85" fmla="*/ 1657003 w 7832767"/>
              <a:gd name="connsiteY85" fmla="*/ 436500 h 4099399"/>
              <a:gd name="connsiteX86" fmla="*/ 1716134 w 7832767"/>
              <a:gd name="connsiteY86" fmla="*/ 380889 h 4099399"/>
              <a:gd name="connsiteX87" fmla="*/ 1931986 w 7832767"/>
              <a:gd name="connsiteY87" fmla="*/ 319766 h 4099399"/>
              <a:gd name="connsiteX88" fmla="*/ 2152163 w 7832767"/>
              <a:gd name="connsiteY88" fmla="*/ 230087 h 4099399"/>
              <a:gd name="connsiteX89" fmla="*/ 2858367 w 7832767"/>
              <a:gd name="connsiteY89" fmla="*/ 102831 h 4099399"/>
              <a:gd name="connsiteX90" fmla="*/ 3327568 w 7832767"/>
              <a:gd name="connsiteY90" fmla="*/ 61248 h 4099399"/>
              <a:gd name="connsiteX91" fmla="*/ 4227028 w 7832767"/>
              <a:gd name="connsiteY91" fmla="*/ 1129 h 4099399"/>
              <a:gd name="connsiteX92" fmla="*/ 4436398 w 7832767"/>
              <a:gd name="connsiteY92" fmla="*/ 580 h 409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832767" h="4099399">
                <a:moveTo>
                  <a:pt x="4436398" y="580"/>
                </a:moveTo>
                <a:cubicBezTo>
                  <a:pt x="4645360" y="3164"/>
                  <a:pt x="4853309" y="13778"/>
                  <a:pt x="5062070" y="20166"/>
                </a:cubicBezTo>
                <a:cubicBezTo>
                  <a:pt x="5516848" y="34696"/>
                  <a:pt x="5974030" y="34194"/>
                  <a:pt x="6429770" y="44716"/>
                </a:cubicBezTo>
                <a:cubicBezTo>
                  <a:pt x="6713886" y="51228"/>
                  <a:pt x="6994637" y="74776"/>
                  <a:pt x="7261927" y="147922"/>
                </a:cubicBezTo>
                <a:cubicBezTo>
                  <a:pt x="7299424" y="158443"/>
                  <a:pt x="7341729" y="160448"/>
                  <a:pt x="7370574" y="185497"/>
                </a:cubicBezTo>
                <a:cubicBezTo>
                  <a:pt x="7402784" y="213553"/>
                  <a:pt x="7389804" y="254635"/>
                  <a:pt x="7342690" y="262652"/>
                </a:cubicBezTo>
                <a:cubicBezTo>
                  <a:pt x="7282599" y="273173"/>
                  <a:pt x="7221066" y="276179"/>
                  <a:pt x="7154722" y="283192"/>
                </a:cubicBezTo>
                <a:cubicBezTo>
                  <a:pt x="7180202" y="321770"/>
                  <a:pt x="7241736" y="292713"/>
                  <a:pt x="7257600" y="340809"/>
                </a:cubicBezTo>
                <a:cubicBezTo>
                  <a:pt x="7186452" y="373874"/>
                  <a:pt x="7100400" y="352331"/>
                  <a:pt x="7031654" y="384897"/>
                </a:cubicBezTo>
                <a:cubicBezTo>
                  <a:pt x="7033577" y="407441"/>
                  <a:pt x="7048960" y="409446"/>
                  <a:pt x="7061460" y="415459"/>
                </a:cubicBezTo>
                <a:cubicBezTo>
                  <a:pt x="7073960" y="420968"/>
                  <a:pt x="7105206" y="412953"/>
                  <a:pt x="7091746" y="444516"/>
                </a:cubicBezTo>
                <a:cubicBezTo>
                  <a:pt x="6948967" y="463553"/>
                  <a:pt x="6812438" y="528183"/>
                  <a:pt x="6661966" y="519166"/>
                </a:cubicBezTo>
                <a:cubicBezTo>
                  <a:pt x="6848013" y="536700"/>
                  <a:pt x="7005214" y="608344"/>
                  <a:pt x="7169625" y="655940"/>
                </a:cubicBezTo>
                <a:cubicBezTo>
                  <a:pt x="7162896" y="712052"/>
                  <a:pt x="7096554" y="689507"/>
                  <a:pt x="7077324" y="729587"/>
                </a:cubicBezTo>
                <a:cubicBezTo>
                  <a:pt x="7182606" y="757642"/>
                  <a:pt x="7283560" y="790709"/>
                  <a:pt x="7370574" y="845819"/>
                </a:cubicBezTo>
                <a:cubicBezTo>
                  <a:pt x="7448935" y="895418"/>
                  <a:pt x="7523448" y="950028"/>
                  <a:pt x="7608539" y="990610"/>
                </a:cubicBezTo>
                <a:cubicBezTo>
                  <a:pt x="7697957" y="1033195"/>
                  <a:pt x="7752280" y="1087804"/>
                  <a:pt x="7742185" y="1180991"/>
                </a:cubicBezTo>
                <a:cubicBezTo>
                  <a:pt x="7737858" y="1219067"/>
                  <a:pt x="7749396" y="1251131"/>
                  <a:pt x="7789296" y="1266161"/>
                </a:cubicBezTo>
                <a:cubicBezTo>
                  <a:pt x="7838813" y="1284698"/>
                  <a:pt x="7833526" y="1312754"/>
                  <a:pt x="7831602" y="1355841"/>
                </a:cubicBezTo>
                <a:cubicBezTo>
                  <a:pt x="7828717" y="1407443"/>
                  <a:pt x="7803238" y="1427485"/>
                  <a:pt x="7758529" y="1445019"/>
                </a:cubicBezTo>
                <a:cubicBezTo>
                  <a:pt x="7694591" y="1469568"/>
                  <a:pt x="7694110" y="1507644"/>
                  <a:pt x="7710936" y="1553237"/>
                </a:cubicBezTo>
                <a:cubicBezTo>
                  <a:pt x="7720072" y="1578286"/>
                  <a:pt x="7734012" y="1598327"/>
                  <a:pt x="7754684" y="1616863"/>
                </a:cubicBezTo>
                <a:cubicBezTo>
                  <a:pt x="7826314" y="1681493"/>
                  <a:pt x="7825833" y="1682494"/>
                  <a:pt x="7755645" y="1759148"/>
                </a:cubicBezTo>
                <a:cubicBezTo>
                  <a:pt x="7736896" y="1779688"/>
                  <a:pt x="7716704" y="1793216"/>
                  <a:pt x="7725360" y="1826283"/>
                </a:cubicBezTo>
                <a:cubicBezTo>
                  <a:pt x="7754684" y="1936002"/>
                  <a:pt x="7750838" y="1936002"/>
                  <a:pt x="7633056" y="1972074"/>
                </a:cubicBezTo>
                <a:cubicBezTo>
                  <a:pt x="7606135" y="1980591"/>
                  <a:pt x="7570080" y="1973076"/>
                  <a:pt x="7554696" y="2004640"/>
                </a:cubicBezTo>
                <a:cubicBezTo>
                  <a:pt x="7564311" y="2027686"/>
                  <a:pt x="7541716" y="2583799"/>
                  <a:pt x="7562870" y="2592817"/>
                </a:cubicBezTo>
                <a:cubicBezTo>
                  <a:pt x="7728244" y="2663458"/>
                  <a:pt x="7748914" y="2746625"/>
                  <a:pt x="7620078" y="2877387"/>
                </a:cubicBezTo>
                <a:cubicBezTo>
                  <a:pt x="7533544" y="2965063"/>
                  <a:pt x="7543639" y="3108349"/>
                  <a:pt x="7579695" y="3198029"/>
                </a:cubicBezTo>
                <a:cubicBezTo>
                  <a:pt x="7715743" y="3237608"/>
                  <a:pt x="7685939" y="3342818"/>
                  <a:pt x="7713340" y="3435003"/>
                </a:cubicBezTo>
                <a:cubicBezTo>
                  <a:pt x="7733531" y="3504142"/>
                  <a:pt x="7654210" y="3494623"/>
                  <a:pt x="7658054" y="3526187"/>
                </a:cubicBezTo>
                <a:cubicBezTo>
                  <a:pt x="7708052" y="3564262"/>
                  <a:pt x="7774874" y="3576287"/>
                  <a:pt x="7813815" y="3628391"/>
                </a:cubicBezTo>
                <a:cubicBezTo>
                  <a:pt x="7743627" y="3666467"/>
                  <a:pt x="7708052" y="3720074"/>
                  <a:pt x="7669112" y="3773681"/>
                </a:cubicBezTo>
                <a:cubicBezTo>
                  <a:pt x="7606135" y="3860855"/>
                  <a:pt x="7520564" y="3934503"/>
                  <a:pt x="7429704" y="4001137"/>
                </a:cubicBezTo>
                <a:lnTo>
                  <a:pt x="7417475" y="4099399"/>
                </a:lnTo>
                <a:lnTo>
                  <a:pt x="180606" y="4099399"/>
                </a:lnTo>
                <a:lnTo>
                  <a:pt x="164649" y="4093760"/>
                </a:lnTo>
                <a:cubicBezTo>
                  <a:pt x="148507" y="4086464"/>
                  <a:pt x="145082" y="4080295"/>
                  <a:pt x="160465" y="4076287"/>
                </a:cubicBezTo>
                <a:cubicBezTo>
                  <a:pt x="230173" y="4057751"/>
                  <a:pt x="478714" y="3837810"/>
                  <a:pt x="549383" y="3827790"/>
                </a:cubicBezTo>
                <a:cubicBezTo>
                  <a:pt x="631589" y="3816267"/>
                  <a:pt x="647934" y="3800736"/>
                  <a:pt x="756100" y="3722078"/>
                </a:cubicBezTo>
                <a:cubicBezTo>
                  <a:pt x="827251" y="3670474"/>
                  <a:pt x="531115" y="3782698"/>
                  <a:pt x="415738" y="3746126"/>
                </a:cubicBezTo>
                <a:cubicBezTo>
                  <a:pt x="373433" y="3732598"/>
                  <a:pt x="671971" y="3589813"/>
                  <a:pt x="671971" y="3563762"/>
                </a:cubicBezTo>
                <a:cubicBezTo>
                  <a:pt x="671971" y="3536206"/>
                  <a:pt x="645049" y="3530194"/>
                  <a:pt x="619570" y="3530194"/>
                </a:cubicBezTo>
                <a:cubicBezTo>
                  <a:pt x="562844" y="3530194"/>
                  <a:pt x="580151" y="3506145"/>
                  <a:pt x="523422" y="3507649"/>
                </a:cubicBezTo>
                <a:cubicBezTo>
                  <a:pt x="689758" y="3438010"/>
                  <a:pt x="792637" y="3456547"/>
                  <a:pt x="957048" y="3392918"/>
                </a:cubicBezTo>
                <a:cubicBezTo>
                  <a:pt x="1037333" y="3361856"/>
                  <a:pt x="753217" y="3258649"/>
                  <a:pt x="835904" y="3231596"/>
                </a:cubicBezTo>
                <a:cubicBezTo>
                  <a:pt x="867151" y="3221074"/>
                  <a:pt x="908974" y="3232097"/>
                  <a:pt x="930608" y="3195022"/>
                </a:cubicBezTo>
                <a:cubicBezTo>
                  <a:pt x="896476" y="3165464"/>
                  <a:pt x="851286" y="3178490"/>
                  <a:pt x="817153" y="3190514"/>
                </a:cubicBezTo>
                <a:cubicBezTo>
                  <a:pt x="730141" y="3221576"/>
                  <a:pt x="736391" y="3214062"/>
                  <a:pt x="727736" y="3191015"/>
                </a:cubicBezTo>
                <a:cubicBezTo>
                  <a:pt x="699374" y="3112357"/>
                  <a:pt x="629186" y="3137408"/>
                  <a:pt x="567170" y="3150434"/>
                </a:cubicBezTo>
                <a:cubicBezTo>
                  <a:pt x="379682" y="3189512"/>
                  <a:pt x="189791" y="3178490"/>
                  <a:pt x="2784" y="3218569"/>
                </a:cubicBezTo>
                <a:cubicBezTo>
                  <a:pt x="-17406" y="3223079"/>
                  <a:pt x="77299" y="3133400"/>
                  <a:pt x="122006" y="3122877"/>
                </a:cubicBezTo>
                <a:cubicBezTo>
                  <a:pt x="170561" y="3111856"/>
                  <a:pt x="230173" y="3119872"/>
                  <a:pt x="264786" y="3068269"/>
                </a:cubicBezTo>
                <a:cubicBezTo>
                  <a:pt x="203252" y="3055243"/>
                  <a:pt x="133065" y="3080292"/>
                  <a:pt x="72009" y="3039210"/>
                </a:cubicBezTo>
                <a:cubicBezTo>
                  <a:pt x="207578" y="2982597"/>
                  <a:pt x="342665" y="2984601"/>
                  <a:pt x="459485" y="2948028"/>
                </a:cubicBezTo>
                <a:cubicBezTo>
                  <a:pt x="470061" y="2880393"/>
                  <a:pt x="393143" y="2904941"/>
                  <a:pt x="365260" y="2866364"/>
                </a:cubicBezTo>
                <a:cubicBezTo>
                  <a:pt x="1245010" y="2800232"/>
                  <a:pt x="753697" y="2604840"/>
                  <a:pt x="607071" y="2498127"/>
                </a:cubicBezTo>
                <a:cubicBezTo>
                  <a:pt x="558036" y="2462556"/>
                  <a:pt x="1073387" y="2293717"/>
                  <a:pt x="1090213" y="2289209"/>
                </a:cubicBezTo>
                <a:cubicBezTo>
                  <a:pt x="1132999" y="2278688"/>
                  <a:pt x="1302700" y="2286203"/>
                  <a:pt x="1337313" y="2272676"/>
                </a:cubicBezTo>
                <a:cubicBezTo>
                  <a:pt x="1381541" y="2255643"/>
                  <a:pt x="1235395" y="2226083"/>
                  <a:pt x="1268086" y="2205541"/>
                </a:cubicBezTo>
                <a:cubicBezTo>
                  <a:pt x="1497398" y="2060752"/>
                  <a:pt x="1513743" y="1842815"/>
                  <a:pt x="1449324" y="1827285"/>
                </a:cubicBezTo>
                <a:cubicBezTo>
                  <a:pt x="1382502" y="1811252"/>
                  <a:pt x="1317121" y="1823778"/>
                  <a:pt x="1255107" y="1849829"/>
                </a:cubicBezTo>
                <a:cubicBezTo>
                  <a:pt x="1154152" y="1892415"/>
                  <a:pt x="455158" y="1831793"/>
                  <a:pt x="259497" y="1865862"/>
                </a:cubicBezTo>
                <a:cubicBezTo>
                  <a:pt x="229691" y="1870872"/>
                  <a:pt x="189311" y="1893417"/>
                  <a:pt x="160947" y="1851332"/>
                </a:cubicBezTo>
                <a:cubicBezTo>
                  <a:pt x="362377" y="1715060"/>
                  <a:pt x="621013" y="1754138"/>
                  <a:pt x="845998" y="1661453"/>
                </a:cubicBezTo>
                <a:cubicBezTo>
                  <a:pt x="757542" y="1597824"/>
                  <a:pt x="667645" y="1600832"/>
                  <a:pt x="575343" y="1610350"/>
                </a:cubicBezTo>
                <a:cubicBezTo>
                  <a:pt x="551306" y="1612855"/>
                  <a:pt x="518615" y="1616362"/>
                  <a:pt x="512846" y="1589809"/>
                </a:cubicBezTo>
                <a:cubicBezTo>
                  <a:pt x="505636" y="1556242"/>
                  <a:pt x="544576" y="1550229"/>
                  <a:pt x="570054" y="1536702"/>
                </a:cubicBezTo>
                <a:cubicBezTo>
                  <a:pt x="608994" y="1515660"/>
                  <a:pt x="666682" y="1540710"/>
                  <a:pt x="714276" y="1483095"/>
                </a:cubicBezTo>
                <a:cubicBezTo>
                  <a:pt x="570054" y="1496622"/>
                  <a:pt x="448428" y="1520170"/>
                  <a:pt x="321033" y="1560250"/>
                </a:cubicBezTo>
                <a:cubicBezTo>
                  <a:pt x="332089" y="1524679"/>
                  <a:pt x="370548" y="1508145"/>
                  <a:pt x="348915" y="1478587"/>
                </a:cubicBezTo>
                <a:cubicBezTo>
                  <a:pt x="332571" y="1456542"/>
                  <a:pt x="285939" y="1446021"/>
                  <a:pt x="309975" y="1404938"/>
                </a:cubicBezTo>
                <a:cubicBezTo>
                  <a:pt x="377759" y="1361351"/>
                  <a:pt x="473907" y="1372876"/>
                  <a:pt x="531595" y="1310249"/>
                </a:cubicBezTo>
                <a:cubicBezTo>
                  <a:pt x="613321" y="1221071"/>
                  <a:pt x="740236" y="1190509"/>
                  <a:pt x="840230" y="1125380"/>
                </a:cubicBezTo>
                <a:cubicBezTo>
                  <a:pt x="873400" y="1104337"/>
                  <a:pt x="1091175" y="1030690"/>
                  <a:pt x="1149825" y="1007142"/>
                </a:cubicBezTo>
                <a:cubicBezTo>
                  <a:pt x="1231551" y="974076"/>
                  <a:pt x="1324813" y="962553"/>
                  <a:pt x="1405096" y="901932"/>
                </a:cubicBezTo>
                <a:cubicBezTo>
                  <a:pt x="1326255" y="889406"/>
                  <a:pt x="1262318" y="946021"/>
                  <a:pt x="1167613" y="918465"/>
                </a:cubicBezTo>
                <a:cubicBezTo>
                  <a:pt x="1317602" y="859848"/>
                  <a:pt x="1455092" y="833294"/>
                  <a:pt x="1563740" y="752632"/>
                </a:cubicBezTo>
                <a:cubicBezTo>
                  <a:pt x="1577201" y="742613"/>
                  <a:pt x="1603642" y="745619"/>
                  <a:pt x="1623833" y="742112"/>
                </a:cubicBezTo>
                <a:cubicBezTo>
                  <a:pt x="1836317" y="706540"/>
                  <a:pt x="2049765" y="676480"/>
                  <a:pt x="2259848" y="624877"/>
                </a:cubicBezTo>
                <a:cubicBezTo>
                  <a:pt x="2307442" y="612853"/>
                  <a:pt x="2391570" y="609847"/>
                  <a:pt x="2382917" y="566761"/>
                </a:cubicBezTo>
                <a:cubicBezTo>
                  <a:pt x="2369937" y="502131"/>
                  <a:pt x="2291577" y="548223"/>
                  <a:pt x="2241099" y="554235"/>
                </a:cubicBezTo>
                <a:cubicBezTo>
                  <a:pt x="2084379" y="573775"/>
                  <a:pt x="1927659" y="607843"/>
                  <a:pt x="1768535" y="588806"/>
                </a:cubicBezTo>
                <a:cubicBezTo>
                  <a:pt x="1875738" y="564757"/>
                  <a:pt x="1982463" y="540207"/>
                  <a:pt x="2089668" y="516159"/>
                </a:cubicBezTo>
                <a:cubicBezTo>
                  <a:pt x="1966597" y="524676"/>
                  <a:pt x="1859394" y="468563"/>
                  <a:pt x="1739690" y="493614"/>
                </a:cubicBezTo>
                <a:cubicBezTo>
                  <a:pt x="1701230" y="501630"/>
                  <a:pt x="1660850" y="476079"/>
                  <a:pt x="1657003" y="436500"/>
                </a:cubicBezTo>
                <a:cubicBezTo>
                  <a:pt x="1652677" y="404937"/>
                  <a:pt x="1688732" y="390909"/>
                  <a:pt x="1716134" y="380889"/>
                </a:cubicBezTo>
                <a:cubicBezTo>
                  <a:pt x="1786322" y="355337"/>
                  <a:pt x="1842086" y="279687"/>
                  <a:pt x="1931986" y="319766"/>
                </a:cubicBezTo>
                <a:cubicBezTo>
                  <a:pt x="1988712" y="256640"/>
                  <a:pt x="2079091" y="246619"/>
                  <a:pt x="2152163" y="230087"/>
                </a:cubicBezTo>
                <a:cubicBezTo>
                  <a:pt x="2385321" y="177982"/>
                  <a:pt x="2621844" y="137401"/>
                  <a:pt x="2858367" y="102831"/>
                </a:cubicBezTo>
                <a:cubicBezTo>
                  <a:pt x="3013645" y="80286"/>
                  <a:pt x="3173731" y="89806"/>
                  <a:pt x="3327568" y="61248"/>
                </a:cubicBezTo>
                <a:cubicBezTo>
                  <a:pt x="3628510" y="5637"/>
                  <a:pt x="3927528" y="7141"/>
                  <a:pt x="4227028" y="1129"/>
                </a:cubicBezTo>
                <a:cubicBezTo>
                  <a:pt x="4296975" y="-249"/>
                  <a:pt x="4366742" y="-281"/>
                  <a:pt x="4436398" y="5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6518EEBF-953D-F2F3-CCBF-0B9EEDA5C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129" y="4126128"/>
            <a:ext cx="5765799" cy="13643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CN" altLang="en-US" sz="6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主，差遣我</a:t>
            </a:r>
            <a:endParaRPr lang="en-US" altLang="zh-CN" sz="66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5208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57C7F1-D9A5-B28E-E30F-F1CBA2FA0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94C5B5-99E8-8FE4-043A-A60578C7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 你呼召 我愿意降服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唯求祢引领 指明祢道路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教导我明白 依祢使命行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事奉要忠心 工场要肯定</a:t>
            </a:r>
          </a:p>
        </p:txBody>
      </p:sp>
    </p:spTree>
    <p:extLst>
      <p:ext uri="{BB962C8B-B14F-4D97-AF65-F5344CB8AC3E}">
        <p14:creationId xmlns:p14="http://schemas.microsoft.com/office/powerpoint/2010/main" val="2090588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57C7F1-D9A5-B28E-E30F-F1CBA2FA0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94C5B5-99E8-8FE4-043A-A60578C7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 祢呼召 诚心地回应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我已预备好 主 差遣我</a:t>
            </a:r>
          </a:p>
        </p:txBody>
      </p:sp>
    </p:spTree>
    <p:extLst>
      <p:ext uri="{BB962C8B-B14F-4D97-AF65-F5344CB8AC3E}">
        <p14:creationId xmlns:p14="http://schemas.microsoft.com/office/powerpoint/2010/main" val="3956798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57C7F1-D9A5-B28E-E30F-F1CBA2FA0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94C5B5-99E8-8FE4-043A-A60578C7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愿为我救主 背负十字架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更愿意承受 凌辱或失丧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在祢引领下 甘愿跟随祢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只求祢恩手按需要供应</a:t>
            </a:r>
          </a:p>
        </p:txBody>
      </p:sp>
    </p:spTree>
    <p:extLst>
      <p:ext uri="{BB962C8B-B14F-4D97-AF65-F5344CB8AC3E}">
        <p14:creationId xmlns:p14="http://schemas.microsoft.com/office/powerpoint/2010/main" val="1591291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57C7F1-D9A5-B28E-E30F-F1CBA2FA0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94C5B5-99E8-8FE4-043A-A60578C7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 祢呼召 诚心地回应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我已预备好 主 差遣我</a:t>
            </a:r>
          </a:p>
        </p:txBody>
      </p:sp>
    </p:spTree>
    <p:extLst>
      <p:ext uri="{BB962C8B-B14F-4D97-AF65-F5344CB8AC3E}">
        <p14:creationId xmlns:p14="http://schemas.microsoft.com/office/powerpoint/2010/main" val="2057197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57C7F1-D9A5-B28E-E30F-F1CBA2FA0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94C5B5-99E8-8FE4-043A-A60578C7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我活 或我死 我总属于祢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虽然我软弱 祢却永是神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当我走错路 恳求祢饶恕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怜悯我 领我回归光明路</a:t>
            </a:r>
          </a:p>
        </p:txBody>
      </p:sp>
    </p:spTree>
    <p:extLst>
      <p:ext uri="{BB962C8B-B14F-4D97-AF65-F5344CB8AC3E}">
        <p14:creationId xmlns:p14="http://schemas.microsoft.com/office/powerpoint/2010/main" val="399059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3">
            <a:extLst>
              <a:ext uri="{FF2B5EF4-FFF2-40B4-BE49-F238E27FC236}">
                <a16:creationId xmlns:a16="http://schemas.microsoft.com/office/drawing/2014/main" id="{09CFCDAF-46CE-4056-866C-5EE9122FD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Rectangle">
            <a:extLst>
              <a:ext uri="{FF2B5EF4-FFF2-40B4-BE49-F238E27FC236}">
                <a16:creationId xmlns:a16="http://schemas.microsoft.com/office/drawing/2014/main" id="{9F587EB1-1674-4B8B-88AD-2A81FFFB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30C7C-283B-4D76-B4CC-CB7C63F56B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5094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4F4C9-3B02-4D98-BB41-E041BEFE5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81935"/>
            <a:ext cx="5257801" cy="11783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zh-CN" altLang="en-US" sz="8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宣召</a:t>
            </a:r>
            <a:endParaRPr lang="en-US" sz="8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Straight Connector 2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2814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1594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7274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62A08C-6FE8-34DC-D94D-606D49A77F28}"/>
              </a:ext>
            </a:extLst>
          </p:cNvPr>
          <p:cNvSpPr txBox="1"/>
          <p:nvPr/>
        </p:nvSpPr>
        <p:spPr>
          <a:xfrm>
            <a:off x="751571" y="1237736"/>
            <a:ext cx="11440408" cy="5451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主领：</a:t>
            </a:r>
            <a:r>
              <a: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神啊，愿祢崇高过于诸天，愿祢的荣耀高过全地。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会众：</a:t>
            </a:r>
            <a:r>
              <a: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神啊，我心坚定，我心坚定。我要唱诗，我要歌颂！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主领：</a:t>
            </a:r>
            <a:r>
              <a: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我的灵啊，祢当醒起！琴瑟啊，祢们当醒起！我自己要极早醒起。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会众：</a:t>
            </a:r>
            <a:r>
              <a: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主啊，我要在万民中称谢祢，在列邦中歌颂祢；因为祢的慈爱高及诸天，祢的诚实达到穹苍。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主领：</a:t>
            </a:r>
            <a:r>
              <a: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神啊，愿祢崇高过于诸天，愿祢的荣耀高过全地！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20DAB-61C4-4A13-8939-1FA225187735}"/>
              </a:ext>
            </a:extLst>
          </p:cNvPr>
          <p:cNvSpPr txBox="1"/>
          <p:nvPr/>
        </p:nvSpPr>
        <p:spPr>
          <a:xfrm>
            <a:off x="650418" y="1457471"/>
            <a:ext cx="10905066" cy="5161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61231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38605-DA49-6200-6EE8-C625E0A5E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0E0D922-29C1-D049-EA37-5B7B808D0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7175E-ECCA-4584-56F4-DEA3BD208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 祢呼召 诚心地回应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我已预备好 主 差遣我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差遣我</a:t>
            </a:r>
          </a:p>
        </p:txBody>
      </p:sp>
    </p:spTree>
    <p:extLst>
      <p:ext uri="{BB962C8B-B14F-4D97-AF65-F5344CB8AC3E}">
        <p14:creationId xmlns:p14="http://schemas.microsoft.com/office/powerpoint/2010/main" val="190359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8D902-739A-F252-C621-F0EAD48C4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8">
            <a:extLst>
              <a:ext uri="{FF2B5EF4-FFF2-40B4-BE49-F238E27FC236}">
                <a16:creationId xmlns:a16="http://schemas.microsoft.com/office/drawing/2014/main" id="{3CFAA55E-76F1-1BA2-5E80-63C6FD3A4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pic>
        <p:nvPicPr>
          <p:cNvPr id="4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3C6F0FA-2C92-D1A4-8010-87D2CF22F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439" r="1347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761D10-F215-1BC4-10FC-AD9E8B896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差礼 述志</a:t>
            </a:r>
            <a:endParaRPr 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DBF0B9A-0172-C6F6-A00F-0DD46AC45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sketchy line">
            <a:extLst>
              <a:ext uri="{FF2B5EF4-FFF2-40B4-BE49-F238E27FC236}">
                <a16:creationId xmlns:a16="http://schemas.microsoft.com/office/drawing/2014/main" id="{1CA7DE31-E6D2-0AB9-3DBE-F762B50F3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80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34FF8-8C86-CE46-29F7-29857E789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1CE953B9-9BCB-FE95-8DF9-8E651492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19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3D34E-5194-758F-F31C-606FB5D76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BAB860-AC8B-058E-437D-662CEE82B7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我愿为祢去">
            <a:hlinkClick r:id="" action="ppaction://media"/>
            <a:extLst>
              <a:ext uri="{FF2B5EF4-FFF2-40B4-BE49-F238E27FC236}">
                <a16:creationId xmlns:a16="http://schemas.microsoft.com/office/drawing/2014/main" id="{61A46568-92F3-7530-9801-721F420E07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236450" cy="688284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756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十字架（纯音乐）">
            <a:hlinkClick r:id="" action="ppaction://media"/>
            <a:extLst>
              <a:ext uri="{FF2B5EF4-FFF2-40B4-BE49-F238E27FC236}">
                <a16:creationId xmlns:a16="http://schemas.microsoft.com/office/drawing/2014/main" id="{22022BB0-9336-4B06-B8B2-F9767F6AD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7570" y="5094828"/>
            <a:ext cx="487363" cy="48736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49ADFC1-821B-49CC-BCCC-E55DA0F86660}"/>
              </a:ext>
            </a:extLst>
          </p:cNvPr>
          <p:cNvSpPr txBox="1">
            <a:spLocks/>
          </p:cNvSpPr>
          <p:nvPr/>
        </p:nvSpPr>
        <p:spPr>
          <a:xfrm>
            <a:off x="1116677" y="2300100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休息茶歇</a:t>
            </a:r>
            <a:b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14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99FD191-F782-4BB7-980A-812C7D4AB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439" r="1347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87E525-26D6-4006-9730-C7989B977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回顾宣教历史</a:t>
            </a:r>
            <a:endParaRPr lang="en-US" altLang="zh-CN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E09358E-6FAF-4890-8FA5-6B28B8C8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活水新心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74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99FD191-F782-4BB7-980A-812C7D4AB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439" r="1347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87E525-26D6-4006-9730-C7989B977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年度事工总结</a:t>
            </a:r>
            <a:b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b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年度展望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E09358E-6FAF-4890-8FA5-6B28B8C8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30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03107-E8EA-3FBF-E733-EA02D669C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8">
            <a:extLst>
              <a:ext uri="{FF2B5EF4-FFF2-40B4-BE49-F238E27FC236}">
                <a16:creationId xmlns:a16="http://schemas.microsoft.com/office/drawing/2014/main" id="{54D37C3C-A633-2F95-EAB7-3D468BCCA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pic>
        <p:nvPicPr>
          <p:cNvPr id="4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BC94144-394A-FBF4-1FCA-FEB138800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439" r="1347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BE04F1-462E-118A-99DA-00ADC9BAA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信心认献填写说明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5AE0AE6-1950-9896-34F2-4D8027496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sketchy line">
            <a:extLst>
              <a:ext uri="{FF2B5EF4-FFF2-40B4-BE49-F238E27FC236}">
                <a16:creationId xmlns:a16="http://schemas.microsoft.com/office/drawing/2014/main" id="{65D183EC-B410-84B2-EFC8-B3821E0B0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76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A98ABE-2224-74EE-5247-214BBA0A1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4700" y="577850"/>
            <a:ext cx="5867400" cy="6108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可以参与的其他行动包括：祷告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前往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每天为跨文化宣教事工及宣教士代祷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报名参加教会延福组，按时出席延福组例会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参加教会举办的各种跨文化宣教的培训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报名参加适合自己的短宣队前往禾场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报名参加每次教会组织的本地传福音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立志一生献一年（用一年的时间在末场服事）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预备自己成为中长期宣教士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开放自已的家庭，接待跨文化工作者小住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关怀前方工人，成为教会与宣教士之间的沟通桥梁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在小组及教会里，积极推动弟兄姊妹参与跨文化宣教的学习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流程图: 卡片 3">
            <a:extLst>
              <a:ext uri="{FF2B5EF4-FFF2-40B4-BE49-F238E27FC236}">
                <a16:creationId xmlns:a16="http://schemas.microsoft.com/office/drawing/2014/main" id="{6F2215D8-0F7B-1D6A-9042-628C29D70783}"/>
              </a:ext>
            </a:extLst>
          </p:cNvPr>
          <p:cNvSpPr/>
          <p:nvPr/>
        </p:nvSpPr>
        <p:spPr>
          <a:xfrm>
            <a:off x="730250" y="762000"/>
            <a:ext cx="4076700" cy="5283200"/>
          </a:xfrm>
          <a:prstGeom prst="flowChartPunchedCar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9F953A0-BF1F-ED55-F257-9E220EA1F1AF}"/>
              </a:ext>
            </a:extLst>
          </p:cNvPr>
          <p:cNvSpPr txBox="1"/>
          <p:nvPr/>
        </p:nvSpPr>
        <p:spPr>
          <a:xfrm>
            <a:off x="1041400" y="1196974"/>
            <a:ext cx="3454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认献卡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姓名：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电话：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我愿意奉献支持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每月奉献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_______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（元）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全年奉献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_______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（元）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我愿意藉着其他行动参与：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B49AA2-B2B7-6F56-564B-FD9C8708CD6F}"/>
              </a:ext>
            </a:extLst>
          </p:cNvPr>
          <p:cNvSpPr txBox="1"/>
          <p:nvPr/>
        </p:nvSpPr>
        <p:spPr>
          <a:xfrm>
            <a:off x="482600" y="2387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示例</a:t>
            </a:r>
          </a:p>
        </p:txBody>
      </p:sp>
    </p:spTree>
    <p:extLst>
      <p:ext uri="{BB962C8B-B14F-4D97-AF65-F5344CB8AC3E}">
        <p14:creationId xmlns:p14="http://schemas.microsoft.com/office/powerpoint/2010/main" val="1019676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50857C-8F73-83AD-444B-4CBE08B9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45D586B-8942-5081-284F-235E0C6FB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5" t="6483" r="35643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C3A0714-FEB9-DF0B-A092-EAACFEC5E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会务报告</a:t>
            </a:r>
            <a:b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7B21038-F6BF-C077-F38D-8E75B95F8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936983" cy="1208141"/>
          </a:xfrm>
        </p:spPr>
        <p:txBody>
          <a:bodyPr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252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986E24D-5951-4563-A4C7-19E1446DF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4F4C9-3B02-4D98-BB41-E041BEFE5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6475" y="2247900"/>
            <a:ext cx="7581900" cy="2514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愿祢崇高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美哉主耶稣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8776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E239-9B4B-4AEF-8ACF-599F65D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午休时间</a:t>
            </a:r>
            <a:br>
              <a:rPr lang="en-US" altLang="zh-CN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12:00-13:00</a:t>
            </a:r>
            <a:endParaRPr lang="en-US" sz="4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十字架（纯音乐）">
            <a:hlinkClick r:id="" action="ppaction://media"/>
            <a:extLst>
              <a:ext uri="{FF2B5EF4-FFF2-40B4-BE49-F238E27FC236}">
                <a16:creationId xmlns:a16="http://schemas.microsoft.com/office/drawing/2014/main" id="{7F089A78-806B-4A02-884B-668B6F211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7154" y="5091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3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800FFF-A3DE-37BE-3BDA-2E9FE41BD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95A0B6-D549-C3FC-DDDB-B9E700E87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4444"/>
          <a:stretch/>
        </p:blipFill>
        <p:spPr>
          <a:xfrm>
            <a:off x="0" y="0"/>
            <a:ext cx="12176058" cy="6849034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04D995CE-B44A-221B-0A2E-2EB564959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BF8CE-3CC5-D016-C878-6CDCC9AD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895" y="924718"/>
            <a:ext cx="4376605" cy="462011"/>
          </a:xfrm>
        </p:spPr>
        <p:txBody>
          <a:bodyPr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年会日程</a:t>
            </a:r>
            <a:endParaRPr 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43A897-AE51-77DA-84F2-70D4DC9A3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05" y="491805"/>
            <a:ext cx="4282804" cy="638805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09:00-09:15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诗歌敬拜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09:15-10:10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牧者证道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10:10-10:35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差礼述志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2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10:35-10:45 </a:t>
            </a:r>
            <a:r>
              <a:rPr lang="zh-CN" altLang="en-US" sz="1400" b="1" u="sng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休息茶歇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6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10:45-11:00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回顾宣教历史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11:00-11:40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年度事工总结和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展望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11:40-11:55 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信心认献填写说明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11:55-12:00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会务报告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谢饭祷告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12:00 – 13:00 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午饭，休息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13:00–13:15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诗歌敬拜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13:15–13:45	Z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区禾场分享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13:45–14:15   	M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区禾场分享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14:15-14:35   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家门口事工分享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14:35-14:45 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休息茶歇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14:45–15:10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宣教士述职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15:10-15:35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宣教士述职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韩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15:35-15:45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回应整场年会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呼召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15:45-15:50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15:50-15:55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祝福教会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15:55-16:00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会务报告，散会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343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543D9-BCD2-43F5-A237-1001952DC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09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4F4C9-3B02-4D98-BB41-E041BEFE5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CN" altLang="en-US" sz="5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宣召</a:t>
            </a:r>
            <a:endParaRPr lang="en-US" sz="5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20DAB-61C4-4A13-8939-1FA225187735}"/>
              </a:ext>
            </a:extLst>
          </p:cNvPr>
          <p:cNvSpPr txBox="1"/>
          <p:nvPr/>
        </p:nvSpPr>
        <p:spPr>
          <a:xfrm>
            <a:off x="838200" y="2004446"/>
            <a:ext cx="10515600" cy="4176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E3384E-C5BB-F6E3-4922-5E30F0589167}"/>
              </a:ext>
            </a:extLst>
          </p:cNvPr>
          <p:cNvSpPr txBox="1"/>
          <p:nvPr/>
        </p:nvSpPr>
        <p:spPr>
          <a:xfrm>
            <a:off x="764381" y="2055803"/>
            <a:ext cx="103798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主领：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你们要向耶和华唱新歌，全地都要向耶和华歌唱。要向耶和华歌唱，称颂祂的名，天天传扬祂的救恩。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会众：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在列邦中述说祂的荣耀，在万民中述说祂的奇事。因耶和华为大，当受极大的赞美，祂在万神之上，当受敬畏。</a:t>
            </a:r>
          </a:p>
        </p:txBody>
      </p:sp>
    </p:spTree>
    <p:extLst>
      <p:ext uri="{BB962C8B-B14F-4D97-AF65-F5344CB8AC3E}">
        <p14:creationId xmlns:p14="http://schemas.microsoft.com/office/powerpoint/2010/main" val="422762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15819-ABBC-114D-4DEA-BB2381AD6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B9B243-3847-65E9-0CB1-804172960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4DC94-205E-5D06-54DD-C55F63A75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09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D2BC3-0BC4-4745-8A63-2982CAFE7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CN" altLang="en-US" sz="5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宣召</a:t>
            </a:r>
            <a:endParaRPr lang="en-US" sz="5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9796050-4F7B-51A3-8CBD-F968F970B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E36DE-DB9F-EC6E-DF54-5DCBFCCFE6D5}"/>
              </a:ext>
            </a:extLst>
          </p:cNvPr>
          <p:cNvSpPr txBox="1"/>
          <p:nvPr/>
        </p:nvSpPr>
        <p:spPr>
          <a:xfrm>
            <a:off x="838200" y="2004446"/>
            <a:ext cx="10515600" cy="4176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4A1F0C-192C-29C4-A956-8FC63BA0CE7E}"/>
              </a:ext>
            </a:extLst>
          </p:cNvPr>
          <p:cNvSpPr txBox="1"/>
          <p:nvPr/>
        </p:nvSpPr>
        <p:spPr>
          <a:xfrm>
            <a:off x="635795" y="1995302"/>
            <a:ext cx="103512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主领：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外邦的神都属虚无，惟独耶和华创造诸天。有尊荣和威严在祂面前，有能力与华美在祂圣所。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会众：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民中的万族啊，你们要将荣耀能力归给耶和华，都归给耶和华。</a:t>
            </a:r>
          </a:p>
        </p:txBody>
      </p:sp>
    </p:spTree>
    <p:extLst>
      <p:ext uri="{BB962C8B-B14F-4D97-AF65-F5344CB8AC3E}">
        <p14:creationId xmlns:p14="http://schemas.microsoft.com/office/powerpoint/2010/main" val="2857152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E4E46-9D2D-6967-665D-C8EA223E0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ABDC791-EA9E-9CC7-ADEE-84AAF9CC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4E4CB-CC22-023D-2A23-6121E485B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09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EDE0B-9A84-3B7B-FCAE-5078098A4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CN" altLang="en-US" sz="5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宣召</a:t>
            </a:r>
            <a:endParaRPr lang="en-US" sz="5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125DC92-0889-7EB5-ED99-0812B410D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CA4E3-9D76-6114-B11A-B73F06D13B4B}"/>
              </a:ext>
            </a:extLst>
          </p:cNvPr>
          <p:cNvSpPr txBox="1"/>
          <p:nvPr/>
        </p:nvSpPr>
        <p:spPr>
          <a:xfrm>
            <a:off x="838200" y="2004446"/>
            <a:ext cx="10515600" cy="4176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259E9C-8129-5381-785D-76482FB6648B}"/>
              </a:ext>
            </a:extLst>
          </p:cNvPr>
          <p:cNvSpPr txBox="1"/>
          <p:nvPr/>
        </p:nvSpPr>
        <p:spPr>
          <a:xfrm>
            <a:off x="764383" y="1958636"/>
            <a:ext cx="101226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ED7D31">
                    <a:lumMod val="20000"/>
                    <a:lumOff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主领：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要将耶和华的名所当得的荣耀归给祂，拿供物来进入祂的院宇。当以圣洁的妆饰敬拜耶和华。全地要在他面前战抖。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ED7D31">
                    <a:lumMod val="20000"/>
                    <a:lumOff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会众：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人在列邦中要说：“耶和华作王，世界就坚定，不得动摇；祂要按公正审判众民。”</a:t>
            </a:r>
          </a:p>
        </p:txBody>
      </p:sp>
    </p:spTree>
    <p:extLst>
      <p:ext uri="{BB962C8B-B14F-4D97-AF65-F5344CB8AC3E}">
        <p14:creationId xmlns:p14="http://schemas.microsoft.com/office/powerpoint/2010/main" val="139693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4A5D3367-AF75-414B-9D97-91ACF8958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5BD85-E388-4AE8-9CA5-8E9128221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zh-CN" altLang="en-US" sz="6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祢是荣耀的君王</a:t>
            </a:r>
            <a:endParaRPr lang="en-US" sz="6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0F8B81F-A536-4314-8E3E-3520B140F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8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705365" y="480071"/>
            <a:ext cx="8778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祢是荣耀的君王 祢是和平之主</a:t>
            </a:r>
          </a:p>
          <a:p>
            <a:pPr algn="ctr"/>
            <a:r>
              <a:rPr lang="zh-CN" altLang="en-US" sz="4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祢是天地万有主宰 唯有祢圣洁公义</a:t>
            </a:r>
          </a:p>
        </p:txBody>
      </p:sp>
    </p:spTree>
    <p:extLst>
      <p:ext uri="{BB962C8B-B14F-4D97-AF65-F5344CB8AC3E}">
        <p14:creationId xmlns:p14="http://schemas.microsoft.com/office/powerpoint/2010/main" val="35742749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311812" y="480071"/>
            <a:ext cx="9565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天使都向祢跪下 敬拜尊崇祢</a:t>
            </a:r>
          </a:p>
          <a:p>
            <a:pPr algn="ctr"/>
            <a:r>
              <a:rPr lang="zh-CN" altLang="en-US" sz="4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因为在祢有永生之道 祢是主耶稣基督</a:t>
            </a:r>
          </a:p>
        </p:txBody>
      </p:sp>
    </p:spTree>
    <p:extLst>
      <p:ext uri="{BB962C8B-B14F-4D97-AF65-F5344CB8AC3E}">
        <p14:creationId xmlns:p14="http://schemas.microsoft.com/office/powerpoint/2010/main" val="803039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943909" y="565796"/>
            <a:ext cx="103011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和散那归于大卫的子孙 和散那归于万王之王愿荣耀归于 至高神 耶稣是弥赛亚 </a:t>
            </a:r>
          </a:p>
        </p:txBody>
      </p:sp>
    </p:spTree>
    <p:extLst>
      <p:ext uri="{BB962C8B-B14F-4D97-AF65-F5344CB8AC3E}">
        <p14:creationId xmlns:p14="http://schemas.microsoft.com/office/powerpoint/2010/main" val="2883142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FB90E-4F7D-7C7D-7C42-F9CB85C06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D9465280-EA5C-47E9-6D81-63A97E386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94BBC-F2DD-1F60-D966-D73121FE1B71}"/>
              </a:ext>
            </a:extLst>
          </p:cNvPr>
          <p:cNvSpPr txBox="1"/>
          <p:nvPr/>
        </p:nvSpPr>
        <p:spPr>
          <a:xfrm>
            <a:off x="1705365" y="480071"/>
            <a:ext cx="8778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祢是荣耀的君王 祢是和平之主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祢是天地万有主宰 唯有祢圣洁公义</a:t>
            </a:r>
          </a:p>
        </p:txBody>
      </p:sp>
    </p:spTree>
    <p:extLst>
      <p:ext uri="{BB962C8B-B14F-4D97-AF65-F5344CB8AC3E}">
        <p14:creationId xmlns:p14="http://schemas.microsoft.com/office/powerpoint/2010/main" val="149557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66927" y="801489"/>
            <a:ext cx="11470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我要在万民中称谢祢 我要在列邦中歌颂祢</a:t>
            </a:r>
            <a:endParaRPr lang="en-US" altLang="zh-CN" sz="4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祢的慈爱高及诸天 祢的信实上达穹苍</a:t>
            </a:r>
            <a:endParaRPr lang="en-US" altLang="zh-CN" sz="4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祢的慈爱高及诸天 祢的信实上达穹苍</a:t>
            </a:r>
            <a:endParaRPr lang="en-US" altLang="zh-CN" sz="4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78131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3C420-703E-979C-596D-58BE8F85A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1863E6FE-BA84-E6FD-A927-1240273A7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AAD116-221F-946E-42D3-B79BA8798553}"/>
              </a:ext>
            </a:extLst>
          </p:cNvPr>
          <p:cNvSpPr txBox="1"/>
          <p:nvPr/>
        </p:nvSpPr>
        <p:spPr>
          <a:xfrm>
            <a:off x="1311812" y="480071"/>
            <a:ext cx="9565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天使都向祢跪下 敬拜尊崇祢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因为在祢有永生之道 祢是主耶稣基督</a:t>
            </a:r>
          </a:p>
        </p:txBody>
      </p:sp>
    </p:spTree>
    <p:extLst>
      <p:ext uri="{BB962C8B-B14F-4D97-AF65-F5344CB8AC3E}">
        <p14:creationId xmlns:p14="http://schemas.microsoft.com/office/powerpoint/2010/main" val="470265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8A76D-A707-0D5B-2EB4-6409543FD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0D09C752-0A4D-7595-CE16-18DE914BC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0BF1E-0001-5AF3-BFED-E6F853B98FC7}"/>
              </a:ext>
            </a:extLst>
          </p:cNvPr>
          <p:cNvSpPr txBox="1"/>
          <p:nvPr/>
        </p:nvSpPr>
        <p:spPr>
          <a:xfrm>
            <a:off x="943909" y="565796"/>
            <a:ext cx="10321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和散那归于大卫的子孙 和散那归于万王之王愿荣耀归于 至高神 耶稣是弥赛亚 </a:t>
            </a:r>
          </a:p>
        </p:txBody>
      </p:sp>
    </p:spTree>
    <p:extLst>
      <p:ext uri="{BB962C8B-B14F-4D97-AF65-F5344CB8AC3E}">
        <p14:creationId xmlns:p14="http://schemas.microsoft.com/office/powerpoint/2010/main" val="3248707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768F0-AEED-30D8-A582-14E030DD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A4CADB9F-A685-F14C-94B1-06BB707AA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EDB5C0-D237-28BF-0693-C1D9549A59B1}"/>
              </a:ext>
            </a:extLst>
          </p:cNvPr>
          <p:cNvSpPr txBox="1"/>
          <p:nvPr/>
        </p:nvSpPr>
        <p:spPr>
          <a:xfrm>
            <a:off x="943909" y="565796"/>
            <a:ext cx="10321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和散那归于大卫的子孙 和散那归于万王之王愿荣耀归于 至高神 耶稣是弥赛亚 </a:t>
            </a:r>
          </a:p>
        </p:txBody>
      </p:sp>
    </p:spTree>
    <p:extLst>
      <p:ext uri="{BB962C8B-B14F-4D97-AF65-F5344CB8AC3E}">
        <p14:creationId xmlns:p14="http://schemas.microsoft.com/office/powerpoint/2010/main" val="2936693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386C0-1201-8205-867E-16D577828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C4E9D518-97E9-939A-69B4-06293D3F4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24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B5EF8-E7B3-2FA9-60F0-97FA71185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2A1B80-A685-ADC2-9682-2F3961A50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pic>
        <p:nvPicPr>
          <p:cNvPr id="5" name="Picture 4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4976939E-89FD-60AD-1FD0-DA7E66363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925FF-0756-EA9A-1335-13F3A5539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zh-CN" altLang="en-US" sz="6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十字架的传达者</a:t>
            </a:r>
            <a:endParaRPr lang="en-US" sz="6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B922D21-DA8C-67D0-5FB4-0A2526C7A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63F15F16-6CEE-E343-B3A0-30E873575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64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3706-0703-EA8F-D8B4-32651A9B5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527DBD9F-677C-6CFF-D4CE-74F039B94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07AC57-D85F-D49F-E3CC-83933ED5E0BB}"/>
              </a:ext>
            </a:extLst>
          </p:cNvPr>
          <p:cNvSpPr txBox="1"/>
          <p:nvPr/>
        </p:nvSpPr>
        <p:spPr>
          <a:xfrm>
            <a:off x="1705365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我是极微小的人 罪人中的罪魁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虽然如此 主呼召我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我恳切期待盼望 不再羞愧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放胆传扬主的十架</a:t>
            </a:r>
          </a:p>
        </p:txBody>
      </p:sp>
    </p:spTree>
    <p:extLst>
      <p:ext uri="{BB962C8B-B14F-4D97-AF65-F5344CB8AC3E}">
        <p14:creationId xmlns:p14="http://schemas.microsoft.com/office/powerpoint/2010/main" val="187125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6F2F-6818-711C-B003-C4CC9D69C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21D65895-AF7F-6C43-89AB-F2A3D8CC8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36614-1224-C0E9-1902-046A02AAA604}"/>
              </a:ext>
            </a:extLst>
          </p:cNvPr>
          <p:cNvSpPr txBox="1"/>
          <p:nvPr/>
        </p:nvSpPr>
        <p:spPr>
          <a:xfrm>
            <a:off x="1311812" y="480071"/>
            <a:ext cx="9565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无论我往何处去 只要是为了主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我愿意传扬 那十字架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我愿背起十字架 将基督馨香之气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传扬到世界各地</a:t>
            </a:r>
          </a:p>
        </p:txBody>
      </p:sp>
    </p:spTree>
    <p:extLst>
      <p:ext uri="{BB962C8B-B14F-4D97-AF65-F5344CB8AC3E}">
        <p14:creationId xmlns:p14="http://schemas.microsoft.com/office/powerpoint/2010/main" val="3836583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93732-5BA9-E7EE-3C86-22EC509CE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5587CCB8-154F-9159-8B58-AA067006E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8819A7-85C8-5E4E-003A-D1E5EAAD4173}"/>
              </a:ext>
            </a:extLst>
          </p:cNvPr>
          <p:cNvSpPr txBox="1"/>
          <p:nvPr/>
        </p:nvSpPr>
        <p:spPr>
          <a:xfrm>
            <a:off x="943909" y="565796"/>
            <a:ext cx="103011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如今不论生或死 都是为了主荣耀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无论生或死 我属于主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十字架的能力 十字架的盼望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在我里面 有主活着</a:t>
            </a:r>
          </a:p>
        </p:txBody>
      </p:sp>
    </p:spTree>
    <p:extLst>
      <p:ext uri="{BB962C8B-B14F-4D97-AF65-F5344CB8AC3E}">
        <p14:creationId xmlns:p14="http://schemas.microsoft.com/office/powerpoint/2010/main" val="1849797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5A9E4-E96F-3A8F-C45E-DC191EE78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24BC27D0-2AF2-CF71-AE79-B1C055350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68B23-1D87-50D8-E2E6-9B04DE124BC9}"/>
              </a:ext>
            </a:extLst>
          </p:cNvPr>
          <p:cNvSpPr txBox="1"/>
          <p:nvPr/>
        </p:nvSpPr>
        <p:spPr>
          <a:xfrm>
            <a:off x="1705365" y="480071"/>
            <a:ext cx="8778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我是极微小的人 罪人中的罪魁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虽然如此 主呼召我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我恳切期待盼望 不再羞愧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放胆传扬主的十架</a:t>
            </a:r>
          </a:p>
        </p:txBody>
      </p:sp>
    </p:spTree>
    <p:extLst>
      <p:ext uri="{BB962C8B-B14F-4D97-AF65-F5344CB8AC3E}">
        <p14:creationId xmlns:p14="http://schemas.microsoft.com/office/powerpoint/2010/main" val="2284182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BDE36-A120-EC44-4782-5F0B01274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9D98279-B6A7-35E0-A0B3-F9770321A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E3253B-CE02-0B02-F748-40C9BA5E8BEB}"/>
              </a:ext>
            </a:extLst>
          </p:cNvPr>
          <p:cNvSpPr txBox="1"/>
          <p:nvPr/>
        </p:nvSpPr>
        <p:spPr>
          <a:xfrm>
            <a:off x="943909" y="565796"/>
            <a:ext cx="103011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如今不论生或死 都是为了主荣耀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无论生或死 我属于主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十字架的能力 十字架的盼望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在我里面 有主活着</a:t>
            </a:r>
          </a:p>
        </p:txBody>
      </p:sp>
    </p:spTree>
    <p:extLst>
      <p:ext uri="{BB962C8B-B14F-4D97-AF65-F5344CB8AC3E}">
        <p14:creationId xmlns:p14="http://schemas.microsoft.com/office/powerpoint/2010/main" val="354398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0D5E5-55E4-C6AA-6555-B96B88AD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B8A9F8A0-0AC3-60CC-8993-793B86160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BE97C-5FB3-FBD2-94A6-AB25984F9735}"/>
              </a:ext>
            </a:extLst>
          </p:cNvPr>
          <p:cNvSpPr txBox="1"/>
          <p:nvPr/>
        </p:nvSpPr>
        <p:spPr>
          <a:xfrm>
            <a:off x="988652" y="628233"/>
            <a:ext cx="1068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哈利路亚 哈利路亚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祢的慈爱高及诸天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哈利路亚 哈利路亚 祢的信实上达穹苍</a:t>
            </a:r>
          </a:p>
        </p:txBody>
      </p:sp>
    </p:spTree>
    <p:extLst>
      <p:ext uri="{BB962C8B-B14F-4D97-AF65-F5344CB8AC3E}">
        <p14:creationId xmlns:p14="http://schemas.microsoft.com/office/powerpoint/2010/main" val="3045181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0393E-256F-FA33-E5D8-7826156C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10C19131-3317-13D4-43E1-FC5CA7F07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4F057-1C9D-B72B-4C90-F1A7EFEE4812}"/>
              </a:ext>
            </a:extLst>
          </p:cNvPr>
          <p:cNvSpPr txBox="1"/>
          <p:nvPr/>
        </p:nvSpPr>
        <p:spPr>
          <a:xfrm>
            <a:off x="1705365" y="480071"/>
            <a:ext cx="87782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我是极微小的人 罪人中的罪魁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虽然如此 主呼召我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我恳切期待盼望 不再羞愧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放胆传扬主的十架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我的爱 我的十字架</a:t>
            </a:r>
          </a:p>
        </p:txBody>
      </p:sp>
    </p:spTree>
    <p:extLst>
      <p:ext uri="{BB962C8B-B14F-4D97-AF65-F5344CB8AC3E}">
        <p14:creationId xmlns:p14="http://schemas.microsoft.com/office/powerpoint/2010/main" val="4172229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12AB4-2073-9F99-CDBE-2658DA40A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C057229D-6791-3EDD-BD14-42C5C2E4B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8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C73035C9-93C9-4A1C-B191-8129054EC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287E525-26D6-4006-9730-C7989B977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7695" y="2248263"/>
            <a:ext cx="3768917" cy="1606163"/>
          </a:xfrm>
        </p:spPr>
        <p:txBody>
          <a:bodyPr>
            <a:normAutofit/>
          </a:bodyPr>
          <a:lstStyle/>
          <a:p>
            <a:pPr algn="l"/>
            <a:r>
              <a:rPr lang="zh-CN" altLang="en-US" sz="4400">
                <a:latin typeface="微软雅黑" panose="020B0503020204020204" pitchFamily="34" charset="-122"/>
                <a:ea typeface="微软雅黑" panose="020B0503020204020204" pitchFamily="34" charset="-122"/>
              </a:rPr>
              <a:t>前线工人分享</a:t>
            </a:r>
            <a:endParaRPr lang="en-US" sz="440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E09358E-6FAF-4890-8FA5-6B28B8C8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96" y="3915808"/>
            <a:ext cx="3665550" cy="775494"/>
          </a:xfrm>
        </p:spPr>
        <p:txBody>
          <a:bodyPr>
            <a:normAutofit/>
          </a:bodyPr>
          <a:lstStyle/>
          <a:p>
            <a:pPr algn="l"/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endParaRPr 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男人在人群中&#10;&#10;描述已自动生成">
            <a:extLst>
              <a:ext uri="{FF2B5EF4-FFF2-40B4-BE49-F238E27FC236}">
                <a16:creationId xmlns:a16="http://schemas.microsoft.com/office/drawing/2014/main" id="{643E9333-5909-CFD3-C036-91162A3A8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23" r="16448" b="2"/>
          <a:stretch/>
        </p:blipFill>
        <p:spPr>
          <a:xfrm>
            <a:off x="638754" y="1243436"/>
            <a:ext cx="4371155" cy="437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B9E84B-C66F-69ED-10FB-934DFF607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9176"/>
          <a:stretch>
            <a:fillRect/>
          </a:stretch>
        </p:blipFill>
        <p:spPr>
          <a:xfrm>
            <a:off x="1208867" y="1130257"/>
            <a:ext cx="3964549" cy="3853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36123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E239-9B4B-4AEF-8ACF-599F65D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sz="4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894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C73035C9-93C9-4A1C-B191-8129054EC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287E525-26D6-4006-9730-C7989B977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7695" y="2248263"/>
            <a:ext cx="3768917" cy="1606163"/>
          </a:xfrm>
        </p:spPr>
        <p:txBody>
          <a:bodyPr>
            <a:normAutofit/>
          </a:bodyPr>
          <a:lstStyle/>
          <a:p>
            <a:pPr algn="l"/>
            <a:r>
              <a:rPr lang="zh-CN" altLang="en-US" sz="4400">
                <a:latin typeface="微软雅黑" panose="020B0503020204020204" pitchFamily="34" charset="-122"/>
                <a:ea typeface="微软雅黑" panose="020B0503020204020204" pitchFamily="34" charset="-122"/>
              </a:rPr>
              <a:t>前线工人分享</a:t>
            </a:r>
            <a:endParaRPr lang="en-US" sz="440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E09358E-6FAF-4890-8FA5-6B28B8C8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96" y="3915808"/>
            <a:ext cx="3665550" cy="775494"/>
          </a:xfrm>
        </p:spPr>
        <p:txBody>
          <a:bodyPr>
            <a:normAutofit/>
          </a:bodyPr>
          <a:lstStyle/>
          <a:p>
            <a:pPr algn="l"/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M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endParaRPr 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男人在人群中&#10;&#10;描述已自动生成">
            <a:extLst>
              <a:ext uri="{FF2B5EF4-FFF2-40B4-BE49-F238E27FC236}">
                <a16:creationId xmlns:a16="http://schemas.microsoft.com/office/drawing/2014/main" id="{643E9333-5909-CFD3-C036-91162A3A8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23" r="16448" b="2"/>
          <a:stretch/>
        </p:blipFill>
        <p:spPr>
          <a:xfrm>
            <a:off x="638754" y="1243436"/>
            <a:ext cx="4371155" cy="437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D4FB1F-DC3A-8CB5-49A8-B766798B26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39" t="-7133" r="1570" b="7133"/>
          <a:stretch>
            <a:fillRect/>
          </a:stretch>
        </p:blipFill>
        <p:spPr>
          <a:xfrm>
            <a:off x="1251930" y="980109"/>
            <a:ext cx="3869107" cy="3976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91859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E239-9B4B-4AEF-8ACF-599F65D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sz="4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86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C73035C9-93C9-4A1C-B191-8129054EC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287E525-26D6-4006-9730-C7989B977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3585" y="2248263"/>
            <a:ext cx="4243027" cy="1606163"/>
          </a:xfrm>
        </p:spPr>
        <p:txBody>
          <a:bodyPr>
            <a:normAutofit/>
          </a:bodyPr>
          <a:lstStyle/>
          <a:p>
            <a:pPr algn="l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家门口事工分享</a:t>
            </a:r>
            <a:endParaRPr lang="en-US" sz="4400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E09358E-6FAF-4890-8FA5-6B28B8C8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96" y="3915808"/>
            <a:ext cx="3665550" cy="775494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3" name="图片 2" descr="男人在人群中&#10;&#10;描述已自动生成">
            <a:extLst>
              <a:ext uri="{FF2B5EF4-FFF2-40B4-BE49-F238E27FC236}">
                <a16:creationId xmlns:a16="http://schemas.microsoft.com/office/drawing/2014/main" id="{643E9333-5909-CFD3-C036-91162A3A8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23" r="16448" b="2"/>
          <a:stretch/>
        </p:blipFill>
        <p:spPr>
          <a:xfrm>
            <a:off x="638754" y="1243436"/>
            <a:ext cx="4371155" cy="437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498E24-53C8-A610-0F80-C2116DF89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635"/>
          <a:stretch>
            <a:fillRect/>
          </a:stretch>
        </p:blipFill>
        <p:spPr>
          <a:xfrm>
            <a:off x="1032614" y="1093111"/>
            <a:ext cx="4088423" cy="3734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82400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E239-9B4B-4AEF-8ACF-599F65D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sz="4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3700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pic>
        <p:nvPicPr>
          <p:cNvPr id="4" name="十字架（纯音乐）">
            <a:hlinkClick r:id="" action="ppaction://media"/>
            <a:extLst>
              <a:ext uri="{FF2B5EF4-FFF2-40B4-BE49-F238E27FC236}">
                <a16:creationId xmlns:a16="http://schemas.microsoft.com/office/drawing/2014/main" id="{22022BB0-9336-4B06-B8B2-F9767F6AD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7570" y="5094828"/>
            <a:ext cx="487363" cy="48736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49ADFC1-821B-49CC-BCCC-E55DA0F86660}"/>
              </a:ext>
            </a:extLst>
          </p:cNvPr>
          <p:cNvSpPr txBox="1">
            <a:spLocks/>
          </p:cNvSpPr>
          <p:nvPr/>
        </p:nvSpPr>
        <p:spPr>
          <a:xfrm>
            <a:off x="1116677" y="2300100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休息茶歇</a:t>
            </a:r>
            <a:b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(10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分钟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175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642FE-2045-B911-5E8A-C30E2725C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812CC-89DF-0003-F1FA-AED0CAD4D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4444"/>
          <a:stretch/>
        </p:blipFill>
        <p:spPr>
          <a:xfrm>
            <a:off x="0" y="0"/>
            <a:ext cx="12176058" cy="6849034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5549674F-A45B-9197-D603-8C77101B9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8CB83-DF8A-FA89-3BD2-EB748F00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895" y="924718"/>
            <a:ext cx="4376605" cy="462011"/>
          </a:xfrm>
        </p:spPr>
        <p:txBody>
          <a:bodyPr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年会日程</a:t>
            </a:r>
            <a:endParaRPr 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FD016C-865A-3B77-3BB1-FB7DDB588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05" y="466405"/>
            <a:ext cx="4282804" cy="638805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09:00-09:15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诗歌敬拜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09:15-10:10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牧者证道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10:10-10:35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差礼述志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2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10:35-10:45 </a:t>
            </a:r>
            <a:r>
              <a:rPr lang="zh-CN" altLang="en-US" sz="1400" b="1" u="sng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休息茶歇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6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10:45-11:00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回顾宣教历史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11:00-11:40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年度事工总结和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展望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11:40-11:55 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信心认献填写说明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11:55-12:00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会务报告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谢饭祷告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2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12:00 – 13:00 </a:t>
            </a:r>
            <a:r>
              <a:rPr lang="zh-CN" altLang="en-US" sz="1400" b="1" u="sng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午饭，休息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13:00–13:15 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诗歌敬拜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13:15–13:45	Z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区禾场分享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13:45–14:15   	M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区禾场分享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14:15-14:35    	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家门口事工分享</a:t>
            </a:r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14:35-14:45 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休息茶歇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14:45–15:10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宣教士述职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15:10-15:35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宣教士述职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韩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15:35-15:45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回应整场年会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呼召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15:45-15:50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回应诗歌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15:50-15:55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祝福教会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15:55-16:00 	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会务报告，散会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1282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AFBB9-18C5-CCF1-B81A-5ACA2F196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6841DF1B-7C26-8CE0-F8A4-B3691981D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872E8-99D3-11B4-99CC-D66B7786332D}"/>
              </a:ext>
            </a:extLst>
          </p:cNvPr>
          <p:cNvSpPr txBox="1"/>
          <p:nvPr/>
        </p:nvSpPr>
        <p:spPr>
          <a:xfrm>
            <a:off x="558266" y="570482"/>
            <a:ext cx="11470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我要在万民中称谢祢 我要在列邦中歌颂祢</a:t>
            </a:r>
            <a:endParaRPr lang="en-US" altLang="zh-CN" sz="4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祢的慈爱高及诸天 祢的信实上达穹苍</a:t>
            </a:r>
            <a:endParaRPr lang="en-US" altLang="zh-CN" sz="4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祢的慈爱高及诸天 祢的信实上达穹苍</a:t>
            </a:r>
            <a:endParaRPr lang="en-US" altLang="zh-CN" sz="4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68926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99FD191-F782-4BB7-980A-812C7D4AB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439" r="1347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87E525-26D6-4006-9730-C7989B977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宣教士述职</a:t>
            </a:r>
            <a:endParaRPr lang="en-US" sz="5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E09358E-6FAF-4890-8FA5-6B28B8C8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557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E239-9B4B-4AEF-8ACF-599F65D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sz="4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2047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BA7970-E083-A894-F0F3-9DAD14DB8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8">
            <a:extLst>
              <a:ext uri="{FF2B5EF4-FFF2-40B4-BE49-F238E27FC236}">
                <a16:creationId xmlns:a16="http://schemas.microsoft.com/office/drawing/2014/main" id="{06666577-2377-EE3F-CB6F-6EE57FC9A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pic>
        <p:nvPicPr>
          <p:cNvPr id="4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B861813-ED07-2377-6A9D-73F11D7CA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439" r="1347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EFBA26C-0497-D3D5-5174-5E7863AC3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宣教士述职</a:t>
            </a:r>
            <a:endParaRPr lang="en-US" sz="5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2097E2E4-2F89-35F2-3385-4DBE23B83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sketchy line">
            <a:extLst>
              <a:ext uri="{FF2B5EF4-FFF2-40B4-BE49-F238E27FC236}">
                <a16:creationId xmlns:a16="http://schemas.microsoft.com/office/drawing/2014/main" id="{7829C015-6895-1DE7-17A2-ABCACEDA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27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4E10A0-1A41-3978-7602-55D82724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8979F-C86D-74A4-33B7-592C2052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D814C6B0-5C47-1625-9B68-A7DDF71B3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8C13474D-E541-D670-FDF3-BDADDA6E7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71E91-E646-6911-FA4A-AE1AA9E17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sz="4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F5141917-3CBF-0EDF-5AF3-7E4D84F1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A893AC-6021-601B-379A-2E91ACFE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06FE79-A78E-8E7D-15B2-D0858FFA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31E14A-205C-02F8-3F9C-EC3A6EA9E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D787470-AD61-5282-6B4B-EA8B762FC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DE509D-C27D-8BC6-2D26-74A61469C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989ADD-4815-E47D-CD1B-E00021308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1410F3-9910-C73F-1DB9-8F04B3966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2A1811-C5BF-4663-E1FC-A614A0799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832BDA3-681E-A2C3-595B-0D8F3E9C1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3E6EA2B1-C729-5309-8E68-5C0AD3C4C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061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99FD191-F782-4BB7-980A-812C7D4AB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439" r="1347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87E525-26D6-4006-9730-C7989B977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回应</a:t>
            </a:r>
            <a:r>
              <a:rPr lang="en-US" altLang="zh-CN" sz="5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5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呼召</a:t>
            </a:r>
            <a:endParaRPr lang="en-US" sz="5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E09358E-6FAF-4890-8FA5-6B28B8C8A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10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F0DE67-C234-7064-9661-84FAC09FA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7FD6B673-29BD-48E4-2EBC-BF3AD7DF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7A23819-9D28-CF44-A860-4770CE642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00B60-AB02-977A-5873-98E071203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0138" y="2758601"/>
            <a:ext cx="7832767" cy="4099399"/>
          </a:xfrm>
          <a:custGeom>
            <a:avLst/>
            <a:gdLst>
              <a:gd name="connsiteX0" fmla="*/ 4436398 w 7832767"/>
              <a:gd name="connsiteY0" fmla="*/ 580 h 4099399"/>
              <a:gd name="connsiteX1" fmla="*/ 5062070 w 7832767"/>
              <a:gd name="connsiteY1" fmla="*/ 20166 h 4099399"/>
              <a:gd name="connsiteX2" fmla="*/ 6429770 w 7832767"/>
              <a:gd name="connsiteY2" fmla="*/ 44716 h 4099399"/>
              <a:gd name="connsiteX3" fmla="*/ 7261927 w 7832767"/>
              <a:gd name="connsiteY3" fmla="*/ 147922 h 4099399"/>
              <a:gd name="connsiteX4" fmla="*/ 7370574 w 7832767"/>
              <a:gd name="connsiteY4" fmla="*/ 185497 h 4099399"/>
              <a:gd name="connsiteX5" fmla="*/ 7342690 w 7832767"/>
              <a:gd name="connsiteY5" fmla="*/ 262652 h 4099399"/>
              <a:gd name="connsiteX6" fmla="*/ 7154722 w 7832767"/>
              <a:gd name="connsiteY6" fmla="*/ 283192 h 4099399"/>
              <a:gd name="connsiteX7" fmla="*/ 7257600 w 7832767"/>
              <a:gd name="connsiteY7" fmla="*/ 340809 h 4099399"/>
              <a:gd name="connsiteX8" fmla="*/ 7031654 w 7832767"/>
              <a:gd name="connsiteY8" fmla="*/ 384897 h 4099399"/>
              <a:gd name="connsiteX9" fmla="*/ 7061460 w 7832767"/>
              <a:gd name="connsiteY9" fmla="*/ 415459 h 4099399"/>
              <a:gd name="connsiteX10" fmla="*/ 7091746 w 7832767"/>
              <a:gd name="connsiteY10" fmla="*/ 444516 h 4099399"/>
              <a:gd name="connsiteX11" fmla="*/ 6661966 w 7832767"/>
              <a:gd name="connsiteY11" fmla="*/ 519166 h 4099399"/>
              <a:gd name="connsiteX12" fmla="*/ 7169625 w 7832767"/>
              <a:gd name="connsiteY12" fmla="*/ 655940 h 4099399"/>
              <a:gd name="connsiteX13" fmla="*/ 7077324 w 7832767"/>
              <a:gd name="connsiteY13" fmla="*/ 729587 h 4099399"/>
              <a:gd name="connsiteX14" fmla="*/ 7370574 w 7832767"/>
              <a:gd name="connsiteY14" fmla="*/ 845819 h 4099399"/>
              <a:gd name="connsiteX15" fmla="*/ 7608539 w 7832767"/>
              <a:gd name="connsiteY15" fmla="*/ 990610 h 4099399"/>
              <a:gd name="connsiteX16" fmla="*/ 7742185 w 7832767"/>
              <a:gd name="connsiteY16" fmla="*/ 1180991 h 4099399"/>
              <a:gd name="connsiteX17" fmla="*/ 7789296 w 7832767"/>
              <a:gd name="connsiteY17" fmla="*/ 1266161 h 4099399"/>
              <a:gd name="connsiteX18" fmla="*/ 7831602 w 7832767"/>
              <a:gd name="connsiteY18" fmla="*/ 1355841 h 4099399"/>
              <a:gd name="connsiteX19" fmla="*/ 7758529 w 7832767"/>
              <a:gd name="connsiteY19" fmla="*/ 1445019 h 4099399"/>
              <a:gd name="connsiteX20" fmla="*/ 7710936 w 7832767"/>
              <a:gd name="connsiteY20" fmla="*/ 1553237 h 4099399"/>
              <a:gd name="connsiteX21" fmla="*/ 7754684 w 7832767"/>
              <a:gd name="connsiteY21" fmla="*/ 1616863 h 4099399"/>
              <a:gd name="connsiteX22" fmla="*/ 7755645 w 7832767"/>
              <a:gd name="connsiteY22" fmla="*/ 1759148 h 4099399"/>
              <a:gd name="connsiteX23" fmla="*/ 7725360 w 7832767"/>
              <a:gd name="connsiteY23" fmla="*/ 1826283 h 4099399"/>
              <a:gd name="connsiteX24" fmla="*/ 7633056 w 7832767"/>
              <a:gd name="connsiteY24" fmla="*/ 1972074 h 4099399"/>
              <a:gd name="connsiteX25" fmla="*/ 7554696 w 7832767"/>
              <a:gd name="connsiteY25" fmla="*/ 2004640 h 4099399"/>
              <a:gd name="connsiteX26" fmla="*/ 7562870 w 7832767"/>
              <a:gd name="connsiteY26" fmla="*/ 2592817 h 4099399"/>
              <a:gd name="connsiteX27" fmla="*/ 7620078 w 7832767"/>
              <a:gd name="connsiteY27" fmla="*/ 2877387 h 4099399"/>
              <a:gd name="connsiteX28" fmla="*/ 7579695 w 7832767"/>
              <a:gd name="connsiteY28" fmla="*/ 3198029 h 4099399"/>
              <a:gd name="connsiteX29" fmla="*/ 7713340 w 7832767"/>
              <a:gd name="connsiteY29" fmla="*/ 3435003 h 4099399"/>
              <a:gd name="connsiteX30" fmla="*/ 7658054 w 7832767"/>
              <a:gd name="connsiteY30" fmla="*/ 3526187 h 4099399"/>
              <a:gd name="connsiteX31" fmla="*/ 7813815 w 7832767"/>
              <a:gd name="connsiteY31" fmla="*/ 3628391 h 4099399"/>
              <a:gd name="connsiteX32" fmla="*/ 7669112 w 7832767"/>
              <a:gd name="connsiteY32" fmla="*/ 3773681 h 4099399"/>
              <a:gd name="connsiteX33" fmla="*/ 7429704 w 7832767"/>
              <a:gd name="connsiteY33" fmla="*/ 4001137 h 4099399"/>
              <a:gd name="connsiteX34" fmla="*/ 7417475 w 7832767"/>
              <a:gd name="connsiteY34" fmla="*/ 4099399 h 4099399"/>
              <a:gd name="connsiteX35" fmla="*/ 180606 w 7832767"/>
              <a:gd name="connsiteY35" fmla="*/ 4099399 h 4099399"/>
              <a:gd name="connsiteX36" fmla="*/ 164649 w 7832767"/>
              <a:gd name="connsiteY36" fmla="*/ 4093760 h 4099399"/>
              <a:gd name="connsiteX37" fmla="*/ 160465 w 7832767"/>
              <a:gd name="connsiteY37" fmla="*/ 4076287 h 4099399"/>
              <a:gd name="connsiteX38" fmla="*/ 549383 w 7832767"/>
              <a:gd name="connsiteY38" fmla="*/ 3827790 h 4099399"/>
              <a:gd name="connsiteX39" fmla="*/ 756100 w 7832767"/>
              <a:gd name="connsiteY39" fmla="*/ 3722078 h 4099399"/>
              <a:gd name="connsiteX40" fmla="*/ 415738 w 7832767"/>
              <a:gd name="connsiteY40" fmla="*/ 3746126 h 4099399"/>
              <a:gd name="connsiteX41" fmla="*/ 671971 w 7832767"/>
              <a:gd name="connsiteY41" fmla="*/ 3563762 h 4099399"/>
              <a:gd name="connsiteX42" fmla="*/ 619570 w 7832767"/>
              <a:gd name="connsiteY42" fmla="*/ 3530194 h 4099399"/>
              <a:gd name="connsiteX43" fmla="*/ 523422 w 7832767"/>
              <a:gd name="connsiteY43" fmla="*/ 3507649 h 4099399"/>
              <a:gd name="connsiteX44" fmla="*/ 957048 w 7832767"/>
              <a:gd name="connsiteY44" fmla="*/ 3392918 h 4099399"/>
              <a:gd name="connsiteX45" fmla="*/ 835904 w 7832767"/>
              <a:gd name="connsiteY45" fmla="*/ 3231596 h 4099399"/>
              <a:gd name="connsiteX46" fmla="*/ 930608 w 7832767"/>
              <a:gd name="connsiteY46" fmla="*/ 3195022 h 4099399"/>
              <a:gd name="connsiteX47" fmla="*/ 817153 w 7832767"/>
              <a:gd name="connsiteY47" fmla="*/ 3190514 h 4099399"/>
              <a:gd name="connsiteX48" fmla="*/ 727736 w 7832767"/>
              <a:gd name="connsiteY48" fmla="*/ 3191015 h 4099399"/>
              <a:gd name="connsiteX49" fmla="*/ 567170 w 7832767"/>
              <a:gd name="connsiteY49" fmla="*/ 3150434 h 4099399"/>
              <a:gd name="connsiteX50" fmla="*/ 2784 w 7832767"/>
              <a:gd name="connsiteY50" fmla="*/ 3218569 h 4099399"/>
              <a:gd name="connsiteX51" fmla="*/ 122006 w 7832767"/>
              <a:gd name="connsiteY51" fmla="*/ 3122877 h 4099399"/>
              <a:gd name="connsiteX52" fmla="*/ 264786 w 7832767"/>
              <a:gd name="connsiteY52" fmla="*/ 3068269 h 4099399"/>
              <a:gd name="connsiteX53" fmla="*/ 72009 w 7832767"/>
              <a:gd name="connsiteY53" fmla="*/ 3039210 h 4099399"/>
              <a:gd name="connsiteX54" fmla="*/ 459485 w 7832767"/>
              <a:gd name="connsiteY54" fmla="*/ 2948028 h 4099399"/>
              <a:gd name="connsiteX55" fmla="*/ 365260 w 7832767"/>
              <a:gd name="connsiteY55" fmla="*/ 2866364 h 4099399"/>
              <a:gd name="connsiteX56" fmla="*/ 607071 w 7832767"/>
              <a:gd name="connsiteY56" fmla="*/ 2498127 h 4099399"/>
              <a:gd name="connsiteX57" fmla="*/ 1090213 w 7832767"/>
              <a:gd name="connsiteY57" fmla="*/ 2289209 h 4099399"/>
              <a:gd name="connsiteX58" fmla="*/ 1337313 w 7832767"/>
              <a:gd name="connsiteY58" fmla="*/ 2272676 h 4099399"/>
              <a:gd name="connsiteX59" fmla="*/ 1268086 w 7832767"/>
              <a:gd name="connsiteY59" fmla="*/ 2205541 h 4099399"/>
              <a:gd name="connsiteX60" fmla="*/ 1449324 w 7832767"/>
              <a:gd name="connsiteY60" fmla="*/ 1827285 h 4099399"/>
              <a:gd name="connsiteX61" fmla="*/ 1255107 w 7832767"/>
              <a:gd name="connsiteY61" fmla="*/ 1849829 h 4099399"/>
              <a:gd name="connsiteX62" fmla="*/ 259497 w 7832767"/>
              <a:gd name="connsiteY62" fmla="*/ 1865862 h 4099399"/>
              <a:gd name="connsiteX63" fmla="*/ 160947 w 7832767"/>
              <a:gd name="connsiteY63" fmla="*/ 1851332 h 4099399"/>
              <a:gd name="connsiteX64" fmla="*/ 845998 w 7832767"/>
              <a:gd name="connsiteY64" fmla="*/ 1661453 h 4099399"/>
              <a:gd name="connsiteX65" fmla="*/ 575343 w 7832767"/>
              <a:gd name="connsiteY65" fmla="*/ 1610350 h 4099399"/>
              <a:gd name="connsiteX66" fmla="*/ 512846 w 7832767"/>
              <a:gd name="connsiteY66" fmla="*/ 1589809 h 4099399"/>
              <a:gd name="connsiteX67" fmla="*/ 570054 w 7832767"/>
              <a:gd name="connsiteY67" fmla="*/ 1536702 h 4099399"/>
              <a:gd name="connsiteX68" fmla="*/ 714276 w 7832767"/>
              <a:gd name="connsiteY68" fmla="*/ 1483095 h 4099399"/>
              <a:gd name="connsiteX69" fmla="*/ 321033 w 7832767"/>
              <a:gd name="connsiteY69" fmla="*/ 1560250 h 4099399"/>
              <a:gd name="connsiteX70" fmla="*/ 348915 w 7832767"/>
              <a:gd name="connsiteY70" fmla="*/ 1478587 h 4099399"/>
              <a:gd name="connsiteX71" fmla="*/ 309975 w 7832767"/>
              <a:gd name="connsiteY71" fmla="*/ 1404938 h 4099399"/>
              <a:gd name="connsiteX72" fmla="*/ 531595 w 7832767"/>
              <a:gd name="connsiteY72" fmla="*/ 1310249 h 4099399"/>
              <a:gd name="connsiteX73" fmla="*/ 840230 w 7832767"/>
              <a:gd name="connsiteY73" fmla="*/ 1125380 h 4099399"/>
              <a:gd name="connsiteX74" fmla="*/ 1149825 w 7832767"/>
              <a:gd name="connsiteY74" fmla="*/ 1007142 h 4099399"/>
              <a:gd name="connsiteX75" fmla="*/ 1405096 w 7832767"/>
              <a:gd name="connsiteY75" fmla="*/ 901932 h 4099399"/>
              <a:gd name="connsiteX76" fmla="*/ 1167613 w 7832767"/>
              <a:gd name="connsiteY76" fmla="*/ 918465 h 4099399"/>
              <a:gd name="connsiteX77" fmla="*/ 1563740 w 7832767"/>
              <a:gd name="connsiteY77" fmla="*/ 752632 h 4099399"/>
              <a:gd name="connsiteX78" fmla="*/ 1623833 w 7832767"/>
              <a:gd name="connsiteY78" fmla="*/ 742112 h 4099399"/>
              <a:gd name="connsiteX79" fmla="*/ 2259848 w 7832767"/>
              <a:gd name="connsiteY79" fmla="*/ 624877 h 4099399"/>
              <a:gd name="connsiteX80" fmla="*/ 2382917 w 7832767"/>
              <a:gd name="connsiteY80" fmla="*/ 566761 h 4099399"/>
              <a:gd name="connsiteX81" fmla="*/ 2241099 w 7832767"/>
              <a:gd name="connsiteY81" fmla="*/ 554235 h 4099399"/>
              <a:gd name="connsiteX82" fmla="*/ 1768535 w 7832767"/>
              <a:gd name="connsiteY82" fmla="*/ 588806 h 4099399"/>
              <a:gd name="connsiteX83" fmla="*/ 2089668 w 7832767"/>
              <a:gd name="connsiteY83" fmla="*/ 516159 h 4099399"/>
              <a:gd name="connsiteX84" fmla="*/ 1739690 w 7832767"/>
              <a:gd name="connsiteY84" fmla="*/ 493614 h 4099399"/>
              <a:gd name="connsiteX85" fmla="*/ 1657003 w 7832767"/>
              <a:gd name="connsiteY85" fmla="*/ 436500 h 4099399"/>
              <a:gd name="connsiteX86" fmla="*/ 1716134 w 7832767"/>
              <a:gd name="connsiteY86" fmla="*/ 380889 h 4099399"/>
              <a:gd name="connsiteX87" fmla="*/ 1931986 w 7832767"/>
              <a:gd name="connsiteY87" fmla="*/ 319766 h 4099399"/>
              <a:gd name="connsiteX88" fmla="*/ 2152163 w 7832767"/>
              <a:gd name="connsiteY88" fmla="*/ 230087 h 4099399"/>
              <a:gd name="connsiteX89" fmla="*/ 2858367 w 7832767"/>
              <a:gd name="connsiteY89" fmla="*/ 102831 h 4099399"/>
              <a:gd name="connsiteX90" fmla="*/ 3327568 w 7832767"/>
              <a:gd name="connsiteY90" fmla="*/ 61248 h 4099399"/>
              <a:gd name="connsiteX91" fmla="*/ 4227028 w 7832767"/>
              <a:gd name="connsiteY91" fmla="*/ 1129 h 4099399"/>
              <a:gd name="connsiteX92" fmla="*/ 4436398 w 7832767"/>
              <a:gd name="connsiteY92" fmla="*/ 580 h 409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832767" h="4099399">
                <a:moveTo>
                  <a:pt x="4436398" y="580"/>
                </a:moveTo>
                <a:cubicBezTo>
                  <a:pt x="4645360" y="3164"/>
                  <a:pt x="4853309" y="13778"/>
                  <a:pt x="5062070" y="20166"/>
                </a:cubicBezTo>
                <a:cubicBezTo>
                  <a:pt x="5516848" y="34696"/>
                  <a:pt x="5974030" y="34194"/>
                  <a:pt x="6429770" y="44716"/>
                </a:cubicBezTo>
                <a:cubicBezTo>
                  <a:pt x="6713886" y="51228"/>
                  <a:pt x="6994637" y="74776"/>
                  <a:pt x="7261927" y="147922"/>
                </a:cubicBezTo>
                <a:cubicBezTo>
                  <a:pt x="7299424" y="158443"/>
                  <a:pt x="7341729" y="160448"/>
                  <a:pt x="7370574" y="185497"/>
                </a:cubicBezTo>
                <a:cubicBezTo>
                  <a:pt x="7402784" y="213553"/>
                  <a:pt x="7389804" y="254635"/>
                  <a:pt x="7342690" y="262652"/>
                </a:cubicBezTo>
                <a:cubicBezTo>
                  <a:pt x="7282599" y="273173"/>
                  <a:pt x="7221066" y="276179"/>
                  <a:pt x="7154722" y="283192"/>
                </a:cubicBezTo>
                <a:cubicBezTo>
                  <a:pt x="7180202" y="321770"/>
                  <a:pt x="7241736" y="292713"/>
                  <a:pt x="7257600" y="340809"/>
                </a:cubicBezTo>
                <a:cubicBezTo>
                  <a:pt x="7186452" y="373874"/>
                  <a:pt x="7100400" y="352331"/>
                  <a:pt x="7031654" y="384897"/>
                </a:cubicBezTo>
                <a:cubicBezTo>
                  <a:pt x="7033577" y="407441"/>
                  <a:pt x="7048960" y="409446"/>
                  <a:pt x="7061460" y="415459"/>
                </a:cubicBezTo>
                <a:cubicBezTo>
                  <a:pt x="7073960" y="420968"/>
                  <a:pt x="7105206" y="412953"/>
                  <a:pt x="7091746" y="444516"/>
                </a:cubicBezTo>
                <a:cubicBezTo>
                  <a:pt x="6948967" y="463553"/>
                  <a:pt x="6812438" y="528183"/>
                  <a:pt x="6661966" y="519166"/>
                </a:cubicBezTo>
                <a:cubicBezTo>
                  <a:pt x="6848013" y="536700"/>
                  <a:pt x="7005214" y="608344"/>
                  <a:pt x="7169625" y="655940"/>
                </a:cubicBezTo>
                <a:cubicBezTo>
                  <a:pt x="7162896" y="712052"/>
                  <a:pt x="7096554" y="689507"/>
                  <a:pt x="7077324" y="729587"/>
                </a:cubicBezTo>
                <a:cubicBezTo>
                  <a:pt x="7182606" y="757642"/>
                  <a:pt x="7283560" y="790709"/>
                  <a:pt x="7370574" y="845819"/>
                </a:cubicBezTo>
                <a:cubicBezTo>
                  <a:pt x="7448935" y="895418"/>
                  <a:pt x="7523448" y="950028"/>
                  <a:pt x="7608539" y="990610"/>
                </a:cubicBezTo>
                <a:cubicBezTo>
                  <a:pt x="7697957" y="1033195"/>
                  <a:pt x="7752280" y="1087804"/>
                  <a:pt x="7742185" y="1180991"/>
                </a:cubicBezTo>
                <a:cubicBezTo>
                  <a:pt x="7737858" y="1219067"/>
                  <a:pt x="7749396" y="1251131"/>
                  <a:pt x="7789296" y="1266161"/>
                </a:cubicBezTo>
                <a:cubicBezTo>
                  <a:pt x="7838813" y="1284698"/>
                  <a:pt x="7833526" y="1312754"/>
                  <a:pt x="7831602" y="1355841"/>
                </a:cubicBezTo>
                <a:cubicBezTo>
                  <a:pt x="7828717" y="1407443"/>
                  <a:pt x="7803238" y="1427485"/>
                  <a:pt x="7758529" y="1445019"/>
                </a:cubicBezTo>
                <a:cubicBezTo>
                  <a:pt x="7694591" y="1469568"/>
                  <a:pt x="7694110" y="1507644"/>
                  <a:pt x="7710936" y="1553237"/>
                </a:cubicBezTo>
                <a:cubicBezTo>
                  <a:pt x="7720072" y="1578286"/>
                  <a:pt x="7734012" y="1598327"/>
                  <a:pt x="7754684" y="1616863"/>
                </a:cubicBezTo>
                <a:cubicBezTo>
                  <a:pt x="7826314" y="1681493"/>
                  <a:pt x="7825833" y="1682494"/>
                  <a:pt x="7755645" y="1759148"/>
                </a:cubicBezTo>
                <a:cubicBezTo>
                  <a:pt x="7736896" y="1779688"/>
                  <a:pt x="7716704" y="1793216"/>
                  <a:pt x="7725360" y="1826283"/>
                </a:cubicBezTo>
                <a:cubicBezTo>
                  <a:pt x="7754684" y="1936002"/>
                  <a:pt x="7750838" y="1936002"/>
                  <a:pt x="7633056" y="1972074"/>
                </a:cubicBezTo>
                <a:cubicBezTo>
                  <a:pt x="7606135" y="1980591"/>
                  <a:pt x="7570080" y="1973076"/>
                  <a:pt x="7554696" y="2004640"/>
                </a:cubicBezTo>
                <a:cubicBezTo>
                  <a:pt x="7564311" y="2027686"/>
                  <a:pt x="7541716" y="2583799"/>
                  <a:pt x="7562870" y="2592817"/>
                </a:cubicBezTo>
                <a:cubicBezTo>
                  <a:pt x="7728244" y="2663458"/>
                  <a:pt x="7748914" y="2746625"/>
                  <a:pt x="7620078" y="2877387"/>
                </a:cubicBezTo>
                <a:cubicBezTo>
                  <a:pt x="7533544" y="2965063"/>
                  <a:pt x="7543639" y="3108349"/>
                  <a:pt x="7579695" y="3198029"/>
                </a:cubicBezTo>
                <a:cubicBezTo>
                  <a:pt x="7715743" y="3237608"/>
                  <a:pt x="7685939" y="3342818"/>
                  <a:pt x="7713340" y="3435003"/>
                </a:cubicBezTo>
                <a:cubicBezTo>
                  <a:pt x="7733531" y="3504142"/>
                  <a:pt x="7654210" y="3494623"/>
                  <a:pt x="7658054" y="3526187"/>
                </a:cubicBezTo>
                <a:cubicBezTo>
                  <a:pt x="7708052" y="3564262"/>
                  <a:pt x="7774874" y="3576287"/>
                  <a:pt x="7813815" y="3628391"/>
                </a:cubicBezTo>
                <a:cubicBezTo>
                  <a:pt x="7743627" y="3666467"/>
                  <a:pt x="7708052" y="3720074"/>
                  <a:pt x="7669112" y="3773681"/>
                </a:cubicBezTo>
                <a:cubicBezTo>
                  <a:pt x="7606135" y="3860855"/>
                  <a:pt x="7520564" y="3934503"/>
                  <a:pt x="7429704" y="4001137"/>
                </a:cubicBezTo>
                <a:lnTo>
                  <a:pt x="7417475" y="4099399"/>
                </a:lnTo>
                <a:lnTo>
                  <a:pt x="180606" y="4099399"/>
                </a:lnTo>
                <a:lnTo>
                  <a:pt x="164649" y="4093760"/>
                </a:lnTo>
                <a:cubicBezTo>
                  <a:pt x="148507" y="4086464"/>
                  <a:pt x="145082" y="4080295"/>
                  <a:pt x="160465" y="4076287"/>
                </a:cubicBezTo>
                <a:cubicBezTo>
                  <a:pt x="230173" y="4057751"/>
                  <a:pt x="478714" y="3837810"/>
                  <a:pt x="549383" y="3827790"/>
                </a:cubicBezTo>
                <a:cubicBezTo>
                  <a:pt x="631589" y="3816267"/>
                  <a:pt x="647934" y="3800736"/>
                  <a:pt x="756100" y="3722078"/>
                </a:cubicBezTo>
                <a:cubicBezTo>
                  <a:pt x="827251" y="3670474"/>
                  <a:pt x="531115" y="3782698"/>
                  <a:pt x="415738" y="3746126"/>
                </a:cubicBezTo>
                <a:cubicBezTo>
                  <a:pt x="373433" y="3732598"/>
                  <a:pt x="671971" y="3589813"/>
                  <a:pt x="671971" y="3563762"/>
                </a:cubicBezTo>
                <a:cubicBezTo>
                  <a:pt x="671971" y="3536206"/>
                  <a:pt x="645049" y="3530194"/>
                  <a:pt x="619570" y="3530194"/>
                </a:cubicBezTo>
                <a:cubicBezTo>
                  <a:pt x="562844" y="3530194"/>
                  <a:pt x="580151" y="3506145"/>
                  <a:pt x="523422" y="3507649"/>
                </a:cubicBezTo>
                <a:cubicBezTo>
                  <a:pt x="689758" y="3438010"/>
                  <a:pt x="792637" y="3456547"/>
                  <a:pt x="957048" y="3392918"/>
                </a:cubicBezTo>
                <a:cubicBezTo>
                  <a:pt x="1037333" y="3361856"/>
                  <a:pt x="753217" y="3258649"/>
                  <a:pt x="835904" y="3231596"/>
                </a:cubicBezTo>
                <a:cubicBezTo>
                  <a:pt x="867151" y="3221074"/>
                  <a:pt x="908974" y="3232097"/>
                  <a:pt x="930608" y="3195022"/>
                </a:cubicBezTo>
                <a:cubicBezTo>
                  <a:pt x="896476" y="3165464"/>
                  <a:pt x="851286" y="3178490"/>
                  <a:pt x="817153" y="3190514"/>
                </a:cubicBezTo>
                <a:cubicBezTo>
                  <a:pt x="730141" y="3221576"/>
                  <a:pt x="736391" y="3214062"/>
                  <a:pt x="727736" y="3191015"/>
                </a:cubicBezTo>
                <a:cubicBezTo>
                  <a:pt x="699374" y="3112357"/>
                  <a:pt x="629186" y="3137408"/>
                  <a:pt x="567170" y="3150434"/>
                </a:cubicBezTo>
                <a:cubicBezTo>
                  <a:pt x="379682" y="3189512"/>
                  <a:pt x="189791" y="3178490"/>
                  <a:pt x="2784" y="3218569"/>
                </a:cubicBezTo>
                <a:cubicBezTo>
                  <a:pt x="-17406" y="3223079"/>
                  <a:pt x="77299" y="3133400"/>
                  <a:pt x="122006" y="3122877"/>
                </a:cubicBezTo>
                <a:cubicBezTo>
                  <a:pt x="170561" y="3111856"/>
                  <a:pt x="230173" y="3119872"/>
                  <a:pt x="264786" y="3068269"/>
                </a:cubicBezTo>
                <a:cubicBezTo>
                  <a:pt x="203252" y="3055243"/>
                  <a:pt x="133065" y="3080292"/>
                  <a:pt x="72009" y="3039210"/>
                </a:cubicBezTo>
                <a:cubicBezTo>
                  <a:pt x="207578" y="2982597"/>
                  <a:pt x="342665" y="2984601"/>
                  <a:pt x="459485" y="2948028"/>
                </a:cubicBezTo>
                <a:cubicBezTo>
                  <a:pt x="470061" y="2880393"/>
                  <a:pt x="393143" y="2904941"/>
                  <a:pt x="365260" y="2866364"/>
                </a:cubicBezTo>
                <a:cubicBezTo>
                  <a:pt x="1245010" y="2800232"/>
                  <a:pt x="753697" y="2604840"/>
                  <a:pt x="607071" y="2498127"/>
                </a:cubicBezTo>
                <a:cubicBezTo>
                  <a:pt x="558036" y="2462556"/>
                  <a:pt x="1073387" y="2293717"/>
                  <a:pt x="1090213" y="2289209"/>
                </a:cubicBezTo>
                <a:cubicBezTo>
                  <a:pt x="1132999" y="2278688"/>
                  <a:pt x="1302700" y="2286203"/>
                  <a:pt x="1337313" y="2272676"/>
                </a:cubicBezTo>
                <a:cubicBezTo>
                  <a:pt x="1381541" y="2255643"/>
                  <a:pt x="1235395" y="2226083"/>
                  <a:pt x="1268086" y="2205541"/>
                </a:cubicBezTo>
                <a:cubicBezTo>
                  <a:pt x="1497398" y="2060752"/>
                  <a:pt x="1513743" y="1842815"/>
                  <a:pt x="1449324" y="1827285"/>
                </a:cubicBezTo>
                <a:cubicBezTo>
                  <a:pt x="1382502" y="1811252"/>
                  <a:pt x="1317121" y="1823778"/>
                  <a:pt x="1255107" y="1849829"/>
                </a:cubicBezTo>
                <a:cubicBezTo>
                  <a:pt x="1154152" y="1892415"/>
                  <a:pt x="455158" y="1831793"/>
                  <a:pt x="259497" y="1865862"/>
                </a:cubicBezTo>
                <a:cubicBezTo>
                  <a:pt x="229691" y="1870872"/>
                  <a:pt x="189311" y="1893417"/>
                  <a:pt x="160947" y="1851332"/>
                </a:cubicBezTo>
                <a:cubicBezTo>
                  <a:pt x="362377" y="1715060"/>
                  <a:pt x="621013" y="1754138"/>
                  <a:pt x="845998" y="1661453"/>
                </a:cubicBezTo>
                <a:cubicBezTo>
                  <a:pt x="757542" y="1597824"/>
                  <a:pt x="667645" y="1600832"/>
                  <a:pt x="575343" y="1610350"/>
                </a:cubicBezTo>
                <a:cubicBezTo>
                  <a:pt x="551306" y="1612855"/>
                  <a:pt x="518615" y="1616362"/>
                  <a:pt x="512846" y="1589809"/>
                </a:cubicBezTo>
                <a:cubicBezTo>
                  <a:pt x="505636" y="1556242"/>
                  <a:pt x="544576" y="1550229"/>
                  <a:pt x="570054" y="1536702"/>
                </a:cubicBezTo>
                <a:cubicBezTo>
                  <a:pt x="608994" y="1515660"/>
                  <a:pt x="666682" y="1540710"/>
                  <a:pt x="714276" y="1483095"/>
                </a:cubicBezTo>
                <a:cubicBezTo>
                  <a:pt x="570054" y="1496622"/>
                  <a:pt x="448428" y="1520170"/>
                  <a:pt x="321033" y="1560250"/>
                </a:cubicBezTo>
                <a:cubicBezTo>
                  <a:pt x="332089" y="1524679"/>
                  <a:pt x="370548" y="1508145"/>
                  <a:pt x="348915" y="1478587"/>
                </a:cubicBezTo>
                <a:cubicBezTo>
                  <a:pt x="332571" y="1456542"/>
                  <a:pt x="285939" y="1446021"/>
                  <a:pt x="309975" y="1404938"/>
                </a:cubicBezTo>
                <a:cubicBezTo>
                  <a:pt x="377759" y="1361351"/>
                  <a:pt x="473907" y="1372876"/>
                  <a:pt x="531595" y="1310249"/>
                </a:cubicBezTo>
                <a:cubicBezTo>
                  <a:pt x="613321" y="1221071"/>
                  <a:pt x="740236" y="1190509"/>
                  <a:pt x="840230" y="1125380"/>
                </a:cubicBezTo>
                <a:cubicBezTo>
                  <a:pt x="873400" y="1104337"/>
                  <a:pt x="1091175" y="1030690"/>
                  <a:pt x="1149825" y="1007142"/>
                </a:cubicBezTo>
                <a:cubicBezTo>
                  <a:pt x="1231551" y="974076"/>
                  <a:pt x="1324813" y="962553"/>
                  <a:pt x="1405096" y="901932"/>
                </a:cubicBezTo>
                <a:cubicBezTo>
                  <a:pt x="1326255" y="889406"/>
                  <a:pt x="1262318" y="946021"/>
                  <a:pt x="1167613" y="918465"/>
                </a:cubicBezTo>
                <a:cubicBezTo>
                  <a:pt x="1317602" y="859848"/>
                  <a:pt x="1455092" y="833294"/>
                  <a:pt x="1563740" y="752632"/>
                </a:cubicBezTo>
                <a:cubicBezTo>
                  <a:pt x="1577201" y="742613"/>
                  <a:pt x="1603642" y="745619"/>
                  <a:pt x="1623833" y="742112"/>
                </a:cubicBezTo>
                <a:cubicBezTo>
                  <a:pt x="1836317" y="706540"/>
                  <a:pt x="2049765" y="676480"/>
                  <a:pt x="2259848" y="624877"/>
                </a:cubicBezTo>
                <a:cubicBezTo>
                  <a:pt x="2307442" y="612853"/>
                  <a:pt x="2391570" y="609847"/>
                  <a:pt x="2382917" y="566761"/>
                </a:cubicBezTo>
                <a:cubicBezTo>
                  <a:pt x="2369937" y="502131"/>
                  <a:pt x="2291577" y="548223"/>
                  <a:pt x="2241099" y="554235"/>
                </a:cubicBezTo>
                <a:cubicBezTo>
                  <a:pt x="2084379" y="573775"/>
                  <a:pt x="1927659" y="607843"/>
                  <a:pt x="1768535" y="588806"/>
                </a:cubicBezTo>
                <a:cubicBezTo>
                  <a:pt x="1875738" y="564757"/>
                  <a:pt x="1982463" y="540207"/>
                  <a:pt x="2089668" y="516159"/>
                </a:cubicBezTo>
                <a:cubicBezTo>
                  <a:pt x="1966597" y="524676"/>
                  <a:pt x="1859394" y="468563"/>
                  <a:pt x="1739690" y="493614"/>
                </a:cubicBezTo>
                <a:cubicBezTo>
                  <a:pt x="1701230" y="501630"/>
                  <a:pt x="1660850" y="476079"/>
                  <a:pt x="1657003" y="436500"/>
                </a:cubicBezTo>
                <a:cubicBezTo>
                  <a:pt x="1652677" y="404937"/>
                  <a:pt x="1688732" y="390909"/>
                  <a:pt x="1716134" y="380889"/>
                </a:cubicBezTo>
                <a:cubicBezTo>
                  <a:pt x="1786322" y="355337"/>
                  <a:pt x="1842086" y="279687"/>
                  <a:pt x="1931986" y="319766"/>
                </a:cubicBezTo>
                <a:cubicBezTo>
                  <a:pt x="1988712" y="256640"/>
                  <a:pt x="2079091" y="246619"/>
                  <a:pt x="2152163" y="230087"/>
                </a:cubicBezTo>
                <a:cubicBezTo>
                  <a:pt x="2385321" y="177982"/>
                  <a:pt x="2621844" y="137401"/>
                  <a:pt x="2858367" y="102831"/>
                </a:cubicBezTo>
                <a:cubicBezTo>
                  <a:pt x="3013645" y="80286"/>
                  <a:pt x="3173731" y="89806"/>
                  <a:pt x="3327568" y="61248"/>
                </a:cubicBezTo>
                <a:cubicBezTo>
                  <a:pt x="3628510" y="5637"/>
                  <a:pt x="3927528" y="7141"/>
                  <a:pt x="4227028" y="1129"/>
                </a:cubicBezTo>
                <a:cubicBezTo>
                  <a:pt x="4296975" y="-249"/>
                  <a:pt x="4366742" y="-281"/>
                  <a:pt x="4436398" y="5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68EA5D4-A99C-B1DA-E33B-C7098F7A3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129" y="4126128"/>
            <a:ext cx="5765799" cy="13643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CN" altLang="en-US" sz="6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主，差遣我</a:t>
            </a:r>
            <a:endParaRPr lang="en-US" altLang="zh-CN" sz="66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17250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8F6A-F45D-9C6F-A52E-EE650F644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E5D96B1-11A5-F96E-1F54-517D86B3D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CF162D-CE84-F336-564C-2709424C1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 你呼召 我愿意降服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唯求祢引领 指明祢道路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教导我明白 依祢使命行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事奉要忠心 工场要肯定</a:t>
            </a:r>
          </a:p>
        </p:txBody>
      </p:sp>
    </p:spTree>
    <p:extLst>
      <p:ext uri="{BB962C8B-B14F-4D97-AF65-F5344CB8AC3E}">
        <p14:creationId xmlns:p14="http://schemas.microsoft.com/office/powerpoint/2010/main" val="6927745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350AE-2238-982B-B69C-9AD240BA0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55EE94-A58B-D088-A546-5D9B2F21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3D5A42-6033-29B4-A150-A5139C5C9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 祢呼召 诚心地回应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我已预备好 主 差遣我</a:t>
            </a:r>
          </a:p>
        </p:txBody>
      </p:sp>
    </p:spTree>
    <p:extLst>
      <p:ext uri="{BB962C8B-B14F-4D97-AF65-F5344CB8AC3E}">
        <p14:creationId xmlns:p14="http://schemas.microsoft.com/office/powerpoint/2010/main" val="7628718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657C4-0F1F-C4B5-6FF2-25D38E262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10FC23B-6D23-950B-A365-D2B3FCF88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DF5489-B547-8366-A377-63390FCC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愿为我救主 背负十字架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更愿意承受 凌辱或失丧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在祢引领下 甘愿跟随祢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只求祢恩手按需要供应</a:t>
            </a:r>
          </a:p>
        </p:txBody>
      </p:sp>
    </p:spTree>
    <p:extLst>
      <p:ext uri="{BB962C8B-B14F-4D97-AF65-F5344CB8AC3E}">
        <p14:creationId xmlns:p14="http://schemas.microsoft.com/office/powerpoint/2010/main" val="22820305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9D54E-4AAD-2E7D-B92A-7A3987C73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D902C7-EB43-71EB-592B-9180EF30D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595BB0-84DB-FD12-440E-0CB031FC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 祢呼召 诚心地回应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我已预备好 主 差遣我</a:t>
            </a:r>
          </a:p>
        </p:txBody>
      </p:sp>
    </p:spTree>
    <p:extLst>
      <p:ext uri="{BB962C8B-B14F-4D97-AF65-F5344CB8AC3E}">
        <p14:creationId xmlns:p14="http://schemas.microsoft.com/office/powerpoint/2010/main" val="1092466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988652" y="628233"/>
            <a:ext cx="1068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哈利路亚 哈利路亚</a:t>
            </a:r>
            <a:r>
              <a:rPr lang="en-US" altLang="zh-CN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祢的慈爱高及诸天</a:t>
            </a:r>
            <a:endParaRPr lang="en-US" altLang="zh-CN" sz="48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哈利路亚 哈利路亚 祢的信实上达穹苍</a:t>
            </a:r>
          </a:p>
        </p:txBody>
      </p:sp>
    </p:spTree>
    <p:extLst>
      <p:ext uri="{BB962C8B-B14F-4D97-AF65-F5344CB8AC3E}">
        <p14:creationId xmlns:p14="http://schemas.microsoft.com/office/powerpoint/2010/main" val="30327026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61F62-9227-1F13-28A4-57EF33960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C1A7EAB-A02C-4119-C320-48F7C6A4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C85A5-6F82-4457-4A91-D0A03A7B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我活 或我死 我总属于祢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虽然我软弱 祢却永是神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当我走错路 恳求祢饶恕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怜悯我 领我回归光明路</a:t>
            </a:r>
          </a:p>
        </p:txBody>
      </p:sp>
    </p:spTree>
    <p:extLst>
      <p:ext uri="{BB962C8B-B14F-4D97-AF65-F5344CB8AC3E}">
        <p14:creationId xmlns:p14="http://schemas.microsoft.com/office/powerpoint/2010/main" val="211242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A173F-A599-7D7B-DCEF-DC2A09C0F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31BA4C-504A-116B-084D-A45764A07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8399A6-F40B-C7F4-95EA-BD1315AF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742"/>
            <a:ext cx="10515600" cy="3478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主啊 祢呼召 诚心地回应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我已预备好 主 差遣我</a:t>
            </a:r>
          </a:p>
          <a:p>
            <a:pPr marL="0" indent="0" algn="ctr">
              <a:buNone/>
            </a:pP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差遣我</a:t>
            </a:r>
          </a:p>
        </p:txBody>
      </p:sp>
    </p:spTree>
    <p:extLst>
      <p:ext uri="{BB962C8B-B14F-4D97-AF65-F5344CB8AC3E}">
        <p14:creationId xmlns:p14="http://schemas.microsoft.com/office/powerpoint/2010/main" val="11855767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E239-9B4B-4AEF-8ACF-599F65D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祝福祷告</a:t>
            </a:r>
            <a:endParaRPr lang="en-US" sz="4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08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42104-663F-4366-9B25-C0FE5CBD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4" r="1" b="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E239-9B4B-4AEF-8ACF-599F65DB8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77" y="2300100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zh-CN" altLang="en-US" sz="4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会务报告</a:t>
            </a:r>
            <a:endParaRPr lang="en-US" sz="4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792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14A5A26-33D3-4DE8-9B43-18793218A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 r="13471" b="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8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18F02-92AD-44F3-865C-96163CE1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8"/>
            <a:ext cx="9265771" cy="1503851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散会，愿神祝福大家！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33842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8BFA5-2F35-4F98-8EA7-8D25C53E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09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E3F3C-F0F5-4F0B-BA82-05DF5778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6F937-5A66-40F5-ABD2-BF50E4BC2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98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971EC637-954A-4AC1-8D74-854B08E8C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13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F88D4-087F-4687-A7C9-C252A2A3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44A0E-B9E8-4BF7-9832-1FB2147B3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70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lose up of wheat&#10;&#10;Description automatically generated with low confidence">
            <a:extLst>
              <a:ext uri="{FF2B5EF4-FFF2-40B4-BE49-F238E27FC236}">
                <a16:creationId xmlns:a16="http://schemas.microsoft.com/office/drawing/2014/main" id="{F0A474F5-4EAF-6180-E7D6-06E599B5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ABB2-9894-4070-8E2A-A9A4AC4CD3E7}"/>
              </a:ext>
            </a:extLst>
          </p:cNvPr>
          <p:cNvSpPr txBox="1"/>
          <p:nvPr/>
        </p:nvSpPr>
        <p:spPr>
          <a:xfrm>
            <a:off x="1306286" y="628233"/>
            <a:ext cx="108857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美哉主耶稣 宇宙万物主宰</a:t>
            </a:r>
            <a:endParaRPr lang="en-US" altLang="zh-CN" sz="44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祂是真神降世为人</a:t>
            </a:r>
            <a:endParaRPr lang="en-US" altLang="zh-CN" sz="44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我心所景仰 我灵所崇尊</a:t>
            </a:r>
            <a:endParaRPr lang="en-US" altLang="zh-CN" sz="44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是我荣耀冠冕 欢欣</a:t>
            </a:r>
            <a:endParaRPr lang="en-US" altLang="zh-CN" sz="44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0082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Calibri Light"/>
        <a:ea typeface="等线 Light"/>
        <a:cs typeface=""/>
      </a:majorFont>
      <a:minorFont>
        <a:latin typeface="Calibr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5044</TotalTime>
  <Words>2152</Words>
  <Application>Microsoft Office PowerPoint</Application>
  <PresentationFormat>宽屏</PresentationFormat>
  <Paragraphs>291</Paragraphs>
  <Slides>86</Slides>
  <Notes>31</Notes>
  <HiddenSlides>2</HiddenSlides>
  <MMClips>5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86</vt:i4>
      </vt:variant>
    </vt:vector>
  </HeadingPairs>
  <TitlesOfParts>
    <vt:vector size="92" baseType="lpstr">
      <vt:lpstr>Meiryo</vt:lpstr>
      <vt:lpstr>微软雅黑</vt:lpstr>
      <vt:lpstr>Arial</vt:lpstr>
      <vt:lpstr>Calibri</vt:lpstr>
      <vt:lpstr>Calibri Light</vt:lpstr>
      <vt:lpstr>Office Theme</vt:lpstr>
      <vt:lpstr>2025年 活水新心年会</vt:lpstr>
      <vt:lpstr>年会日程</vt:lpstr>
      <vt:lpstr>宣召</vt:lpstr>
      <vt:lpstr>愿祢崇高/美哉主耶稣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竭诚献上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证 道</vt:lpstr>
      <vt:lpstr>PowerPoint 演示文稿</vt:lpstr>
      <vt:lpstr>主，差遣我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差礼 述志</vt:lpstr>
      <vt:lpstr>PowerPoint 演示文稿</vt:lpstr>
      <vt:lpstr>PowerPoint 演示文稿</vt:lpstr>
      <vt:lpstr>PowerPoint 演示文稿</vt:lpstr>
      <vt:lpstr>回顾宣教历史</vt:lpstr>
      <vt:lpstr>2024年度事工总结 和 2025年度展望</vt:lpstr>
      <vt:lpstr>信心认献填写说明</vt:lpstr>
      <vt:lpstr>PowerPoint 演示文稿</vt:lpstr>
      <vt:lpstr>会务报告 </vt:lpstr>
      <vt:lpstr>午休时间  12:00-13:00</vt:lpstr>
      <vt:lpstr>年会日程</vt:lpstr>
      <vt:lpstr>宣召</vt:lpstr>
      <vt:lpstr>宣召</vt:lpstr>
      <vt:lpstr>宣召</vt:lpstr>
      <vt:lpstr>祢是荣耀的君王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十字架的传达者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前线工人分享</vt:lpstr>
      <vt:lpstr>祝福祷告</vt:lpstr>
      <vt:lpstr>前线工人分享</vt:lpstr>
      <vt:lpstr>祝福祷告</vt:lpstr>
      <vt:lpstr>家门口事工分享</vt:lpstr>
      <vt:lpstr>祝福祷告</vt:lpstr>
      <vt:lpstr>PowerPoint 演示文稿</vt:lpstr>
      <vt:lpstr>年会日程</vt:lpstr>
      <vt:lpstr>宣教士述职</vt:lpstr>
      <vt:lpstr>祝福祷告</vt:lpstr>
      <vt:lpstr>宣教士述职</vt:lpstr>
      <vt:lpstr>祝福祷告</vt:lpstr>
      <vt:lpstr>回应&amp;呼召</vt:lpstr>
      <vt:lpstr>主，差遣我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祝福祷告</vt:lpstr>
      <vt:lpstr>会务报告</vt:lpstr>
      <vt:lpstr>散会，愿神祝福大家！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活水新心年会</dc:title>
  <dc:creator>Luis Lu</dc:creator>
  <cp:lastModifiedBy>Ray Guo</cp:lastModifiedBy>
  <cp:revision>56</cp:revision>
  <dcterms:modified xsi:type="dcterms:W3CDTF">2025-06-20T17:21:23Z</dcterms:modified>
</cp:coreProperties>
</file>