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6" r:id="rId4"/>
    <p:sldMasterId id="214748367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Lst>
  <p:sldSz cy="5143500" cx="9144000"/>
  <p:notesSz cx="6858000" cy="9144000"/>
  <p:embeddedFontLst>
    <p:embeddedFont>
      <p:font typeface="Marcellus"/>
      <p:regular r:id="rId54"/>
    </p:embeddedFont>
    <p:embeddedFont>
      <p:font typeface="Proxima Nova"/>
      <p:regular r:id="rId55"/>
      <p:bold r:id="rId56"/>
      <p:italic r:id="rId57"/>
      <p:boldItalic r:id="rId58"/>
    </p:embeddedFont>
    <p:embeddedFont>
      <p:font typeface="Roboto Medium"/>
      <p:regular r:id="rId59"/>
      <p:bold r:id="rId60"/>
      <p:italic r:id="rId61"/>
      <p:boldItalic r:id="rId62"/>
    </p:embeddedFont>
    <p:embeddedFont>
      <p:font typeface="Amatic SC"/>
      <p:regular r:id="rId63"/>
      <p:bold r:id="rId64"/>
    </p:embeddedFont>
    <p:embeddedFont>
      <p:font typeface="Anaheim"/>
      <p:regular r:id="rId65"/>
      <p:bold r:id="rId66"/>
    </p:embeddedFont>
    <p:embeddedFont>
      <p:font typeface="Bebas Neue"/>
      <p:regular r:id="rId67"/>
    </p:embeddedFont>
    <p:embeddedFont>
      <p:font typeface="Proxima Nova Semibold"/>
      <p:regular r:id="rId68"/>
      <p:bold r:id="rId69"/>
      <p:boldItalic r:id="rId70"/>
    </p:embeddedFont>
    <p:embeddedFont>
      <p:font typeface="PT Sans"/>
      <p:regular r:id="rId71"/>
      <p:bold r:id="rId72"/>
      <p:italic r:id="rId73"/>
      <p:boldItalic r:id="rId7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D8D77F5-94DE-4219-BDBD-3BB7FF4B2DDE}">
  <a:tblStyle styleId="{FD8D77F5-94DE-4219-BDBD-3BB7FF4B2DDE}"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TSans-italic.fntdata"/><Relationship Id="rId72" Type="http://schemas.openxmlformats.org/officeDocument/2006/relationships/font" Target="fonts/PTSans-bold.fntdata"/><Relationship Id="rId31" Type="http://schemas.openxmlformats.org/officeDocument/2006/relationships/slide" Target="slides/slide25.xml"/><Relationship Id="rId30" Type="http://schemas.openxmlformats.org/officeDocument/2006/relationships/slide" Target="slides/slide24.xml"/><Relationship Id="rId74" Type="http://schemas.openxmlformats.org/officeDocument/2006/relationships/font" Target="fonts/PTSans-boldItalic.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TSans-regular.fntdata"/><Relationship Id="rId70" Type="http://schemas.openxmlformats.org/officeDocument/2006/relationships/font" Target="fonts/ProximaNovaSemibold-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boldItalic.fntdata"/><Relationship Id="rId61" Type="http://schemas.openxmlformats.org/officeDocument/2006/relationships/font" Target="fonts/RobotoMedium-italic.fntdata"/><Relationship Id="rId20" Type="http://schemas.openxmlformats.org/officeDocument/2006/relationships/slide" Target="slides/slide14.xml"/><Relationship Id="rId64" Type="http://schemas.openxmlformats.org/officeDocument/2006/relationships/font" Target="fonts/AmaticSC-bold.fntdata"/><Relationship Id="rId63" Type="http://schemas.openxmlformats.org/officeDocument/2006/relationships/font" Target="fonts/AmaticSC-regular.fntdata"/><Relationship Id="rId22" Type="http://schemas.openxmlformats.org/officeDocument/2006/relationships/slide" Target="slides/slide16.xml"/><Relationship Id="rId66" Type="http://schemas.openxmlformats.org/officeDocument/2006/relationships/font" Target="fonts/Anaheim-bold.fntdata"/><Relationship Id="rId21" Type="http://schemas.openxmlformats.org/officeDocument/2006/relationships/slide" Target="slides/slide15.xml"/><Relationship Id="rId65" Type="http://schemas.openxmlformats.org/officeDocument/2006/relationships/font" Target="fonts/Anaheim-regular.fntdata"/><Relationship Id="rId24" Type="http://schemas.openxmlformats.org/officeDocument/2006/relationships/slide" Target="slides/slide18.xml"/><Relationship Id="rId68" Type="http://schemas.openxmlformats.org/officeDocument/2006/relationships/font" Target="fonts/ProximaNovaSemibold-regular.fntdata"/><Relationship Id="rId23" Type="http://schemas.openxmlformats.org/officeDocument/2006/relationships/slide" Target="slides/slide17.xml"/><Relationship Id="rId67" Type="http://schemas.openxmlformats.org/officeDocument/2006/relationships/font" Target="fonts/BebasNeue-regular.fntdata"/><Relationship Id="rId60" Type="http://schemas.openxmlformats.org/officeDocument/2006/relationships/font" Target="fonts/RobotoMedium-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Semibold-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ProximaNova-regular.fntdata"/><Relationship Id="rId10" Type="http://schemas.openxmlformats.org/officeDocument/2006/relationships/slide" Target="slides/slide4.xml"/><Relationship Id="rId54" Type="http://schemas.openxmlformats.org/officeDocument/2006/relationships/font" Target="fonts/Marcellus-regular.fntdata"/><Relationship Id="rId13" Type="http://schemas.openxmlformats.org/officeDocument/2006/relationships/slide" Target="slides/slide7.xml"/><Relationship Id="rId57" Type="http://schemas.openxmlformats.org/officeDocument/2006/relationships/font" Target="fonts/ProximaNova-italic.fntdata"/><Relationship Id="rId12" Type="http://schemas.openxmlformats.org/officeDocument/2006/relationships/slide" Target="slides/slide6.xml"/><Relationship Id="rId56" Type="http://schemas.openxmlformats.org/officeDocument/2006/relationships/font" Target="fonts/ProximaNova-bold.fntdata"/><Relationship Id="rId15" Type="http://schemas.openxmlformats.org/officeDocument/2006/relationships/slide" Target="slides/slide9.xml"/><Relationship Id="rId59" Type="http://schemas.openxmlformats.org/officeDocument/2006/relationships/font" Target="fonts/RobotoMedium-regular.fntdata"/><Relationship Id="rId14" Type="http://schemas.openxmlformats.org/officeDocument/2006/relationships/slide" Target="slides/slide8.xml"/><Relationship Id="rId58" Type="http://schemas.openxmlformats.org/officeDocument/2006/relationships/font" Target="fonts/ProximaNova-bold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 name="Shape 312"/>
        <p:cNvGrpSpPr/>
        <p:nvPr/>
      </p:nvGrpSpPr>
      <p:grpSpPr>
        <a:xfrm>
          <a:off x="0" y="0"/>
          <a:ext cx="0" cy="0"/>
          <a:chOff x="0" y="0"/>
          <a:chExt cx="0" cy="0"/>
        </a:xfrm>
      </p:grpSpPr>
      <p:sp>
        <p:nvSpPr>
          <p:cNvPr id="313" name="Google Shape;313;ge5c872c3c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 name="Google Shape;314;ge5c872c3c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 name="Shape 736"/>
        <p:cNvGrpSpPr/>
        <p:nvPr/>
      </p:nvGrpSpPr>
      <p:grpSpPr>
        <a:xfrm>
          <a:off x="0" y="0"/>
          <a:ext cx="0" cy="0"/>
          <a:chOff x="0" y="0"/>
          <a:chExt cx="0" cy="0"/>
        </a:xfrm>
      </p:grpSpPr>
      <p:sp>
        <p:nvSpPr>
          <p:cNvPr id="737" name="Google Shape;737;ge6832cdbc3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 name="Google Shape;738;ge6832cdbc3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bd6c00e730_0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bd6c00e730_0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 name="Shape 836"/>
        <p:cNvGrpSpPr/>
        <p:nvPr/>
      </p:nvGrpSpPr>
      <p:grpSpPr>
        <a:xfrm>
          <a:off x="0" y="0"/>
          <a:ext cx="0" cy="0"/>
          <a:chOff x="0" y="0"/>
          <a:chExt cx="0" cy="0"/>
        </a:xfrm>
      </p:grpSpPr>
      <p:sp>
        <p:nvSpPr>
          <p:cNvPr id="837" name="Google Shape;837;gbd6c00e730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 name="Google Shape;838;gbd6c00e730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ge5f9d7b017_0_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 name="Google Shape;873;ge5f9d7b017_0_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 name="Shape 904"/>
        <p:cNvGrpSpPr/>
        <p:nvPr/>
      </p:nvGrpSpPr>
      <p:grpSpPr>
        <a:xfrm>
          <a:off x="0" y="0"/>
          <a:ext cx="0" cy="0"/>
          <a:chOff x="0" y="0"/>
          <a:chExt cx="0" cy="0"/>
        </a:xfrm>
      </p:grpSpPr>
      <p:sp>
        <p:nvSpPr>
          <p:cNvPr id="905" name="Google Shape;905;gbd6c00e730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6" name="Google Shape;906;gbd6c00e730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 name="Shape 925"/>
        <p:cNvGrpSpPr/>
        <p:nvPr/>
      </p:nvGrpSpPr>
      <p:grpSpPr>
        <a:xfrm>
          <a:off x="0" y="0"/>
          <a:ext cx="0" cy="0"/>
          <a:chOff x="0" y="0"/>
          <a:chExt cx="0" cy="0"/>
        </a:xfrm>
      </p:grpSpPr>
      <p:sp>
        <p:nvSpPr>
          <p:cNvPr id="926" name="Google Shape;926;ge5f9d7b017_0_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7" name="Google Shape;927;ge5f9d7b017_0_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 name="Shape 975"/>
        <p:cNvGrpSpPr/>
        <p:nvPr/>
      </p:nvGrpSpPr>
      <p:grpSpPr>
        <a:xfrm>
          <a:off x="0" y="0"/>
          <a:ext cx="0" cy="0"/>
          <a:chOff x="0" y="0"/>
          <a:chExt cx="0" cy="0"/>
        </a:xfrm>
      </p:grpSpPr>
      <p:sp>
        <p:nvSpPr>
          <p:cNvPr id="976" name="Google Shape;976;g99f2f57a71_0_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 name="Google Shape;977;g99f2f57a71_0_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 name="Shape 1006"/>
        <p:cNvGrpSpPr/>
        <p:nvPr/>
      </p:nvGrpSpPr>
      <p:grpSpPr>
        <a:xfrm>
          <a:off x="0" y="0"/>
          <a:ext cx="0" cy="0"/>
          <a:chOff x="0" y="0"/>
          <a:chExt cx="0" cy="0"/>
        </a:xfrm>
      </p:grpSpPr>
      <p:sp>
        <p:nvSpPr>
          <p:cNvPr id="1007" name="Google Shape;1007;gcc98d9fb70_8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8" name="Google Shape;1008;gcc98d9fb70_8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 name="Shape 1031"/>
        <p:cNvGrpSpPr/>
        <p:nvPr/>
      </p:nvGrpSpPr>
      <p:grpSpPr>
        <a:xfrm>
          <a:off x="0" y="0"/>
          <a:ext cx="0" cy="0"/>
          <a:chOff x="0" y="0"/>
          <a:chExt cx="0" cy="0"/>
        </a:xfrm>
      </p:grpSpPr>
      <p:sp>
        <p:nvSpPr>
          <p:cNvPr id="1032" name="Google Shape;1032;g99f2f57a71_0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3" name="Google Shape;1033;g99f2f57a71_0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8" name="Shape 1058"/>
        <p:cNvGrpSpPr/>
        <p:nvPr/>
      </p:nvGrpSpPr>
      <p:grpSpPr>
        <a:xfrm>
          <a:off x="0" y="0"/>
          <a:ext cx="0" cy="0"/>
          <a:chOff x="0" y="0"/>
          <a:chExt cx="0" cy="0"/>
        </a:xfrm>
      </p:grpSpPr>
      <p:sp>
        <p:nvSpPr>
          <p:cNvPr id="1059" name="Google Shape;1059;g99f2f57a71_0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0" name="Google Shape;1060;g99f2f57a71_0_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 name="Shape 369"/>
        <p:cNvGrpSpPr/>
        <p:nvPr/>
      </p:nvGrpSpPr>
      <p:grpSpPr>
        <a:xfrm>
          <a:off x="0" y="0"/>
          <a:ext cx="0" cy="0"/>
          <a:chOff x="0" y="0"/>
          <a:chExt cx="0" cy="0"/>
        </a:xfrm>
      </p:grpSpPr>
      <p:sp>
        <p:nvSpPr>
          <p:cNvPr id="370" name="Google Shape;370;ge5c872c3c5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 name="Google Shape;371;ge5c872c3c5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9" name="Shape 1169"/>
        <p:cNvGrpSpPr/>
        <p:nvPr/>
      </p:nvGrpSpPr>
      <p:grpSpPr>
        <a:xfrm>
          <a:off x="0" y="0"/>
          <a:ext cx="0" cy="0"/>
          <a:chOff x="0" y="0"/>
          <a:chExt cx="0" cy="0"/>
        </a:xfrm>
      </p:grpSpPr>
      <p:sp>
        <p:nvSpPr>
          <p:cNvPr id="1170" name="Google Shape;1170;gbd6c00e730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1" name="Google Shape;1171;gbd6c00e730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9" name="Shape 1189"/>
        <p:cNvGrpSpPr/>
        <p:nvPr/>
      </p:nvGrpSpPr>
      <p:grpSpPr>
        <a:xfrm>
          <a:off x="0" y="0"/>
          <a:ext cx="0" cy="0"/>
          <a:chOff x="0" y="0"/>
          <a:chExt cx="0" cy="0"/>
        </a:xfrm>
      </p:grpSpPr>
      <p:sp>
        <p:nvSpPr>
          <p:cNvPr id="1190" name="Google Shape;1190;ge5f9d7b017_0_5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1" name="Google Shape;1191;ge5f9d7b017_0_5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 name="Shape 1295"/>
        <p:cNvGrpSpPr/>
        <p:nvPr/>
      </p:nvGrpSpPr>
      <p:grpSpPr>
        <a:xfrm>
          <a:off x="0" y="0"/>
          <a:ext cx="0" cy="0"/>
          <a:chOff x="0" y="0"/>
          <a:chExt cx="0" cy="0"/>
        </a:xfrm>
      </p:grpSpPr>
      <p:sp>
        <p:nvSpPr>
          <p:cNvPr id="1296" name="Google Shape;1296;ge5f9d7b017_0_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7" name="Google Shape;1297;ge5f9d7b017_0_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 name="Shape 1326"/>
        <p:cNvGrpSpPr/>
        <p:nvPr/>
      </p:nvGrpSpPr>
      <p:grpSpPr>
        <a:xfrm>
          <a:off x="0" y="0"/>
          <a:ext cx="0" cy="0"/>
          <a:chOff x="0" y="0"/>
          <a:chExt cx="0" cy="0"/>
        </a:xfrm>
      </p:grpSpPr>
      <p:sp>
        <p:nvSpPr>
          <p:cNvPr id="1327" name="Google Shape;1327;gbd6c00e730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8" name="Google Shape;1328;gbd6c00e730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bd6c00e730_0_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bd6c00e730_0_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0" name="Shape 1400"/>
        <p:cNvGrpSpPr/>
        <p:nvPr/>
      </p:nvGrpSpPr>
      <p:grpSpPr>
        <a:xfrm>
          <a:off x="0" y="0"/>
          <a:ext cx="0" cy="0"/>
          <a:chOff x="0" y="0"/>
          <a:chExt cx="0" cy="0"/>
        </a:xfrm>
      </p:grpSpPr>
      <p:sp>
        <p:nvSpPr>
          <p:cNvPr id="1401" name="Google Shape;1401;ge5f9d7b017_0_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2" name="Google Shape;1402;ge5f9d7b017_0_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6" name="Shape 1416"/>
        <p:cNvGrpSpPr/>
        <p:nvPr/>
      </p:nvGrpSpPr>
      <p:grpSpPr>
        <a:xfrm>
          <a:off x="0" y="0"/>
          <a:ext cx="0" cy="0"/>
          <a:chOff x="0" y="0"/>
          <a:chExt cx="0" cy="0"/>
        </a:xfrm>
      </p:grpSpPr>
      <p:sp>
        <p:nvSpPr>
          <p:cNvPr id="1417" name="Google Shape;1417;g99f2f57a71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 name="Google Shape;1418;g99f2f57a71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5" name="Shape 1455"/>
        <p:cNvGrpSpPr/>
        <p:nvPr/>
      </p:nvGrpSpPr>
      <p:grpSpPr>
        <a:xfrm>
          <a:off x="0" y="0"/>
          <a:ext cx="0" cy="0"/>
          <a:chOff x="0" y="0"/>
          <a:chExt cx="0" cy="0"/>
        </a:xfrm>
      </p:grpSpPr>
      <p:sp>
        <p:nvSpPr>
          <p:cNvPr id="1456" name="Google Shape;1456;ge5f9d7b017_0_2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7" name="Google Shape;1457;ge5f9d7b017_0_2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8" name="Shape 1718"/>
        <p:cNvGrpSpPr/>
        <p:nvPr/>
      </p:nvGrpSpPr>
      <p:grpSpPr>
        <a:xfrm>
          <a:off x="0" y="0"/>
          <a:ext cx="0" cy="0"/>
          <a:chOff x="0" y="0"/>
          <a:chExt cx="0" cy="0"/>
        </a:xfrm>
      </p:grpSpPr>
      <p:sp>
        <p:nvSpPr>
          <p:cNvPr id="1719" name="Google Shape;1719;gbd6c00e730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0" name="Google Shape;1720;gbd6c00e730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0" name="Shape 1770"/>
        <p:cNvGrpSpPr/>
        <p:nvPr/>
      </p:nvGrpSpPr>
      <p:grpSpPr>
        <a:xfrm>
          <a:off x="0" y="0"/>
          <a:ext cx="0" cy="0"/>
          <a:chOff x="0" y="0"/>
          <a:chExt cx="0" cy="0"/>
        </a:xfrm>
      </p:grpSpPr>
      <p:sp>
        <p:nvSpPr>
          <p:cNvPr id="1771" name="Google Shape;1771;gab164b816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2" name="Google Shape;1772;gab164b816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 name="Shape 375"/>
        <p:cNvGrpSpPr/>
        <p:nvPr/>
      </p:nvGrpSpPr>
      <p:grpSpPr>
        <a:xfrm>
          <a:off x="0" y="0"/>
          <a:ext cx="0" cy="0"/>
          <a:chOff x="0" y="0"/>
          <a:chExt cx="0" cy="0"/>
        </a:xfrm>
      </p:grpSpPr>
      <p:sp>
        <p:nvSpPr>
          <p:cNvPr id="376" name="Google Shape;376;ge5c872c3c5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 name="Google Shape;377;ge5c872c3c5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7" name="Shape 1777"/>
        <p:cNvGrpSpPr/>
        <p:nvPr/>
      </p:nvGrpSpPr>
      <p:grpSpPr>
        <a:xfrm>
          <a:off x="0" y="0"/>
          <a:ext cx="0" cy="0"/>
          <a:chOff x="0" y="0"/>
          <a:chExt cx="0" cy="0"/>
        </a:xfrm>
      </p:grpSpPr>
      <p:sp>
        <p:nvSpPr>
          <p:cNvPr id="1778" name="Google Shape;1778;ge555ea4d34_0_10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9" name="Google Shape;1779;ge555ea4d34_0_10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4" name="Shape 1784"/>
        <p:cNvGrpSpPr/>
        <p:nvPr/>
      </p:nvGrpSpPr>
      <p:grpSpPr>
        <a:xfrm>
          <a:off x="0" y="0"/>
          <a:ext cx="0" cy="0"/>
          <a:chOff x="0" y="0"/>
          <a:chExt cx="0" cy="0"/>
        </a:xfrm>
      </p:grpSpPr>
      <p:sp>
        <p:nvSpPr>
          <p:cNvPr id="1785" name="Google Shape;1785;ge555ea4d34_0_10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6" name="Google Shape;1786;ge555ea4d34_0_10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1" name="Shape 1791"/>
        <p:cNvGrpSpPr/>
        <p:nvPr/>
      </p:nvGrpSpPr>
      <p:grpSpPr>
        <a:xfrm>
          <a:off x="0" y="0"/>
          <a:ext cx="0" cy="0"/>
          <a:chOff x="0" y="0"/>
          <a:chExt cx="0" cy="0"/>
        </a:xfrm>
      </p:grpSpPr>
      <p:sp>
        <p:nvSpPr>
          <p:cNvPr id="1792" name="Google Shape;1792;ge555ea4d34_0_10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3" name="Google Shape;1793;ge555ea4d34_0_10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4" name="Shape 1814"/>
        <p:cNvGrpSpPr/>
        <p:nvPr/>
      </p:nvGrpSpPr>
      <p:grpSpPr>
        <a:xfrm>
          <a:off x="0" y="0"/>
          <a:ext cx="0" cy="0"/>
          <a:chOff x="0" y="0"/>
          <a:chExt cx="0" cy="0"/>
        </a:xfrm>
      </p:grpSpPr>
      <p:sp>
        <p:nvSpPr>
          <p:cNvPr id="1815" name="Google Shape;1815;ge555ea4d34_0_10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6" name="Google Shape;1816;ge555ea4d34_0_10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0" name="Shape 1830"/>
        <p:cNvGrpSpPr/>
        <p:nvPr/>
      </p:nvGrpSpPr>
      <p:grpSpPr>
        <a:xfrm>
          <a:off x="0" y="0"/>
          <a:ext cx="0" cy="0"/>
          <a:chOff x="0" y="0"/>
          <a:chExt cx="0" cy="0"/>
        </a:xfrm>
      </p:grpSpPr>
      <p:sp>
        <p:nvSpPr>
          <p:cNvPr id="1831" name="Google Shape;1831;ge555ea4d34_0_10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2" name="Google Shape;1832;ge555ea4d34_0_10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9" name="Shape 2169"/>
        <p:cNvGrpSpPr/>
        <p:nvPr/>
      </p:nvGrpSpPr>
      <p:grpSpPr>
        <a:xfrm>
          <a:off x="0" y="0"/>
          <a:ext cx="0" cy="0"/>
          <a:chOff x="0" y="0"/>
          <a:chExt cx="0" cy="0"/>
        </a:xfrm>
      </p:grpSpPr>
      <p:sp>
        <p:nvSpPr>
          <p:cNvPr id="2170" name="Google Shape;2170;ge555ea4d34_0_10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 name="Google Shape;2171;ge555ea4d34_0_10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6" name="Shape 4956"/>
        <p:cNvGrpSpPr/>
        <p:nvPr/>
      </p:nvGrpSpPr>
      <p:grpSpPr>
        <a:xfrm>
          <a:off x="0" y="0"/>
          <a:ext cx="0" cy="0"/>
          <a:chOff x="0" y="0"/>
          <a:chExt cx="0" cy="0"/>
        </a:xfrm>
      </p:grpSpPr>
      <p:sp>
        <p:nvSpPr>
          <p:cNvPr id="4957" name="Google Shape;4957;ge555ea4d34_0_13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8" name="Google Shape;4958;ge555ea4d34_0_13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5" name="Shape 5375"/>
        <p:cNvGrpSpPr/>
        <p:nvPr/>
      </p:nvGrpSpPr>
      <p:grpSpPr>
        <a:xfrm>
          <a:off x="0" y="0"/>
          <a:ext cx="0" cy="0"/>
          <a:chOff x="0" y="0"/>
          <a:chExt cx="0" cy="0"/>
        </a:xfrm>
      </p:grpSpPr>
      <p:sp>
        <p:nvSpPr>
          <p:cNvPr id="5376" name="Google Shape;5376;ge555ea4d34_0_13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7" name="Google Shape;5377;ge555ea4d34_0_13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5" name="Shape 5545"/>
        <p:cNvGrpSpPr/>
        <p:nvPr/>
      </p:nvGrpSpPr>
      <p:grpSpPr>
        <a:xfrm>
          <a:off x="0" y="0"/>
          <a:ext cx="0" cy="0"/>
          <a:chOff x="0" y="0"/>
          <a:chExt cx="0" cy="0"/>
        </a:xfrm>
      </p:grpSpPr>
      <p:sp>
        <p:nvSpPr>
          <p:cNvPr id="5546" name="Google Shape;5546;ge555ea4d34_0_139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7" name="Google Shape;5547;ge555ea4d34_0_139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0" name="Shape 5950"/>
        <p:cNvGrpSpPr/>
        <p:nvPr/>
      </p:nvGrpSpPr>
      <p:grpSpPr>
        <a:xfrm>
          <a:off x="0" y="0"/>
          <a:ext cx="0" cy="0"/>
          <a:chOff x="0" y="0"/>
          <a:chExt cx="0" cy="0"/>
        </a:xfrm>
      </p:grpSpPr>
      <p:sp>
        <p:nvSpPr>
          <p:cNvPr id="5951" name="Google Shape;5951;ge555ea4d34_0_143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52" name="Google Shape;5952;ge555ea4d34_0_143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 name="Shape 393"/>
        <p:cNvGrpSpPr/>
        <p:nvPr/>
      </p:nvGrpSpPr>
      <p:grpSpPr>
        <a:xfrm>
          <a:off x="0" y="0"/>
          <a:ext cx="0" cy="0"/>
          <a:chOff x="0" y="0"/>
          <a:chExt cx="0" cy="0"/>
        </a:xfrm>
      </p:grpSpPr>
      <p:sp>
        <p:nvSpPr>
          <p:cNvPr id="394" name="Google Shape;394;g99f2f57a71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5" name="Google Shape;395;g99f2f57a71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0" name="Shape 6330"/>
        <p:cNvGrpSpPr/>
        <p:nvPr/>
      </p:nvGrpSpPr>
      <p:grpSpPr>
        <a:xfrm>
          <a:off x="0" y="0"/>
          <a:ext cx="0" cy="0"/>
          <a:chOff x="0" y="0"/>
          <a:chExt cx="0" cy="0"/>
        </a:xfrm>
      </p:grpSpPr>
      <p:sp>
        <p:nvSpPr>
          <p:cNvPr id="6331" name="Google Shape;6331;ge555ea4d34_0_14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2" name="Google Shape;6332;ge555ea4d34_0_14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4" name="Shape 6744"/>
        <p:cNvGrpSpPr/>
        <p:nvPr/>
      </p:nvGrpSpPr>
      <p:grpSpPr>
        <a:xfrm>
          <a:off x="0" y="0"/>
          <a:ext cx="0" cy="0"/>
          <a:chOff x="0" y="0"/>
          <a:chExt cx="0" cy="0"/>
        </a:xfrm>
      </p:grpSpPr>
      <p:sp>
        <p:nvSpPr>
          <p:cNvPr id="6745" name="Google Shape;6745;ge555ea4d34_0_15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46" name="Google Shape;6746;ge555ea4d34_0_15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5" name="Shape 7105"/>
        <p:cNvGrpSpPr/>
        <p:nvPr/>
      </p:nvGrpSpPr>
      <p:grpSpPr>
        <a:xfrm>
          <a:off x="0" y="0"/>
          <a:ext cx="0" cy="0"/>
          <a:chOff x="0" y="0"/>
          <a:chExt cx="0" cy="0"/>
        </a:xfrm>
      </p:grpSpPr>
      <p:sp>
        <p:nvSpPr>
          <p:cNvPr id="7106" name="Google Shape;7106;ge555ea4d34_0_15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7" name="Google Shape;7107;ge555ea4d34_0_15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5" name="Shape 7615"/>
        <p:cNvGrpSpPr/>
        <p:nvPr/>
      </p:nvGrpSpPr>
      <p:grpSpPr>
        <a:xfrm>
          <a:off x="0" y="0"/>
          <a:ext cx="0" cy="0"/>
          <a:chOff x="0" y="0"/>
          <a:chExt cx="0" cy="0"/>
        </a:xfrm>
      </p:grpSpPr>
      <p:sp>
        <p:nvSpPr>
          <p:cNvPr id="7616" name="Google Shape;7616;ge555ea4d34_0_160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7" name="Google Shape;7617;ge555ea4d34_0_160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5" name="Shape 8235"/>
        <p:cNvGrpSpPr/>
        <p:nvPr/>
      </p:nvGrpSpPr>
      <p:grpSpPr>
        <a:xfrm>
          <a:off x="0" y="0"/>
          <a:ext cx="0" cy="0"/>
          <a:chOff x="0" y="0"/>
          <a:chExt cx="0" cy="0"/>
        </a:xfrm>
      </p:grpSpPr>
      <p:sp>
        <p:nvSpPr>
          <p:cNvPr id="8236" name="Google Shape;8236;ge555ea4d34_0_16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7" name="Google Shape;8237;ge555ea4d34_0_16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9" name="Shape 8829"/>
        <p:cNvGrpSpPr/>
        <p:nvPr/>
      </p:nvGrpSpPr>
      <p:grpSpPr>
        <a:xfrm>
          <a:off x="0" y="0"/>
          <a:ext cx="0" cy="0"/>
          <a:chOff x="0" y="0"/>
          <a:chExt cx="0" cy="0"/>
        </a:xfrm>
      </p:grpSpPr>
      <p:sp>
        <p:nvSpPr>
          <p:cNvPr id="8830" name="Google Shape;8830;ge555ea4d34_0_17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1" name="Google Shape;8831;ge555ea4d34_0_17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50" name="Shape 9150"/>
        <p:cNvGrpSpPr/>
        <p:nvPr/>
      </p:nvGrpSpPr>
      <p:grpSpPr>
        <a:xfrm>
          <a:off x="0" y="0"/>
          <a:ext cx="0" cy="0"/>
          <a:chOff x="0" y="0"/>
          <a:chExt cx="0" cy="0"/>
        </a:xfrm>
      </p:grpSpPr>
      <p:sp>
        <p:nvSpPr>
          <p:cNvPr id="9151" name="Google Shape;9151;ge555ea4d34_0_17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52" name="Google Shape;9152;ge555ea4d34_0_17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8" name="Shape 9458"/>
        <p:cNvGrpSpPr/>
        <p:nvPr/>
      </p:nvGrpSpPr>
      <p:grpSpPr>
        <a:xfrm>
          <a:off x="0" y="0"/>
          <a:ext cx="0" cy="0"/>
          <a:chOff x="0" y="0"/>
          <a:chExt cx="0" cy="0"/>
        </a:xfrm>
      </p:grpSpPr>
      <p:sp>
        <p:nvSpPr>
          <p:cNvPr id="9459" name="Google Shape;9459;ge555ea4d34_0_195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60" name="Google Shape;9460;ge555ea4d34_0_195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 name="Shape 419"/>
        <p:cNvGrpSpPr/>
        <p:nvPr/>
      </p:nvGrpSpPr>
      <p:grpSpPr>
        <a:xfrm>
          <a:off x="0" y="0"/>
          <a:ext cx="0" cy="0"/>
          <a:chOff x="0" y="0"/>
          <a:chExt cx="0" cy="0"/>
        </a:xfrm>
      </p:grpSpPr>
      <p:sp>
        <p:nvSpPr>
          <p:cNvPr id="420" name="Google Shape;420;g99f2f57a7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 name="Google Shape;421;g99f2f57a7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 name="Shape 448"/>
        <p:cNvGrpSpPr/>
        <p:nvPr/>
      </p:nvGrpSpPr>
      <p:grpSpPr>
        <a:xfrm>
          <a:off x="0" y="0"/>
          <a:ext cx="0" cy="0"/>
          <a:chOff x="0" y="0"/>
          <a:chExt cx="0" cy="0"/>
        </a:xfrm>
      </p:grpSpPr>
      <p:sp>
        <p:nvSpPr>
          <p:cNvPr id="449" name="Google Shape;449;ge5c872c3c5_0_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0" name="Google Shape;450;ge5c872c3c5_0_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 name="Shape 679"/>
        <p:cNvGrpSpPr/>
        <p:nvPr/>
      </p:nvGrpSpPr>
      <p:grpSpPr>
        <a:xfrm>
          <a:off x="0" y="0"/>
          <a:ext cx="0" cy="0"/>
          <a:chOff x="0" y="0"/>
          <a:chExt cx="0" cy="0"/>
        </a:xfrm>
      </p:grpSpPr>
      <p:sp>
        <p:nvSpPr>
          <p:cNvPr id="680" name="Google Shape;680;gbd6c00e730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1" name="Google Shape;681;gbd6c00e730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8" name="Shape 698"/>
        <p:cNvGrpSpPr/>
        <p:nvPr/>
      </p:nvGrpSpPr>
      <p:grpSpPr>
        <a:xfrm>
          <a:off x="0" y="0"/>
          <a:ext cx="0" cy="0"/>
          <a:chOff x="0" y="0"/>
          <a:chExt cx="0" cy="0"/>
        </a:xfrm>
      </p:grpSpPr>
      <p:sp>
        <p:nvSpPr>
          <p:cNvPr id="699" name="Google Shape;699;g99f2f57a71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 name="Google Shape;700;g99f2f57a71_0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 name="Shape 714"/>
        <p:cNvGrpSpPr/>
        <p:nvPr/>
      </p:nvGrpSpPr>
      <p:grpSpPr>
        <a:xfrm>
          <a:off x="0" y="0"/>
          <a:ext cx="0" cy="0"/>
          <a:chOff x="0" y="0"/>
          <a:chExt cx="0" cy="0"/>
        </a:xfrm>
      </p:grpSpPr>
      <p:sp>
        <p:nvSpPr>
          <p:cNvPr id="715" name="Google Shape;715;g99f2f57a71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6" name="Google Shape;716;g99f2f57a71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a:off x="300" y="2000125"/>
            <a:ext cx="9143697" cy="3143257"/>
          </a:xfrm>
          <a:custGeom>
            <a:rect b="b" l="l" r="r" t="t"/>
            <a:pathLst>
              <a:path extrusionOk="0" h="125768" w="285317">
                <a:moveTo>
                  <a:pt x="5" y="0"/>
                </a:moveTo>
                <a:cubicBezTo>
                  <a:pt x="2" y="0"/>
                  <a:pt x="0" y="0"/>
                  <a:pt x="0" y="0"/>
                </a:cubicBezTo>
                <a:lnTo>
                  <a:pt x="0" y="125767"/>
                </a:lnTo>
                <a:lnTo>
                  <a:pt x="285316" y="125767"/>
                </a:lnTo>
                <a:lnTo>
                  <a:pt x="285316" y="0"/>
                </a:lnTo>
                <a:cubicBezTo>
                  <a:pt x="285316" y="0"/>
                  <a:pt x="285315" y="0"/>
                  <a:pt x="285311" y="0"/>
                </a:cubicBezTo>
                <a:cubicBezTo>
                  <a:pt x="284919" y="0"/>
                  <a:pt x="263432" y="112"/>
                  <a:pt x="261510" y="24697"/>
                </a:cubicBezTo>
                <a:cubicBezTo>
                  <a:pt x="261510" y="24697"/>
                  <a:pt x="260267" y="24329"/>
                  <a:pt x="258611" y="24329"/>
                </a:cubicBezTo>
                <a:cubicBezTo>
                  <a:pt x="255619" y="24329"/>
                  <a:pt x="251278" y="25530"/>
                  <a:pt x="250485" y="32275"/>
                </a:cubicBezTo>
                <a:cubicBezTo>
                  <a:pt x="250485" y="32275"/>
                  <a:pt x="249783" y="32188"/>
                  <a:pt x="248647" y="32188"/>
                </a:cubicBezTo>
                <a:cubicBezTo>
                  <a:pt x="244062" y="32188"/>
                  <a:pt x="232405" y="33610"/>
                  <a:pt x="231289" y="47933"/>
                </a:cubicBezTo>
                <a:cubicBezTo>
                  <a:pt x="231289" y="47933"/>
                  <a:pt x="228700" y="46394"/>
                  <a:pt x="225441" y="46394"/>
                </a:cubicBezTo>
                <a:cubicBezTo>
                  <a:pt x="222288" y="46394"/>
                  <a:pt x="218507" y="47834"/>
                  <a:pt x="215836" y="53502"/>
                </a:cubicBezTo>
                <a:cubicBezTo>
                  <a:pt x="215836" y="53502"/>
                  <a:pt x="211762" y="51505"/>
                  <a:pt x="206723" y="51505"/>
                </a:cubicBezTo>
                <a:cubicBezTo>
                  <a:pt x="201684" y="51505"/>
                  <a:pt x="195681" y="53502"/>
                  <a:pt x="191824" y="61491"/>
                </a:cubicBezTo>
                <a:cubicBezTo>
                  <a:pt x="191824" y="61491"/>
                  <a:pt x="190151" y="60569"/>
                  <a:pt x="188057" y="60569"/>
                </a:cubicBezTo>
                <a:cubicBezTo>
                  <a:pt x="186117" y="60569"/>
                  <a:pt x="183815" y="61361"/>
                  <a:pt x="182146" y="64413"/>
                </a:cubicBezTo>
                <a:cubicBezTo>
                  <a:pt x="182146" y="64413"/>
                  <a:pt x="179673" y="63395"/>
                  <a:pt x="176433" y="63395"/>
                </a:cubicBezTo>
                <a:cubicBezTo>
                  <a:pt x="173005" y="63395"/>
                  <a:pt x="168719" y="64535"/>
                  <a:pt x="165598" y="69229"/>
                </a:cubicBezTo>
                <a:cubicBezTo>
                  <a:pt x="165598" y="69229"/>
                  <a:pt x="161240" y="65353"/>
                  <a:pt x="155247" y="65353"/>
                </a:cubicBezTo>
                <a:cubicBezTo>
                  <a:pt x="151473" y="65353"/>
                  <a:pt x="147050" y="66890"/>
                  <a:pt x="142658" y="71900"/>
                </a:cubicBezTo>
                <a:cubicBezTo>
                  <a:pt x="138266" y="66890"/>
                  <a:pt x="133843" y="65353"/>
                  <a:pt x="130069" y="65353"/>
                </a:cubicBezTo>
                <a:cubicBezTo>
                  <a:pt x="124076" y="65353"/>
                  <a:pt x="119719" y="69229"/>
                  <a:pt x="119719" y="69229"/>
                </a:cubicBezTo>
                <a:cubicBezTo>
                  <a:pt x="116597" y="64535"/>
                  <a:pt x="112311" y="63395"/>
                  <a:pt x="108883" y="63395"/>
                </a:cubicBezTo>
                <a:cubicBezTo>
                  <a:pt x="105644" y="63395"/>
                  <a:pt x="103170" y="64413"/>
                  <a:pt x="103170" y="64413"/>
                </a:cubicBezTo>
                <a:cubicBezTo>
                  <a:pt x="101502" y="61361"/>
                  <a:pt x="99199" y="60569"/>
                  <a:pt x="97259" y="60569"/>
                </a:cubicBezTo>
                <a:cubicBezTo>
                  <a:pt x="95165" y="60569"/>
                  <a:pt x="93492" y="61491"/>
                  <a:pt x="93492" y="61491"/>
                </a:cubicBezTo>
                <a:cubicBezTo>
                  <a:pt x="89635" y="53502"/>
                  <a:pt x="83632" y="51505"/>
                  <a:pt x="78593" y="51505"/>
                </a:cubicBezTo>
                <a:cubicBezTo>
                  <a:pt x="73555" y="51505"/>
                  <a:pt x="69480" y="53502"/>
                  <a:pt x="69480" y="53502"/>
                </a:cubicBezTo>
                <a:cubicBezTo>
                  <a:pt x="66809" y="47834"/>
                  <a:pt x="63028" y="46394"/>
                  <a:pt x="59875" y="46394"/>
                </a:cubicBezTo>
                <a:cubicBezTo>
                  <a:pt x="56616" y="46394"/>
                  <a:pt x="54028" y="47933"/>
                  <a:pt x="54028" y="47933"/>
                </a:cubicBezTo>
                <a:cubicBezTo>
                  <a:pt x="52912" y="33610"/>
                  <a:pt x="41255" y="32188"/>
                  <a:pt x="36669" y="32188"/>
                </a:cubicBezTo>
                <a:cubicBezTo>
                  <a:pt x="35533" y="32188"/>
                  <a:pt x="34831" y="32275"/>
                  <a:pt x="34831" y="32275"/>
                </a:cubicBezTo>
                <a:cubicBezTo>
                  <a:pt x="34038" y="25530"/>
                  <a:pt x="29697" y="24329"/>
                  <a:pt x="26705" y="24329"/>
                </a:cubicBezTo>
                <a:cubicBezTo>
                  <a:pt x="25049" y="24329"/>
                  <a:pt x="23807" y="24697"/>
                  <a:pt x="23807" y="24697"/>
                </a:cubicBezTo>
                <a:cubicBezTo>
                  <a:pt x="21884" y="112"/>
                  <a:pt x="39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flipH="1">
            <a:off x="7344075" y="261940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00" y="2581225"/>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rot="139696">
            <a:off x="2109996" y="2941853"/>
            <a:ext cx="4591198" cy="151324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139649">
            <a:off x="8441" y="-822074"/>
            <a:ext cx="3252403" cy="107202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rot="139649">
            <a:off x="6228266" y="-822074"/>
            <a:ext cx="3252403" cy="107202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txBox="1"/>
          <p:nvPr>
            <p:ph type="ctrTitle"/>
          </p:nvPr>
        </p:nvSpPr>
        <p:spPr>
          <a:xfrm>
            <a:off x="2186175" y="3108620"/>
            <a:ext cx="4771500" cy="12597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Clr>
                <a:srgbClr val="191919"/>
              </a:buClr>
              <a:buSzPts val="5200"/>
              <a:buNone/>
              <a:defRPr sz="4800">
                <a:latin typeface="Marcellus"/>
                <a:ea typeface="Marcellus"/>
                <a:cs typeface="Marcellus"/>
                <a:sym typeface="Marcellus"/>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8" name="Google Shape;18;p2"/>
          <p:cNvSpPr txBox="1"/>
          <p:nvPr>
            <p:ph idx="1" type="subTitle"/>
          </p:nvPr>
        </p:nvSpPr>
        <p:spPr>
          <a:xfrm>
            <a:off x="2186200" y="4330693"/>
            <a:ext cx="4771500" cy="308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atin typeface="Source Sans Pro"/>
                <a:ea typeface="Source Sans Pro"/>
                <a:cs typeface="Source Sans Pro"/>
                <a:sym typeface="Source Sans Pr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2" name="Shape 102"/>
        <p:cNvGrpSpPr/>
        <p:nvPr/>
      </p:nvGrpSpPr>
      <p:grpSpPr>
        <a:xfrm>
          <a:off x="0" y="0"/>
          <a:ext cx="0" cy="0"/>
          <a:chOff x="0" y="0"/>
          <a:chExt cx="0" cy="0"/>
        </a:xfrm>
      </p:grpSpPr>
      <p:grpSp>
        <p:nvGrpSpPr>
          <p:cNvPr id="103" name="Google Shape;103;p11"/>
          <p:cNvGrpSpPr/>
          <p:nvPr/>
        </p:nvGrpSpPr>
        <p:grpSpPr>
          <a:xfrm>
            <a:off x="-120050" y="260812"/>
            <a:ext cx="9384088" cy="4564013"/>
            <a:chOff x="-120050" y="260812"/>
            <a:chExt cx="9384088" cy="4564013"/>
          </a:xfrm>
        </p:grpSpPr>
        <p:sp>
          <p:nvSpPr>
            <p:cNvPr id="104" name="Google Shape;104;p11"/>
            <p:cNvSpPr/>
            <p:nvPr/>
          </p:nvSpPr>
          <p:spPr>
            <a:xfrm rot="261">
              <a:off x="-120038" y="261168"/>
              <a:ext cx="9384076"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1"/>
            <p:cNvSpPr/>
            <p:nvPr/>
          </p:nvSpPr>
          <p:spPr>
            <a:xfrm rot="-10799739">
              <a:off x="-120038" y="3588343"/>
              <a:ext cx="9384076"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1"/>
            <p:cNvSpPr/>
            <p:nvPr/>
          </p:nvSpPr>
          <p:spPr>
            <a:xfrm>
              <a:off x="-120050" y="1442775"/>
              <a:ext cx="9365400" cy="218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 name="Google Shape;107;p11"/>
          <p:cNvSpPr/>
          <p:nvPr/>
        </p:nvSpPr>
        <p:spPr>
          <a:xfrm rot="-3024565">
            <a:off x="790812" y="-1945942"/>
            <a:ext cx="5087735" cy="10183926"/>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1"/>
          <p:cNvSpPr/>
          <p:nvPr/>
        </p:nvSpPr>
        <p:spPr>
          <a:xfrm flipH="1" rot="10009983">
            <a:off x="-519810" y="-253093"/>
            <a:ext cx="2265632" cy="2473387"/>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1"/>
          <p:cNvSpPr/>
          <p:nvPr/>
        </p:nvSpPr>
        <p:spPr>
          <a:xfrm flipH="1" rot="-736599">
            <a:off x="7597811" y="3033255"/>
            <a:ext cx="2084058" cy="2275162"/>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1"/>
          <p:cNvSpPr txBox="1"/>
          <p:nvPr>
            <p:ph hasCustomPrompt="1" type="title"/>
          </p:nvPr>
        </p:nvSpPr>
        <p:spPr>
          <a:xfrm>
            <a:off x="1284000" y="1532938"/>
            <a:ext cx="6576000" cy="15495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11" name="Google Shape;111;p11"/>
          <p:cNvSpPr txBox="1"/>
          <p:nvPr>
            <p:ph idx="1" type="subTitle"/>
          </p:nvPr>
        </p:nvSpPr>
        <p:spPr>
          <a:xfrm>
            <a:off x="1284000" y="2961063"/>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12" name="Shape 11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13" name="Shape 113"/>
        <p:cNvGrpSpPr/>
        <p:nvPr/>
      </p:nvGrpSpPr>
      <p:grpSpPr>
        <a:xfrm>
          <a:off x="0" y="0"/>
          <a:ext cx="0" cy="0"/>
          <a:chOff x="0" y="0"/>
          <a:chExt cx="0" cy="0"/>
        </a:xfrm>
      </p:grpSpPr>
      <p:sp>
        <p:nvSpPr>
          <p:cNvPr id="114" name="Google Shape;114;p13"/>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3"/>
          <p:cNvSpPr/>
          <p:nvPr/>
        </p:nvSpPr>
        <p:spPr>
          <a:xfrm>
            <a:off x="2275" y="3478906"/>
            <a:ext cx="1524850" cy="166467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3"/>
          <p:cNvSpPr/>
          <p:nvPr/>
        </p:nvSpPr>
        <p:spPr>
          <a:xfrm rot="900042">
            <a:off x="4895203" y="215410"/>
            <a:ext cx="7223249" cy="6246733"/>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3"/>
          <p:cNvSpPr/>
          <p:nvPr/>
        </p:nvSpPr>
        <p:spPr>
          <a:xfrm rot="9899978">
            <a:off x="7847749" y="-450298"/>
            <a:ext cx="1524914" cy="166474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9" name="Google Shape;119;p13"/>
          <p:cNvSpPr txBox="1"/>
          <p:nvPr>
            <p:ph idx="2" type="title"/>
          </p:nvPr>
        </p:nvSpPr>
        <p:spPr>
          <a:xfrm>
            <a:off x="2136288" y="1368525"/>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0" name="Google Shape;120;p13"/>
          <p:cNvSpPr txBox="1"/>
          <p:nvPr>
            <p:ph idx="1" type="subTitle"/>
          </p:nvPr>
        </p:nvSpPr>
        <p:spPr>
          <a:xfrm>
            <a:off x="2136288" y="18502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1" name="Google Shape;121;p13"/>
          <p:cNvSpPr txBox="1"/>
          <p:nvPr>
            <p:ph idx="3" type="title"/>
          </p:nvPr>
        </p:nvSpPr>
        <p:spPr>
          <a:xfrm>
            <a:off x="6041857" y="1368525"/>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2" name="Google Shape;122;p13"/>
          <p:cNvSpPr txBox="1"/>
          <p:nvPr>
            <p:ph idx="4" type="subTitle"/>
          </p:nvPr>
        </p:nvSpPr>
        <p:spPr>
          <a:xfrm>
            <a:off x="6041857" y="18502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3" name="Google Shape;123;p13"/>
          <p:cNvSpPr txBox="1"/>
          <p:nvPr>
            <p:ph idx="5" type="title"/>
          </p:nvPr>
        </p:nvSpPr>
        <p:spPr>
          <a:xfrm>
            <a:off x="2136288" y="2801925"/>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4" name="Google Shape;124;p13"/>
          <p:cNvSpPr txBox="1"/>
          <p:nvPr>
            <p:ph idx="6" type="subTitle"/>
          </p:nvPr>
        </p:nvSpPr>
        <p:spPr>
          <a:xfrm>
            <a:off x="2136288" y="32836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5" name="Google Shape;125;p13"/>
          <p:cNvSpPr txBox="1"/>
          <p:nvPr>
            <p:ph idx="7" type="title"/>
          </p:nvPr>
        </p:nvSpPr>
        <p:spPr>
          <a:xfrm>
            <a:off x="6041857" y="2801925"/>
            <a:ext cx="23055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6" name="Google Shape;126;p13"/>
          <p:cNvSpPr txBox="1"/>
          <p:nvPr>
            <p:ph idx="8" type="subTitle"/>
          </p:nvPr>
        </p:nvSpPr>
        <p:spPr>
          <a:xfrm>
            <a:off x="6041857" y="32836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7" name="Google Shape;127;p13"/>
          <p:cNvSpPr txBox="1"/>
          <p:nvPr>
            <p:ph hasCustomPrompt="1" idx="9" type="title"/>
          </p:nvPr>
        </p:nvSpPr>
        <p:spPr>
          <a:xfrm>
            <a:off x="805950" y="1514625"/>
            <a:ext cx="11559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28" name="Google Shape;128;p13"/>
          <p:cNvSpPr txBox="1"/>
          <p:nvPr>
            <p:ph hasCustomPrompt="1" idx="13" type="title"/>
          </p:nvPr>
        </p:nvSpPr>
        <p:spPr>
          <a:xfrm>
            <a:off x="4711500" y="1514625"/>
            <a:ext cx="11559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29" name="Google Shape;129;p13"/>
          <p:cNvSpPr txBox="1"/>
          <p:nvPr>
            <p:ph hasCustomPrompt="1" idx="14" type="title"/>
          </p:nvPr>
        </p:nvSpPr>
        <p:spPr>
          <a:xfrm>
            <a:off x="805950" y="2954325"/>
            <a:ext cx="11559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0" name="Google Shape;130;p13"/>
          <p:cNvSpPr txBox="1"/>
          <p:nvPr>
            <p:ph hasCustomPrompt="1" idx="15" type="title"/>
          </p:nvPr>
        </p:nvSpPr>
        <p:spPr>
          <a:xfrm>
            <a:off x="4711500" y="2954325"/>
            <a:ext cx="11559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38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131" name="Shape 131"/>
        <p:cNvGrpSpPr/>
        <p:nvPr/>
      </p:nvGrpSpPr>
      <p:grpSpPr>
        <a:xfrm>
          <a:off x="0" y="0"/>
          <a:ext cx="0" cy="0"/>
          <a:chOff x="0" y="0"/>
          <a:chExt cx="0" cy="0"/>
        </a:xfrm>
      </p:grpSpPr>
      <p:sp>
        <p:nvSpPr>
          <p:cNvPr id="132" name="Google Shape;132;p14"/>
          <p:cNvSpPr txBox="1"/>
          <p:nvPr>
            <p:ph type="title"/>
          </p:nvPr>
        </p:nvSpPr>
        <p:spPr>
          <a:xfrm>
            <a:off x="2047950" y="1599388"/>
            <a:ext cx="5048100" cy="1370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sz="96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33" name="Google Shape;133;p14"/>
          <p:cNvSpPr txBox="1"/>
          <p:nvPr>
            <p:ph idx="1" type="subTitle"/>
          </p:nvPr>
        </p:nvSpPr>
        <p:spPr>
          <a:xfrm>
            <a:off x="2047950" y="2743113"/>
            <a:ext cx="5048100" cy="80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4" name="Google Shape;134;p14"/>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4"/>
          <p:cNvSpPr/>
          <p:nvPr/>
        </p:nvSpPr>
        <p:spPr>
          <a:xfrm>
            <a:off x="-354220" y="1757463"/>
            <a:ext cx="3323713" cy="362849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4"/>
          <p:cNvSpPr/>
          <p:nvPr/>
        </p:nvSpPr>
        <p:spPr>
          <a:xfrm rot="10800000">
            <a:off x="6863286" y="-137906"/>
            <a:ext cx="2412940" cy="2634202"/>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37" name="Shape 137"/>
        <p:cNvGrpSpPr/>
        <p:nvPr/>
      </p:nvGrpSpPr>
      <p:grpSpPr>
        <a:xfrm>
          <a:off x="0" y="0"/>
          <a:ext cx="0" cy="0"/>
          <a:chOff x="0" y="0"/>
          <a:chExt cx="0" cy="0"/>
        </a:xfrm>
      </p:grpSpPr>
      <p:sp>
        <p:nvSpPr>
          <p:cNvPr id="138" name="Google Shape;138;p15"/>
          <p:cNvSpPr/>
          <p:nvPr/>
        </p:nvSpPr>
        <p:spPr>
          <a:xfrm rot="-3550087">
            <a:off x="1271673" y="-2594961"/>
            <a:ext cx="5811862" cy="10333416"/>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 name="Google Shape;139;p15"/>
          <p:cNvGrpSpPr/>
          <p:nvPr/>
        </p:nvGrpSpPr>
        <p:grpSpPr>
          <a:xfrm>
            <a:off x="-183416" y="3423107"/>
            <a:ext cx="9454481" cy="2502845"/>
            <a:chOff x="-183416" y="3423107"/>
            <a:chExt cx="9454481" cy="2502845"/>
          </a:xfrm>
        </p:grpSpPr>
        <p:sp>
          <p:nvSpPr>
            <p:cNvPr id="140" name="Google Shape;140;p15"/>
            <p:cNvSpPr/>
            <p:nvPr/>
          </p:nvSpPr>
          <p:spPr>
            <a:xfrm rot="287772">
              <a:off x="-148238" y="3813259"/>
              <a:ext cx="9384124" cy="123611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5"/>
            <p:cNvSpPr/>
            <p:nvPr/>
          </p:nvSpPr>
          <p:spPr>
            <a:xfrm rot="420919">
              <a:off x="-43428" y="4767541"/>
              <a:ext cx="5986014" cy="795821"/>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 name="Google Shape;142;p15"/>
          <p:cNvSpPr/>
          <p:nvPr/>
        </p:nvSpPr>
        <p:spPr>
          <a:xfrm rot="9899952">
            <a:off x="6811390" y="-409049"/>
            <a:ext cx="2567392"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5"/>
          <p:cNvSpPr/>
          <p:nvPr/>
        </p:nvSpPr>
        <p:spPr>
          <a:xfrm flipH="1" rot="-9886111">
            <a:off x="-337430" y="-521633"/>
            <a:ext cx="3048828" cy="3328399"/>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5"/>
          <p:cNvSpPr txBox="1"/>
          <p:nvPr>
            <p:ph type="title"/>
          </p:nvPr>
        </p:nvSpPr>
        <p:spPr>
          <a:xfrm>
            <a:off x="3557400" y="3100288"/>
            <a:ext cx="43602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45" name="Google Shape;145;p15"/>
          <p:cNvSpPr txBox="1"/>
          <p:nvPr>
            <p:ph idx="1" type="subTitle"/>
          </p:nvPr>
        </p:nvSpPr>
        <p:spPr>
          <a:xfrm>
            <a:off x="1226400" y="1511313"/>
            <a:ext cx="6691200" cy="1478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46" name="Shape 146"/>
        <p:cNvGrpSpPr/>
        <p:nvPr/>
      </p:nvGrpSpPr>
      <p:grpSpPr>
        <a:xfrm>
          <a:off x="0" y="0"/>
          <a:ext cx="0" cy="0"/>
          <a:chOff x="0" y="0"/>
          <a:chExt cx="0" cy="0"/>
        </a:xfrm>
      </p:grpSpPr>
      <p:sp>
        <p:nvSpPr>
          <p:cNvPr id="147" name="Google Shape;147;p16"/>
          <p:cNvSpPr/>
          <p:nvPr/>
        </p:nvSpPr>
        <p:spPr>
          <a:xfrm rot="-3542205">
            <a:off x="1125912" y="-2595005"/>
            <a:ext cx="5811796" cy="10333493"/>
          </a:xfrm>
          <a:prstGeom prst="triangle">
            <a:avLst>
              <a:gd fmla="val 46964"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49" name="Google Shape;149;p16"/>
          <p:cNvSpPr/>
          <p:nvPr/>
        </p:nvSpPr>
        <p:spPr>
          <a:xfrm rot="-5400000">
            <a:off x="7040831" y="2983395"/>
            <a:ext cx="1924799" cy="249216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6"/>
          <p:cNvSpPr/>
          <p:nvPr/>
        </p:nvSpPr>
        <p:spPr>
          <a:xfrm rot="-1325786">
            <a:off x="7530019" y="4264705"/>
            <a:ext cx="2313506" cy="1522041"/>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6"/>
          <p:cNvSpPr/>
          <p:nvPr/>
        </p:nvSpPr>
        <p:spPr>
          <a:xfrm rot="4172356">
            <a:off x="-463671" y="-637249"/>
            <a:ext cx="2259713" cy="246692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
    <p:spTree>
      <p:nvGrpSpPr>
        <p:cNvPr id="152" name="Shape 152"/>
        <p:cNvGrpSpPr/>
        <p:nvPr/>
      </p:nvGrpSpPr>
      <p:grpSpPr>
        <a:xfrm>
          <a:off x="0" y="0"/>
          <a:ext cx="0" cy="0"/>
          <a:chOff x="0" y="0"/>
          <a:chExt cx="0" cy="0"/>
        </a:xfrm>
      </p:grpSpPr>
      <p:grpSp>
        <p:nvGrpSpPr>
          <p:cNvPr id="153" name="Google Shape;153;p17"/>
          <p:cNvGrpSpPr/>
          <p:nvPr/>
        </p:nvGrpSpPr>
        <p:grpSpPr>
          <a:xfrm flipH="1">
            <a:off x="3064611" y="-61"/>
            <a:ext cx="2710873" cy="5137222"/>
            <a:chOff x="2608292" y="-61"/>
            <a:chExt cx="3956901" cy="5137222"/>
          </a:xfrm>
        </p:grpSpPr>
        <p:sp>
          <p:nvSpPr>
            <p:cNvPr id="154" name="Google Shape;154;p17"/>
            <p:cNvSpPr/>
            <p:nvPr/>
          </p:nvSpPr>
          <p:spPr>
            <a:xfrm>
              <a:off x="2959277" y="1942917"/>
              <a:ext cx="2925942" cy="3194245"/>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7"/>
            <p:cNvSpPr/>
            <p:nvPr/>
          </p:nvSpPr>
          <p:spPr>
            <a:xfrm flipH="1" rot="10800000">
              <a:off x="3367865" y="-61"/>
              <a:ext cx="2517464" cy="27483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7"/>
            <p:cNvSpPr/>
            <p:nvPr/>
          </p:nvSpPr>
          <p:spPr>
            <a:xfrm rot="2540174">
              <a:off x="3244913" y="1182540"/>
              <a:ext cx="2683660" cy="292974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 name="Google Shape;157;p17"/>
          <p:cNvSpPr/>
          <p:nvPr/>
        </p:nvSpPr>
        <p:spPr>
          <a:xfrm>
            <a:off x="4519473" y="0"/>
            <a:ext cx="46245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7"/>
          <p:cNvSpPr/>
          <p:nvPr/>
        </p:nvSpPr>
        <p:spPr>
          <a:xfrm flipH="1" rot="905899">
            <a:off x="6077241" y="-921228"/>
            <a:ext cx="3124662" cy="713156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7"/>
          <p:cNvSpPr/>
          <p:nvPr/>
        </p:nvSpPr>
        <p:spPr>
          <a:xfrm flipH="1" rot="-10085463">
            <a:off x="6556566" y="-1472094"/>
            <a:ext cx="3737871" cy="2323293"/>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7"/>
          <p:cNvSpPr/>
          <p:nvPr/>
        </p:nvSpPr>
        <p:spPr>
          <a:xfrm flipH="1" rot="-317840">
            <a:off x="6687719" y="4616599"/>
            <a:ext cx="4213580" cy="2144768"/>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7"/>
          <p:cNvSpPr txBox="1"/>
          <p:nvPr>
            <p:ph type="title"/>
          </p:nvPr>
        </p:nvSpPr>
        <p:spPr>
          <a:xfrm>
            <a:off x="4746800" y="1339300"/>
            <a:ext cx="3561000" cy="1460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2" name="Google Shape;162;p17"/>
          <p:cNvSpPr txBox="1"/>
          <p:nvPr>
            <p:ph idx="1" type="subTitle"/>
          </p:nvPr>
        </p:nvSpPr>
        <p:spPr>
          <a:xfrm>
            <a:off x="4746800" y="2958376"/>
            <a:ext cx="3561000" cy="83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163" name="Shape 163"/>
        <p:cNvGrpSpPr/>
        <p:nvPr/>
      </p:nvGrpSpPr>
      <p:grpSpPr>
        <a:xfrm>
          <a:off x="0" y="0"/>
          <a:ext cx="0" cy="0"/>
          <a:chOff x="0" y="0"/>
          <a:chExt cx="0" cy="0"/>
        </a:xfrm>
      </p:grpSpPr>
      <p:sp>
        <p:nvSpPr>
          <p:cNvPr id="164" name="Google Shape;164;p18"/>
          <p:cNvSpPr/>
          <p:nvPr/>
        </p:nvSpPr>
        <p:spPr>
          <a:xfrm rot="-3129244">
            <a:off x="-487611" y="-3232161"/>
            <a:ext cx="5811843" cy="10333385"/>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8"/>
          <p:cNvSpPr/>
          <p:nvPr/>
        </p:nvSpPr>
        <p:spPr>
          <a:xfrm rot="-5400000">
            <a:off x="1662707" y="-148677"/>
            <a:ext cx="5181370" cy="545343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8"/>
          <p:cNvSpPr/>
          <p:nvPr/>
        </p:nvSpPr>
        <p:spPr>
          <a:xfrm rot="10800000">
            <a:off x="6904500" y="0"/>
            <a:ext cx="22353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8"/>
          <p:cNvSpPr/>
          <p:nvPr/>
        </p:nvSpPr>
        <p:spPr>
          <a:xfrm flipH="1" rot="-287772">
            <a:off x="-12462" y="4206329"/>
            <a:ext cx="9384124" cy="1302482"/>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8"/>
          <p:cNvSpPr/>
          <p:nvPr/>
        </p:nvSpPr>
        <p:spPr>
          <a:xfrm flipH="1" rot="1446924">
            <a:off x="7562607" y="84634"/>
            <a:ext cx="4367571" cy="2127734"/>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8"/>
          <p:cNvSpPr txBox="1"/>
          <p:nvPr>
            <p:ph type="title"/>
          </p:nvPr>
        </p:nvSpPr>
        <p:spPr>
          <a:xfrm>
            <a:off x="5705550" y="1776950"/>
            <a:ext cx="2004000" cy="10089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0" name="Google Shape;170;p18"/>
          <p:cNvSpPr txBox="1"/>
          <p:nvPr>
            <p:ph idx="1" type="subTitle"/>
          </p:nvPr>
        </p:nvSpPr>
        <p:spPr>
          <a:xfrm>
            <a:off x="5705550" y="2785850"/>
            <a:ext cx="2575500" cy="108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
    <p:spTree>
      <p:nvGrpSpPr>
        <p:cNvPr id="171" name="Shape 171"/>
        <p:cNvGrpSpPr/>
        <p:nvPr/>
      </p:nvGrpSpPr>
      <p:grpSpPr>
        <a:xfrm>
          <a:off x="0" y="0"/>
          <a:ext cx="0" cy="0"/>
          <a:chOff x="0" y="0"/>
          <a:chExt cx="0" cy="0"/>
        </a:xfrm>
      </p:grpSpPr>
      <p:sp>
        <p:nvSpPr>
          <p:cNvPr id="172" name="Google Shape;172;p19"/>
          <p:cNvSpPr/>
          <p:nvPr/>
        </p:nvSpPr>
        <p:spPr>
          <a:xfrm>
            <a:off x="300" y="48225"/>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9"/>
          <p:cNvSpPr/>
          <p:nvPr/>
        </p:nvSpPr>
        <p:spPr>
          <a:xfrm>
            <a:off x="-9525" y="1170175"/>
            <a:ext cx="9143700" cy="3973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9"/>
          <p:cNvSpPr/>
          <p:nvPr/>
        </p:nvSpPr>
        <p:spPr>
          <a:xfrm>
            <a:off x="794050" y="-1104643"/>
            <a:ext cx="7223100" cy="624690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9"/>
          <p:cNvSpPr/>
          <p:nvPr/>
        </p:nvSpPr>
        <p:spPr>
          <a:xfrm flipH="1" rot="-2864447">
            <a:off x="7134125" y="3459762"/>
            <a:ext cx="3796220" cy="2495874"/>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9"/>
          <p:cNvSpPr/>
          <p:nvPr/>
        </p:nvSpPr>
        <p:spPr>
          <a:xfrm rot="-395820">
            <a:off x="-271059" y="2382755"/>
            <a:ext cx="3009015" cy="328493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9"/>
          <p:cNvSpPr txBox="1"/>
          <p:nvPr>
            <p:ph type="title"/>
          </p:nvPr>
        </p:nvSpPr>
        <p:spPr>
          <a:xfrm>
            <a:off x="1822050" y="1398450"/>
            <a:ext cx="5499900" cy="753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8" name="Google Shape;178;p19"/>
          <p:cNvSpPr txBox="1"/>
          <p:nvPr>
            <p:ph idx="1" type="body"/>
          </p:nvPr>
        </p:nvSpPr>
        <p:spPr>
          <a:xfrm>
            <a:off x="2479925" y="2188750"/>
            <a:ext cx="4184100" cy="24117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Char char="●"/>
              <a:defRPr sz="1250">
                <a:solidFill>
                  <a:srgbClr val="434343"/>
                </a:solidFill>
              </a:defRPr>
            </a:lvl1pPr>
            <a:lvl2pPr indent="-304800" lvl="1" marL="914400" rtl="0">
              <a:lnSpc>
                <a:spcPct val="115000"/>
              </a:lnSpc>
              <a:spcBef>
                <a:spcPts val="1000"/>
              </a:spcBef>
              <a:spcAft>
                <a:spcPts val="0"/>
              </a:spcAft>
              <a:buClr>
                <a:srgbClr val="434343"/>
              </a:buClr>
              <a:buSzPts val="1200"/>
              <a:buFont typeface="Roboto Condensed Light"/>
              <a:buChar char="○"/>
              <a:defRPr>
                <a:solidFill>
                  <a:srgbClr val="434343"/>
                </a:solidFill>
              </a:defRPr>
            </a:lvl2pPr>
            <a:lvl3pPr indent="-304800" lvl="2" marL="1371600" rtl="0">
              <a:lnSpc>
                <a:spcPct val="115000"/>
              </a:lnSpc>
              <a:spcBef>
                <a:spcPts val="1600"/>
              </a:spcBef>
              <a:spcAft>
                <a:spcPts val="0"/>
              </a:spcAft>
              <a:buClr>
                <a:srgbClr val="434343"/>
              </a:buClr>
              <a:buSzPts val="1200"/>
              <a:buFont typeface="Roboto Condensed Light"/>
              <a:buChar char="■"/>
              <a:defRPr>
                <a:solidFill>
                  <a:srgbClr val="434343"/>
                </a:solidFill>
              </a:defRPr>
            </a:lvl3pPr>
            <a:lvl4pPr indent="-304800" lvl="3" marL="1828800" rtl="0">
              <a:lnSpc>
                <a:spcPct val="115000"/>
              </a:lnSpc>
              <a:spcBef>
                <a:spcPts val="1600"/>
              </a:spcBef>
              <a:spcAft>
                <a:spcPts val="0"/>
              </a:spcAft>
              <a:buClr>
                <a:srgbClr val="434343"/>
              </a:buClr>
              <a:buSzPts val="1200"/>
              <a:buFont typeface="Roboto Condensed Light"/>
              <a:buChar char="●"/>
              <a:defRPr>
                <a:solidFill>
                  <a:srgbClr val="434343"/>
                </a:solidFill>
              </a:defRPr>
            </a:lvl4pPr>
            <a:lvl5pPr indent="-304800" lvl="4" marL="2286000" rtl="0">
              <a:lnSpc>
                <a:spcPct val="115000"/>
              </a:lnSpc>
              <a:spcBef>
                <a:spcPts val="1600"/>
              </a:spcBef>
              <a:spcAft>
                <a:spcPts val="0"/>
              </a:spcAft>
              <a:buClr>
                <a:srgbClr val="434343"/>
              </a:buClr>
              <a:buSzPts val="1200"/>
              <a:buFont typeface="Roboto Condensed Light"/>
              <a:buChar char="○"/>
              <a:defRPr>
                <a:solidFill>
                  <a:srgbClr val="434343"/>
                </a:solidFill>
              </a:defRPr>
            </a:lvl5pPr>
            <a:lvl6pPr indent="-304800" lvl="5" marL="2743200" rtl="0">
              <a:lnSpc>
                <a:spcPct val="115000"/>
              </a:lnSpc>
              <a:spcBef>
                <a:spcPts val="1600"/>
              </a:spcBef>
              <a:spcAft>
                <a:spcPts val="0"/>
              </a:spcAft>
              <a:buClr>
                <a:srgbClr val="434343"/>
              </a:buClr>
              <a:buSzPts val="1200"/>
              <a:buFont typeface="Roboto Condensed Light"/>
              <a:buChar char="■"/>
              <a:defRPr>
                <a:solidFill>
                  <a:srgbClr val="434343"/>
                </a:solidFill>
              </a:defRPr>
            </a:lvl6pPr>
            <a:lvl7pPr indent="-304800" lvl="6" marL="3200400" rtl="0">
              <a:lnSpc>
                <a:spcPct val="115000"/>
              </a:lnSpc>
              <a:spcBef>
                <a:spcPts val="1600"/>
              </a:spcBef>
              <a:spcAft>
                <a:spcPts val="0"/>
              </a:spcAft>
              <a:buClr>
                <a:srgbClr val="434343"/>
              </a:buClr>
              <a:buSzPts val="1200"/>
              <a:buFont typeface="Roboto Condensed Light"/>
              <a:buChar char="●"/>
              <a:defRPr>
                <a:solidFill>
                  <a:srgbClr val="434343"/>
                </a:solidFill>
              </a:defRPr>
            </a:lvl7pPr>
            <a:lvl8pPr indent="-304800" lvl="7" marL="3657600" rtl="0">
              <a:lnSpc>
                <a:spcPct val="115000"/>
              </a:lnSpc>
              <a:spcBef>
                <a:spcPts val="1600"/>
              </a:spcBef>
              <a:spcAft>
                <a:spcPts val="0"/>
              </a:spcAft>
              <a:buClr>
                <a:srgbClr val="434343"/>
              </a:buClr>
              <a:buSzPts val="1200"/>
              <a:buFont typeface="Roboto Condensed Light"/>
              <a:buChar char="○"/>
              <a:defRPr>
                <a:solidFill>
                  <a:srgbClr val="434343"/>
                </a:solidFill>
              </a:defRPr>
            </a:lvl8pPr>
            <a:lvl9pPr indent="-304800" lvl="8" marL="4114800" rtl="0">
              <a:lnSpc>
                <a:spcPct val="115000"/>
              </a:lnSpc>
              <a:spcBef>
                <a:spcPts val="1600"/>
              </a:spcBef>
              <a:spcAft>
                <a:spcPts val="1600"/>
              </a:spcAft>
              <a:buClr>
                <a:srgbClr val="434343"/>
              </a:buClr>
              <a:buSzPts val="1200"/>
              <a:buFont typeface="Roboto Condensed Light"/>
              <a:buChar char="■"/>
              <a:defRPr>
                <a:solidFill>
                  <a:srgbClr val="434343"/>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BODY_1_1_1_1_1">
    <p:spTree>
      <p:nvGrpSpPr>
        <p:cNvPr id="179" name="Shape 179"/>
        <p:cNvGrpSpPr/>
        <p:nvPr/>
      </p:nvGrpSpPr>
      <p:grpSpPr>
        <a:xfrm>
          <a:off x="0" y="0"/>
          <a:ext cx="0" cy="0"/>
          <a:chOff x="0" y="0"/>
          <a:chExt cx="0" cy="0"/>
        </a:xfrm>
      </p:grpSpPr>
      <p:sp>
        <p:nvSpPr>
          <p:cNvPr id="180" name="Google Shape;180;p20"/>
          <p:cNvSpPr/>
          <p:nvPr/>
        </p:nvSpPr>
        <p:spPr>
          <a:xfrm rot="820483">
            <a:off x="5985433" y="-1956082"/>
            <a:ext cx="4232064" cy="8544756"/>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0"/>
          <p:cNvSpPr txBox="1"/>
          <p:nvPr>
            <p:ph idx="1" type="body"/>
          </p:nvPr>
        </p:nvSpPr>
        <p:spPr>
          <a:xfrm>
            <a:off x="4553100" y="1315109"/>
            <a:ext cx="3872400" cy="3128400"/>
          </a:xfrm>
          <a:prstGeom prst="rect">
            <a:avLst/>
          </a:prstGeom>
          <a:noFill/>
          <a:ln>
            <a:noFill/>
          </a:ln>
        </p:spPr>
        <p:txBody>
          <a:bodyPr anchorCtr="0" anchor="b" bIns="91425" lIns="91425" spcFirstLastPara="1" rIns="91425" wrap="square" tIns="91425">
            <a:noAutofit/>
          </a:bodyPr>
          <a:lstStyle>
            <a:lvl1pPr indent="-311150" lvl="0" marL="457200" rtl="0">
              <a:lnSpc>
                <a:spcPct val="100000"/>
              </a:lnSpc>
              <a:spcBef>
                <a:spcPts val="0"/>
              </a:spcBef>
              <a:spcAft>
                <a:spcPts val="0"/>
              </a:spcAft>
              <a:buSzPts val="1300"/>
              <a:buChar char="●"/>
              <a:defRPr sz="13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82" name="Google Shape;182;p20"/>
          <p:cNvSpPr txBox="1"/>
          <p:nvPr>
            <p:ph idx="2" type="body"/>
          </p:nvPr>
        </p:nvSpPr>
        <p:spPr>
          <a:xfrm>
            <a:off x="718500" y="1312625"/>
            <a:ext cx="3834600" cy="3131400"/>
          </a:xfrm>
          <a:prstGeom prst="rect">
            <a:avLst/>
          </a:prstGeom>
          <a:noFill/>
          <a:ln>
            <a:noFill/>
          </a:ln>
        </p:spPr>
        <p:txBody>
          <a:bodyPr anchorCtr="0" anchor="b" bIns="91425" lIns="91425" spcFirstLastPara="1" rIns="91425" wrap="square" tIns="91425">
            <a:noAutofit/>
          </a:bodyPr>
          <a:lstStyle>
            <a:lvl1pPr indent="-311150" lvl="0" marL="457200" rtl="0">
              <a:lnSpc>
                <a:spcPct val="100000"/>
              </a:lnSpc>
              <a:spcBef>
                <a:spcPts val="0"/>
              </a:spcBef>
              <a:spcAft>
                <a:spcPts val="0"/>
              </a:spcAft>
              <a:buSzPts val="1300"/>
              <a:buChar char="●"/>
              <a:defRPr sz="13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83" name="Google Shape;183;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4" name="Google Shape;184;p20"/>
          <p:cNvSpPr/>
          <p:nvPr/>
        </p:nvSpPr>
        <p:spPr>
          <a:xfrm rot="967213">
            <a:off x="6548397" y="-2164249"/>
            <a:ext cx="5771205" cy="3797006"/>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0"/>
          <p:cNvSpPr/>
          <p:nvPr/>
        </p:nvSpPr>
        <p:spPr>
          <a:xfrm rot="1902102">
            <a:off x="-2830931" y="4025595"/>
            <a:ext cx="5771201" cy="3796980"/>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0"/>
          <p:cNvSpPr/>
          <p:nvPr/>
        </p:nvSpPr>
        <p:spPr>
          <a:xfrm rot="-899947">
            <a:off x="-327904" y="3532542"/>
            <a:ext cx="2265471"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0"/>
          <p:cNvSpPr/>
          <p:nvPr/>
        </p:nvSpPr>
        <p:spPr>
          <a:xfrm rot="9900053">
            <a:off x="7292760" y="-696605"/>
            <a:ext cx="2265471"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9" name="Shape 19"/>
        <p:cNvGrpSpPr/>
        <p:nvPr/>
      </p:nvGrpSpPr>
      <p:grpSpPr>
        <a:xfrm>
          <a:off x="0" y="0"/>
          <a:ext cx="0" cy="0"/>
          <a:chOff x="0" y="0"/>
          <a:chExt cx="0" cy="0"/>
        </a:xfrm>
      </p:grpSpPr>
      <p:sp>
        <p:nvSpPr>
          <p:cNvPr id="20" name="Google Shape;20;p3"/>
          <p:cNvSpPr/>
          <p:nvPr/>
        </p:nvSpPr>
        <p:spPr>
          <a:xfrm rot="-5400000">
            <a:off x="6224020" y="2182184"/>
            <a:ext cx="1768921" cy="4206562"/>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 name="Google Shape;21;p3"/>
          <p:cNvGrpSpPr/>
          <p:nvPr/>
        </p:nvGrpSpPr>
        <p:grpSpPr>
          <a:xfrm>
            <a:off x="-6300" y="-6300"/>
            <a:ext cx="5891562" cy="5143500"/>
            <a:chOff x="-6300" y="-6300"/>
            <a:chExt cx="5891562" cy="5143500"/>
          </a:xfrm>
        </p:grpSpPr>
        <p:sp>
          <p:nvSpPr>
            <p:cNvPr id="22" name="Google Shape;22;p3"/>
            <p:cNvSpPr/>
            <p:nvPr/>
          </p:nvSpPr>
          <p:spPr>
            <a:xfrm>
              <a:off x="4070612" y="315615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flipH="1" rot="10800000">
              <a:off x="4070612" y="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3"/>
            <p:cNvSpPr/>
            <p:nvPr/>
          </p:nvSpPr>
          <p:spPr>
            <a:xfrm rot="2540347">
              <a:off x="3503548" y="1741159"/>
              <a:ext cx="1614148" cy="1762163"/>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6300" y="-6300"/>
              <a:ext cx="41274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 name="Google Shape;26;p3"/>
          <p:cNvSpPr/>
          <p:nvPr/>
        </p:nvSpPr>
        <p:spPr>
          <a:xfrm rot="5400000">
            <a:off x="83500" y="-8320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rot="1502765">
            <a:off x="-1022258" y="4436849"/>
            <a:ext cx="3252395" cy="2181760"/>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txBox="1"/>
          <p:nvPr>
            <p:ph type="title"/>
          </p:nvPr>
        </p:nvSpPr>
        <p:spPr>
          <a:xfrm>
            <a:off x="590450" y="2507775"/>
            <a:ext cx="35841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9" name="Google Shape;29;p3"/>
          <p:cNvSpPr txBox="1"/>
          <p:nvPr>
            <p:ph hasCustomPrompt="1" idx="2" type="title"/>
          </p:nvPr>
        </p:nvSpPr>
        <p:spPr>
          <a:xfrm>
            <a:off x="1742450" y="1317600"/>
            <a:ext cx="12801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0" name="Google Shape;30;p3"/>
          <p:cNvSpPr txBox="1"/>
          <p:nvPr>
            <p:ph idx="1" type="subTitle"/>
          </p:nvPr>
        </p:nvSpPr>
        <p:spPr>
          <a:xfrm>
            <a:off x="590450" y="3349575"/>
            <a:ext cx="3584100" cy="46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88" name="Shape 188"/>
        <p:cNvGrpSpPr/>
        <p:nvPr/>
      </p:nvGrpSpPr>
      <p:grpSpPr>
        <a:xfrm>
          <a:off x="0" y="0"/>
          <a:ext cx="0" cy="0"/>
          <a:chOff x="0" y="0"/>
          <a:chExt cx="0" cy="0"/>
        </a:xfrm>
      </p:grpSpPr>
      <p:sp>
        <p:nvSpPr>
          <p:cNvPr id="189" name="Google Shape;189;p21"/>
          <p:cNvSpPr/>
          <p:nvPr/>
        </p:nvSpPr>
        <p:spPr>
          <a:xfrm rot="-8099655">
            <a:off x="1576047" y="-2806933"/>
            <a:ext cx="4232458" cy="10194217"/>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1"/>
          <p:cNvSpPr/>
          <p:nvPr/>
        </p:nvSpPr>
        <p:spPr>
          <a:xfrm rot="-448803">
            <a:off x="-243391" y="2740681"/>
            <a:ext cx="2884068" cy="3043043"/>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1"/>
          <p:cNvSpPr/>
          <p:nvPr/>
        </p:nvSpPr>
        <p:spPr>
          <a:xfrm rot="9899952">
            <a:off x="6888883" y="-571620"/>
            <a:ext cx="2567392" cy="3072305"/>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 name="Google Shape;192;p21"/>
          <p:cNvGrpSpPr/>
          <p:nvPr/>
        </p:nvGrpSpPr>
        <p:grpSpPr>
          <a:xfrm flipH="1" rot="436755">
            <a:off x="226091" y="2592703"/>
            <a:ext cx="458697" cy="561652"/>
            <a:chOff x="6201500" y="1758888"/>
            <a:chExt cx="434700" cy="532275"/>
          </a:xfrm>
        </p:grpSpPr>
        <p:sp>
          <p:nvSpPr>
            <p:cNvPr id="193" name="Google Shape;193;p2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21"/>
          <p:cNvGrpSpPr/>
          <p:nvPr/>
        </p:nvGrpSpPr>
        <p:grpSpPr>
          <a:xfrm rot="1037271">
            <a:off x="8108652" y="837352"/>
            <a:ext cx="731979" cy="896282"/>
            <a:chOff x="6201500" y="1758888"/>
            <a:chExt cx="434700" cy="532275"/>
          </a:xfrm>
        </p:grpSpPr>
        <p:sp>
          <p:nvSpPr>
            <p:cNvPr id="198" name="Google Shape;198;p2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 name="Google Shape;202;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3" name="Google Shape;203;p21"/>
          <p:cNvSpPr txBox="1"/>
          <p:nvPr>
            <p:ph idx="2" type="title"/>
          </p:nvPr>
        </p:nvSpPr>
        <p:spPr>
          <a:xfrm>
            <a:off x="937700" y="266132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4" name="Google Shape;204;p21"/>
          <p:cNvSpPr txBox="1"/>
          <p:nvPr>
            <p:ph idx="1" type="subTitle"/>
          </p:nvPr>
        </p:nvSpPr>
        <p:spPr>
          <a:xfrm>
            <a:off x="937700" y="3055500"/>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5" name="Google Shape;205;p21"/>
          <p:cNvSpPr txBox="1"/>
          <p:nvPr>
            <p:ph idx="3" type="title"/>
          </p:nvPr>
        </p:nvSpPr>
        <p:spPr>
          <a:xfrm>
            <a:off x="3484419" y="266132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6" name="Google Shape;206;p21"/>
          <p:cNvSpPr txBox="1"/>
          <p:nvPr>
            <p:ph idx="4" type="subTitle"/>
          </p:nvPr>
        </p:nvSpPr>
        <p:spPr>
          <a:xfrm>
            <a:off x="3484421" y="3055500"/>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07" name="Google Shape;207;p21"/>
          <p:cNvSpPr txBox="1"/>
          <p:nvPr>
            <p:ph idx="5" type="title"/>
          </p:nvPr>
        </p:nvSpPr>
        <p:spPr>
          <a:xfrm>
            <a:off x="6031146" y="266132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08" name="Google Shape;208;p21"/>
          <p:cNvSpPr txBox="1"/>
          <p:nvPr>
            <p:ph idx="6" type="subTitle"/>
          </p:nvPr>
        </p:nvSpPr>
        <p:spPr>
          <a:xfrm>
            <a:off x="6031149" y="3055500"/>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209" name="Shape 209"/>
        <p:cNvGrpSpPr/>
        <p:nvPr/>
      </p:nvGrpSpPr>
      <p:grpSpPr>
        <a:xfrm>
          <a:off x="0" y="0"/>
          <a:ext cx="0" cy="0"/>
          <a:chOff x="0" y="0"/>
          <a:chExt cx="0" cy="0"/>
        </a:xfrm>
      </p:grpSpPr>
      <p:sp>
        <p:nvSpPr>
          <p:cNvPr id="210" name="Google Shape;210;p22"/>
          <p:cNvSpPr/>
          <p:nvPr/>
        </p:nvSpPr>
        <p:spPr>
          <a:xfrm rot="2180562">
            <a:off x="4662340" y="-1376193"/>
            <a:ext cx="4232099" cy="8544612"/>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2"/>
          <p:cNvSpPr/>
          <p:nvPr/>
        </p:nvSpPr>
        <p:spPr>
          <a:xfrm rot="287772">
            <a:off x="-278086" y="4242886"/>
            <a:ext cx="9384124" cy="1302482"/>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2"/>
          <p:cNvSpPr/>
          <p:nvPr/>
        </p:nvSpPr>
        <p:spPr>
          <a:xfrm rot="1799971">
            <a:off x="7235482" y="-926809"/>
            <a:ext cx="3252360" cy="2127628"/>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 name="Google Shape;213;p22"/>
          <p:cNvGrpSpPr/>
          <p:nvPr/>
        </p:nvGrpSpPr>
        <p:grpSpPr>
          <a:xfrm flipH="1" rot="712576">
            <a:off x="756045" y="765622"/>
            <a:ext cx="434703" cy="532278"/>
            <a:chOff x="6201500" y="1758888"/>
            <a:chExt cx="434700" cy="532275"/>
          </a:xfrm>
        </p:grpSpPr>
        <p:sp>
          <p:nvSpPr>
            <p:cNvPr id="214" name="Google Shape;214;p22"/>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2"/>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2"/>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2"/>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 name="Google Shape;218;p22"/>
          <p:cNvGrpSpPr/>
          <p:nvPr/>
        </p:nvGrpSpPr>
        <p:grpSpPr>
          <a:xfrm rot="-712518">
            <a:off x="309879" y="267680"/>
            <a:ext cx="355099" cy="434806"/>
            <a:chOff x="6201500" y="1758888"/>
            <a:chExt cx="434700" cy="532275"/>
          </a:xfrm>
        </p:grpSpPr>
        <p:sp>
          <p:nvSpPr>
            <p:cNvPr id="219" name="Google Shape;219;p22"/>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2"/>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2"/>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2"/>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 name="Google Shape;223;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4" name="Google Shape;224;p22"/>
          <p:cNvSpPr txBox="1"/>
          <p:nvPr>
            <p:ph idx="2" type="title"/>
          </p:nvPr>
        </p:nvSpPr>
        <p:spPr>
          <a:xfrm>
            <a:off x="1205150" y="1618250"/>
            <a:ext cx="19782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25" name="Google Shape;225;p22"/>
          <p:cNvSpPr txBox="1"/>
          <p:nvPr>
            <p:ph idx="1" type="subTitle"/>
          </p:nvPr>
        </p:nvSpPr>
        <p:spPr>
          <a:xfrm>
            <a:off x="1205150" y="1995645"/>
            <a:ext cx="1978200" cy="665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26" name="Google Shape;226;p22"/>
          <p:cNvSpPr txBox="1"/>
          <p:nvPr>
            <p:ph idx="3" type="title"/>
          </p:nvPr>
        </p:nvSpPr>
        <p:spPr>
          <a:xfrm>
            <a:off x="5960658" y="1618250"/>
            <a:ext cx="19782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27" name="Google Shape;227;p22"/>
          <p:cNvSpPr txBox="1"/>
          <p:nvPr>
            <p:ph idx="4" type="subTitle"/>
          </p:nvPr>
        </p:nvSpPr>
        <p:spPr>
          <a:xfrm>
            <a:off x="5960654" y="199564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28" name="Google Shape;228;p22"/>
          <p:cNvSpPr txBox="1"/>
          <p:nvPr>
            <p:ph idx="5" type="title"/>
          </p:nvPr>
        </p:nvSpPr>
        <p:spPr>
          <a:xfrm>
            <a:off x="1205150" y="3051650"/>
            <a:ext cx="19782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29" name="Google Shape;229;p22"/>
          <p:cNvSpPr txBox="1"/>
          <p:nvPr>
            <p:ph idx="6" type="subTitle"/>
          </p:nvPr>
        </p:nvSpPr>
        <p:spPr>
          <a:xfrm>
            <a:off x="1205150" y="3429045"/>
            <a:ext cx="1978200" cy="665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30" name="Google Shape;230;p22"/>
          <p:cNvSpPr txBox="1"/>
          <p:nvPr>
            <p:ph idx="7" type="title"/>
          </p:nvPr>
        </p:nvSpPr>
        <p:spPr>
          <a:xfrm>
            <a:off x="6001633" y="3051650"/>
            <a:ext cx="19782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31" name="Google Shape;231;p22"/>
          <p:cNvSpPr txBox="1"/>
          <p:nvPr>
            <p:ph idx="8" type="subTitle"/>
          </p:nvPr>
        </p:nvSpPr>
        <p:spPr>
          <a:xfrm>
            <a:off x="5960654" y="3429045"/>
            <a:ext cx="19782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232" name="Shape 232"/>
        <p:cNvGrpSpPr/>
        <p:nvPr/>
      </p:nvGrpSpPr>
      <p:grpSpPr>
        <a:xfrm>
          <a:off x="0" y="0"/>
          <a:ext cx="0" cy="0"/>
          <a:chOff x="0" y="0"/>
          <a:chExt cx="0" cy="0"/>
        </a:xfrm>
      </p:grpSpPr>
      <p:sp>
        <p:nvSpPr>
          <p:cNvPr id="233" name="Google Shape;233;p23"/>
          <p:cNvSpPr/>
          <p:nvPr/>
        </p:nvSpPr>
        <p:spPr>
          <a:xfrm rot="-2495404">
            <a:off x="900338" y="-1035004"/>
            <a:ext cx="6369723" cy="8733854"/>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3"/>
          <p:cNvSpPr/>
          <p:nvPr/>
        </p:nvSpPr>
        <p:spPr>
          <a:xfrm rot="-557020">
            <a:off x="-1004953" y="-1372328"/>
            <a:ext cx="4367596" cy="2127709"/>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3"/>
          <p:cNvSpPr/>
          <p:nvPr/>
        </p:nvSpPr>
        <p:spPr>
          <a:xfrm rot="-246899">
            <a:off x="6241675" y="4547725"/>
            <a:ext cx="4367656" cy="2127680"/>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 name="Google Shape;236;p23"/>
          <p:cNvGrpSpPr/>
          <p:nvPr/>
        </p:nvGrpSpPr>
        <p:grpSpPr>
          <a:xfrm flipH="1" rot="436755">
            <a:off x="199466" y="840403"/>
            <a:ext cx="458697" cy="561652"/>
            <a:chOff x="6201500" y="1758888"/>
            <a:chExt cx="434700" cy="532275"/>
          </a:xfrm>
        </p:grpSpPr>
        <p:sp>
          <p:nvSpPr>
            <p:cNvPr id="237" name="Google Shape;237;p2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23"/>
          <p:cNvGrpSpPr/>
          <p:nvPr/>
        </p:nvGrpSpPr>
        <p:grpSpPr>
          <a:xfrm rot="1037271">
            <a:off x="8142977" y="3615652"/>
            <a:ext cx="731979" cy="896282"/>
            <a:chOff x="6201500" y="1758888"/>
            <a:chExt cx="434700" cy="532275"/>
          </a:xfrm>
        </p:grpSpPr>
        <p:sp>
          <p:nvSpPr>
            <p:cNvPr id="242" name="Google Shape;242;p2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47" name="Google Shape;247;p23"/>
          <p:cNvSpPr txBox="1"/>
          <p:nvPr>
            <p:ph idx="2" type="title"/>
          </p:nvPr>
        </p:nvSpPr>
        <p:spPr>
          <a:xfrm>
            <a:off x="1101175" y="1790567"/>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48" name="Google Shape;248;p23"/>
          <p:cNvSpPr txBox="1"/>
          <p:nvPr>
            <p:ph idx="1" type="subTitle"/>
          </p:nvPr>
        </p:nvSpPr>
        <p:spPr>
          <a:xfrm>
            <a:off x="1101175" y="230719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49" name="Google Shape;249;p23"/>
          <p:cNvSpPr txBox="1"/>
          <p:nvPr>
            <p:ph idx="3" type="title"/>
          </p:nvPr>
        </p:nvSpPr>
        <p:spPr>
          <a:xfrm>
            <a:off x="3559398" y="1790567"/>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0" name="Google Shape;250;p23"/>
          <p:cNvSpPr txBox="1"/>
          <p:nvPr>
            <p:ph idx="4" type="subTitle"/>
          </p:nvPr>
        </p:nvSpPr>
        <p:spPr>
          <a:xfrm>
            <a:off x="3559398" y="230719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51" name="Google Shape;251;p23"/>
          <p:cNvSpPr txBox="1"/>
          <p:nvPr>
            <p:ph idx="5" type="title"/>
          </p:nvPr>
        </p:nvSpPr>
        <p:spPr>
          <a:xfrm>
            <a:off x="1101175" y="3599025"/>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2" name="Google Shape;252;p23"/>
          <p:cNvSpPr txBox="1"/>
          <p:nvPr>
            <p:ph idx="6" type="subTitle"/>
          </p:nvPr>
        </p:nvSpPr>
        <p:spPr>
          <a:xfrm>
            <a:off x="1101175" y="4115653"/>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53" name="Google Shape;253;p23"/>
          <p:cNvSpPr txBox="1"/>
          <p:nvPr>
            <p:ph idx="7" type="title"/>
          </p:nvPr>
        </p:nvSpPr>
        <p:spPr>
          <a:xfrm>
            <a:off x="3559398" y="3599025"/>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4" name="Google Shape;254;p23"/>
          <p:cNvSpPr txBox="1"/>
          <p:nvPr>
            <p:ph idx="8" type="subTitle"/>
          </p:nvPr>
        </p:nvSpPr>
        <p:spPr>
          <a:xfrm>
            <a:off x="3559398" y="4115653"/>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55" name="Google Shape;255;p23"/>
          <p:cNvSpPr txBox="1"/>
          <p:nvPr>
            <p:ph idx="9" type="title"/>
          </p:nvPr>
        </p:nvSpPr>
        <p:spPr>
          <a:xfrm>
            <a:off x="6056727" y="1790567"/>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6" name="Google Shape;256;p23"/>
          <p:cNvSpPr txBox="1"/>
          <p:nvPr>
            <p:ph idx="13" type="subTitle"/>
          </p:nvPr>
        </p:nvSpPr>
        <p:spPr>
          <a:xfrm>
            <a:off x="6056727" y="230719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57" name="Google Shape;257;p23"/>
          <p:cNvSpPr txBox="1"/>
          <p:nvPr>
            <p:ph idx="14" type="title"/>
          </p:nvPr>
        </p:nvSpPr>
        <p:spPr>
          <a:xfrm>
            <a:off x="6056727" y="3599025"/>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58" name="Google Shape;258;p23"/>
          <p:cNvSpPr txBox="1"/>
          <p:nvPr>
            <p:ph idx="15" type="subTitle"/>
          </p:nvPr>
        </p:nvSpPr>
        <p:spPr>
          <a:xfrm>
            <a:off x="6056727" y="4115653"/>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rgbClr val="242424"/>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259" name="Shape 259"/>
        <p:cNvGrpSpPr/>
        <p:nvPr/>
      </p:nvGrpSpPr>
      <p:grpSpPr>
        <a:xfrm>
          <a:off x="0" y="0"/>
          <a:ext cx="0" cy="0"/>
          <a:chOff x="0" y="0"/>
          <a:chExt cx="0" cy="0"/>
        </a:xfrm>
      </p:grpSpPr>
      <p:grpSp>
        <p:nvGrpSpPr>
          <p:cNvPr id="260" name="Google Shape;260;p24"/>
          <p:cNvGrpSpPr/>
          <p:nvPr/>
        </p:nvGrpSpPr>
        <p:grpSpPr>
          <a:xfrm>
            <a:off x="205603" y="0"/>
            <a:ext cx="8795827" cy="5143500"/>
            <a:chOff x="328625" y="0"/>
            <a:chExt cx="8795827" cy="5143500"/>
          </a:xfrm>
        </p:grpSpPr>
        <p:sp>
          <p:nvSpPr>
            <p:cNvPr id="261" name="Google Shape;261;p24"/>
            <p:cNvSpPr/>
            <p:nvPr/>
          </p:nvSpPr>
          <p:spPr>
            <a:xfrm>
              <a:off x="2639675" y="0"/>
              <a:ext cx="39468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 name="Google Shape;262;p24"/>
            <p:cNvGrpSpPr/>
            <p:nvPr/>
          </p:nvGrpSpPr>
          <p:grpSpPr>
            <a:xfrm>
              <a:off x="5555812" y="0"/>
              <a:ext cx="3568641" cy="5137200"/>
              <a:chOff x="3193612" y="0"/>
              <a:chExt cx="3568641" cy="5137200"/>
            </a:xfrm>
          </p:grpSpPr>
          <p:sp>
            <p:nvSpPr>
              <p:cNvPr id="263" name="Google Shape;263;p24"/>
              <p:cNvSpPr/>
              <p:nvPr/>
            </p:nvSpPr>
            <p:spPr>
              <a:xfrm>
                <a:off x="4070612" y="315615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4"/>
              <p:cNvSpPr/>
              <p:nvPr/>
            </p:nvSpPr>
            <p:spPr>
              <a:xfrm flipH="1" rot="10800000">
                <a:off x="4070612" y="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4"/>
              <p:cNvSpPr/>
              <p:nvPr/>
            </p:nvSpPr>
            <p:spPr>
              <a:xfrm rot="2540288">
                <a:off x="3767769" y="1301050"/>
                <a:ext cx="2420325" cy="2642265"/>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24"/>
            <p:cNvGrpSpPr/>
            <p:nvPr/>
          </p:nvGrpSpPr>
          <p:grpSpPr>
            <a:xfrm flipH="1">
              <a:off x="328625" y="3150"/>
              <a:ext cx="3190793" cy="5137200"/>
              <a:chOff x="3219876" y="0"/>
              <a:chExt cx="3190793" cy="5137200"/>
            </a:xfrm>
          </p:grpSpPr>
          <p:sp>
            <p:nvSpPr>
              <p:cNvPr id="267" name="Google Shape;267;p24"/>
              <p:cNvSpPr/>
              <p:nvPr/>
            </p:nvSpPr>
            <p:spPr>
              <a:xfrm>
                <a:off x="4070612" y="315615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4"/>
              <p:cNvSpPr/>
              <p:nvPr/>
            </p:nvSpPr>
            <p:spPr>
              <a:xfrm flipH="1" rot="10800000">
                <a:off x="4070612" y="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4"/>
              <p:cNvSpPr/>
              <p:nvPr/>
            </p:nvSpPr>
            <p:spPr>
              <a:xfrm rot="2540338">
                <a:off x="3733243" y="1479836"/>
                <a:ext cx="2164059" cy="2362499"/>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0" name="Google Shape;270;p24"/>
          <p:cNvSpPr/>
          <p:nvPr/>
        </p:nvSpPr>
        <p:spPr>
          <a:xfrm flipH="1" rot="3676816">
            <a:off x="2086953" y="-1970518"/>
            <a:ext cx="4870917" cy="8879228"/>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4"/>
          <p:cNvSpPr/>
          <p:nvPr/>
        </p:nvSpPr>
        <p:spPr>
          <a:xfrm flipH="1" rot="1340184">
            <a:off x="6264022" y="-903841"/>
            <a:ext cx="3617014" cy="2372340"/>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4"/>
          <p:cNvSpPr/>
          <p:nvPr/>
        </p:nvSpPr>
        <p:spPr>
          <a:xfrm rot="-448803">
            <a:off x="-233441" y="2465181"/>
            <a:ext cx="2884068" cy="3043043"/>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4"/>
          <p:cNvSpPr txBox="1"/>
          <p:nvPr>
            <p:ph hasCustomPrompt="1" type="title"/>
          </p:nvPr>
        </p:nvSpPr>
        <p:spPr>
          <a:xfrm>
            <a:off x="2223600" y="670225"/>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4" name="Google Shape;274;p24"/>
          <p:cNvSpPr txBox="1"/>
          <p:nvPr>
            <p:ph idx="1" type="subTitle"/>
          </p:nvPr>
        </p:nvSpPr>
        <p:spPr>
          <a:xfrm>
            <a:off x="2223600" y="1253625"/>
            <a:ext cx="46968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chemeClr val="dk1"/>
                </a:solidFill>
                <a:latin typeface="Anaheim"/>
                <a:ea typeface="Anaheim"/>
                <a:cs typeface="Anaheim"/>
                <a:sym typeface="Anaheim"/>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75" name="Google Shape;275;p24"/>
          <p:cNvSpPr txBox="1"/>
          <p:nvPr>
            <p:ph hasCustomPrompt="1" idx="2" type="title"/>
          </p:nvPr>
        </p:nvSpPr>
        <p:spPr>
          <a:xfrm>
            <a:off x="2223600" y="1954311"/>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6" name="Google Shape;276;p24"/>
          <p:cNvSpPr txBox="1"/>
          <p:nvPr>
            <p:ph idx="3" type="subTitle"/>
          </p:nvPr>
        </p:nvSpPr>
        <p:spPr>
          <a:xfrm>
            <a:off x="2223600" y="2554644"/>
            <a:ext cx="46968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chemeClr val="dk1"/>
                </a:solidFill>
                <a:latin typeface="Anaheim"/>
                <a:ea typeface="Anaheim"/>
                <a:cs typeface="Anaheim"/>
                <a:sym typeface="Anaheim"/>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77" name="Google Shape;277;p24"/>
          <p:cNvSpPr txBox="1"/>
          <p:nvPr>
            <p:ph hasCustomPrompt="1" idx="4" type="title"/>
          </p:nvPr>
        </p:nvSpPr>
        <p:spPr>
          <a:xfrm>
            <a:off x="2223600" y="3265638"/>
            <a:ext cx="46968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8" name="Google Shape;278;p24"/>
          <p:cNvSpPr txBox="1"/>
          <p:nvPr>
            <p:ph idx="5" type="subTitle"/>
          </p:nvPr>
        </p:nvSpPr>
        <p:spPr>
          <a:xfrm>
            <a:off x="2223600" y="3874463"/>
            <a:ext cx="46968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solidFill>
                  <a:schemeClr val="dk1"/>
                </a:solidFill>
                <a:latin typeface="Anaheim"/>
                <a:ea typeface="Anaheim"/>
                <a:cs typeface="Anaheim"/>
                <a:sym typeface="Anaheim"/>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279" name="Shape 279"/>
        <p:cNvGrpSpPr/>
        <p:nvPr/>
      </p:nvGrpSpPr>
      <p:grpSpPr>
        <a:xfrm>
          <a:off x="0" y="0"/>
          <a:ext cx="0" cy="0"/>
          <a:chOff x="0" y="0"/>
          <a:chExt cx="0" cy="0"/>
        </a:xfrm>
      </p:grpSpPr>
      <p:sp>
        <p:nvSpPr>
          <p:cNvPr id="280" name="Google Shape;280;p25"/>
          <p:cNvSpPr/>
          <p:nvPr/>
        </p:nvSpPr>
        <p:spPr>
          <a:xfrm rot="-3758453">
            <a:off x="3982271" y="-873081"/>
            <a:ext cx="4046643" cy="7194434"/>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 name="Google Shape;281;p25"/>
          <p:cNvGrpSpPr/>
          <p:nvPr/>
        </p:nvGrpSpPr>
        <p:grpSpPr>
          <a:xfrm>
            <a:off x="-12600" y="-714703"/>
            <a:ext cx="6140227" cy="6396408"/>
            <a:chOff x="-12600" y="-714703"/>
            <a:chExt cx="6140227" cy="6396408"/>
          </a:xfrm>
        </p:grpSpPr>
        <p:sp>
          <p:nvSpPr>
            <p:cNvPr id="282" name="Google Shape;282;p25"/>
            <p:cNvSpPr/>
            <p:nvPr/>
          </p:nvSpPr>
          <p:spPr>
            <a:xfrm flipH="1" rot="-6068768">
              <a:off x="821481" y="584954"/>
              <a:ext cx="5771192" cy="3797094"/>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5"/>
            <p:cNvSpPr/>
            <p:nvPr/>
          </p:nvSpPr>
          <p:spPr>
            <a:xfrm>
              <a:off x="-12600" y="6300"/>
              <a:ext cx="35172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 name="Google Shape;284;p25"/>
          <p:cNvSpPr/>
          <p:nvPr/>
        </p:nvSpPr>
        <p:spPr>
          <a:xfrm rot="-4642513">
            <a:off x="5339286" y="1857485"/>
            <a:ext cx="3936239" cy="4153003"/>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5"/>
          <p:cNvSpPr/>
          <p:nvPr/>
        </p:nvSpPr>
        <p:spPr>
          <a:xfrm rot="967213">
            <a:off x="5363372" y="-1987749"/>
            <a:ext cx="5771205" cy="3797006"/>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5"/>
          <p:cNvSpPr txBox="1"/>
          <p:nvPr>
            <p:ph type="title"/>
          </p:nvPr>
        </p:nvSpPr>
        <p:spPr>
          <a:xfrm>
            <a:off x="720000" y="778948"/>
            <a:ext cx="4294800" cy="1019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sz="8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87" name="Google Shape;287;p25"/>
          <p:cNvSpPr txBox="1"/>
          <p:nvPr>
            <p:ph idx="1" type="subTitle"/>
          </p:nvPr>
        </p:nvSpPr>
        <p:spPr>
          <a:xfrm>
            <a:off x="720000" y="1922151"/>
            <a:ext cx="3434700" cy="1122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88" name="Google Shape;288;p25"/>
          <p:cNvSpPr txBox="1"/>
          <p:nvPr/>
        </p:nvSpPr>
        <p:spPr>
          <a:xfrm>
            <a:off x="720000" y="3865610"/>
            <a:ext cx="4294800" cy="489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300"/>
              </a:spcBef>
              <a:spcAft>
                <a:spcPts val="0"/>
              </a:spcAft>
              <a:buNone/>
            </a:pPr>
            <a:r>
              <a:rPr lang="en" sz="1000">
                <a:solidFill>
                  <a:schemeClr val="dk1"/>
                </a:solidFill>
                <a:latin typeface="Source Sans Pro"/>
                <a:ea typeface="Source Sans Pro"/>
                <a:cs typeface="Source Sans Pro"/>
                <a:sym typeface="Source Sans Pro"/>
              </a:rPr>
              <a:t>CREDITS: This presentation template was created by </a:t>
            </a:r>
            <a:r>
              <a:rPr lang="en" sz="1000">
                <a:solidFill>
                  <a:schemeClr val="dk1"/>
                </a:solidFill>
                <a:uFill>
                  <a:noFill/>
                </a:uFill>
                <a:latin typeface="Source Sans Pro"/>
                <a:ea typeface="Source Sans Pro"/>
                <a:cs typeface="Source Sans Pro"/>
                <a:sym typeface="Source Sans Pro"/>
                <a:hlinkClick r:id="rId2">
                  <a:extLst>
                    <a:ext uri="{A12FA001-AC4F-418D-AE19-62706E023703}">
                      <ahyp:hlinkClr val="tx"/>
                    </a:ext>
                  </a:extLst>
                </a:hlinkClick>
              </a:rPr>
              <a:t>Slidesgo</a:t>
            </a:r>
            <a:r>
              <a:rPr lang="en" sz="1000">
                <a:solidFill>
                  <a:schemeClr val="dk1"/>
                </a:solidFill>
                <a:latin typeface="Source Sans Pro"/>
                <a:ea typeface="Source Sans Pro"/>
                <a:cs typeface="Source Sans Pro"/>
                <a:sym typeface="Source Sans Pro"/>
              </a:rPr>
              <a:t>, including icons by </a:t>
            </a:r>
            <a:r>
              <a:rPr lang="en" sz="1000">
                <a:solidFill>
                  <a:schemeClr val="dk1"/>
                </a:solidFill>
                <a:uFill>
                  <a:noFill/>
                </a:uFill>
                <a:latin typeface="Source Sans Pro"/>
                <a:ea typeface="Source Sans Pro"/>
                <a:cs typeface="Source Sans Pro"/>
                <a:sym typeface="Source Sans Pro"/>
                <a:hlinkClick r:id="rId3">
                  <a:extLst>
                    <a:ext uri="{A12FA001-AC4F-418D-AE19-62706E023703}">
                      <ahyp:hlinkClr val="tx"/>
                    </a:ext>
                  </a:extLst>
                </a:hlinkClick>
              </a:rPr>
              <a:t>Flaticon</a:t>
            </a:r>
            <a:r>
              <a:rPr lang="en" sz="1000">
                <a:solidFill>
                  <a:schemeClr val="dk1"/>
                </a:solidFill>
                <a:latin typeface="Source Sans Pro"/>
                <a:ea typeface="Source Sans Pro"/>
                <a:cs typeface="Source Sans Pro"/>
                <a:sym typeface="Source Sans Pro"/>
              </a:rPr>
              <a:t>, and infographics &amp; images by </a:t>
            </a:r>
            <a:r>
              <a:rPr lang="en" sz="1000">
                <a:solidFill>
                  <a:schemeClr val="dk1"/>
                </a:solidFill>
                <a:uFill>
                  <a:noFill/>
                </a:uFill>
                <a:latin typeface="Source Sans Pro"/>
                <a:ea typeface="Source Sans Pro"/>
                <a:cs typeface="Source Sans Pro"/>
                <a:sym typeface="Source Sans Pro"/>
                <a:hlinkClick r:id="rId4">
                  <a:extLst>
                    <a:ext uri="{A12FA001-AC4F-418D-AE19-62706E023703}">
                      <ahyp:hlinkClr val="tx"/>
                    </a:ext>
                  </a:extLst>
                </a:hlinkClick>
              </a:rPr>
              <a:t>Freepik</a:t>
            </a:r>
            <a:endParaRPr sz="1000">
              <a:solidFill>
                <a:schemeClr val="dk1"/>
              </a:solidFill>
              <a:latin typeface="Source Sans Pro"/>
              <a:ea typeface="Source Sans Pro"/>
              <a:cs typeface="Source Sans Pro"/>
              <a:sym typeface="Source Sans Pro"/>
            </a:endParaRPr>
          </a:p>
        </p:txBody>
      </p:sp>
      <p:sp>
        <p:nvSpPr>
          <p:cNvPr id="289" name="Google Shape;289;p25"/>
          <p:cNvSpPr/>
          <p:nvPr/>
        </p:nvSpPr>
        <p:spPr>
          <a:xfrm rot="-10799543">
            <a:off x="7849646" y="85"/>
            <a:ext cx="1363891" cy="1438837"/>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90" name="Shape 290"/>
        <p:cNvGrpSpPr/>
        <p:nvPr/>
      </p:nvGrpSpPr>
      <p:grpSpPr>
        <a:xfrm>
          <a:off x="0" y="0"/>
          <a:ext cx="0" cy="0"/>
          <a:chOff x="0" y="0"/>
          <a:chExt cx="0" cy="0"/>
        </a:xfrm>
      </p:grpSpPr>
      <p:sp>
        <p:nvSpPr>
          <p:cNvPr id="291" name="Google Shape;291;p26"/>
          <p:cNvSpPr/>
          <p:nvPr/>
        </p:nvSpPr>
        <p:spPr>
          <a:xfrm>
            <a:off x="300" y="2000125"/>
            <a:ext cx="9143697" cy="3143257"/>
          </a:xfrm>
          <a:custGeom>
            <a:rect b="b" l="l" r="r" t="t"/>
            <a:pathLst>
              <a:path extrusionOk="0" h="125768" w="285317">
                <a:moveTo>
                  <a:pt x="5" y="0"/>
                </a:moveTo>
                <a:cubicBezTo>
                  <a:pt x="2" y="0"/>
                  <a:pt x="0" y="0"/>
                  <a:pt x="0" y="0"/>
                </a:cubicBezTo>
                <a:lnTo>
                  <a:pt x="0" y="125767"/>
                </a:lnTo>
                <a:lnTo>
                  <a:pt x="285316" y="125767"/>
                </a:lnTo>
                <a:lnTo>
                  <a:pt x="285316" y="0"/>
                </a:lnTo>
                <a:cubicBezTo>
                  <a:pt x="285316" y="0"/>
                  <a:pt x="285315" y="0"/>
                  <a:pt x="285311" y="0"/>
                </a:cubicBezTo>
                <a:cubicBezTo>
                  <a:pt x="284919" y="0"/>
                  <a:pt x="263432" y="112"/>
                  <a:pt x="261510" y="24697"/>
                </a:cubicBezTo>
                <a:cubicBezTo>
                  <a:pt x="261510" y="24697"/>
                  <a:pt x="260267" y="24329"/>
                  <a:pt x="258611" y="24329"/>
                </a:cubicBezTo>
                <a:cubicBezTo>
                  <a:pt x="255619" y="24329"/>
                  <a:pt x="251278" y="25530"/>
                  <a:pt x="250485" y="32275"/>
                </a:cubicBezTo>
                <a:cubicBezTo>
                  <a:pt x="250485" y="32275"/>
                  <a:pt x="249783" y="32188"/>
                  <a:pt x="248647" y="32188"/>
                </a:cubicBezTo>
                <a:cubicBezTo>
                  <a:pt x="244062" y="32188"/>
                  <a:pt x="232405" y="33610"/>
                  <a:pt x="231289" y="47933"/>
                </a:cubicBezTo>
                <a:cubicBezTo>
                  <a:pt x="231289" y="47933"/>
                  <a:pt x="228700" y="46394"/>
                  <a:pt x="225441" y="46394"/>
                </a:cubicBezTo>
                <a:cubicBezTo>
                  <a:pt x="222288" y="46394"/>
                  <a:pt x="218507" y="47834"/>
                  <a:pt x="215836" y="53502"/>
                </a:cubicBezTo>
                <a:cubicBezTo>
                  <a:pt x="215836" y="53502"/>
                  <a:pt x="211762" y="51505"/>
                  <a:pt x="206723" y="51505"/>
                </a:cubicBezTo>
                <a:cubicBezTo>
                  <a:pt x="201684" y="51505"/>
                  <a:pt x="195681" y="53502"/>
                  <a:pt x="191824" y="61491"/>
                </a:cubicBezTo>
                <a:cubicBezTo>
                  <a:pt x="191824" y="61491"/>
                  <a:pt x="190151" y="60569"/>
                  <a:pt x="188057" y="60569"/>
                </a:cubicBezTo>
                <a:cubicBezTo>
                  <a:pt x="186117" y="60569"/>
                  <a:pt x="183815" y="61361"/>
                  <a:pt x="182146" y="64413"/>
                </a:cubicBezTo>
                <a:cubicBezTo>
                  <a:pt x="182146" y="64413"/>
                  <a:pt x="179673" y="63395"/>
                  <a:pt x="176433" y="63395"/>
                </a:cubicBezTo>
                <a:cubicBezTo>
                  <a:pt x="173005" y="63395"/>
                  <a:pt x="168719" y="64535"/>
                  <a:pt x="165598" y="69229"/>
                </a:cubicBezTo>
                <a:cubicBezTo>
                  <a:pt x="165598" y="69229"/>
                  <a:pt x="161240" y="65353"/>
                  <a:pt x="155247" y="65353"/>
                </a:cubicBezTo>
                <a:cubicBezTo>
                  <a:pt x="151473" y="65353"/>
                  <a:pt x="147050" y="66890"/>
                  <a:pt x="142658" y="71900"/>
                </a:cubicBezTo>
                <a:cubicBezTo>
                  <a:pt x="138266" y="66890"/>
                  <a:pt x="133843" y="65353"/>
                  <a:pt x="130069" y="65353"/>
                </a:cubicBezTo>
                <a:cubicBezTo>
                  <a:pt x="124076" y="65353"/>
                  <a:pt x="119719" y="69229"/>
                  <a:pt x="119719" y="69229"/>
                </a:cubicBezTo>
                <a:cubicBezTo>
                  <a:pt x="116597" y="64535"/>
                  <a:pt x="112311" y="63395"/>
                  <a:pt x="108883" y="63395"/>
                </a:cubicBezTo>
                <a:cubicBezTo>
                  <a:pt x="105644" y="63395"/>
                  <a:pt x="103170" y="64413"/>
                  <a:pt x="103170" y="64413"/>
                </a:cubicBezTo>
                <a:cubicBezTo>
                  <a:pt x="101502" y="61361"/>
                  <a:pt x="99199" y="60569"/>
                  <a:pt x="97259" y="60569"/>
                </a:cubicBezTo>
                <a:cubicBezTo>
                  <a:pt x="95165" y="60569"/>
                  <a:pt x="93492" y="61491"/>
                  <a:pt x="93492" y="61491"/>
                </a:cubicBezTo>
                <a:cubicBezTo>
                  <a:pt x="89635" y="53502"/>
                  <a:pt x="83632" y="51505"/>
                  <a:pt x="78593" y="51505"/>
                </a:cubicBezTo>
                <a:cubicBezTo>
                  <a:pt x="73555" y="51505"/>
                  <a:pt x="69480" y="53502"/>
                  <a:pt x="69480" y="53502"/>
                </a:cubicBezTo>
                <a:cubicBezTo>
                  <a:pt x="66809" y="47834"/>
                  <a:pt x="63028" y="46394"/>
                  <a:pt x="59875" y="46394"/>
                </a:cubicBezTo>
                <a:cubicBezTo>
                  <a:pt x="56616" y="46394"/>
                  <a:pt x="54028" y="47933"/>
                  <a:pt x="54028" y="47933"/>
                </a:cubicBezTo>
                <a:cubicBezTo>
                  <a:pt x="52912" y="33610"/>
                  <a:pt x="41255" y="32188"/>
                  <a:pt x="36669" y="32188"/>
                </a:cubicBezTo>
                <a:cubicBezTo>
                  <a:pt x="35533" y="32188"/>
                  <a:pt x="34831" y="32275"/>
                  <a:pt x="34831" y="32275"/>
                </a:cubicBezTo>
                <a:cubicBezTo>
                  <a:pt x="34038" y="25530"/>
                  <a:pt x="29697" y="24329"/>
                  <a:pt x="26705" y="24329"/>
                </a:cubicBezTo>
                <a:cubicBezTo>
                  <a:pt x="25049" y="24329"/>
                  <a:pt x="23807" y="24697"/>
                  <a:pt x="23807" y="24697"/>
                </a:cubicBezTo>
                <a:cubicBezTo>
                  <a:pt x="21884" y="112"/>
                  <a:pt x="39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6"/>
          <p:cNvSpPr/>
          <p:nvPr/>
        </p:nvSpPr>
        <p:spPr>
          <a:xfrm flipH="1">
            <a:off x="7344075" y="2619400"/>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6"/>
          <p:cNvSpPr/>
          <p:nvPr/>
        </p:nvSpPr>
        <p:spPr>
          <a:xfrm>
            <a:off x="794050" y="-1104643"/>
            <a:ext cx="7223100" cy="624690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6"/>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6"/>
          <p:cNvSpPr/>
          <p:nvPr/>
        </p:nvSpPr>
        <p:spPr>
          <a:xfrm rot="139649">
            <a:off x="8441" y="-822074"/>
            <a:ext cx="3252403" cy="107202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6"/>
          <p:cNvSpPr/>
          <p:nvPr/>
        </p:nvSpPr>
        <p:spPr>
          <a:xfrm rot="139649">
            <a:off x="6228266" y="-822074"/>
            <a:ext cx="3252403" cy="107202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97" name="Shape 297"/>
        <p:cNvGrpSpPr/>
        <p:nvPr/>
      </p:nvGrpSpPr>
      <p:grpSpPr>
        <a:xfrm>
          <a:off x="0" y="0"/>
          <a:ext cx="0" cy="0"/>
          <a:chOff x="0" y="0"/>
          <a:chExt cx="0" cy="0"/>
        </a:xfrm>
      </p:grpSpPr>
      <p:sp>
        <p:nvSpPr>
          <p:cNvPr id="298" name="Google Shape;298;p27"/>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7"/>
          <p:cNvSpPr/>
          <p:nvPr/>
        </p:nvSpPr>
        <p:spPr>
          <a:xfrm>
            <a:off x="-354220" y="1757463"/>
            <a:ext cx="3323713" cy="362849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7"/>
          <p:cNvSpPr/>
          <p:nvPr/>
        </p:nvSpPr>
        <p:spPr>
          <a:xfrm rot="10800000">
            <a:off x="6863286" y="-137906"/>
            <a:ext cx="2412940" cy="2634202"/>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_1_1">
    <p:spTree>
      <p:nvGrpSpPr>
        <p:cNvPr id="301" name="Shape 301"/>
        <p:cNvGrpSpPr/>
        <p:nvPr/>
      </p:nvGrpSpPr>
      <p:grpSpPr>
        <a:xfrm>
          <a:off x="0" y="0"/>
          <a:ext cx="0" cy="0"/>
          <a:chOff x="0" y="0"/>
          <a:chExt cx="0" cy="0"/>
        </a:xfrm>
      </p:grpSpPr>
      <p:sp>
        <p:nvSpPr>
          <p:cNvPr id="302" name="Google Shape;302;p28"/>
          <p:cNvSpPr/>
          <p:nvPr/>
        </p:nvSpPr>
        <p:spPr>
          <a:xfrm rot="-3550087">
            <a:off x="1271673" y="-2594961"/>
            <a:ext cx="5811862" cy="10333416"/>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 name="Google Shape;303;p28"/>
          <p:cNvGrpSpPr/>
          <p:nvPr/>
        </p:nvGrpSpPr>
        <p:grpSpPr>
          <a:xfrm>
            <a:off x="-183416" y="3423107"/>
            <a:ext cx="9454481" cy="2502845"/>
            <a:chOff x="-183416" y="3423107"/>
            <a:chExt cx="9454481" cy="2502845"/>
          </a:xfrm>
        </p:grpSpPr>
        <p:sp>
          <p:nvSpPr>
            <p:cNvPr id="304" name="Google Shape;304;p28"/>
            <p:cNvSpPr/>
            <p:nvPr/>
          </p:nvSpPr>
          <p:spPr>
            <a:xfrm rot="287772">
              <a:off x="-148238" y="3813259"/>
              <a:ext cx="9384124" cy="123611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8"/>
            <p:cNvSpPr/>
            <p:nvPr/>
          </p:nvSpPr>
          <p:spPr>
            <a:xfrm rot="420919">
              <a:off x="-43428" y="4767541"/>
              <a:ext cx="5986014" cy="795821"/>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 name="Google Shape;306;p28"/>
          <p:cNvSpPr/>
          <p:nvPr/>
        </p:nvSpPr>
        <p:spPr>
          <a:xfrm rot="9899952">
            <a:off x="6811390" y="-409049"/>
            <a:ext cx="2567392"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8"/>
          <p:cNvSpPr/>
          <p:nvPr/>
        </p:nvSpPr>
        <p:spPr>
          <a:xfrm flipH="1" rot="-9886111">
            <a:off x="-337430" y="-521633"/>
            <a:ext cx="3048828" cy="3328399"/>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11" name="Shape 31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1" name="Shape 31"/>
        <p:cNvGrpSpPr/>
        <p:nvPr/>
      </p:nvGrpSpPr>
      <p:grpSpPr>
        <a:xfrm>
          <a:off x="0" y="0"/>
          <a:ext cx="0" cy="0"/>
          <a:chOff x="0" y="0"/>
          <a:chExt cx="0" cy="0"/>
        </a:xfrm>
      </p:grpSpPr>
      <p:sp>
        <p:nvSpPr>
          <p:cNvPr id="32" name="Google Shape;32;p4"/>
          <p:cNvSpPr/>
          <p:nvPr/>
        </p:nvSpPr>
        <p:spPr>
          <a:xfrm rot="900096">
            <a:off x="6412621" y="170067"/>
            <a:ext cx="3817713" cy="6246733"/>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rot="10800000">
            <a:off x="7587019" y="-76219"/>
            <a:ext cx="1614131" cy="176214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2" y="4067225"/>
            <a:ext cx="1094778" cy="1195167"/>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 name="Google Shape;35;p4"/>
          <p:cNvGrpSpPr/>
          <p:nvPr/>
        </p:nvGrpSpPr>
        <p:grpSpPr>
          <a:xfrm rot="1800068">
            <a:off x="567592" y="250757"/>
            <a:ext cx="472590" cy="578670"/>
            <a:chOff x="6201500" y="1758888"/>
            <a:chExt cx="434700" cy="532275"/>
          </a:xfrm>
        </p:grpSpPr>
        <p:sp>
          <p:nvSpPr>
            <p:cNvPr id="36" name="Google Shape;36;p4"/>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4"/>
          <p:cNvGrpSpPr/>
          <p:nvPr/>
        </p:nvGrpSpPr>
        <p:grpSpPr>
          <a:xfrm flipH="1" rot="712576">
            <a:off x="8568795" y="4409772"/>
            <a:ext cx="434703" cy="532278"/>
            <a:chOff x="6201500" y="1758888"/>
            <a:chExt cx="434700" cy="532275"/>
          </a:xfrm>
        </p:grpSpPr>
        <p:sp>
          <p:nvSpPr>
            <p:cNvPr id="41" name="Google Shape;41;p4"/>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4"/>
          <p:cNvGrpSpPr/>
          <p:nvPr/>
        </p:nvGrpSpPr>
        <p:grpSpPr>
          <a:xfrm rot="-712518">
            <a:off x="8122629" y="3911830"/>
            <a:ext cx="355099" cy="434806"/>
            <a:chOff x="6201500" y="1758888"/>
            <a:chExt cx="434700" cy="532275"/>
          </a:xfrm>
        </p:grpSpPr>
        <p:sp>
          <p:nvSpPr>
            <p:cNvPr id="46" name="Google Shape;46;p4"/>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 name="Google Shape;5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1" name="Google Shape;51;p4"/>
          <p:cNvSpPr txBox="1"/>
          <p:nvPr>
            <p:ph idx="1" type="body"/>
          </p:nvPr>
        </p:nvSpPr>
        <p:spPr>
          <a:xfrm>
            <a:off x="720000" y="1215752"/>
            <a:ext cx="7704000" cy="34164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AutoNum type="arabicPeriod"/>
              <a:defRPr sz="1250">
                <a:solidFill>
                  <a:srgbClr val="434343"/>
                </a:solidFill>
              </a:defRPr>
            </a:lvl1pPr>
            <a:lvl2pPr indent="-304800" lvl="1" marL="9144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2pPr>
            <a:lvl3pPr indent="-304800" lvl="2" marL="13716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3pPr>
            <a:lvl4pPr indent="-304800" lvl="3" marL="1828800" rtl="0">
              <a:lnSpc>
                <a:spcPct val="115000"/>
              </a:lnSpc>
              <a:spcBef>
                <a:spcPts val="1600"/>
              </a:spcBef>
              <a:spcAft>
                <a:spcPts val="0"/>
              </a:spcAft>
              <a:buClr>
                <a:srgbClr val="434343"/>
              </a:buClr>
              <a:buSzPts val="1200"/>
              <a:buFont typeface="Roboto Condensed Light"/>
              <a:buAutoNum type="arabicPeriod"/>
              <a:defRPr>
                <a:solidFill>
                  <a:srgbClr val="434343"/>
                </a:solidFill>
              </a:defRPr>
            </a:lvl4pPr>
            <a:lvl5pPr indent="-304800" lvl="4" marL="22860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5pPr>
            <a:lvl6pPr indent="-304800" lvl="5" marL="2743200" rtl="0">
              <a:lnSpc>
                <a:spcPct val="115000"/>
              </a:lnSpc>
              <a:spcBef>
                <a:spcPts val="1600"/>
              </a:spcBef>
              <a:spcAft>
                <a:spcPts val="0"/>
              </a:spcAft>
              <a:buClr>
                <a:srgbClr val="434343"/>
              </a:buClr>
              <a:buSzPts val="1200"/>
              <a:buFont typeface="Roboto Condensed Light"/>
              <a:buAutoNum type="romanLcPeriod"/>
              <a:defRPr>
                <a:solidFill>
                  <a:srgbClr val="434343"/>
                </a:solidFill>
              </a:defRPr>
            </a:lvl6pPr>
            <a:lvl7pPr indent="-304800" lvl="6" marL="3200400" rtl="0">
              <a:lnSpc>
                <a:spcPct val="115000"/>
              </a:lnSpc>
              <a:spcBef>
                <a:spcPts val="1600"/>
              </a:spcBef>
              <a:spcAft>
                <a:spcPts val="0"/>
              </a:spcAft>
              <a:buClr>
                <a:srgbClr val="434343"/>
              </a:buClr>
              <a:buSzPts val="1200"/>
              <a:buFont typeface="Roboto Condensed Light"/>
              <a:buAutoNum type="arabicPeriod"/>
              <a:defRPr>
                <a:solidFill>
                  <a:srgbClr val="434343"/>
                </a:solidFill>
              </a:defRPr>
            </a:lvl7pPr>
            <a:lvl8pPr indent="-304800" lvl="7" marL="3657600" rtl="0">
              <a:lnSpc>
                <a:spcPct val="115000"/>
              </a:lnSpc>
              <a:spcBef>
                <a:spcPts val="1600"/>
              </a:spcBef>
              <a:spcAft>
                <a:spcPts val="0"/>
              </a:spcAft>
              <a:buClr>
                <a:srgbClr val="434343"/>
              </a:buClr>
              <a:buSzPts val="1200"/>
              <a:buFont typeface="Roboto Condensed Light"/>
              <a:buAutoNum type="alphaLcPeriod"/>
              <a:defRPr>
                <a:solidFill>
                  <a:srgbClr val="434343"/>
                </a:solidFill>
              </a:defRPr>
            </a:lvl8pPr>
            <a:lvl9pPr indent="-304800" lvl="8" marL="4114800" rtl="0">
              <a:lnSpc>
                <a:spcPct val="115000"/>
              </a:lnSpc>
              <a:spcBef>
                <a:spcPts val="1600"/>
              </a:spcBef>
              <a:spcAft>
                <a:spcPts val="1600"/>
              </a:spcAft>
              <a:buClr>
                <a:srgbClr val="434343"/>
              </a:buClr>
              <a:buSzPts val="1200"/>
              <a:buFont typeface="Roboto Condensed Light"/>
              <a:buAutoNum type="romanLcPeriod"/>
              <a:defRPr>
                <a:solidFill>
                  <a:srgbClr val="434343"/>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2" name="Shape 52"/>
        <p:cNvGrpSpPr/>
        <p:nvPr/>
      </p:nvGrpSpPr>
      <p:grpSpPr>
        <a:xfrm>
          <a:off x="0" y="0"/>
          <a:ext cx="0" cy="0"/>
          <a:chOff x="0" y="0"/>
          <a:chExt cx="0" cy="0"/>
        </a:xfrm>
      </p:grpSpPr>
      <p:sp>
        <p:nvSpPr>
          <p:cNvPr id="53" name="Google Shape;53;p5"/>
          <p:cNvSpPr/>
          <p:nvPr/>
        </p:nvSpPr>
        <p:spPr>
          <a:xfrm rot="-1063126">
            <a:off x="-168639" y="-285340"/>
            <a:ext cx="3817705" cy="6246615"/>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flipH="1" rot="-1021030">
            <a:off x="4905327" y="4324700"/>
            <a:ext cx="3737917" cy="2323292"/>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flipH="1" rot="399357">
            <a:off x="7017781" y="2881063"/>
            <a:ext cx="2265435" cy="247317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flipH="1" rot="9778970">
            <a:off x="371608" y="-1635989"/>
            <a:ext cx="3737917" cy="2323292"/>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flipH="1" rot="-9928841">
            <a:off x="-186338" y="-473575"/>
            <a:ext cx="2265540" cy="247328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 name="Google Shape;58;p5"/>
          <p:cNvGrpSpPr/>
          <p:nvPr/>
        </p:nvGrpSpPr>
        <p:grpSpPr>
          <a:xfrm flipH="1" rot="-2955936">
            <a:off x="717072" y="1041910"/>
            <a:ext cx="458713" cy="561643"/>
            <a:chOff x="6201500" y="1758888"/>
            <a:chExt cx="434700" cy="532275"/>
          </a:xfrm>
        </p:grpSpPr>
        <p:sp>
          <p:nvSpPr>
            <p:cNvPr id="59" name="Google Shape;59;p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 name="Google Shape;63;p5"/>
          <p:cNvGrpSpPr/>
          <p:nvPr/>
        </p:nvGrpSpPr>
        <p:grpSpPr>
          <a:xfrm rot="1037271">
            <a:off x="7610677" y="3691620"/>
            <a:ext cx="731979" cy="896282"/>
            <a:chOff x="6201500" y="1758888"/>
            <a:chExt cx="434700" cy="532275"/>
          </a:xfrm>
        </p:grpSpPr>
        <p:sp>
          <p:nvSpPr>
            <p:cNvPr id="64" name="Google Shape;64;p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9" name="Google Shape;69;p5"/>
          <p:cNvSpPr txBox="1"/>
          <p:nvPr>
            <p:ph idx="2" type="title"/>
          </p:nvPr>
        </p:nvSpPr>
        <p:spPr>
          <a:xfrm>
            <a:off x="1596700" y="2569397"/>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b="0"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0" name="Google Shape;70;p5"/>
          <p:cNvSpPr txBox="1"/>
          <p:nvPr>
            <p:ph idx="3" type="title"/>
          </p:nvPr>
        </p:nvSpPr>
        <p:spPr>
          <a:xfrm>
            <a:off x="4804747" y="2569397"/>
            <a:ext cx="2742600" cy="558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b="0"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1" name="Google Shape;71;p5"/>
          <p:cNvSpPr txBox="1"/>
          <p:nvPr>
            <p:ph idx="1" type="subTitle"/>
          </p:nvPr>
        </p:nvSpPr>
        <p:spPr>
          <a:xfrm>
            <a:off x="4804750" y="3057025"/>
            <a:ext cx="2742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2" name="Google Shape;72;p5"/>
          <p:cNvSpPr txBox="1"/>
          <p:nvPr>
            <p:ph idx="4" type="subTitle"/>
          </p:nvPr>
        </p:nvSpPr>
        <p:spPr>
          <a:xfrm>
            <a:off x="1596875" y="3057025"/>
            <a:ext cx="2742600" cy="1010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3" name="Shape 73"/>
        <p:cNvGrpSpPr/>
        <p:nvPr/>
      </p:nvGrpSpPr>
      <p:grpSpPr>
        <a:xfrm>
          <a:off x="0" y="0"/>
          <a:ext cx="0" cy="0"/>
          <a:chOff x="0" y="0"/>
          <a:chExt cx="0" cy="0"/>
        </a:xfrm>
      </p:grpSpPr>
      <p:sp>
        <p:nvSpPr>
          <p:cNvPr id="74" name="Google Shape;74;p6"/>
          <p:cNvSpPr/>
          <p:nvPr/>
        </p:nvSpPr>
        <p:spPr>
          <a:xfrm flipH="1" rot="3542205">
            <a:off x="1478912" y="-2116555"/>
            <a:ext cx="5811796" cy="10333493"/>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76" name="Google Shape;76;p6"/>
          <p:cNvGrpSpPr/>
          <p:nvPr/>
        </p:nvGrpSpPr>
        <p:grpSpPr>
          <a:xfrm>
            <a:off x="-348576" y="3492845"/>
            <a:ext cx="9639704" cy="2292904"/>
            <a:chOff x="-226861" y="3517249"/>
            <a:chExt cx="9434042" cy="2243985"/>
          </a:xfrm>
        </p:grpSpPr>
        <p:sp>
          <p:nvSpPr>
            <p:cNvPr id="77" name="Google Shape;77;p6"/>
            <p:cNvSpPr/>
            <p:nvPr/>
          </p:nvSpPr>
          <p:spPr>
            <a:xfrm rot="158669">
              <a:off x="-201882" y="4242915"/>
              <a:ext cx="9384084" cy="1302526"/>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a:off x="300" y="3517249"/>
              <a:ext cx="1489646" cy="162624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 name="Google Shape;79;p6"/>
          <p:cNvSpPr/>
          <p:nvPr/>
        </p:nvSpPr>
        <p:spPr>
          <a:xfrm rot="10800000">
            <a:off x="7680675" y="-1"/>
            <a:ext cx="1489646" cy="162624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6"/>
          <p:cNvSpPr/>
          <p:nvPr/>
        </p:nvSpPr>
        <p:spPr>
          <a:xfrm rot="-1325841">
            <a:off x="-1041741" y="-442707"/>
            <a:ext cx="1984117" cy="1305343"/>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1" name="Shape 81"/>
        <p:cNvGrpSpPr/>
        <p:nvPr/>
      </p:nvGrpSpPr>
      <p:grpSpPr>
        <a:xfrm>
          <a:off x="0" y="0"/>
          <a:ext cx="0" cy="0"/>
          <a:chOff x="0" y="0"/>
          <a:chExt cx="0" cy="0"/>
        </a:xfrm>
      </p:grpSpPr>
      <p:sp>
        <p:nvSpPr>
          <p:cNvPr id="82" name="Google Shape;82;p7"/>
          <p:cNvSpPr/>
          <p:nvPr/>
        </p:nvSpPr>
        <p:spPr>
          <a:xfrm flipH="1" rot="1909159">
            <a:off x="6241676" y="-867366"/>
            <a:ext cx="4367587" cy="2302967"/>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txBox="1"/>
          <p:nvPr>
            <p:ph type="title"/>
          </p:nvPr>
        </p:nvSpPr>
        <p:spPr>
          <a:xfrm>
            <a:off x="4903500" y="772125"/>
            <a:ext cx="3005400" cy="12720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4" name="Google Shape;84;p7"/>
          <p:cNvSpPr txBox="1"/>
          <p:nvPr>
            <p:ph idx="1" type="subTitle"/>
          </p:nvPr>
        </p:nvSpPr>
        <p:spPr>
          <a:xfrm>
            <a:off x="4903500" y="2073075"/>
            <a:ext cx="3522000" cy="22983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999999"/>
              </a:buClr>
              <a:buSzPts val="800"/>
              <a:buFont typeface="Open Sans"/>
              <a:buChar char="●"/>
              <a:defRPr sz="1400"/>
            </a:lvl1pPr>
            <a:lvl2pPr lvl="1" rtl="0" algn="ctr">
              <a:lnSpc>
                <a:spcPct val="100000"/>
              </a:lnSpc>
              <a:spcBef>
                <a:spcPts val="0"/>
              </a:spcBef>
              <a:spcAft>
                <a:spcPts val="0"/>
              </a:spcAft>
              <a:buClr>
                <a:srgbClr val="999999"/>
              </a:buClr>
              <a:buSzPts val="800"/>
              <a:buFont typeface="Open Sans"/>
              <a:buChar char="○"/>
              <a:defRPr/>
            </a:lvl2pPr>
            <a:lvl3pPr lvl="2" rtl="0" algn="ctr">
              <a:lnSpc>
                <a:spcPct val="100000"/>
              </a:lnSpc>
              <a:spcBef>
                <a:spcPts val="1600"/>
              </a:spcBef>
              <a:spcAft>
                <a:spcPts val="0"/>
              </a:spcAft>
              <a:buClr>
                <a:srgbClr val="999999"/>
              </a:buClr>
              <a:buSzPts val="800"/>
              <a:buFont typeface="Open Sans"/>
              <a:buChar char="■"/>
              <a:defRPr/>
            </a:lvl3pPr>
            <a:lvl4pPr lvl="3" rtl="0" algn="ctr">
              <a:lnSpc>
                <a:spcPct val="100000"/>
              </a:lnSpc>
              <a:spcBef>
                <a:spcPts val="1600"/>
              </a:spcBef>
              <a:spcAft>
                <a:spcPts val="0"/>
              </a:spcAft>
              <a:buClr>
                <a:srgbClr val="999999"/>
              </a:buClr>
              <a:buSzPts val="800"/>
              <a:buFont typeface="Open Sans"/>
              <a:buChar char="●"/>
              <a:defRPr/>
            </a:lvl4pPr>
            <a:lvl5pPr lvl="4" rtl="0" algn="ctr">
              <a:lnSpc>
                <a:spcPct val="100000"/>
              </a:lnSpc>
              <a:spcBef>
                <a:spcPts val="1600"/>
              </a:spcBef>
              <a:spcAft>
                <a:spcPts val="0"/>
              </a:spcAft>
              <a:buClr>
                <a:srgbClr val="999999"/>
              </a:buClr>
              <a:buSzPts val="1200"/>
              <a:buFont typeface="Open Sans"/>
              <a:buChar char="○"/>
              <a:defRPr/>
            </a:lvl5pPr>
            <a:lvl6pPr lvl="5" rtl="0" algn="ctr">
              <a:lnSpc>
                <a:spcPct val="100000"/>
              </a:lnSpc>
              <a:spcBef>
                <a:spcPts val="1600"/>
              </a:spcBef>
              <a:spcAft>
                <a:spcPts val="0"/>
              </a:spcAft>
              <a:buClr>
                <a:srgbClr val="999999"/>
              </a:buClr>
              <a:buSzPts val="1200"/>
              <a:buFont typeface="Open Sans"/>
              <a:buChar char="■"/>
              <a:defRPr/>
            </a:lvl6pPr>
            <a:lvl7pPr lvl="6" rtl="0" algn="ctr">
              <a:lnSpc>
                <a:spcPct val="100000"/>
              </a:lnSpc>
              <a:spcBef>
                <a:spcPts val="1600"/>
              </a:spcBef>
              <a:spcAft>
                <a:spcPts val="0"/>
              </a:spcAft>
              <a:buClr>
                <a:srgbClr val="999999"/>
              </a:buClr>
              <a:buSzPts val="700"/>
              <a:buFont typeface="Open Sans"/>
              <a:buChar char="●"/>
              <a:defRPr/>
            </a:lvl7pPr>
            <a:lvl8pPr lvl="7" rtl="0" algn="ctr">
              <a:lnSpc>
                <a:spcPct val="100000"/>
              </a:lnSpc>
              <a:spcBef>
                <a:spcPts val="1600"/>
              </a:spcBef>
              <a:spcAft>
                <a:spcPts val="0"/>
              </a:spcAft>
              <a:buClr>
                <a:srgbClr val="999999"/>
              </a:buClr>
              <a:buSzPts val="700"/>
              <a:buFont typeface="Open Sans"/>
              <a:buChar char="○"/>
              <a:defRPr/>
            </a:lvl8pPr>
            <a:lvl9pPr lvl="8" rtl="0" algn="ctr">
              <a:lnSpc>
                <a:spcPct val="100000"/>
              </a:lnSpc>
              <a:spcBef>
                <a:spcPts val="1600"/>
              </a:spcBef>
              <a:spcAft>
                <a:spcPts val="1600"/>
              </a:spcAft>
              <a:buClr>
                <a:srgbClr val="999999"/>
              </a:buClr>
              <a:buSzPts val="600"/>
              <a:buFont typeface="Open Sans"/>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5" name="Shape 85"/>
        <p:cNvGrpSpPr/>
        <p:nvPr/>
      </p:nvGrpSpPr>
      <p:grpSpPr>
        <a:xfrm>
          <a:off x="0" y="0"/>
          <a:ext cx="0" cy="0"/>
          <a:chOff x="0" y="0"/>
          <a:chExt cx="0" cy="0"/>
        </a:xfrm>
      </p:grpSpPr>
      <p:sp>
        <p:nvSpPr>
          <p:cNvPr id="86" name="Google Shape;86;p8"/>
          <p:cNvSpPr/>
          <p:nvPr/>
        </p:nvSpPr>
        <p:spPr>
          <a:xfrm rot="-3550087">
            <a:off x="2203676" y="-2027661"/>
            <a:ext cx="5811862" cy="10333416"/>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8"/>
          <p:cNvSpPr/>
          <p:nvPr/>
        </p:nvSpPr>
        <p:spPr>
          <a:xfrm rot="-832532">
            <a:off x="-1435116" y="-1978494"/>
            <a:ext cx="5771235" cy="3797049"/>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8"/>
          <p:cNvSpPr/>
          <p:nvPr/>
        </p:nvSpPr>
        <p:spPr>
          <a:xfrm rot="-4642587">
            <a:off x="5119174" y="529541"/>
            <a:ext cx="5666208" cy="5978305"/>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8"/>
          <p:cNvSpPr/>
          <p:nvPr/>
        </p:nvSpPr>
        <p:spPr>
          <a:xfrm rot="1799971">
            <a:off x="-1374843" y="-1143771"/>
            <a:ext cx="3252360" cy="2127628"/>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8"/>
          <p:cNvSpPr/>
          <p:nvPr/>
        </p:nvSpPr>
        <p:spPr>
          <a:xfrm rot="-246899">
            <a:off x="6241675" y="4547725"/>
            <a:ext cx="4367656" cy="2127680"/>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8"/>
          <p:cNvSpPr txBox="1"/>
          <p:nvPr>
            <p:ph type="title"/>
          </p:nvPr>
        </p:nvSpPr>
        <p:spPr>
          <a:xfrm>
            <a:off x="1759825" y="1458375"/>
            <a:ext cx="5624400" cy="2529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9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2" name="Shape 92"/>
        <p:cNvGrpSpPr/>
        <p:nvPr/>
      </p:nvGrpSpPr>
      <p:grpSpPr>
        <a:xfrm>
          <a:off x="0" y="0"/>
          <a:ext cx="0" cy="0"/>
          <a:chOff x="0" y="0"/>
          <a:chExt cx="0" cy="0"/>
        </a:xfrm>
      </p:grpSpPr>
      <p:sp>
        <p:nvSpPr>
          <p:cNvPr id="93" name="Google Shape;93;p9"/>
          <p:cNvSpPr/>
          <p:nvPr/>
        </p:nvSpPr>
        <p:spPr>
          <a:xfrm>
            <a:off x="300" y="2002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9"/>
          <p:cNvSpPr/>
          <p:nvPr/>
        </p:nvSpPr>
        <p:spPr>
          <a:xfrm>
            <a:off x="-9525" y="3124200"/>
            <a:ext cx="9143700" cy="201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9"/>
          <p:cNvSpPr/>
          <p:nvPr/>
        </p:nvSpPr>
        <p:spPr>
          <a:xfrm rot="1799971">
            <a:off x="-1765643" y="2993841"/>
            <a:ext cx="3252360" cy="2127628"/>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9"/>
          <p:cNvSpPr/>
          <p:nvPr/>
        </p:nvSpPr>
        <p:spPr>
          <a:xfrm rot="-899947">
            <a:off x="-126204" y="3255192"/>
            <a:ext cx="2265471"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9"/>
          <p:cNvSpPr/>
          <p:nvPr/>
        </p:nvSpPr>
        <p:spPr>
          <a:xfrm rot="-5400000">
            <a:off x="6716828" y="2646242"/>
            <a:ext cx="2709635" cy="295810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9"/>
          <p:cNvSpPr txBox="1"/>
          <p:nvPr>
            <p:ph type="title"/>
          </p:nvPr>
        </p:nvSpPr>
        <p:spPr>
          <a:xfrm>
            <a:off x="2467050" y="3061167"/>
            <a:ext cx="4209900" cy="666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9" name="Google Shape;99;p9"/>
          <p:cNvSpPr txBox="1"/>
          <p:nvPr>
            <p:ph idx="1" type="subTitle"/>
          </p:nvPr>
        </p:nvSpPr>
        <p:spPr>
          <a:xfrm>
            <a:off x="2467050" y="3657600"/>
            <a:ext cx="4209900" cy="93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0" name="Shape 100"/>
        <p:cNvGrpSpPr/>
        <p:nvPr/>
      </p:nvGrpSpPr>
      <p:grpSpPr>
        <a:xfrm>
          <a:off x="0" y="0"/>
          <a:ext cx="0" cy="0"/>
          <a:chOff x="0" y="0"/>
          <a:chExt cx="0" cy="0"/>
        </a:xfrm>
      </p:grpSpPr>
      <p:sp>
        <p:nvSpPr>
          <p:cNvPr id="101" name="Google Shape;101;p10"/>
          <p:cNvSpPr txBox="1"/>
          <p:nvPr>
            <p:ph type="title"/>
          </p:nvPr>
        </p:nvSpPr>
        <p:spPr>
          <a:xfrm>
            <a:off x="720000" y="4227927"/>
            <a:ext cx="7704000" cy="431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3.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Marcellus"/>
              <a:buNone/>
              <a:defRPr sz="3500">
                <a:solidFill>
                  <a:schemeClr val="dk1"/>
                </a:solidFill>
                <a:latin typeface="Marcellus"/>
                <a:ea typeface="Marcellus"/>
                <a:cs typeface="Marcellus"/>
                <a:sym typeface="Marcell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1pPr>
            <a:lvl2pPr indent="-317500" lvl="1" marL="9144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2pPr>
            <a:lvl3pPr indent="-317500" lvl="2" marL="13716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3pPr>
            <a:lvl4pPr indent="-317500" lvl="3" marL="18288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4pPr>
            <a:lvl5pPr indent="-317500" lvl="4" marL="22860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5pPr>
            <a:lvl6pPr indent="-317500" lvl="5" marL="27432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6pPr>
            <a:lvl7pPr indent="-317500" lvl="6" marL="32004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7pPr>
            <a:lvl8pPr indent="-317500" lvl="7" marL="3657600">
              <a:lnSpc>
                <a:spcPct val="115000"/>
              </a:lnSpc>
              <a:spcBef>
                <a:spcPts val="1600"/>
              </a:spcBef>
              <a:spcAft>
                <a:spcPts val="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8pPr>
            <a:lvl9pPr indent="-317500" lvl="8" marL="4114800">
              <a:lnSpc>
                <a:spcPct val="115000"/>
              </a:lnSpc>
              <a:spcBef>
                <a:spcPts val="1600"/>
              </a:spcBef>
              <a:spcAft>
                <a:spcPts val="1600"/>
              </a:spcAft>
              <a:buClr>
                <a:schemeClr val="dk1"/>
              </a:buClr>
              <a:buSzPts val="1400"/>
              <a:buFont typeface="Source Sans Pro"/>
              <a:buChar char="■"/>
              <a:defRPr>
                <a:solidFill>
                  <a:schemeClr val="dk1"/>
                </a:solidFill>
                <a:latin typeface="Source Sans Pro"/>
                <a:ea typeface="Source Sans Pro"/>
                <a:cs typeface="Source Sans Pro"/>
                <a:sym typeface="Source Sans Pro"/>
              </a:defRPr>
            </a:lvl9pPr>
          </a:lstStyle>
          <a:p/>
        </p:txBody>
      </p:sp>
      <p:sp>
        <p:nvSpPr>
          <p:cNvPr id="8" name="Google Shape;8;p1"/>
          <p:cNvSpPr txBox="1"/>
          <p:nvPr>
            <p:ph idx="12" type="sldNum"/>
          </p:nvPr>
        </p:nvSpPr>
        <p:spPr>
          <a:xfrm>
            <a:off x="8404384" y="4673651"/>
            <a:ext cx="548700" cy="393600"/>
          </a:xfrm>
          <a:prstGeom prst="rect">
            <a:avLst/>
          </a:prstGeom>
          <a:noFill/>
          <a:ln>
            <a:noFill/>
          </a:ln>
        </p:spPr>
        <p:txBody>
          <a:bodyPr anchorCtr="0" anchor="t" bIns="91425" lIns="91425" spcFirstLastPara="1" rIns="91425" wrap="square" tIns="91425">
            <a:noAutofit/>
          </a:bodyPr>
          <a:lstStyle>
            <a:lvl1pPr lvl="0" algn="r">
              <a:buNone/>
              <a:defRPr sz="1300">
                <a:solidFill>
                  <a:schemeClr val="dk2"/>
                </a:solidFill>
                <a:latin typeface="Bebas Neue"/>
                <a:ea typeface="Bebas Neue"/>
                <a:cs typeface="Bebas Neue"/>
                <a:sym typeface="Bebas Neue"/>
              </a:defRPr>
            </a:lvl1pPr>
            <a:lvl2pPr lvl="1" algn="r">
              <a:buNone/>
              <a:defRPr sz="1300">
                <a:solidFill>
                  <a:schemeClr val="dk2"/>
                </a:solidFill>
                <a:latin typeface="Bebas Neue"/>
                <a:ea typeface="Bebas Neue"/>
                <a:cs typeface="Bebas Neue"/>
                <a:sym typeface="Bebas Neue"/>
              </a:defRPr>
            </a:lvl2pPr>
            <a:lvl3pPr lvl="2" algn="r">
              <a:buNone/>
              <a:defRPr sz="1300">
                <a:solidFill>
                  <a:schemeClr val="dk2"/>
                </a:solidFill>
                <a:latin typeface="Bebas Neue"/>
                <a:ea typeface="Bebas Neue"/>
                <a:cs typeface="Bebas Neue"/>
                <a:sym typeface="Bebas Neue"/>
              </a:defRPr>
            </a:lvl3pPr>
            <a:lvl4pPr lvl="3" algn="r">
              <a:buNone/>
              <a:defRPr sz="1300">
                <a:solidFill>
                  <a:schemeClr val="dk2"/>
                </a:solidFill>
                <a:latin typeface="Bebas Neue"/>
                <a:ea typeface="Bebas Neue"/>
                <a:cs typeface="Bebas Neue"/>
                <a:sym typeface="Bebas Neue"/>
              </a:defRPr>
            </a:lvl4pPr>
            <a:lvl5pPr lvl="4" algn="r">
              <a:buNone/>
              <a:defRPr sz="1300">
                <a:solidFill>
                  <a:schemeClr val="dk2"/>
                </a:solidFill>
                <a:latin typeface="Bebas Neue"/>
                <a:ea typeface="Bebas Neue"/>
                <a:cs typeface="Bebas Neue"/>
                <a:sym typeface="Bebas Neue"/>
              </a:defRPr>
            </a:lvl5pPr>
            <a:lvl6pPr lvl="5" algn="r">
              <a:buNone/>
              <a:defRPr sz="1300">
                <a:solidFill>
                  <a:schemeClr val="dk2"/>
                </a:solidFill>
                <a:latin typeface="Bebas Neue"/>
                <a:ea typeface="Bebas Neue"/>
                <a:cs typeface="Bebas Neue"/>
                <a:sym typeface="Bebas Neue"/>
              </a:defRPr>
            </a:lvl6pPr>
            <a:lvl7pPr lvl="6" algn="r">
              <a:buNone/>
              <a:defRPr sz="1300">
                <a:solidFill>
                  <a:schemeClr val="dk2"/>
                </a:solidFill>
                <a:latin typeface="Bebas Neue"/>
                <a:ea typeface="Bebas Neue"/>
                <a:cs typeface="Bebas Neue"/>
                <a:sym typeface="Bebas Neue"/>
              </a:defRPr>
            </a:lvl7pPr>
            <a:lvl8pPr lvl="7" algn="r">
              <a:buNone/>
              <a:defRPr sz="1300">
                <a:solidFill>
                  <a:schemeClr val="dk2"/>
                </a:solidFill>
                <a:latin typeface="Bebas Neue"/>
                <a:ea typeface="Bebas Neue"/>
                <a:cs typeface="Bebas Neue"/>
                <a:sym typeface="Bebas Neue"/>
              </a:defRPr>
            </a:lvl8pPr>
            <a:lvl9pPr lvl="8" algn="r">
              <a:buNone/>
              <a:defRPr sz="1300">
                <a:solidFill>
                  <a:schemeClr val="dk2"/>
                </a:solidFill>
                <a:latin typeface="Bebas Neue"/>
                <a:ea typeface="Bebas Neue"/>
                <a:cs typeface="Bebas Neue"/>
                <a:sym typeface="Bebas Neue"/>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8" name="Shape 308"/>
        <p:cNvGrpSpPr/>
        <p:nvPr/>
      </p:nvGrpSpPr>
      <p:grpSpPr>
        <a:xfrm>
          <a:off x="0" y="0"/>
          <a:ext cx="0" cy="0"/>
          <a:chOff x="0" y="0"/>
          <a:chExt cx="0" cy="0"/>
        </a:xfrm>
      </p:grpSpPr>
      <p:sp>
        <p:nvSpPr>
          <p:cNvPr id="309" name="Google Shape;309;p2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10" name="Google Shape;310;p2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5"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peih8BcpliF1lvdktFu_6XtoXn5iR9J_9spmVD0XLQY/copy" TargetMode="External"/><Relationship Id="rId5"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9.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slide" Target="/ppt/slides/slide28.xml"/><Relationship Id="rId7" Type="http://schemas.openxmlformats.org/officeDocument/2006/relationships/slide" Target="/ppt/slides/slide26.xml"/><Relationship Id="rId8" Type="http://schemas.openxmlformats.org/officeDocument/2006/relationships/slide" Target="/ppt/slides/slide29.xml"/><Relationship Id="rId11" Type="http://schemas.openxmlformats.org/officeDocument/2006/relationships/slide" Target="/ppt/slides/slide32.xml"/><Relationship Id="rId10" Type="http://schemas.openxmlformats.org/officeDocument/2006/relationships/slide" Target="/ppt/slides/slide32.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3.xml"/><Relationship Id="rId15" Type="http://schemas.openxmlformats.org/officeDocument/2006/relationships/slide" Target="/ppt/slides/slide34.xml"/><Relationship Id="rId14" Type="http://schemas.openxmlformats.org/officeDocument/2006/relationships/slide" Target="/ppt/slides/slide34.xml"/><Relationship Id="rId16" Type="http://schemas.openxmlformats.org/officeDocument/2006/relationships/slide" Target="/ppt/slides/slide4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 Id="rId3" Type="http://schemas.openxmlformats.org/officeDocument/2006/relationships/image" Target="../media/image8.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9.xml"/><Relationship Id="rId3" Type="http://schemas.openxmlformats.org/officeDocument/2006/relationships/hyperlink" Target="https://www.freepik.com/free-vector/gradient-palm-sunday-illustration-with-jesus-donkey_12428788.htm#page=1&amp;query=jesus%20freepik&amp;position=26/?utm_source=slidesgo_template&amp;utm_medium=referral-link&amp;utm_campaign=sg_resources&amp;utm_content=freepik" TargetMode="External"/><Relationship Id="rId4" Type="http://schemas.openxmlformats.org/officeDocument/2006/relationships/hyperlink" Target="https://www.freepik.com/free-vector/pack-first-communion-items_1113193.htm#page=2&amp;query=bible%20freepik&amp;position=8/?utm_source=slidesgo_template&amp;utm_medium=referral-link&amp;utm_campaign=sg_resources&amp;utm_content=freepik" TargetMode="External"/><Relationship Id="rId9" Type="http://schemas.openxmlformats.org/officeDocument/2006/relationships/hyperlink" Target="https://www.freepik.com/free-vector/gradient-palm-sunday-illustration-with-jesus-donkey_12428774.htm#page=2&amp;query=jesus%20freepik&amp;position=49/?utm_source=slidesgo_template&amp;utm_medium=referral-link&amp;utm_campaign=sg_resources&amp;utm_content=freepik" TargetMode="External"/><Relationship Id="rId5" Type="http://schemas.openxmlformats.org/officeDocument/2006/relationships/hyperlink" Target="https://www.freepik.com/free-vector/hand-drawn-palm-sunday-illustration-with-hand-holding-laurels_12428777.htm#page=2&amp;query=freepik%20holy%20week&amp;/?utm_source=slidesgo_template&amp;utm_medium=referral-link&amp;utm_campaign=sg_resources&amp;utm_content=freepikposition=23" TargetMode="External"/><Relationship Id="rId6" Type="http://schemas.openxmlformats.org/officeDocument/2006/relationships/hyperlink" Target="https://www.freepik.com/free-vector/set-flat-design-infographic-israel-map_10271046.htm#page=1&amp;query=freepik%20israel%20map&amp;position=6/?utm_source=slidesgo_template&amp;utm_medium=referral-link&amp;utm_campaign=sg_resources&amp;utm_content=freepik" TargetMode="External"/><Relationship Id="rId7" Type="http://schemas.openxmlformats.org/officeDocument/2006/relationships/hyperlink" Target="https://www.freepik.com/free-vector/gradient-palm-sunday-illustration_12689461.htm#page=2&amp;query=jesus%20freepik&amp;position=37/?utm_source=slidesgo_template&amp;utm_medium=referral-link&amp;utm_campaign=sg_resources&amp;utm_content=freepik" TargetMode="External"/><Relationship Id="rId8" Type="http://schemas.openxmlformats.org/officeDocument/2006/relationships/hyperlink" Target="https://www.freepik.com/free-vector/crucifixion-against-light-background_843838.htm#page=2&amp;query=jesus%20freepik&amp;position=19/?utm_source=slidesgo_template&amp;utm_medium=referral-link&amp;utm_campaign=sg_resources&amp;utm_content=freepik" TargetMode="External"/><Relationship Id="rId11" Type="http://schemas.openxmlformats.org/officeDocument/2006/relationships/hyperlink" Target="https://www.freepik.com/free-photo/front-view-person-with-holy-book-rosary_9469582.htm#page=22&amp;query=freepik%20religion&amp;position=10/?utm_source=slidesgo_template&amp;utm_medium=referral-link&amp;utm_campaign=sg_resources&amp;utm_content=freepik" TargetMode="External"/><Relationship Id="rId10" Type="http://schemas.openxmlformats.org/officeDocument/2006/relationships/hyperlink" Target="https://www.flaticon.com/packs/holy-week-14?word=holy%20week/?utm_source=slidesgo_template&amp;utm_medium=referral-link&amp;utm_campaign=sg_resources&amp;utm_content=flaticon" TargetMode="External"/><Relationship Id="rId13" Type="http://schemas.openxmlformats.org/officeDocument/2006/relationships/hyperlink" Target="https://www.freepik.com/free-vector/ascension-day-with-jesus-doves_8401146.htm#page=1&amp;query=jesus%20freepik&amp;position=4/?utm_source=slidesgo_template&amp;utm_medium=referral-link&amp;utm_campaign=sg_resources&amp;utm_content=freepik" TargetMode="External"/><Relationship Id="rId12" Type="http://schemas.openxmlformats.org/officeDocument/2006/relationships/hyperlink" Target="https://www.freepik.com/free-photo/man-holding-holy-book_12081020.htm#&amp;position=43/?utm_source=slidesgo_template&amp;utm_medium=referral-link&amp;utm_campaign=sg_resources&amp;utm_content=freepik" TargetMode="External"/><Relationship Id="rId14" Type="http://schemas.openxmlformats.org/officeDocument/2006/relationships/hyperlink" Target="https://www.freepik.com/free-vector/gradient-palm-sunday-illustration-with-jesus-donkey_12428774.htm#page=2&amp;query=jesus%20freepik&amp;position=49/?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 Id="rId3" Type="http://schemas.openxmlformats.org/officeDocument/2006/relationships/hyperlink" Target="https://fonts.google.com/specimen/Marcellus)" TargetMode="External"/><Relationship Id="rId4" Type="http://schemas.openxmlformats.org/officeDocument/2006/relationships/hyperlink" Target="https://fonts.google.com/specimen/Source+Sans+Pro"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 Id="rId3" Type="http://schemas.openxmlformats.org/officeDocument/2006/relationships/hyperlink" Target="https://bit.ly/2ZjL1pd"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0.xml"/><Relationship Id="rId3" Type="http://schemas.openxmlformats.org/officeDocument/2006/relationships/hyperlink" Target="https://chrome.google.com/webstore/detail/flaticon-for-gsuit-gslide/haekgjfnhhdkgfgmldhfokhmfkgmciba"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7.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 Id="rId3" Type="http://schemas.openxmlformats.org/officeDocument/2006/relationships/image" Target="../media/image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 name="Shape 315"/>
        <p:cNvGrpSpPr/>
        <p:nvPr/>
      </p:nvGrpSpPr>
      <p:grpSpPr>
        <a:xfrm>
          <a:off x="0" y="0"/>
          <a:ext cx="0" cy="0"/>
          <a:chOff x="0" y="0"/>
          <a:chExt cx="0" cy="0"/>
        </a:xfrm>
      </p:grpSpPr>
      <p:grpSp>
        <p:nvGrpSpPr>
          <p:cNvPr id="316" name="Google Shape;316;p31"/>
          <p:cNvGrpSpPr/>
          <p:nvPr/>
        </p:nvGrpSpPr>
        <p:grpSpPr>
          <a:xfrm>
            <a:off x="3065948" y="290965"/>
            <a:ext cx="2782267" cy="3729177"/>
            <a:chOff x="3235975" y="442700"/>
            <a:chExt cx="2442085" cy="3273218"/>
          </a:xfrm>
        </p:grpSpPr>
        <p:sp>
          <p:nvSpPr>
            <p:cNvPr id="317" name="Google Shape;317;p31"/>
            <p:cNvSpPr/>
            <p:nvPr/>
          </p:nvSpPr>
          <p:spPr>
            <a:xfrm>
              <a:off x="5295149" y="1547555"/>
              <a:ext cx="382911" cy="218698"/>
            </a:xfrm>
            <a:custGeom>
              <a:rect b="b" l="l" r="r" t="t"/>
              <a:pathLst>
                <a:path extrusionOk="0" h="9260" w="16213">
                  <a:moveTo>
                    <a:pt x="11399" y="0"/>
                  </a:moveTo>
                  <a:cubicBezTo>
                    <a:pt x="10092" y="0"/>
                    <a:pt x="7417" y="669"/>
                    <a:pt x="5654" y="1368"/>
                  </a:cubicBezTo>
                  <a:cubicBezTo>
                    <a:pt x="3405" y="2219"/>
                    <a:pt x="3496" y="3678"/>
                    <a:pt x="2767" y="3952"/>
                  </a:cubicBezTo>
                  <a:cubicBezTo>
                    <a:pt x="2007" y="4164"/>
                    <a:pt x="1" y="4408"/>
                    <a:pt x="1" y="4408"/>
                  </a:cubicBezTo>
                  <a:lnTo>
                    <a:pt x="366" y="8693"/>
                  </a:lnTo>
                  <a:lnTo>
                    <a:pt x="3679" y="8086"/>
                  </a:lnTo>
                  <a:cubicBezTo>
                    <a:pt x="3679" y="8086"/>
                    <a:pt x="4317" y="8389"/>
                    <a:pt x="6384" y="9089"/>
                  </a:cubicBezTo>
                  <a:cubicBezTo>
                    <a:pt x="6741" y="9209"/>
                    <a:pt x="7101" y="9259"/>
                    <a:pt x="7450" y="9259"/>
                  </a:cubicBezTo>
                  <a:cubicBezTo>
                    <a:pt x="9123" y="9259"/>
                    <a:pt x="10579" y="8116"/>
                    <a:pt x="10579" y="8116"/>
                  </a:cubicBezTo>
                  <a:cubicBezTo>
                    <a:pt x="10683" y="8132"/>
                    <a:pt x="10783" y="8139"/>
                    <a:pt x="10879" y="8139"/>
                  </a:cubicBezTo>
                  <a:cubicBezTo>
                    <a:pt x="11904" y="8139"/>
                    <a:pt x="12463" y="7326"/>
                    <a:pt x="12463" y="7326"/>
                  </a:cubicBezTo>
                  <a:cubicBezTo>
                    <a:pt x="13709" y="6900"/>
                    <a:pt x="13952" y="5623"/>
                    <a:pt x="13952" y="5623"/>
                  </a:cubicBezTo>
                  <a:cubicBezTo>
                    <a:pt x="14591" y="5259"/>
                    <a:pt x="14621" y="4408"/>
                    <a:pt x="14621" y="4408"/>
                  </a:cubicBezTo>
                  <a:cubicBezTo>
                    <a:pt x="15862" y="3463"/>
                    <a:pt x="16212" y="1485"/>
                    <a:pt x="15506" y="1485"/>
                  </a:cubicBezTo>
                  <a:cubicBezTo>
                    <a:pt x="15486" y="1485"/>
                    <a:pt x="15464" y="1486"/>
                    <a:pt x="15442" y="1490"/>
                  </a:cubicBezTo>
                  <a:cubicBezTo>
                    <a:pt x="14621" y="1611"/>
                    <a:pt x="14256" y="2341"/>
                    <a:pt x="12463" y="2614"/>
                  </a:cubicBezTo>
                  <a:cubicBezTo>
                    <a:pt x="12088" y="2672"/>
                    <a:pt x="11748" y="2694"/>
                    <a:pt x="11446" y="2694"/>
                  </a:cubicBezTo>
                  <a:cubicBezTo>
                    <a:pt x="10305" y="2694"/>
                    <a:pt x="9697" y="2371"/>
                    <a:pt x="9697" y="2371"/>
                  </a:cubicBezTo>
                  <a:cubicBezTo>
                    <a:pt x="13405" y="1095"/>
                    <a:pt x="12129" y="183"/>
                    <a:pt x="12129" y="183"/>
                  </a:cubicBezTo>
                  <a:cubicBezTo>
                    <a:pt x="12007" y="31"/>
                    <a:pt x="11764" y="0"/>
                    <a:pt x="11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1"/>
            <p:cNvSpPr/>
            <p:nvPr/>
          </p:nvSpPr>
          <p:spPr>
            <a:xfrm>
              <a:off x="3235975" y="1547555"/>
              <a:ext cx="382887" cy="218698"/>
            </a:xfrm>
            <a:custGeom>
              <a:rect b="b" l="l" r="r" t="t"/>
              <a:pathLst>
                <a:path extrusionOk="0" h="9260" w="16212">
                  <a:moveTo>
                    <a:pt x="4813" y="0"/>
                  </a:moveTo>
                  <a:cubicBezTo>
                    <a:pt x="4449" y="0"/>
                    <a:pt x="4206" y="31"/>
                    <a:pt x="4084" y="183"/>
                  </a:cubicBezTo>
                  <a:cubicBezTo>
                    <a:pt x="4084" y="183"/>
                    <a:pt x="2807" y="1095"/>
                    <a:pt x="6516" y="2371"/>
                  </a:cubicBezTo>
                  <a:cubicBezTo>
                    <a:pt x="6516" y="2371"/>
                    <a:pt x="5908" y="2694"/>
                    <a:pt x="4766" y="2694"/>
                  </a:cubicBezTo>
                  <a:cubicBezTo>
                    <a:pt x="4464" y="2694"/>
                    <a:pt x="4125" y="2672"/>
                    <a:pt x="3750" y="2614"/>
                  </a:cubicBezTo>
                  <a:cubicBezTo>
                    <a:pt x="1956" y="2341"/>
                    <a:pt x="1592" y="1611"/>
                    <a:pt x="771" y="1490"/>
                  </a:cubicBezTo>
                  <a:cubicBezTo>
                    <a:pt x="748" y="1486"/>
                    <a:pt x="727" y="1485"/>
                    <a:pt x="706" y="1485"/>
                  </a:cubicBezTo>
                  <a:cubicBezTo>
                    <a:pt x="0" y="1485"/>
                    <a:pt x="351" y="3463"/>
                    <a:pt x="1592" y="4408"/>
                  </a:cubicBezTo>
                  <a:cubicBezTo>
                    <a:pt x="1592" y="4408"/>
                    <a:pt x="1622" y="5259"/>
                    <a:pt x="2260" y="5623"/>
                  </a:cubicBezTo>
                  <a:cubicBezTo>
                    <a:pt x="2260" y="5623"/>
                    <a:pt x="2503" y="6900"/>
                    <a:pt x="3750" y="7326"/>
                  </a:cubicBezTo>
                  <a:cubicBezTo>
                    <a:pt x="3750" y="7326"/>
                    <a:pt x="4309" y="8139"/>
                    <a:pt x="5334" y="8139"/>
                  </a:cubicBezTo>
                  <a:cubicBezTo>
                    <a:pt x="5430" y="8139"/>
                    <a:pt x="5530" y="8132"/>
                    <a:pt x="5634" y="8116"/>
                  </a:cubicBezTo>
                  <a:cubicBezTo>
                    <a:pt x="5634" y="8116"/>
                    <a:pt x="7090" y="9259"/>
                    <a:pt x="8762" y="9259"/>
                  </a:cubicBezTo>
                  <a:cubicBezTo>
                    <a:pt x="9112" y="9259"/>
                    <a:pt x="9471" y="9209"/>
                    <a:pt x="9829" y="9089"/>
                  </a:cubicBezTo>
                  <a:cubicBezTo>
                    <a:pt x="11896" y="8389"/>
                    <a:pt x="12534" y="8086"/>
                    <a:pt x="12534" y="8086"/>
                  </a:cubicBezTo>
                  <a:lnTo>
                    <a:pt x="15847" y="8693"/>
                  </a:lnTo>
                  <a:lnTo>
                    <a:pt x="16212" y="4408"/>
                  </a:lnTo>
                  <a:cubicBezTo>
                    <a:pt x="16212" y="4408"/>
                    <a:pt x="14206" y="4164"/>
                    <a:pt x="13446" y="3952"/>
                  </a:cubicBezTo>
                  <a:cubicBezTo>
                    <a:pt x="12716" y="3678"/>
                    <a:pt x="12808" y="2219"/>
                    <a:pt x="10558" y="1368"/>
                  </a:cubicBezTo>
                  <a:cubicBezTo>
                    <a:pt x="8795" y="669"/>
                    <a:pt x="6121" y="0"/>
                    <a:pt x="4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1"/>
            <p:cNvSpPr/>
            <p:nvPr/>
          </p:nvSpPr>
          <p:spPr>
            <a:xfrm>
              <a:off x="3552816" y="891383"/>
              <a:ext cx="1808345" cy="2824535"/>
            </a:xfrm>
            <a:custGeom>
              <a:rect b="b" l="l" r="r" t="t"/>
              <a:pathLst>
                <a:path extrusionOk="0" h="119595" w="76568">
                  <a:moveTo>
                    <a:pt x="31338" y="1"/>
                  </a:moveTo>
                  <a:lnTo>
                    <a:pt x="29059" y="3101"/>
                  </a:lnTo>
                  <a:cubicBezTo>
                    <a:pt x="29059" y="3101"/>
                    <a:pt x="22250" y="6445"/>
                    <a:pt x="21186" y="8116"/>
                  </a:cubicBezTo>
                  <a:cubicBezTo>
                    <a:pt x="19970" y="9910"/>
                    <a:pt x="15685" y="21156"/>
                    <a:pt x="14834" y="22493"/>
                  </a:cubicBezTo>
                  <a:cubicBezTo>
                    <a:pt x="14013" y="23679"/>
                    <a:pt x="12341" y="23922"/>
                    <a:pt x="11004" y="24500"/>
                  </a:cubicBezTo>
                  <a:cubicBezTo>
                    <a:pt x="9818" y="25229"/>
                    <a:pt x="9697" y="28329"/>
                    <a:pt x="8846" y="29059"/>
                  </a:cubicBezTo>
                  <a:cubicBezTo>
                    <a:pt x="8594" y="29328"/>
                    <a:pt x="8072" y="29411"/>
                    <a:pt x="7435" y="29411"/>
                  </a:cubicBezTo>
                  <a:cubicBezTo>
                    <a:pt x="6920" y="29411"/>
                    <a:pt x="6330" y="29356"/>
                    <a:pt x="5745" y="29302"/>
                  </a:cubicBezTo>
                  <a:cubicBezTo>
                    <a:pt x="5016" y="29181"/>
                    <a:pt x="4195" y="29059"/>
                    <a:pt x="3587" y="29059"/>
                  </a:cubicBezTo>
                  <a:cubicBezTo>
                    <a:pt x="2159" y="29302"/>
                    <a:pt x="1672" y="30366"/>
                    <a:pt x="1429" y="32646"/>
                  </a:cubicBezTo>
                  <a:cubicBezTo>
                    <a:pt x="1307" y="34925"/>
                    <a:pt x="0" y="46992"/>
                    <a:pt x="3466" y="52737"/>
                  </a:cubicBezTo>
                  <a:cubicBezTo>
                    <a:pt x="6809" y="58360"/>
                    <a:pt x="12797" y="65534"/>
                    <a:pt x="23223" y="70215"/>
                  </a:cubicBezTo>
                  <a:cubicBezTo>
                    <a:pt x="23223" y="70215"/>
                    <a:pt x="22493" y="89242"/>
                    <a:pt x="11733" y="104531"/>
                  </a:cubicBezTo>
                  <a:cubicBezTo>
                    <a:pt x="13405" y="106932"/>
                    <a:pt x="30396" y="117449"/>
                    <a:pt x="30761" y="119364"/>
                  </a:cubicBezTo>
                  <a:cubicBezTo>
                    <a:pt x="30799" y="119522"/>
                    <a:pt x="30881" y="119595"/>
                    <a:pt x="31002" y="119595"/>
                  </a:cubicBezTo>
                  <a:cubicBezTo>
                    <a:pt x="32338" y="119595"/>
                    <a:pt x="38299" y="110641"/>
                    <a:pt x="38299" y="110641"/>
                  </a:cubicBezTo>
                  <a:cubicBezTo>
                    <a:pt x="38299" y="110641"/>
                    <a:pt x="44234" y="119595"/>
                    <a:pt x="45567" y="119595"/>
                  </a:cubicBezTo>
                  <a:cubicBezTo>
                    <a:pt x="45687" y="119595"/>
                    <a:pt x="45769" y="119522"/>
                    <a:pt x="45807" y="119364"/>
                  </a:cubicBezTo>
                  <a:cubicBezTo>
                    <a:pt x="46172" y="117449"/>
                    <a:pt x="63163" y="106932"/>
                    <a:pt x="64835" y="104531"/>
                  </a:cubicBezTo>
                  <a:cubicBezTo>
                    <a:pt x="54074" y="89242"/>
                    <a:pt x="53345" y="70215"/>
                    <a:pt x="53345" y="70215"/>
                  </a:cubicBezTo>
                  <a:cubicBezTo>
                    <a:pt x="63771" y="65534"/>
                    <a:pt x="69759" y="58360"/>
                    <a:pt x="73102" y="52737"/>
                  </a:cubicBezTo>
                  <a:cubicBezTo>
                    <a:pt x="76567" y="46992"/>
                    <a:pt x="75260" y="34925"/>
                    <a:pt x="75139" y="32646"/>
                  </a:cubicBezTo>
                  <a:cubicBezTo>
                    <a:pt x="74895" y="30366"/>
                    <a:pt x="74409" y="29302"/>
                    <a:pt x="72981" y="29059"/>
                  </a:cubicBezTo>
                  <a:cubicBezTo>
                    <a:pt x="72373" y="29059"/>
                    <a:pt x="71552" y="29181"/>
                    <a:pt x="70822" y="29302"/>
                  </a:cubicBezTo>
                  <a:cubicBezTo>
                    <a:pt x="70238" y="29356"/>
                    <a:pt x="69647" y="29411"/>
                    <a:pt x="69132" y="29411"/>
                  </a:cubicBezTo>
                  <a:cubicBezTo>
                    <a:pt x="68496" y="29411"/>
                    <a:pt x="67974" y="29328"/>
                    <a:pt x="67722" y="29059"/>
                  </a:cubicBezTo>
                  <a:cubicBezTo>
                    <a:pt x="66871" y="28329"/>
                    <a:pt x="66749" y="25229"/>
                    <a:pt x="65564" y="24500"/>
                  </a:cubicBezTo>
                  <a:cubicBezTo>
                    <a:pt x="64227" y="23922"/>
                    <a:pt x="62555" y="23679"/>
                    <a:pt x="61734" y="22493"/>
                  </a:cubicBezTo>
                  <a:cubicBezTo>
                    <a:pt x="60883" y="21156"/>
                    <a:pt x="56597" y="9910"/>
                    <a:pt x="55381" y="8116"/>
                  </a:cubicBezTo>
                  <a:cubicBezTo>
                    <a:pt x="54318" y="6445"/>
                    <a:pt x="47509" y="3101"/>
                    <a:pt x="47509" y="3101"/>
                  </a:cubicBezTo>
                  <a:lnTo>
                    <a:pt x="45229" y="1"/>
                  </a:lnTo>
                  <a:lnTo>
                    <a:pt x="38299" y="4408"/>
                  </a:lnTo>
                  <a:lnTo>
                    <a:pt x="313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1"/>
            <p:cNvSpPr/>
            <p:nvPr/>
          </p:nvSpPr>
          <p:spPr>
            <a:xfrm>
              <a:off x="4829252" y="1614325"/>
              <a:ext cx="293613" cy="774583"/>
            </a:xfrm>
            <a:custGeom>
              <a:rect b="b" l="l" r="r" t="t"/>
              <a:pathLst>
                <a:path extrusionOk="0" h="32797" w="12432">
                  <a:moveTo>
                    <a:pt x="11885" y="0"/>
                  </a:moveTo>
                  <a:cubicBezTo>
                    <a:pt x="11186" y="0"/>
                    <a:pt x="9088" y="10699"/>
                    <a:pt x="5684" y="15046"/>
                  </a:cubicBezTo>
                  <a:cubicBezTo>
                    <a:pt x="1702" y="20031"/>
                    <a:pt x="760" y="21186"/>
                    <a:pt x="760" y="21186"/>
                  </a:cubicBezTo>
                  <a:lnTo>
                    <a:pt x="0" y="32797"/>
                  </a:lnTo>
                  <a:cubicBezTo>
                    <a:pt x="0" y="32797"/>
                    <a:pt x="2401" y="26870"/>
                    <a:pt x="6322" y="20730"/>
                  </a:cubicBezTo>
                  <a:cubicBezTo>
                    <a:pt x="10243" y="14620"/>
                    <a:pt x="12432" y="5198"/>
                    <a:pt x="12128" y="821"/>
                  </a:cubicBezTo>
                  <a:cubicBezTo>
                    <a:pt x="12067" y="274"/>
                    <a:pt x="12006" y="0"/>
                    <a:pt x="11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1"/>
            <p:cNvSpPr/>
            <p:nvPr/>
          </p:nvSpPr>
          <p:spPr>
            <a:xfrm>
              <a:off x="4815789" y="1566922"/>
              <a:ext cx="420510" cy="870399"/>
            </a:xfrm>
            <a:custGeom>
              <a:rect b="b" l="l" r="r" t="t"/>
              <a:pathLst>
                <a:path extrusionOk="0" h="36854" w="17805">
                  <a:moveTo>
                    <a:pt x="13883" y="1"/>
                  </a:moveTo>
                  <a:lnTo>
                    <a:pt x="13883" y="1"/>
                  </a:lnTo>
                  <a:cubicBezTo>
                    <a:pt x="13883" y="2"/>
                    <a:pt x="15646" y="11703"/>
                    <a:pt x="13184" y="17995"/>
                  </a:cubicBezTo>
                  <a:cubicBezTo>
                    <a:pt x="10767" y="24202"/>
                    <a:pt x="1" y="36854"/>
                    <a:pt x="2197" y="36854"/>
                  </a:cubicBezTo>
                  <a:cubicBezTo>
                    <a:pt x="2238" y="36854"/>
                    <a:pt x="2283" y="36849"/>
                    <a:pt x="2333" y="36840"/>
                  </a:cubicBezTo>
                  <a:cubicBezTo>
                    <a:pt x="2333" y="36840"/>
                    <a:pt x="12880" y="24773"/>
                    <a:pt x="15342" y="18390"/>
                  </a:cubicBezTo>
                  <a:cubicBezTo>
                    <a:pt x="17804" y="12068"/>
                    <a:pt x="16528" y="761"/>
                    <a:pt x="16528" y="761"/>
                  </a:cubicBezTo>
                  <a:lnTo>
                    <a:pt x="16528" y="761"/>
                  </a:lnTo>
                  <a:cubicBezTo>
                    <a:pt x="16172" y="784"/>
                    <a:pt x="15815" y="807"/>
                    <a:pt x="15489" y="807"/>
                  </a:cubicBezTo>
                  <a:cubicBezTo>
                    <a:pt x="14951" y="807"/>
                    <a:pt x="14494" y="745"/>
                    <a:pt x="14248" y="518"/>
                  </a:cubicBezTo>
                  <a:cubicBezTo>
                    <a:pt x="14127" y="366"/>
                    <a:pt x="14005" y="183"/>
                    <a:pt x="13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1"/>
            <p:cNvSpPr/>
            <p:nvPr/>
          </p:nvSpPr>
          <p:spPr>
            <a:xfrm>
              <a:off x="4155843" y="1279058"/>
              <a:ext cx="318317" cy="521900"/>
            </a:xfrm>
            <a:custGeom>
              <a:rect b="b" l="l" r="r" t="t"/>
              <a:pathLst>
                <a:path extrusionOk="0" h="22098" w="13478">
                  <a:moveTo>
                    <a:pt x="1642" y="0"/>
                  </a:moveTo>
                  <a:lnTo>
                    <a:pt x="1" y="22098"/>
                  </a:lnTo>
                  <a:cubicBezTo>
                    <a:pt x="1581" y="21855"/>
                    <a:pt x="5107" y="20852"/>
                    <a:pt x="8542" y="16475"/>
                  </a:cubicBezTo>
                  <a:cubicBezTo>
                    <a:pt x="12506" y="11461"/>
                    <a:pt x="13477" y="3794"/>
                    <a:pt x="13061" y="3794"/>
                  </a:cubicBezTo>
                  <a:cubicBezTo>
                    <a:pt x="12996" y="3794"/>
                    <a:pt x="12896" y="3985"/>
                    <a:pt x="12767" y="4408"/>
                  </a:cubicBezTo>
                  <a:cubicBezTo>
                    <a:pt x="12021" y="6861"/>
                    <a:pt x="7507" y="11846"/>
                    <a:pt x="6755" y="11846"/>
                  </a:cubicBezTo>
                  <a:cubicBezTo>
                    <a:pt x="6557" y="11846"/>
                    <a:pt x="6620" y="11500"/>
                    <a:pt x="7083" y="10669"/>
                  </a:cubicBezTo>
                  <a:cubicBezTo>
                    <a:pt x="8965" y="7193"/>
                    <a:pt x="8689" y="819"/>
                    <a:pt x="7957" y="819"/>
                  </a:cubicBezTo>
                  <a:cubicBezTo>
                    <a:pt x="7837" y="819"/>
                    <a:pt x="7706" y="989"/>
                    <a:pt x="7569" y="1368"/>
                  </a:cubicBezTo>
                  <a:cubicBezTo>
                    <a:pt x="6845" y="3344"/>
                    <a:pt x="5359" y="6653"/>
                    <a:pt x="4166" y="6653"/>
                  </a:cubicBezTo>
                  <a:cubicBezTo>
                    <a:pt x="3707" y="6653"/>
                    <a:pt x="3292" y="6165"/>
                    <a:pt x="2980" y="4924"/>
                  </a:cubicBezTo>
                  <a:cubicBezTo>
                    <a:pt x="2585" y="3344"/>
                    <a:pt x="2068" y="1368"/>
                    <a:pt x="1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1"/>
            <p:cNvSpPr/>
            <p:nvPr/>
          </p:nvSpPr>
          <p:spPr>
            <a:xfrm>
              <a:off x="4118525" y="904302"/>
              <a:ext cx="917445" cy="1484572"/>
            </a:xfrm>
            <a:custGeom>
              <a:rect b="b" l="l" r="r" t="t"/>
              <a:pathLst>
                <a:path extrusionOk="0" h="62859" w="38846">
                  <a:moveTo>
                    <a:pt x="21672" y="1"/>
                  </a:moveTo>
                  <a:cubicBezTo>
                    <a:pt x="21429" y="1065"/>
                    <a:pt x="21216" y="2463"/>
                    <a:pt x="21216" y="2463"/>
                  </a:cubicBezTo>
                  <a:cubicBezTo>
                    <a:pt x="21216" y="2463"/>
                    <a:pt x="19636" y="18147"/>
                    <a:pt x="13405" y="25351"/>
                  </a:cubicBezTo>
                  <a:cubicBezTo>
                    <a:pt x="8390" y="31096"/>
                    <a:pt x="3587" y="34196"/>
                    <a:pt x="1702" y="36141"/>
                  </a:cubicBezTo>
                  <a:lnTo>
                    <a:pt x="1186" y="42707"/>
                  </a:lnTo>
                  <a:cubicBezTo>
                    <a:pt x="5623" y="41187"/>
                    <a:pt x="17569" y="33983"/>
                    <a:pt x="22493" y="14591"/>
                  </a:cubicBezTo>
                  <a:lnTo>
                    <a:pt x="22493" y="14591"/>
                  </a:lnTo>
                  <a:cubicBezTo>
                    <a:pt x="22493" y="14592"/>
                    <a:pt x="23435" y="30214"/>
                    <a:pt x="13070" y="38907"/>
                  </a:cubicBezTo>
                  <a:cubicBezTo>
                    <a:pt x="6809" y="44166"/>
                    <a:pt x="2827" y="45989"/>
                    <a:pt x="699" y="50032"/>
                  </a:cubicBezTo>
                  <a:lnTo>
                    <a:pt x="0" y="58816"/>
                  </a:lnTo>
                  <a:cubicBezTo>
                    <a:pt x="1398" y="55807"/>
                    <a:pt x="3800" y="51825"/>
                    <a:pt x="7630" y="49728"/>
                  </a:cubicBezTo>
                  <a:cubicBezTo>
                    <a:pt x="14347" y="46111"/>
                    <a:pt x="25958" y="34378"/>
                    <a:pt x="27478" y="23010"/>
                  </a:cubicBezTo>
                  <a:lnTo>
                    <a:pt x="27478" y="23010"/>
                  </a:lnTo>
                  <a:cubicBezTo>
                    <a:pt x="27478" y="23011"/>
                    <a:pt x="28572" y="34500"/>
                    <a:pt x="22250" y="41460"/>
                  </a:cubicBezTo>
                  <a:cubicBezTo>
                    <a:pt x="22250" y="41460"/>
                    <a:pt x="26900" y="39606"/>
                    <a:pt x="29302" y="34378"/>
                  </a:cubicBezTo>
                  <a:cubicBezTo>
                    <a:pt x="31703" y="29120"/>
                    <a:pt x="32919" y="20094"/>
                    <a:pt x="32919" y="20092"/>
                  </a:cubicBezTo>
                  <a:lnTo>
                    <a:pt x="32919" y="20092"/>
                  </a:lnTo>
                  <a:cubicBezTo>
                    <a:pt x="32919" y="20094"/>
                    <a:pt x="33162" y="34500"/>
                    <a:pt x="31217" y="42524"/>
                  </a:cubicBezTo>
                  <a:cubicBezTo>
                    <a:pt x="29241" y="50610"/>
                    <a:pt x="30062" y="62859"/>
                    <a:pt x="30062" y="62859"/>
                  </a:cubicBezTo>
                  <a:cubicBezTo>
                    <a:pt x="30062" y="62859"/>
                    <a:pt x="31217" y="48087"/>
                    <a:pt x="34104" y="41886"/>
                  </a:cubicBezTo>
                  <a:cubicBezTo>
                    <a:pt x="37083" y="35685"/>
                    <a:pt x="38846" y="27813"/>
                    <a:pt x="38846" y="25351"/>
                  </a:cubicBezTo>
                  <a:lnTo>
                    <a:pt x="38846" y="25351"/>
                  </a:lnTo>
                  <a:cubicBezTo>
                    <a:pt x="38846" y="25351"/>
                    <a:pt x="37539" y="30275"/>
                    <a:pt x="35685" y="32342"/>
                  </a:cubicBezTo>
                  <a:cubicBezTo>
                    <a:pt x="35685" y="32342"/>
                    <a:pt x="35442" y="21156"/>
                    <a:pt x="31399" y="13405"/>
                  </a:cubicBezTo>
                  <a:cubicBezTo>
                    <a:pt x="30509" y="11706"/>
                    <a:pt x="30020" y="11008"/>
                    <a:pt x="29775" y="11008"/>
                  </a:cubicBezTo>
                  <a:cubicBezTo>
                    <a:pt x="28909" y="11008"/>
                    <a:pt x="31113" y="19764"/>
                    <a:pt x="29454" y="23770"/>
                  </a:cubicBezTo>
                  <a:cubicBezTo>
                    <a:pt x="29454" y="23770"/>
                    <a:pt x="28056" y="17691"/>
                    <a:pt x="27052" y="14925"/>
                  </a:cubicBezTo>
                  <a:cubicBezTo>
                    <a:pt x="26904" y="14509"/>
                    <a:pt x="26779" y="14325"/>
                    <a:pt x="26666" y="14325"/>
                  </a:cubicBezTo>
                  <a:cubicBezTo>
                    <a:pt x="26039" y="14325"/>
                    <a:pt x="25812" y="20014"/>
                    <a:pt x="24317" y="22798"/>
                  </a:cubicBezTo>
                  <a:cubicBezTo>
                    <a:pt x="24317" y="22798"/>
                    <a:pt x="24834" y="11186"/>
                    <a:pt x="23557" y="2584"/>
                  </a:cubicBezTo>
                  <a:lnTo>
                    <a:pt x="216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1"/>
            <p:cNvSpPr/>
            <p:nvPr/>
          </p:nvSpPr>
          <p:spPr>
            <a:xfrm>
              <a:off x="3789733" y="1614325"/>
              <a:ext cx="319474" cy="804743"/>
            </a:xfrm>
            <a:custGeom>
              <a:rect b="b" l="l" r="r" t="t"/>
              <a:pathLst>
                <a:path extrusionOk="0" h="34074" w="13527">
                  <a:moveTo>
                    <a:pt x="578" y="0"/>
                  </a:moveTo>
                  <a:cubicBezTo>
                    <a:pt x="517" y="0"/>
                    <a:pt x="395" y="274"/>
                    <a:pt x="395" y="821"/>
                  </a:cubicBezTo>
                  <a:cubicBezTo>
                    <a:pt x="0" y="5198"/>
                    <a:pt x="2219" y="14620"/>
                    <a:pt x="6201" y="20730"/>
                  </a:cubicBezTo>
                  <a:cubicBezTo>
                    <a:pt x="10122" y="26870"/>
                    <a:pt x="13526" y="34074"/>
                    <a:pt x="13526" y="34074"/>
                  </a:cubicBezTo>
                  <a:lnTo>
                    <a:pt x="11763" y="21186"/>
                  </a:lnTo>
                  <a:cubicBezTo>
                    <a:pt x="11763" y="21186"/>
                    <a:pt x="10821" y="20031"/>
                    <a:pt x="6839" y="15046"/>
                  </a:cubicBezTo>
                  <a:cubicBezTo>
                    <a:pt x="3435" y="10699"/>
                    <a:pt x="1337" y="0"/>
                    <a:pt x="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1"/>
            <p:cNvSpPr/>
            <p:nvPr/>
          </p:nvSpPr>
          <p:spPr>
            <a:xfrm>
              <a:off x="3679175" y="1566922"/>
              <a:ext cx="419045" cy="870399"/>
            </a:xfrm>
            <a:custGeom>
              <a:rect b="b" l="l" r="r" t="t"/>
              <a:pathLst>
                <a:path extrusionOk="0" h="36854" w="17743">
                  <a:moveTo>
                    <a:pt x="3860" y="1"/>
                  </a:moveTo>
                  <a:lnTo>
                    <a:pt x="3860" y="1"/>
                  </a:lnTo>
                  <a:cubicBezTo>
                    <a:pt x="3739" y="183"/>
                    <a:pt x="3617" y="366"/>
                    <a:pt x="3496" y="518"/>
                  </a:cubicBezTo>
                  <a:cubicBezTo>
                    <a:pt x="3250" y="745"/>
                    <a:pt x="2792" y="807"/>
                    <a:pt x="2255" y="807"/>
                  </a:cubicBezTo>
                  <a:cubicBezTo>
                    <a:pt x="1928" y="807"/>
                    <a:pt x="1572" y="784"/>
                    <a:pt x="1216" y="761"/>
                  </a:cubicBezTo>
                  <a:lnTo>
                    <a:pt x="1216" y="761"/>
                  </a:lnTo>
                  <a:cubicBezTo>
                    <a:pt x="1216" y="761"/>
                    <a:pt x="0" y="12068"/>
                    <a:pt x="2401" y="18390"/>
                  </a:cubicBezTo>
                  <a:cubicBezTo>
                    <a:pt x="4863" y="24773"/>
                    <a:pt x="15411" y="36840"/>
                    <a:pt x="15411" y="36840"/>
                  </a:cubicBezTo>
                  <a:cubicBezTo>
                    <a:pt x="15461" y="36849"/>
                    <a:pt x="15506" y="36854"/>
                    <a:pt x="15547" y="36854"/>
                  </a:cubicBezTo>
                  <a:cubicBezTo>
                    <a:pt x="17743" y="36854"/>
                    <a:pt x="6977" y="24202"/>
                    <a:pt x="4559" y="17995"/>
                  </a:cubicBezTo>
                  <a:cubicBezTo>
                    <a:pt x="2097" y="11703"/>
                    <a:pt x="3860" y="2"/>
                    <a:pt x="3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1"/>
            <p:cNvSpPr/>
            <p:nvPr/>
          </p:nvSpPr>
          <p:spPr>
            <a:xfrm>
              <a:off x="3890938" y="1384586"/>
              <a:ext cx="274979" cy="1034470"/>
            </a:xfrm>
            <a:custGeom>
              <a:rect b="b" l="l" r="r" t="t"/>
              <a:pathLst>
                <a:path extrusionOk="0" h="43801" w="11643">
                  <a:moveTo>
                    <a:pt x="6901" y="1"/>
                  </a:moveTo>
                  <a:cubicBezTo>
                    <a:pt x="6901" y="1"/>
                    <a:pt x="9484" y="18025"/>
                    <a:pt x="6901" y="24287"/>
                  </a:cubicBezTo>
                  <a:cubicBezTo>
                    <a:pt x="6308" y="25702"/>
                    <a:pt x="5624" y="26247"/>
                    <a:pt x="4922" y="26247"/>
                  </a:cubicBezTo>
                  <a:cubicBezTo>
                    <a:pt x="2564" y="26247"/>
                    <a:pt x="1" y="20093"/>
                    <a:pt x="1" y="20092"/>
                  </a:cubicBezTo>
                  <a:lnTo>
                    <a:pt x="1" y="20092"/>
                  </a:lnTo>
                  <a:lnTo>
                    <a:pt x="2980" y="29089"/>
                  </a:lnTo>
                  <a:lnTo>
                    <a:pt x="5685" y="31217"/>
                  </a:lnTo>
                  <a:lnTo>
                    <a:pt x="9241" y="43801"/>
                  </a:lnTo>
                  <a:cubicBezTo>
                    <a:pt x="9241" y="43801"/>
                    <a:pt x="9302" y="42858"/>
                    <a:pt x="9424" y="41278"/>
                  </a:cubicBezTo>
                  <a:lnTo>
                    <a:pt x="11642" y="12280"/>
                  </a:lnTo>
                  <a:cubicBezTo>
                    <a:pt x="10244" y="6445"/>
                    <a:pt x="6901" y="1"/>
                    <a:pt x="6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1"/>
            <p:cNvSpPr/>
            <p:nvPr/>
          </p:nvSpPr>
          <p:spPr>
            <a:xfrm>
              <a:off x="4056055" y="1867020"/>
              <a:ext cx="722932" cy="966995"/>
            </a:xfrm>
            <a:custGeom>
              <a:rect b="b" l="l" r="r" t="t"/>
              <a:pathLst>
                <a:path extrusionOk="0" h="40944" w="30610">
                  <a:moveTo>
                    <a:pt x="30609" y="0"/>
                  </a:moveTo>
                  <a:cubicBezTo>
                    <a:pt x="29910" y="1368"/>
                    <a:pt x="27175" y="5502"/>
                    <a:pt x="16962" y="11429"/>
                  </a:cubicBezTo>
                  <a:cubicBezTo>
                    <a:pt x="4317" y="18815"/>
                    <a:pt x="1855" y="28876"/>
                    <a:pt x="1855" y="28876"/>
                  </a:cubicBezTo>
                  <a:cubicBezTo>
                    <a:pt x="1855" y="28876"/>
                    <a:pt x="1642" y="33922"/>
                    <a:pt x="1" y="40943"/>
                  </a:cubicBezTo>
                  <a:cubicBezTo>
                    <a:pt x="1" y="40943"/>
                    <a:pt x="7539" y="19150"/>
                    <a:pt x="17387" y="14134"/>
                  </a:cubicBezTo>
                  <a:cubicBezTo>
                    <a:pt x="25928" y="9849"/>
                    <a:pt x="29697" y="2006"/>
                    <a:pt x="30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1"/>
            <p:cNvSpPr/>
            <p:nvPr/>
          </p:nvSpPr>
          <p:spPr>
            <a:xfrm>
              <a:off x="4777551" y="1854809"/>
              <a:ext cx="6495" cy="12234"/>
            </a:xfrm>
            <a:custGeom>
              <a:rect b="b" l="l" r="r" t="t"/>
              <a:pathLst>
                <a:path extrusionOk="0" h="518" w="275">
                  <a:moveTo>
                    <a:pt x="1" y="517"/>
                  </a:moveTo>
                  <a:cubicBezTo>
                    <a:pt x="213" y="183"/>
                    <a:pt x="274" y="1"/>
                    <a:pt x="274" y="1"/>
                  </a:cubicBezTo>
                  <a:cubicBezTo>
                    <a:pt x="274" y="1"/>
                    <a:pt x="213" y="183"/>
                    <a:pt x="1" y="5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1"/>
            <p:cNvSpPr/>
            <p:nvPr/>
          </p:nvSpPr>
          <p:spPr>
            <a:xfrm>
              <a:off x="4298711" y="808836"/>
              <a:ext cx="323064" cy="337423"/>
            </a:xfrm>
            <a:custGeom>
              <a:rect b="b" l="l" r="r" t="t"/>
              <a:pathLst>
                <a:path extrusionOk="0" h="14287" w="13679">
                  <a:moveTo>
                    <a:pt x="2767" y="0"/>
                  </a:moveTo>
                  <a:cubicBezTo>
                    <a:pt x="2432" y="0"/>
                    <a:pt x="2128" y="91"/>
                    <a:pt x="1946" y="517"/>
                  </a:cubicBezTo>
                  <a:cubicBezTo>
                    <a:pt x="1460" y="1550"/>
                    <a:pt x="487" y="2949"/>
                    <a:pt x="396" y="3800"/>
                  </a:cubicBezTo>
                  <a:cubicBezTo>
                    <a:pt x="274" y="4651"/>
                    <a:pt x="1" y="6505"/>
                    <a:pt x="1" y="6505"/>
                  </a:cubicBezTo>
                  <a:cubicBezTo>
                    <a:pt x="1" y="6505"/>
                    <a:pt x="305" y="14286"/>
                    <a:pt x="6870" y="14286"/>
                  </a:cubicBezTo>
                  <a:cubicBezTo>
                    <a:pt x="13436" y="14286"/>
                    <a:pt x="13679" y="5806"/>
                    <a:pt x="13679" y="5806"/>
                  </a:cubicBezTo>
                  <a:lnTo>
                    <a:pt x="12524" y="1733"/>
                  </a:lnTo>
                  <a:lnTo>
                    <a:pt x="9059" y="517"/>
                  </a:lnTo>
                  <a:cubicBezTo>
                    <a:pt x="9059" y="517"/>
                    <a:pt x="5046" y="274"/>
                    <a:pt x="4317" y="274"/>
                  </a:cubicBezTo>
                  <a:cubicBezTo>
                    <a:pt x="3861" y="274"/>
                    <a:pt x="3283" y="0"/>
                    <a:pt x="2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1"/>
            <p:cNvSpPr/>
            <p:nvPr/>
          </p:nvSpPr>
          <p:spPr>
            <a:xfrm>
              <a:off x="4310921" y="515918"/>
              <a:ext cx="274246" cy="412527"/>
            </a:xfrm>
            <a:custGeom>
              <a:rect b="b" l="l" r="r" t="t"/>
              <a:pathLst>
                <a:path extrusionOk="0" h="17467" w="11612">
                  <a:moveTo>
                    <a:pt x="5958" y="1"/>
                  </a:moveTo>
                  <a:cubicBezTo>
                    <a:pt x="3101" y="1"/>
                    <a:pt x="0" y="2402"/>
                    <a:pt x="1277" y="10761"/>
                  </a:cubicBezTo>
                  <a:cubicBezTo>
                    <a:pt x="1277" y="10761"/>
                    <a:pt x="2098" y="15563"/>
                    <a:pt x="5532" y="17083"/>
                  </a:cubicBezTo>
                  <a:cubicBezTo>
                    <a:pt x="6116" y="17347"/>
                    <a:pt x="6657" y="17467"/>
                    <a:pt x="7156" y="17467"/>
                  </a:cubicBezTo>
                  <a:cubicBezTo>
                    <a:pt x="9591" y="17467"/>
                    <a:pt x="11000" y="14594"/>
                    <a:pt x="11277" y="11490"/>
                  </a:cubicBezTo>
                  <a:cubicBezTo>
                    <a:pt x="11611" y="7691"/>
                    <a:pt x="11429" y="2311"/>
                    <a:pt x="8542" y="670"/>
                  </a:cubicBezTo>
                  <a:cubicBezTo>
                    <a:pt x="7812" y="244"/>
                    <a:pt x="6900" y="1"/>
                    <a:pt x="59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1"/>
            <p:cNvSpPr/>
            <p:nvPr/>
          </p:nvSpPr>
          <p:spPr>
            <a:xfrm>
              <a:off x="4321691" y="594898"/>
              <a:ext cx="264988" cy="346233"/>
            </a:xfrm>
            <a:custGeom>
              <a:rect b="b" l="l" r="r" t="t"/>
              <a:pathLst>
                <a:path extrusionOk="0" h="14660" w="11220">
                  <a:moveTo>
                    <a:pt x="3192" y="2918"/>
                  </a:moveTo>
                  <a:cubicBezTo>
                    <a:pt x="4347" y="2918"/>
                    <a:pt x="5168" y="3617"/>
                    <a:pt x="5168" y="3861"/>
                  </a:cubicBezTo>
                  <a:cubicBezTo>
                    <a:pt x="5168" y="4104"/>
                    <a:pt x="4833" y="5411"/>
                    <a:pt x="4681" y="5715"/>
                  </a:cubicBezTo>
                  <a:cubicBezTo>
                    <a:pt x="4529" y="6019"/>
                    <a:pt x="4225" y="6323"/>
                    <a:pt x="4529" y="6687"/>
                  </a:cubicBezTo>
                  <a:cubicBezTo>
                    <a:pt x="4833" y="6991"/>
                    <a:pt x="4924" y="7204"/>
                    <a:pt x="4468" y="7326"/>
                  </a:cubicBezTo>
                  <a:cubicBezTo>
                    <a:pt x="4043" y="7447"/>
                    <a:pt x="3435" y="7508"/>
                    <a:pt x="3222" y="7934"/>
                  </a:cubicBezTo>
                  <a:cubicBezTo>
                    <a:pt x="3222" y="7964"/>
                    <a:pt x="3161" y="7994"/>
                    <a:pt x="3131" y="7994"/>
                  </a:cubicBezTo>
                  <a:cubicBezTo>
                    <a:pt x="2766" y="7994"/>
                    <a:pt x="1824" y="6718"/>
                    <a:pt x="1763" y="4408"/>
                  </a:cubicBezTo>
                  <a:cubicBezTo>
                    <a:pt x="1733" y="3617"/>
                    <a:pt x="2371" y="2949"/>
                    <a:pt x="3161" y="2918"/>
                  </a:cubicBezTo>
                  <a:close/>
                  <a:moveTo>
                    <a:pt x="5674" y="7577"/>
                  </a:moveTo>
                  <a:cubicBezTo>
                    <a:pt x="5739" y="7577"/>
                    <a:pt x="5842" y="8116"/>
                    <a:pt x="5897" y="8116"/>
                  </a:cubicBezTo>
                  <a:cubicBezTo>
                    <a:pt x="5907" y="8126"/>
                    <a:pt x="5921" y="8130"/>
                    <a:pt x="5938" y="8130"/>
                  </a:cubicBezTo>
                  <a:cubicBezTo>
                    <a:pt x="5971" y="8130"/>
                    <a:pt x="6019" y="8116"/>
                    <a:pt x="6079" y="8116"/>
                  </a:cubicBezTo>
                  <a:cubicBezTo>
                    <a:pt x="6262" y="8116"/>
                    <a:pt x="6657" y="8116"/>
                    <a:pt x="6779" y="8238"/>
                  </a:cubicBezTo>
                  <a:cubicBezTo>
                    <a:pt x="6900" y="8359"/>
                    <a:pt x="7052" y="8450"/>
                    <a:pt x="7204" y="8511"/>
                  </a:cubicBezTo>
                  <a:cubicBezTo>
                    <a:pt x="7204" y="8602"/>
                    <a:pt x="7234" y="8724"/>
                    <a:pt x="7022" y="8785"/>
                  </a:cubicBezTo>
                  <a:cubicBezTo>
                    <a:pt x="6603" y="8895"/>
                    <a:pt x="6536" y="8973"/>
                    <a:pt x="6820" y="8973"/>
                  </a:cubicBezTo>
                  <a:cubicBezTo>
                    <a:pt x="6928" y="8973"/>
                    <a:pt x="7086" y="8962"/>
                    <a:pt x="7295" y="8937"/>
                  </a:cubicBezTo>
                  <a:cubicBezTo>
                    <a:pt x="7447" y="8906"/>
                    <a:pt x="7538" y="8906"/>
                    <a:pt x="7630" y="8876"/>
                  </a:cubicBezTo>
                  <a:lnTo>
                    <a:pt x="7630" y="8876"/>
                  </a:lnTo>
                  <a:cubicBezTo>
                    <a:pt x="7751" y="9241"/>
                    <a:pt x="7782" y="9818"/>
                    <a:pt x="7569" y="10335"/>
                  </a:cubicBezTo>
                  <a:cubicBezTo>
                    <a:pt x="7305" y="10863"/>
                    <a:pt x="6355" y="11041"/>
                    <a:pt x="5712" y="11041"/>
                  </a:cubicBezTo>
                  <a:cubicBezTo>
                    <a:pt x="5468" y="11041"/>
                    <a:pt x="5268" y="11015"/>
                    <a:pt x="5168" y="10973"/>
                  </a:cubicBezTo>
                  <a:cubicBezTo>
                    <a:pt x="4772" y="10791"/>
                    <a:pt x="4499" y="10183"/>
                    <a:pt x="4772" y="10031"/>
                  </a:cubicBezTo>
                  <a:cubicBezTo>
                    <a:pt x="5076" y="9909"/>
                    <a:pt x="6201" y="9970"/>
                    <a:pt x="6262" y="9666"/>
                  </a:cubicBezTo>
                  <a:cubicBezTo>
                    <a:pt x="6323" y="9362"/>
                    <a:pt x="4833" y="9423"/>
                    <a:pt x="4681" y="9241"/>
                  </a:cubicBezTo>
                  <a:cubicBezTo>
                    <a:pt x="4529" y="9028"/>
                    <a:pt x="5046" y="9119"/>
                    <a:pt x="4985" y="8937"/>
                  </a:cubicBezTo>
                  <a:cubicBezTo>
                    <a:pt x="4967" y="8901"/>
                    <a:pt x="4897" y="8886"/>
                    <a:pt x="4806" y="8886"/>
                  </a:cubicBezTo>
                  <a:cubicBezTo>
                    <a:pt x="4741" y="8886"/>
                    <a:pt x="4666" y="8894"/>
                    <a:pt x="4590" y="8906"/>
                  </a:cubicBezTo>
                  <a:cubicBezTo>
                    <a:pt x="4521" y="8906"/>
                    <a:pt x="4451" y="8909"/>
                    <a:pt x="4390" y="8909"/>
                  </a:cubicBezTo>
                  <a:cubicBezTo>
                    <a:pt x="4238" y="8909"/>
                    <a:pt x="4138" y="8893"/>
                    <a:pt x="4225" y="8785"/>
                  </a:cubicBezTo>
                  <a:cubicBezTo>
                    <a:pt x="4286" y="8694"/>
                    <a:pt x="4742" y="8086"/>
                    <a:pt x="4985" y="8055"/>
                  </a:cubicBezTo>
                  <a:cubicBezTo>
                    <a:pt x="5026" y="8045"/>
                    <a:pt x="5063" y="8042"/>
                    <a:pt x="5098" y="8042"/>
                  </a:cubicBezTo>
                  <a:cubicBezTo>
                    <a:pt x="5168" y="8042"/>
                    <a:pt x="5228" y="8055"/>
                    <a:pt x="5289" y="8055"/>
                  </a:cubicBezTo>
                  <a:cubicBezTo>
                    <a:pt x="5350" y="8086"/>
                    <a:pt x="5380" y="8116"/>
                    <a:pt x="5441" y="8116"/>
                  </a:cubicBezTo>
                  <a:lnTo>
                    <a:pt x="5472" y="8116"/>
                  </a:lnTo>
                  <a:cubicBezTo>
                    <a:pt x="5654" y="8086"/>
                    <a:pt x="5593" y="7721"/>
                    <a:pt x="5654" y="7599"/>
                  </a:cubicBezTo>
                  <a:cubicBezTo>
                    <a:pt x="5660" y="7584"/>
                    <a:pt x="5667" y="7577"/>
                    <a:pt x="5674" y="7577"/>
                  </a:cubicBezTo>
                  <a:close/>
                  <a:moveTo>
                    <a:pt x="1854" y="0"/>
                  </a:moveTo>
                  <a:lnTo>
                    <a:pt x="882" y="92"/>
                  </a:lnTo>
                  <a:lnTo>
                    <a:pt x="0" y="4043"/>
                  </a:lnTo>
                  <a:cubicBezTo>
                    <a:pt x="0" y="4043"/>
                    <a:pt x="1186" y="9727"/>
                    <a:pt x="1763" y="11216"/>
                  </a:cubicBezTo>
                  <a:cubicBezTo>
                    <a:pt x="2341" y="12675"/>
                    <a:pt x="3769" y="12949"/>
                    <a:pt x="4438" y="13861"/>
                  </a:cubicBezTo>
                  <a:cubicBezTo>
                    <a:pt x="4820" y="14399"/>
                    <a:pt x="5697" y="14659"/>
                    <a:pt x="6459" y="14659"/>
                  </a:cubicBezTo>
                  <a:cubicBezTo>
                    <a:pt x="7031" y="14659"/>
                    <a:pt x="7538" y="14512"/>
                    <a:pt x="7721" y="14226"/>
                  </a:cubicBezTo>
                  <a:cubicBezTo>
                    <a:pt x="8146" y="13557"/>
                    <a:pt x="9757" y="12736"/>
                    <a:pt x="10517" y="11338"/>
                  </a:cubicBezTo>
                  <a:cubicBezTo>
                    <a:pt x="11219" y="10046"/>
                    <a:pt x="10494" y="4005"/>
                    <a:pt x="10308" y="4005"/>
                  </a:cubicBezTo>
                  <a:cubicBezTo>
                    <a:pt x="10293" y="4005"/>
                    <a:pt x="10281" y="4046"/>
                    <a:pt x="10274" y="4134"/>
                  </a:cubicBezTo>
                  <a:cubicBezTo>
                    <a:pt x="9949" y="8005"/>
                    <a:pt x="9107" y="9061"/>
                    <a:pt x="8781" y="9061"/>
                  </a:cubicBezTo>
                  <a:cubicBezTo>
                    <a:pt x="8772" y="9061"/>
                    <a:pt x="8763" y="9060"/>
                    <a:pt x="8754" y="9058"/>
                  </a:cubicBezTo>
                  <a:cubicBezTo>
                    <a:pt x="8420" y="8967"/>
                    <a:pt x="8389" y="8663"/>
                    <a:pt x="8207" y="8542"/>
                  </a:cubicBezTo>
                  <a:cubicBezTo>
                    <a:pt x="8025" y="8420"/>
                    <a:pt x="8055" y="8146"/>
                    <a:pt x="7630" y="7812"/>
                  </a:cubicBezTo>
                  <a:cubicBezTo>
                    <a:pt x="7174" y="7447"/>
                    <a:pt x="6201" y="7387"/>
                    <a:pt x="6110" y="7235"/>
                  </a:cubicBezTo>
                  <a:cubicBezTo>
                    <a:pt x="5988" y="7113"/>
                    <a:pt x="5958" y="6809"/>
                    <a:pt x="6201" y="6809"/>
                  </a:cubicBezTo>
                  <a:cubicBezTo>
                    <a:pt x="6475" y="6809"/>
                    <a:pt x="6535" y="6505"/>
                    <a:pt x="6627" y="6444"/>
                  </a:cubicBezTo>
                  <a:lnTo>
                    <a:pt x="6779" y="6444"/>
                  </a:lnTo>
                  <a:cubicBezTo>
                    <a:pt x="6870" y="6444"/>
                    <a:pt x="6961" y="6444"/>
                    <a:pt x="6930" y="6353"/>
                  </a:cubicBezTo>
                  <a:cubicBezTo>
                    <a:pt x="6888" y="6246"/>
                    <a:pt x="6662" y="6138"/>
                    <a:pt x="6480" y="6138"/>
                  </a:cubicBezTo>
                  <a:cubicBezTo>
                    <a:pt x="6405" y="6138"/>
                    <a:pt x="6337" y="6157"/>
                    <a:pt x="6292" y="6201"/>
                  </a:cubicBezTo>
                  <a:cubicBezTo>
                    <a:pt x="6174" y="6296"/>
                    <a:pt x="5888" y="6669"/>
                    <a:pt x="5624" y="6669"/>
                  </a:cubicBezTo>
                  <a:cubicBezTo>
                    <a:pt x="5550" y="6669"/>
                    <a:pt x="5477" y="6639"/>
                    <a:pt x="5411" y="6566"/>
                  </a:cubicBezTo>
                  <a:cubicBezTo>
                    <a:pt x="5107" y="6201"/>
                    <a:pt x="5715" y="4408"/>
                    <a:pt x="5715" y="3253"/>
                  </a:cubicBezTo>
                  <a:cubicBezTo>
                    <a:pt x="5745" y="2128"/>
                    <a:pt x="4560" y="2250"/>
                    <a:pt x="2857" y="2006"/>
                  </a:cubicBezTo>
                  <a:cubicBezTo>
                    <a:pt x="1125" y="1763"/>
                    <a:pt x="1854" y="0"/>
                    <a:pt x="1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1"/>
            <p:cNvSpPr/>
            <p:nvPr/>
          </p:nvSpPr>
          <p:spPr>
            <a:xfrm>
              <a:off x="4441980" y="803096"/>
              <a:ext cx="36229" cy="5219"/>
            </a:xfrm>
            <a:custGeom>
              <a:rect b="b" l="l" r="r" t="t"/>
              <a:pathLst>
                <a:path extrusionOk="0" h="221" w="1534">
                  <a:moveTo>
                    <a:pt x="1138" y="0"/>
                  </a:moveTo>
                  <a:cubicBezTo>
                    <a:pt x="804" y="0"/>
                    <a:pt x="379" y="61"/>
                    <a:pt x="379" y="61"/>
                  </a:cubicBezTo>
                  <a:cubicBezTo>
                    <a:pt x="1" y="162"/>
                    <a:pt x="374" y="221"/>
                    <a:pt x="755" y="221"/>
                  </a:cubicBezTo>
                  <a:cubicBezTo>
                    <a:pt x="834" y="221"/>
                    <a:pt x="913" y="218"/>
                    <a:pt x="986" y="213"/>
                  </a:cubicBezTo>
                  <a:cubicBezTo>
                    <a:pt x="1351" y="213"/>
                    <a:pt x="1534" y="3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1"/>
            <p:cNvSpPr/>
            <p:nvPr/>
          </p:nvSpPr>
          <p:spPr>
            <a:xfrm>
              <a:off x="4216873" y="442700"/>
              <a:ext cx="502746" cy="553665"/>
            </a:xfrm>
            <a:custGeom>
              <a:rect b="b" l="l" r="r" t="t"/>
              <a:pathLst>
                <a:path extrusionOk="0" h="23443" w="21287">
                  <a:moveTo>
                    <a:pt x="10548" y="1"/>
                  </a:moveTo>
                  <a:cubicBezTo>
                    <a:pt x="8846" y="31"/>
                    <a:pt x="7052" y="578"/>
                    <a:pt x="5350" y="1733"/>
                  </a:cubicBezTo>
                  <a:cubicBezTo>
                    <a:pt x="456" y="5046"/>
                    <a:pt x="912" y="12827"/>
                    <a:pt x="1277" y="16445"/>
                  </a:cubicBezTo>
                  <a:cubicBezTo>
                    <a:pt x="1611" y="20092"/>
                    <a:pt x="1" y="22189"/>
                    <a:pt x="1" y="22980"/>
                  </a:cubicBezTo>
                  <a:cubicBezTo>
                    <a:pt x="1" y="23249"/>
                    <a:pt x="356" y="23442"/>
                    <a:pt x="941" y="23442"/>
                  </a:cubicBezTo>
                  <a:cubicBezTo>
                    <a:pt x="2005" y="23442"/>
                    <a:pt x="3830" y="22803"/>
                    <a:pt x="5654" y="20821"/>
                  </a:cubicBezTo>
                  <a:cubicBezTo>
                    <a:pt x="8451" y="17691"/>
                    <a:pt x="5745" y="15593"/>
                    <a:pt x="5654" y="9818"/>
                  </a:cubicBezTo>
                  <a:cubicBezTo>
                    <a:pt x="5533" y="4074"/>
                    <a:pt x="9940" y="3982"/>
                    <a:pt x="9940" y="3982"/>
                  </a:cubicBezTo>
                  <a:cubicBezTo>
                    <a:pt x="9980" y="3982"/>
                    <a:pt x="10020" y="3981"/>
                    <a:pt x="10060" y="3981"/>
                  </a:cubicBezTo>
                  <a:cubicBezTo>
                    <a:pt x="15942" y="3981"/>
                    <a:pt x="14740" y="12876"/>
                    <a:pt x="14408" y="15624"/>
                  </a:cubicBezTo>
                  <a:cubicBezTo>
                    <a:pt x="14074" y="18359"/>
                    <a:pt x="14530" y="20943"/>
                    <a:pt x="16657" y="21855"/>
                  </a:cubicBezTo>
                  <a:cubicBezTo>
                    <a:pt x="17251" y="22109"/>
                    <a:pt x="17901" y="22229"/>
                    <a:pt x="18502" y="22229"/>
                  </a:cubicBezTo>
                  <a:cubicBezTo>
                    <a:pt x="20057" y="22229"/>
                    <a:pt x="21286" y="21429"/>
                    <a:pt x="20366" y="20092"/>
                  </a:cubicBezTo>
                  <a:cubicBezTo>
                    <a:pt x="19119" y="18177"/>
                    <a:pt x="18694" y="13101"/>
                    <a:pt x="17417" y="6475"/>
                  </a:cubicBezTo>
                  <a:cubicBezTo>
                    <a:pt x="16597" y="2128"/>
                    <a:pt x="13770" y="31"/>
                    <a:pt x="10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 name="Google Shape;334;p31"/>
          <p:cNvSpPr/>
          <p:nvPr/>
        </p:nvSpPr>
        <p:spPr>
          <a:xfrm rot="139696">
            <a:off x="2109996" y="2941853"/>
            <a:ext cx="4591198" cy="151324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 name="Google Shape;335;p31"/>
          <p:cNvGrpSpPr/>
          <p:nvPr/>
        </p:nvGrpSpPr>
        <p:grpSpPr>
          <a:xfrm rot="-798151">
            <a:off x="5764289" y="574319"/>
            <a:ext cx="750824" cy="919205"/>
            <a:chOff x="5848225" y="636413"/>
            <a:chExt cx="750800" cy="919175"/>
          </a:xfrm>
        </p:grpSpPr>
        <p:sp>
          <p:nvSpPr>
            <p:cNvPr id="336" name="Google Shape;336;p31"/>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1"/>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1"/>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1"/>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 name="Google Shape;340;p31"/>
          <p:cNvSpPr/>
          <p:nvPr/>
        </p:nvSpPr>
        <p:spPr>
          <a:xfrm>
            <a:off x="794050" y="-1104643"/>
            <a:ext cx="7223100" cy="624690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 name="Google Shape;341;p31"/>
          <p:cNvGrpSpPr/>
          <p:nvPr/>
        </p:nvGrpSpPr>
        <p:grpSpPr>
          <a:xfrm rot="-798151">
            <a:off x="6326106" y="1626982"/>
            <a:ext cx="434714" cy="532292"/>
            <a:chOff x="6201500" y="1758888"/>
            <a:chExt cx="434700" cy="532275"/>
          </a:xfrm>
        </p:grpSpPr>
        <p:sp>
          <p:nvSpPr>
            <p:cNvPr id="342" name="Google Shape;342;p3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 name="Google Shape;346;p31"/>
          <p:cNvGrpSpPr/>
          <p:nvPr/>
        </p:nvGrpSpPr>
        <p:grpSpPr>
          <a:xfrm flipH="1" rot="712576">
            <a:off x="2236385" y="572179"/>
            <a:ext cx="750804" cy="919180"/>
            <a:chOff x="5848225" y="636413"/>
            <a:chExt cx="750800" cy="919175"/>
          </a:xfrm>
        </p:grpSpPr>
        <p:sp>
          <p:nvSpPr>
            <p:cNvPr id="347" name="Google Shape;347;p31"/>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1"/>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1"/>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1"/>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 name="Google Shape;351;p31"/>
          <p:cNvGrpSpPr/>
          <p:nvPr/>
        </p:nvGrpSpPr>
        <p:grpSpPr>
          <a:xfrm flipH="1" rot="712576">
            <a:off x="2012195" y="1634597"/>
            <a:ext cx="434703" cy="532278"/>
            <a:chOff x="6201500" y="1758888"/>
            <a:chExt cx="434700" cy="532275"/>
          </a:xfrm>
        </p:grpSpPr>
        <p:sp>
          <p:nvSpPr>
            <p:cNvPr id="352" name="Google Shape;352;p3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 name="Google Shape;356;p31"/>
          <p:cNvGrpSpPr/>
          <p:nvPr/>
        </p:nvGrpSpPr>
        <p:grpSpPr>
          <a:xfrm flipH="1" rot="712518">
            <a:off x="1457079" y="855330"/>
            <a:ext cx="355099" cy="434806"/>
            <a:chOff x="6201500" y="1758888"/>
            <a:chExt cx="434700" cy="532275"/>
          </a:xfrm>
        </p:grpSpPr>
        <p:sp>
          <p:nvSpPr>
            <p:cNvPr id="357" name="Google Shape;357;p3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 name="Google Shape;361;p31"/>
          <p:cNvGrpSpPr/>
          <p:nvPr/>
        </p:nvGrpSpPr>
        <p:grpSpPr>
          <a:xfrm rot="-712518">
            <a:off x="6857154" y="855330"/>
            <a:ext cx="355099" cy="434806"/>
            <a:chOff x="6201500" y="1758888"/>
            <a:chExt cx="434700" cy="532275"/>
          </a:xfrm>
        </p:grpSpPr>
        <p:sp>
          <p:nvSpPr>
            <p:cNvPr id="362" name="Google Shape;362;p3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 name="Google Shape;366;p31"/>
          <p:cNvSpPr txBox="1"/>
          <p:nvPr>
            <p:ph type="ctrTitle"/>
          </p:nvPr>
        </p:nvSpPr>
        <p:spPr>
          <a:xfrm>
            <a:off x="2186175" y="3108620"/>
            <a:ext cx="4771500" cy="125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Synoptic </a:t>
            </a:r>
            <a:br>
              <a:rPr lang="en"/>
            </a:br>
            <a:r>
              <a:rPr lang="en"/>
              <a:t>Gospels Thesis</a:t>
            </a:r>
            <a:endParaRPr/>
          </a:p>
        </p:txBody>
      </p:sp>
      <p:sp>
        <p:nvSpPr>
          <p:cNvPr id="367" name="Google Shape;367;p31"/>
          <p:cNvSpPr txBox="1"/>
          <p:nvPr>
            <p:ph idx="1" type="subTitle"/>
          </p:nvPr>
        </p:nvSpPr>
        <p:spPr>
          <a:xfrm>
            <a:off x="2186200" y="4330693"/>
            <a:ext cx="4771500" cy="30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368" name="Google Shape;368;p31"/>
          <p:cNvSpPr/>
          <p:nvPr/>
        </p:nvSpPr>
        <p:spPr>
          <a:xfrm>
            <a:off x="300" y="3907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9" name="Shape 739"/>
        <p:cNvGrpSpPr/>
        <p:nvPr/>
      </p:nvGrpSpPr>
      <p:grpSpPr>
        <a:xfrm>
          <a:off x="0" y="0"/>
          <a:ext cx="0" cy="0"/>
          <a:chOff x="0" y="0"/>
          <a:chExt cx="0" cy="0"/>
        </a:xfrm>
      </p:grpSpPr>
      <p:sp>
        <p:nvSpPr>
          <p:cNvPr id="740" name="Google Shape;740;p40"/>
          <p:cNvSpPr/>
          <p:nvPr/>
        </p:nvSpPr>
        <p:spPr>
          <a:xfrm rot="165442">
            <a:off x="2419628" y="1333874"/>
            <a:ext cx="4312681" cy="2009285"/>
          </a:xfrm>
          <a:prstGeom prst="cloud">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 name="Google Shape;741;p40"/>
          <p:cNvGrpSpPr/>
          <p:nvPr/>
        </p:nvGrpSpPr>
        <p:grpSpPr>
          <a:xfrm>
            <a:off x="4144404" y="1093929"/>
            <a:ext cx="863125" cy="1357704"/>
            <a:chOff x="275600" y="1434334"/>
            <a:chExt cx="1050925" cy="1653116"/>
          </a:xfrm>
        </p:grpSpPr>
        <p:sp>
          <p:nvSpPr>
            <p:cNvPr id="742" name="Google Shape;742;p40"/>
            <p:cNvSpPr/>
            <p:nvPr/>
          </p:nvSpPr>
          <p:spPr>
            <a:xfrm>
              <a:off x="365875" y="2329600"/>
              <a:ext cx="871575" cy="757850"/>
            </a:xfrm>
            <a:custGeom>
              <a:rect b="b" l="l" r="r" t="t"/>
              <a:pathLst>
                <a:path extrusionOk="0" h="30314" w="34863">
                  <a:moveTo>
                    <a:pt x="17419" y="1"/>
                  </a:moveTo>
                  <a:lnTo>
                    <a:pt x="14387" y="1554"/>
                  </a:lnTo>
                  <a:cubicBezTo>
                    <a:pt x="13259" y="15966"/>
                    <a:pt x="1" y="22983"/>
                    <a:pt x="1" y="22983"/>
                  </a:cubicBezTo>
                  <a:lnTo>
                    <a:pt x="1" y="25289"/>
                  </a:lnTo>
                  <a:cubicBezTo>
                    <a:pt x="3627" y="29954"/>
                    <a:pt x="13588" y="30313"/>
                    <a:pt x="16567" y="30313"/>
                  </a:cubicBezTo>
                  <a:cubicBezTo>
                    <a:pt x="17108" y="30313"/>
                    <a:pt x="17419" y="30302"/>
                    <a:pt x="17419" y="30302"/>
                  </a:cubicBezTo>
                  <a:cubicBezTo>
                    <a:pt x="17419" y="30302"/>
                    <a:pt x="17731" y="30313"/>
                    <a:pt x="18273" y="30313"/>
                  </a:cubicBezTo>
                  <a:cubicBezTo>
                    <a:pt x="21258" y="30313"/>
                    <a:pt x="31236" y="29954"/>
                    <a:pt x="34863" y="25289"/>
                  </a:cubicBezTo>
                  <a:lnTo>
                    <a:pt x="34863" y="22983"/>
                  </a:lnTo>
                  <a:cubicBezTo>
                    <a:pt x="34863" y="22983"/>
                    <a:pt x="21605" y="15966"/>
                    <a:pt x="20477" y="1554"/>
                  </a:cubicBezTo>
                  <a:lnTo>
                    <a:pt x="17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0"/>
            <p:cNvSpPr/>
            <p:nvPr/>
          </p:nvSpPr>
          <p:spPr>
            <a:xfrm>
              <a:off x="365875" y="2904175"/>
              <a:ext cx="871575" cy="183275"/>
            </a:xfrm>
            <a:custGeom>
              <a:rect b="b" l="l" r="r" t="t"/>
              <a:pathLst>
                <a:path extrusionOk="0" h="7331" w="34863">
                  <a:moveTo>
                    <a:pt x="1" y="0"/>
                  </a:moveTo>
                  <a:lnTo>
                    <a:pt x="1" y="2306"/>
                  </a:lnTo>
                  <a:cubicBezTo>
                    <a:pt x="3627" y="6971"/>
                    <a:pt x="13588" y="7330"/>
                    <a:pt x="16567" y="7330"/>
                  </a:cubicBezTo>
                  <a:cubicBezTo>
                    <a:pt x="17108" y="7330"/>
                    <a:pt x="17419" y="7319"/>
                    <a:pt x="17419" y="7319"/>
                  </a:cubicBezTo>
                  <a:cubicBezTo>
                    <a:pt x="17419" y="7319"/>
                    <a:pt x="17731" y="7330"/>
                    <a:pt x="18273" y="7330"/>
                  </a:cubicBezTo>
                  <a:cubicBezTo>
                    <a:pt x="21258" y="7330"/>
                    <a:pt x="31236" y="6971"/>
                    <a:pt x="34863" y="2306"/>
                  </a:cubicBezTo>
                  <a:lnTo>
                    <a:pt x="34863" y="0"/>
                  </a:lnTo>
                  <a:cubicBezTo>
                    <a:pt x="28931" y="3258"/>
                    <a:pt x="23081" y="4344"/>
                    <a:pt x="17916" y="4344"/>
                  </a:cubicBezTo>
                  <a:cubicBezTo>
                    <a:pt x="7586" y="4344"/>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0"/>
            <p:cNvSpPr/>
            <p:nvPr/>
          </p:nvSpPr>
          <p:spPr>
            <a:xfrm>
              <a:off x="656675" y="2552000"/>
              <a:ext cx="289975" cy="53000"/>
            </a:xfrm>
            <a:custGeom>
              <a:rect b="b" l="l" r="r" t="t"/>
              <a:pathLst>
                <a:path extrusionOk="0" h="2120" w="11599">
                  <a:moveTo>
                    <a:pt x="822" y="0"/>
                  </a:moveTo>
                  <a:cubicBezTo>
                    <a:pt x="331" y="0"/>
                    <a:pt x="1" y="714"/>
                    <a:pt x="524" y="954"/>
                  </a:cubicBezTo>
                  <a:cubicBezTo>
                    <a:pt x="2164" y="1743"/>
                    <a:pt x="3937" y="2120"/>
                    <a:pt x="5712" y="2120"/>
                  </a:cubicBezTo>
                  <a:cubicBezTo>
                    <a:pt x="7546" y="2120"/>
                    <a:pt x="9382" y="1718"/>
                    <a:pt x="11075" y="954"/>
                  </a:cubicBezTo>
                  <a:cubicBezTo>
                    <a:pt x="11599" y="714"/>
                    <a:pt x="11268" y="0"/>
                    <a:pt x="10777" y="0"/>
                  </a:cubicBezTo>
                  <a:cubicBezTo>
                    <a:pt x="10704" y="0"/>
                    <a:pt x="10627" y="16"/>
                    <a:pt x="10549" y="52"/>
                  </a:cubicBezTo>
                  <a:cubicBezTo>
                    <a:pt x="9044" y="728"/>
                    <a:pt x="7376" y="1086"/>
                    <a:pt x="5711" y="1086"/>
                  </a:cubicBezTo>
                  <a:cubicBezTo>
                    <a:pt x="4105" y="1086"/>
                    <a:pt x="2502" y="753"/>
                    <a:pt x="1050" y="52"/>
                  </a:cubicBezTo>
                  <a:cubicBezTo>
                    <a:pt x="972" y="16"/>
                    <a:pt x="895" y="0"/>
                    <a:pt x="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0"/>
            <p:cNvSpPr/>
            <p:nvPr/>
          </p:nvSpPr>
          <p:spPr>
            <a:xfrm>
              <a:off x="616825" y="2635175"/>
              <a:ext cx="372525" cy="57025"/>
            </a:xfrm>
            <a:custGeom>
              <a:rect b="b" l="l" r="r" t="t"/>
              <a:pathLst>
                <a:path extrusionOk="0" h="2281" w="14901">
                  <a:moveTo>
                    <a:pt x="663" y="0"/>
                  </a:moveTo>
                  <a:cubicBezTo>
                    <a:pt x="167" y="0"/>
                    <a:pt x="0" y="833"/>
                    <a:pt x="564" y="1036"/>
                  </a:cubicBezTo>
                  <a:cubicBezTo>
                    <a:pt x="2801" y="1833"/>
                    <a:pt x="5242" y="2280"/>
                    <a:pt x="7668" y="2280"/>
                  </a:cubicBezTo>
                  <a:cubicBezTo>
                    <a:pt x="9972" y="2280"/>
                    <a:pt x="12261" y="1877"/>
                    <a:pt x="14349" y="986"/>
                  </a:cubicBezTo>
                  <a:cubicBezTo>
                    <a:pt x="14900" y="765"/>
                    <a:pt x="14539" y="40"/>
                    <a:pt x="14035" y="40"/>
                  </a:cubicBezTo>
                  <a:cubicBezTo>
                    <a:pt x="13966" y="40"/>
                    <a:pt x="13894" y="53"/>
                    <a:pt x="13822" y="83"/>
                  </a:cubicBezTo>
                  <a:cubicBezTo>
                    <a:pt x="11925" y="885"/>
                    <a:pt x="9844" y="1237"/>
                    <a:pt x="7748" y="1237"/>
                  </a:cubicBezTo>
                  <a:cubicBezTo>
                    <a:pt x="5386" y="1237"/>
                    <a:pt x="3004" y="790"/>
                    <a:pt x="840" y="33"/>
                  </a:cubicBezTo>
                  <a:cubicBezTo>
                    <a:pt x="777" y="11"/>
                    <a:pt x="718"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0"/>
            <p:cNvSpPr/>
            <p:nvPr/>
          </p:nvSpPr>
          <p:spPr>
            <a:xfrm>
              <a:off x="278775" y="1867825"/>
              <a:ext cx="1045150" cy="532600"/>
            </a:xfrm>
            <a:custGeom>
              <a:rect b="b" l="l" r="r" t="t"/>
              <a:pathLst>
                <a:path extrusionOk="0" h="21304" w="41806">
                  <a:moveTo>
                    <a:pt x="26" y="0"/>
                  </a:moveTo>
                  <a:cubicBezTo>
                    <a:pt x="26" y="126"/>
                    <a:pt x="1" y="276"/>
                    <a:pt x="1" y="401"/>
                  </a:cubicBezTo>
                  <a:cubicBezTo>
                    <a:pt x="1" y="11955"/>
                    <a:pt x="9374" y="21304"/>
                    <a:pt x="20903" y="21304"/>
                  </a:cubicBezTo>
                  <a:cubicBezTo>
                    <a:pt x="32457" y="21304"/>
                    <a:pt x="41806" y="11955"/>
                    <a:pt x="41806" y="401"/>
                  </a:cubicBezTo>
                  <a:cubicBezTo>
                    <a:pt x="41806" y="276"/>
                    <a:pt x="41806" y="126"/>
                    <a:pt x="41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0"/>
            <p:cNvSpPr/>
            <p:nvPr/>
          </p:nvSpPr>
          <p:spPr>
            <a:xfrm>
              <a:off x="278775" y="1763800"/>
              <a:ext cx="1045150" cy="197400"/>
            </a:xfrm>
            <a:custGeom>
              <a:rect b="b" l="l" r="r" t="t"/>
              <a:pathLst>
                <a:path extrusionOk="0" h="7896" w="41806">
                  <a:moveTo>
                    <a:pt x="20903" y="1"/>
                  </a:moveTo>
                  <a:cubicBezTo>
                    <a:pt x="9374" y="1"/>
                    <a:pt x="1" y="1755"/>
                    <a:pt x="1" y="3936"/>
                  </a:cubicBezTo>
                  <a:cubicBezTo>
                    <a:pt x="1" y="6141"/>
                    <a:pt x="9374" y="7896"/>
                    <a:pt x="20903" y="7896"/>
                  </a:cubicBezTo>
                  <a:cubicBezTo>
                    <a:pt x="32457" y="7896"/>
                    <a:pt x="41806" y="6141"/>
                    <a:pt x="41806" y="3936"/>
                  </a:cubicBezTo>
                  <a:cubicBezTo>
                    <a:pt x="41806" y="1755"/>
                    <a:pt x="32457" y="1"/>
                    <a:pt x="209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0"/>
            <p:cNvSpPr/>
            <p:nvPr/>
          </p:nvSpPr>
          <p:spPr>
            <a:xfrm>
              <a:off x="275600" y="2004200"/>
              <a:ext cx="1050925" cy="116350"/>
            </a:xfrm>
            <a:custGeom>
              <a:rect b="b" l="l" r="r" t="t"/>
              <a:pathLst>
                <a:path extrusionOk="0" h="4654" w="42037">
                  <a:moveTo>
                    <a:pt x="41207" y="1"/>
                  </a:moveTo>
                  <a:cubicBezTo>
                    <a:pt x="41144" y="1"/>
                    <a:pt x="41077" y="11"/>
                    <a:pt x="41005" y="34"/>
                  </a:cubicBezTo>
                  <a:cubicBezTo>
                    <a:pt x="34210" y="2181"/>
                    <a:pt x="27192" y="3368"/>
                    <a:pt x="20117" y="3368"/>
                  </a:cubicBezTo>
                  <a:cubicBezTo>
                    <a:pt x="17694" y="3368"/>
                    <a:pt x="15264" y="3229"/>
                    <a:pt x="12835" y="2941"/>
                  </a:cubicBezTo>
                  <a:cubicBezTo>
                    <a:pt x="8975" y="2490"/>
                    <a:pt x="4815" y="1688"/>
                    <a:pt x="1256" y="109"/>
                  </a:cubicBezTo>
                  <a:cubicBezTo>
                    <a:pt x="1158" y="62"/>
                    <a:pt x="1062" y="41"/>
                    <a:pt x="971" y="41"/>
                  </a:cubicBezTo>
                  <a:cubicBezTo>
                    <a:pt x="385" y="41"/>
                    <a:pt x="0" y="905"/>
                    <a:pt x="629" y="1187"/>
                  </a:cubicBezTo>
                  <a:cubicBezTo>
                    <a:pt x="4213" y="2791"/>
                    <a:pt x="8223" y="3568"/>
                    <a:pt x="12083" y="4094"/>
                  </a:cubicBezTo>
                  <a:cubicBezTo>
                    <a:pt x="14783" y="4473"/>
                    <a:pt x="17499" y="4653"/>
                    <a:pt x="20212" y="4653"/>
                  </a:cubicBezTo>
                  <a:cubicBezTo>
                    <a:pt x="27371" y="4653"/>
                    <a:pt x="34516" y="3400"/>
                    <a:pt x="41331" y="1237"/>
                  </a:cubicBezTo>
                  <a:cubicBezTo>
                    <a:pt x="42037" y="1032"/>
                    <a:pt x="41833" y="1"/>
                    <a:pt x="412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0"/>
            <p:cNvSpPr/>
            <p:nvPr/>
          </p:nvSpPr>
          <p:spPr>
            <a:xfrm>
              <a:off x="461750" y="1434334"/>
              <a:ext cx="679850" cy="680475"/>
            </a:xfrm>
            <a:custGeom>
              <a:rect b="b" l="l" r="r" t="t"/>
              <a:pathLst>
                <a:path extrusionOk="0" h="27219" w="27194">
                  <a:moveTo>
                    <a:pt x="13584" y="0"/>
                  </a:moveTo>
                  <a:cubicBezTo>
                    <a:pt x="6090" y="0"/>
                    <a:pt x="0" y="6091"/>
                    <a:pt x="0" y="13609"/>
                  </a:cubicBezTo>
                  <a:cubicBezTo>
                    <a:pt x="0" y="21128"/>
                    <a:pt x="6090" y="27218"/>
                    <a:pt x="13584" y="27218"/>
                  </a:cubicBezTo>
                  <a:cubicBezTo>
                    <a:pt x="21103" y="27218"/>
                    <a:pt x="27193" y="21128"/>
                    <a:pt x="27193" y="13609"/>
                  </a:cubicBezTo>
                  <a:cubicBezTo>
                    <a:pt x="27193" y="6091"/>
                    <a:pt x="21103" y="0"/>
                    <a:pt x="135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0"/>
            <p:cNvSpPr/>
            <p:nvPr/>
          </p:nvSpPr>
          <p:spPr>
            <a:xfrm>
              <a:off x="681050" y="1601634"/>
              <a:ext cx="241250" cy="361550"/>
            </a:xfrm>
            <a:custGeom>
              <a:rect b="b" l="l" r="r" t="t"/>
              <a:pathLst>
                <a:path extrusionOk="0" h="14462" w="9650">
                  <a:moveTo>
                    <a:pt x="3734" y="0"/>
                  </a:moveTo>
                  <a:lnTo>
                    <a:pt x="3734" y="3810"/>
                  </a:lnTo>
                  <a:lnTo>
                    <a:pt x="0" y="3810"/>
                  </a:lnTo>
                  <a:lnTo>
                    <a:pt x="0" y="6015"/>
                  </a:lnTo>
                  <a:lnTo>
                    <a:pt x="3734" y="6015"/>
                  </a:lnTo>
                  <a:lnTo>
                    <a:pt x="3734" y="14461"/>
                  </a:lnTo>
                  <a:lnTo>
                    <a:pt x="5915" y="14461"/>
                  </a:lnTo>
                  <a:lnTo>
                    <a:pt x="5915" y="6015"/>
                  </a:lnTo>
                  <a:lnTo>
                    <a:pt x="9649" y="6015"/>
                  </a:lnTo>
                  <a:lnTo>
                    <a:pt x="9649" y="3810"/>
                  </a:lnTo>
                  <a:lnTo>
                    <a:pt x="5915" y="3810"/>
                  </a:lnTo>
                  <a:lnTo>
                    <a:pt x="5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40"/>
          <p:cNvGrpSpPr/>
          <p:nvPr/>
        </p:nvGrpSpPr>
        <p:grpSpPr>
          <a:xfrm rot="899763">
            <a:off x="5068298" y="1730668"/>
            <a:ext cx="929370" cy="1314310"/>
            <a:chOff x="5677575" y="1847050"/>
            <a:chExt cx="909175" cy="1285750"/>
          </a:xfrm>
        </p:grpSpPr>
        <p:sp>
          <p:nvSpPr>
            <p:cNvPr id="752" name="Google Shape;752;p40"/>
            <p:cNvSpPr/>
            <p:nvPr/>
          </p:nvSpPr>
          <p:spPr>
            <a:xfrm>
              <a:off x="5677575" y="1847050"/>
              <a:ext cx="909175" cy="1241250"/>
            </a:xfrm>
            <a:custGeom>
              <a:rect b="b" l="l" r="r" t="t"/>
              <a:pathLst>
                <a:path extrusionOk="0" h="49650" w="36367">
                  <a:moveTo>
                    <a:pt x="2707" y="0"/>
                  </a:moveTo>
                  <a:cubicBezTo>
                    <a:pt x="1229" y="0"/>
                    <a:pt x="1" y="1229"/>
                    <a:pt x="1" y="2707"/>
                  </a:cubicBezTo>
                  <a:lnTo>
                    <a:pt x="1" y="46918"/>
                  </a:lnTo>
                  <a:cubicBezTo>
                    <a:pt x="1" y="48422"/>
                    <a:pt x="1229" y="49650"/>
                    <a:pt x="2707" y="49650"/>
                  </a:cubicBezTo>
                  <a:lnTo>
                    <a:pt x="33660" y="49650"/>
                  </a:lnTo>
                  <a:cubicBezTo>
                    <a:pt x="35139" y="49650"/>
                    <a:pt x="36367" y="48422"/>
                    <a:pt x="36367" y="46918"/>
                  </a:cubicBezTo>
                  <a:lnTo>
                    <a:pt x="36367" y="2707"/>
                  </a:lnTo>
                  <a:cubicBezTo>
                    <a:pt x="36367" y="1229"/>
                    <a:pt x="35139" y="0"/>
                    <a:pt x="33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0"/>
            <p:cNvSpPr/>
            <p:nvPr/>
          </p:nvSpPr>
          <p:spPr>
            <a:xfrm>
              <a:off x="5677575" y="2966100"/>
              <a:ext cx="909175" cy="166700"/>
            </a:xfrm>
            <a:custGeom>
              <a:rect b="b" l="l" r="r" t="t"/>
              <a:pathLst>
                <a:path extrusionOk="0" h="6668" w="36367">
                  <a:moveTo>
                    <a:pt x="2707" y="1"/>
                  </a:moveTo>
                  <a:cubicBezTo>
                    <a:pt x="1229" y="1"/>
                    <a:pt x="1" y="1229"/>
                    <a:pt x="1" y="2707"/>
                  </a:cubicBezTo>
                  <a:lnTo>
                    <a:pt x="1" y="3960"/>
                  </a:lnTo>
                  <a:cubicBezTo>
                    <a:pt x="1" y="5464"/>
                    <a:pt x="1229" y="6667"/>
                    <a:pt x="2707" y="6667"/>
                  </a:cubicBezTo>
                  <a:lnTo>
                    <a:pt x="36367" y="666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0"/>
            <p:cNvSpPr/>
            <p:nvPr/>
          </p:nvSpPr>
          <p:spPr>
            <a:xfrm>
              <a:off x="5745250" y="2986775"/>
              <a:ext cx="841500" cy="16950"/>
            </a:xfrm>
            <a:custGeom>
              <a:rect b="b" l="l" r="r" t="t"/>
              <a:pathLst>
                <a:path extrusionOk="0" h="678" w="33660">
                  <a:moveTo>
                    <a:pt x="0" y="1"/>
                  </a:moveTo>
                  <a:lnTo>
                    <a:pt x="0" y="677"/>
                  </a:lnTo>
                  <a:lnTo>
                    <a:pt x="33660" y="677"/>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0"/>
            <p:cNvSpPr/>
            <p:nvPr/>
          </p:nvSpPr>
          <p:spPr>
            <a:xfrm>
              <a:off x="5745250" y="3038150"/>
              <a:ext cx="841500" cy="16950"/>
            </a:xfrm>
            <a:custGeom>
              <a:rect b="b" l="l" r="r" t="t"/>
              <a:pathLst>
                <a:path extrusionOk="0" h="678" w="33660">
                  <a:moveTo>
                    <a:pt x="0" y="1"/>
                  </a:moveTo>
                  <a:lnTo>
                    <a:pt x="0" y="677"/>
                  </a:lnTo>
                  <a:lnTo>
                    <a:pt x="33660" y="677"/>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0"/>
            <p:cNvSpPr/>
            <p:nvPr/>
          </p:nvSpPr>
          <p:spPr>
            <a:xfrm>
              <a:off x="5745250" y="3088900"/>
              <a:ext cx="841500" cy="16950"/>
            </a:xfrm>
            <a:custGeom>
              <a:rect b="b" l="l" r="r" t="t"/>
              <a:pathLst>
                <a:path extrusionOk="0" h="678" w="33660">
                  <a:moveTo>
                    <a:pt x="0" y="1"/>
                  </a:moveTo>
                  <a:lnTo>
                    <a:pt x="0" y="678"/>
                  </a:lnTo>
                  <a:lnTo>
                    <a:pt x="33660" y="678"/>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0"/>
            <p:cNvSpPr/>
            <p:nvPr/>
          </p:nvSpPr>
          <p:spPr>
            <a:xfrm>
              <a:off x="5834225" y="2029375"/>
              <a:ext cx="595900" cy="596525"/>
            </a:xfrm>
            <a:custGeom>
              <a:rect b="b" l="l" r="r" t="t"/>
              <a:pathLst>
                <a:path extrusionOk="0" h="23861" w="23836">
                  <a:moveTo>
                    <a:pt x="11905" y="1"/>
                  </a:moveTo>
                  <a:cubicBezTo>
                    <a:pt x="5339" y="1"/>
                    <a:pt x="0" y="5339"/>
                    <a:pt x="0" y="11931"/>
                  </a:cubicBezTo>
                  <a:cubicBezTo>
                    <a:pt x="0" y="18522"/>
                    <a:pt x="5339" y="23860"/>
                    <a:pt x="11905" y="23860"/>
                  </a:cubicBezTo>
                  <a:cubicBezTo>
                    <a:pt x="18497" y="23860"/>
                    <a:pt x="23835" y="18522"/>
                    <a:pt x="23835" y="11931"/>
                  </a:cubicBezTo>
                  <a:cubicBezTo>
                    <a:pt x="23835" y="5339"/>
                    <a:pt x="18497" y="1"/>
                    <a:pt x="11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0"/>
            <p:cNvSpPr/>
            <p:nvPr/>
          </p:nvSpPr>
          <p:spPr>
            <a:xfrm>
              <a:off x="6004650" y="2145925"/>
              <a:ext cx="255025" cy="363425"/>
            </a:xfrm>
            <a:custGeom>
              <a:rect b="b" l="l" r="r" t="t"/>
              <a:pathLst>
                <a:path extrusionOk="0" h="14537" w="10201">
                  <a:moveTo>
                    <a:pt x="3935" y="0"/>
                  </a:moveTo>
                  <a:lnTo>
                    <a:pt x="3935" y="4010"/>
                  </a:lnTo>
                  <a:lnTo>
                    <a:pt x="0" y="4010"/>
                  </a:lnTo>
                  <a:lnTo>
                    <a:pt x="0" y="6341"/>
                  </a:lnTo>
                  <a:lnTo>
                    <a:pt x="3935" y="6341"/>
                  </a:lnTo>
                  <a:lnTo>
                    <a:pt x="3935" y="14537"/>
                  </a:lnTo>
                  <a:lnTo>
                    <a:pt x="6266" y="14537"/>
                  </a:lnTo>
                  <a:lnTo>
                    <a:pt x="6266" y="6341"/>
                  </a:lnTo>
                  <a:lnTo>
                    <a:pt x="10201" y="6341"/>
                  </a:lnTo>
                  <a:lnTo>
                    <a:pt x="10201" y="4010"/>
                  </a:lnTo>
                  <a:lnTo>
                    <a:pt x="6266" y="4010"/>
                  </a:lnTo>
                  <a:lnTo>
                    <a:pt x="62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 name="Google Shape;759;p4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about the synoptic Gospels</a:t>
            </a:r>
            <a:endParaRPr/>
          </a:p>
        </p:txBody>
      </p:sp>
      <p:grpSp>
        <p:nvGrpSpPr>
          <p:cNvPr id="760" name="Google Shape;760;p40"/>
          <p:cNvGrpSpPr/>
          <p:nvPr/>
        </p:nvGrpSpPr>
        <p:grpSpPr>
          <a:xfrm rot="-962914">
            <a:off x="3142962" y="1748076"/>
            <a:ext cx="929394" cy="1314220"/>
            <a:chOff x="2008000" y="1847050"/>
            <a:chExt cx="909175" cy="1285750"/>
          </a:xfrm>
        </p:grpSpPr>
        <p:sp>
          <p:nvSpPr>
            <p:cNvPr id="761" name="Google Shape;761;p40"/>
            <p:cNvSpPr/>
            <p:nvPr/>
          </p:nvSpPr>
          <p:spPr>
            <a:xfrm>
              <a:off x="2008000" y="1847050"/>
              <a:ext cx="909175" cy="1241250"/>
            </a:xfrm>
            <a:custGeom>
              <a:rect b="b" l="l" r="r" t="t"/>
              <a:pathLst>
                <a:path extrusionOk="0" h="49650" w="36367">
                  <a:moveTo>
                    <a:pt x="2707" y="0"/>
                  </a:moveTo>
                  <a:cubicBezTo>
                    <a:pt x="1229" y="0"/>
                    <a:pt x="1" y="1229"/>
                    <a:pt x="1" y="2707"/>
                  </a:cubicBezTo>
                  <a:lnTo>
                    <a:pt x="1" y="46918"/>
                  </a:lnTo>
                  <a:cubicBezTo>
                    <a:pt x="1" y="48422"/>
                    <a:pt x="1229" y="49650"/>
                    <a:pt x="2707" y="49650"/>
                  </a:cubicBezTo>
                  <a:lnTo>
                    <a:pt x="33660" y="49650"/>
                  </a:lnTo>
                  <a:cubicBezTo>
                    <a:pt x="35139" y="49650"/>
                    <a:pt x="36367" y="48422"/>
                    <a:pt x="36367" y="46918"/>
                  </a:cubicBezTo>
                  <a:lnTo>
                    <a:pt x="36367" y="2707"/>
                  </a:lnTo>
                  <a:cubicBezTo>
                    <a:pt x="36367" y="1229"/>
                    <a:pt x="35139" y="0"/>
                    <a:pt x="33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0"/>
            <p:cNvSpPr/>
            <p:nvPr/>
          </p:nvSpPr>
          <p:spPr>
            <a:xfrm>
              <a:off x="2008000" y="2966100"/>
              <a:ext cx="909175" cy="166700"/>
            </a:xfrm>
            <a:custGeom>
              <a:rect b="b" l="l" r="r" t="t"/>
              <a:pathLst>
                <a:path extrusionOk="0" h="6668" w="36367">
                  <a:moveTo>
                    <a:pt x="2707" y="1"/>
                  </a:moveTo>
                  <a:cubicBezTo>
                    <a:pt x="1229" y="1"/>
                    <a:pt x="1" y="1229"/>
                    <a:pt x="1" y="2707"/>
                  </a:cubicBezTo>
                  <a:lnTo>
                    <a:pt x="1" y="3960"/>
                  </a:lnTo>
                  <a:cubicBezTo>
                    <a:pt x="1" y="5464"/>
                    <a:pt x="1229" y="6667"/>
                    <a:pt x="2707" y="6667"/>
                  </a:cubicBezTo>
                  <a:lnTo>
                    <a:pt x="36367" y="6667"/>
                  </a:lnTo>
                  <a:lnTo>
                    <a:pt x="363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0"/>
            <p:cNvSpPr/>
            <p:nvPr/>
          </p:nvSpPr>
          <p:spPr>
            <a:xfrm>
              <a:off x="2075675" y="2986775"/>
              <a:ext cx="841500" cy="16950"/>
            </a:xfrm>
            <a:custGeom>
              <a:rect b="b" l="l" r="r" t="t"/>
              <a:pathLst>
                <a:path extrusionOk="0" h="678" w="33660">
                  <a:moveTo>
                    <a:pt x="0" y="1"/>
                  </a:moveTo>
                  <a:lnTo>
                    <a:pt x="0" y="677"/>
                  </a:lnTo>
                  <a:lnTo>
                    <a:pt x="33660" y="677"/>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0"/>
            <p:cNvSpPr/>
            <p:nvPr/>
          </p:nvSpPr>
          <p:spPr>
            <a:xfrm>
              <a:off x="2075675" y="3038150"/>
              <a:ext cx="841500" cy="16950"/>
            </a:xfrm>
            <a:custGeom>
              <a:rect b="b" l="l" r="r" t="t"/>
              <a:pathLst>
                <a:path extrusionOk="0" h="678" w="33660">
                  <a:moveTo>
                    <a:pt x="0" y="1"/>
                  </a:moveTo>
                  <a:lnTo>
                    <a:pt x="0" y="677"/>
                  </a:lnTo>
                  <a:lnTo>
                    <a:pt x="33660" y="677"/>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0"/>
            <p:cNvSpPr/>
            <p:nvPr/>
          </p:nvSpPr>
          <p:spPr>
            <a:xfrm>
              <a:off x="2075675" y="3088900"/>
              <a:ext cx="841500" cy="16950"/>
            </a:xfrm>
            <a:custGeom>
              <a:rect b="b" l="l" r="r" t="t"/>
              <a:pathLst>
                <a:path extrusionOk="0" h="678" w="33660">
                  <a:moveTo>
                    <a:pt x="0" y="1"/>
                  </a:moveTo>
                  <a:lnTo>
                    <a:pt x="0" y="678"/>
                  </a:lnTo>
                  <a:lnTo>
                    <a:pt x="33660" y="678"/>
                  </a:lnTo>
                  <a:lnTo>
                    <a:pt x="336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0"/>
            <p:cNvSpPr/>
            <p:nvPr/>
          </p:nvSpPr>
          <p:spPr>
            <a:xfrm>
              <a:off x="2164650" y="2029375"/>
              <a:ext cx="595900" cy="596525"/>
            </a:xfrm>
            <a:custGeom>
              <a:rect b="b" l="l" r="r" t="t"/>
              <a:pathLst>
                <a:path extrusionOk="0" h="23861" w="23836">
                  <a:moveTo>
                    <a:pt x="11905" y="1"/>
                  </a:moveTo>
                  <a:cubicBezTo>
                    <a:pt x="5339" y="1"/>
                    <a:pt x="0" y="5339"/>
                    <a:pt x="0" y="11931"/>
                  </a:cubicBezTo>
                  <a:cubicBezTo>
                    <a:pt x="0" y="18522"/>
                    <a:pt x="5339" y="23860"/>
                    <a:pt x="11905" y="23860"/>
                  </a:cubicBezTo>
                  <a:cubicBezTo>
                    <a:pt x="18497" y="23860"/>
                    <a:pt x="23835" y="18522"/>
                    <a:pt x="23835" y="11931"/>
                  </a:cubicBezTo>
                  <a:cubicBezTo>
                    <a:pt x="23835" y="5339"/>
                    <a:pt x="18497" y="1"/>
                    <a:pt x="11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0"/>
            <p:cNvSpPr/>
            <p:nvPr/>
          </p:nvSpPr>
          <p:spPr>
            <a:xfrm>
              <a:off x="2335075" y="2145925"/>
              <a:ext cx="255025" cy="363425"/>
            </a:xfrm>
            <a:custGeom>
              <a:rect b="b" l="l" r="r" t="t"/>
              <a:pathLst>
                <a:path extrusionOk="0" h="14537" w="10201">
                  <a:moveTo>
                    <a:pt x="3935" y="0"/>
                  </a:moveTo>
                  <a:lnTo>
                    <a:pt x="3935" y="4010"/>
                  </a:lnTo>
                  <a:lnTo>
                    <a:pt x="0" y="4010"/>
                  </a:lnTo>
                  <a:lnTo>
                    <a:pt x="0" y="6341"/>
                  </a:lnTo>
                  <a:lnTo>
                    <a:pt x="3935" y="6341"/>
                  </a:lnTo>
                  <a:lnTo>
                    <a:pt x="3935" y="14537"/>
                  </a:lnTo>
                  <a:lnTo>
                    <a:pt x="6266" y="14537"/>
                  </a:lnTo>
                  <a:lnTo>
                    <a:pt x="6266" y="6341"/>
                  </a:lnTo>
                  <a:lnTo>
                    <a:pt x="10201" y="6341"/>
                  </a:lnTo>
                  <a:lnTo>
                    <a:pt x="10201" y="4010"/>
                  </a:lnTo>
                  <a:lnTo>
                    <a:pt x="6266" y="4010"/>
                  </a:lnTo>
                  <a:lnTo>
                    <a:pt x="62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 name="Google Shape;768;p40"/>
          <p:cNvSpPr txBox="1"/>
          <p:nvPr/>
        </p:nvSpPr>
        <p:spPr>
          <a:xfrm>
            <a:off x="1500762" y="3458335"/>
            <a:ext cx="15417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Matthew</a:t>
            </a:r>
            <a:endParaRPr sz="2500">
              <a:solidFill>
                <a:schemeClr val="dk1"/>
              </a:solidFill>
              <a:latin typeface="Marcellus"/>
              <a:ea typeface="Marcellus"/>
              <a:cs typeface="Marcellus"/>
              <a:sym typeface="Marcellus"/>
            </a:endParaRPr>
          </a:p>
        </p:txBody>
      </p:sp>
      <p:sp>
        <p:nvSpPr>
          <p:cNvPr id="769" name="Google Shape;769;p40"/>
          <p:cNvSpPr txBox="1"/>
          <p:nvPr/>
        </p:nvSpPr>
        <p:spPr>
          <a:xfrm>
            <a:off x="1500763" y="3774535"/>
            <a:ext cx="15417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Neptune is the farthest one</a:t>
            </a:r>
            <a:endParaRPr>
              <a:solidFill>
                <a:schemeClr val="dk1"/>
              </a:solidFill>
              <a:latin typeface="Source Sans Pro"/>
              <a:ea typeface="Source Sans Pro"/>
              <a:cs typeface="Source Sans Pro"/>
              <a:sym typeface="Source Sans Pro"/>
            </a:endParaRPr>
          </a:p>
        </p:txBody>
      </p:sp>
      <p:sp>
        <p:nvSpPr>
          <p:cNvPr id="770" name="Google Shape;770;p40"/>
          <p:cNvSpPr txBox="1"/>
          <p:nvPr/>
        </p:nvSpPr>
        <p:spPr>
          <a:xfrm>
            <a:off x="3797113" y="3464635"/>
            <a:ext cx="15417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Mark</a:t>
            </a:r>
            <a:endParaRPr sz="2500">
              <a:solidFill>
                <a:schemeClr val="dk1"/>
              </a:solidFill>
              <a:latin typeface="Marcellus"/>
              <a:ea typeface="Marcellus"/>
              <a:cs typeface="Marcellus"/>
              <a:sym typeface="Marcellus"/>
            </a:endParaRPr>
          </a:p>
        </p:txBody>
      </p:sp>
      <p:sp>
        <p:nvSpPr>
          <p:cNvPr id="771" name="Google Shape;771;p40"/>
          <p:cNvSpPr txBox="1"/>
          <p:nvPr/>
        </p:nvSpPr>
        <p:spPr>
          <a:xfrm>
            <a:off x="3797113" y="3780835"/>
            <a:ext cx="15417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Mercury is the smallest planet</a:t>
            </a:r>
            <a:endParaRPr>
              <a:solidFill>
                <a:schemeClr val="dk1"/>
              </a:solidFill>
              <a:latin typeface="Source Sans Pro"/>
              <a:ea typeface="Source Sans Pro"/>
              <a:cs typeface="Source Sans Pro"/>
              <a:sym typeface="Source Sans Pro"/>
            </a:endParaRPr>
          </a:p>
        </p:txBody>
      </p:sp>
      <p:sp>
        <p:nvSpPr>
          <p:cNvPr id="772" name="Google Shape;772;p40"/>
          <p:cNvSpPr txBox="1"/>
          <p:nvPr/>
        </p:nvSpPr>
        <p:spPr>
          <a:xfrm>
            <a:off x="6309988" y="3464635"/>
            <a:ext cx="15417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Luke</a:t>
            </a:r>
            <a:endParaRPr sz="2500">
              <a:solidFill>
                <a:schemeClr val="dk1"/>
              </a:solidFill>
              <a:latin typeface="Marcellus"/>
              <a:ea typeface="Marcellus"/>
              <a:cs typeface="Marcellus"/>
              <a:sym typeface="Marcellus"/>
            </a:endParaRPr>
          </a:p>
        </p:txBody>
      </p:sp>
      <p:sp>
        <p:nvSpPr>
          <p:cNvPr id="773" name="Google Shape;773;p40"/>
          <p:cNvSpPr txBox="1"/>
          <p:nvPr/>
        </p:nvSpPr>
        <p:spPr>
          <a:xfrm>
            <a:off x="6309988" y="3780835"/>
            <a:ext cx="15417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Despite being red, it’s a cold</a:t>
            </a:r>
            <a:endParaRPr>
              <a:solidFill>
                <a:schemeClr val="dk1"/>
              </a:solidFill>
              <a:latin typeface="Source Sans Pro"/>
              <a:ea typeface="Source Sans Pro"/>
              <a:cs typeface="Source Sans Pro"/>
              <a:sym typeface="Source Sans Pro"/>
            </a:endParaRPr>
          </a:p>
        </p:txBody>
      </p:sp>
      <p:grpSp>
        <p:nvGrpSpPr>
          <p:cNvPr id="774" name="Google Shape;774;p40"/>
          <p:cNvGrpSpPr/>
          <p:nvPr/>
        </p:nvGrpSpPr>
        <p:grpSpPr>
          <a:xfrm>
            <a:off x="3672344" y="1785498"/>
            <a:ext cx="1799299" cy="1239385"/>
            <a:chOff x="3417350" y="1847050"/>
            <a:chExt cx="1760050" cy="1212350"/>
          </a:xfrm>
        </p:grpSpPr>
        <p:sp>
          <p:nvSpPr>
            <p:cNvPr id="775" name="Google Shape;775;p40"/>
            <p:cNvSpPr/>
            <p:nvPr/>
          </p:nvSpPr>
          <p:spPr>
            <a:xfrm>
              <a:off x="3417350" y="1922775"/>
              <a:ext cx="1760050" cy="1136625"/>
            </a:xfrm>
            <a:custGeom>
              <a:rect b="b" l="l" r="r" t="t"/>
              <a:pathLst>
                <a:path extrusionOk="0" h="45465" w="70402">
                  <a:moveTo>
                    <a:pt x="2932" y="1"/>
                  </a:moveTo>
                  <a:cubicBezTo>
                    <a:pt x="1328" y="1"/>
                    <a:pt x="0" y="1329"/>
                    <a:pt x="0" y="2958"/>
                  </a:cubicBezTo>
                  <a:lnTo>
                    <a:pt x="0" y="42482"/>
                  </a:lnTo>
                  <a:cubicBezTo>
                    <a:pt x="0" y="44136"/>
                    <a:pt x="1328" y="45465"/>
                    <a:pt x="2932" y="45465"/>
                  </a:cubicBezTo>
                  <a:lnTo>
                    <a:pt x="67469" y="45465"/>
                  </a:lnTo>
                  <a:cubicBezTo>
                    <a:pt x="69073" y="45465"/>
                    <a:pt x="70401" y="44136"/>
                    <a:pt x="70401" y="42482"/>
                  </a:cubicBezTo>
                  <a:lnTo>
                    <a:pt x="70401" y="2958"/>
                  </a:lnTo>
                  <a:cubicBezTo>
                    <a:pt x="70401" y="1329"/>
                    <a:pt x="69073" y="1"/>
                    <a:pt x="674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0"/>
            <p:cNvSpPr/>
            <p:nvPr/>
          </p:nvSpPr>
          <p:spPr>
            <a:xfrm>
              <a:off x="3476225" y="1847050"/>
              <a:ext cx="821475" cy="1170375"/>
            </a:xfrm>
            <a:custGeom>
              <a:rect b="b" l="l" r="r" t="t"/>
              <a:pathLst>
                <a:path extrusionOk="0" h="46815" w="32859">
                  <a:moveTo>
                    <a:pt x="16267" y="1"/>
                  </a:moveTo>
                  <a:cubicBezTo>
                    <a:pt x="6735" y="1"/>
                    <a:pt x="1" y="1877"/>
                    <a:pt x="1" y="1877"/>
                  </a:cubicBezTo>
                  <a:lnTo>
                    <a:pt x="1" y="46815"/>
                  </a:lnTo>
                  <a:cubicBezTo>
                    <a:pt x="5030" y="45177"/>
                    <a:pt x="10357" y="44631"/>
                    <a:pt x="15225" y="44631"/>
                  </a:cubicBezTo>
                  <a:cubicBezTo>
                    <a:pt x="24961" y="44631"/>
                    <a:pt x="32858" y="46815"/>
                    <a:pt x="32858" y="46815"/>
                  </a:cubicBezTo>
                  <a:lnTo>
                    <a:pt x="32858" y="2052"/>
                  </a:lnTo>
                  <a:cubicBezTo>
                    <a:pt x="26940" y="509"/>
                    <a:pt x="21225" y="1"/>
                    <a:pt x="162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0"/>
            <p:cNvSpPr/>
            <p:nvPr/>
          </p:nvSpPr>
          <p:spPr>
            <a:xfrm>
              <a:off x="4297675" y="1847050"/>
              <a:ext cx="820825" cy="1170375"/>
            </a:xfrm>
            <a:custGeom>
              <a:rect b="b" l="l" r="r" t="t"/>
              <a:pathLst>
                <a:path extrusionOk="0" h="46815" w="32833">
                  <a:moveTo>
                    <a:pt x="16574" y="1"/>
                  </a:moveTo>
                  <a:cubicBezTo>
                    <a:pt x="11619" y="1"/>
                    <a:pt x="5910" y="509"/>
                    <a:pt x="0" y="2052"/>
                  </a:cubicBezTo>
                  <a:lnTo>
                    <a:pt x="0" y="46815"/>
                  </a:lnTo>
                  <a:cubicBezTo>
                    <a:pt x="0" y="46815"/>
                    <a:pt x="7887" y="44631"/>
                    <a:pt x="17615" y="44631"/>
                  </a:cubicBezTo>
                  <a:cubicBezTo>
                    <a:pt x="22479" y="44631"/>
                    <a:pt x="27803" y="45177"/>
                    <a:pt x="32833" y="46815"/>
                  </a:cubicBezTo>
                  <a:lnTo>
                    <a:pt x="32833" y="1877"/>
                  </a:lnTo>
                  <a:cubicBezTo>
                    <a:pt x="32833" y="1877"/>
                    <a:pt x="26098" y="1"/>
                    <a:pt x="16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0"/>
            <p:cNvSpPr/>
            <p:nvPr/>
          </p:nvSpPr>
          <p:spPr>
            <a:xfrm>
              <a:off x="3686775" y="1970400"/>
              <a:ext cx="400400" cy="400400"/>
            </a:xfrm>
            <a:custGeom>
              <a:rect b="b" l="l" r="r" t="t"/>
              <a:pathLst>
                <a:path extrusionOk="0" h="16016" w="16016">
                  <a:moveTo>
                    <a:pt x="7995" y="1"/>
                  </a:moveTo>
                  <a:cubicBezTo>
                    <a:pt x="3584" y="1"/>
                    <a:pt x="0" y="3585"/>
                    <a:pt x="0" y="8021"/>
                  </a:cubicBezTo>
                  <a:cubicBezTo>
                    <a:pt x="0" y="12432"/>
                    <a:pt x="3584" y="16016"/>
                    <a:pt x="7995" y="16016"/>
                  </a:cubicBezTo>
                  <a:cubicBezTo>
                    <a:pt x="12431" y="16016"/>
                    <a:pt x="16015" y="12432"/>
                    <a:pt x="16015" y="8021"/>
                  </a:cubicBezTo>
                  <a:cubicBezTo>
                    <a:pt x="16015" y="3585"/>
                    <a:pt x="12431" y="1"/>
                    <a:pt x="7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0"/>
            <p:cNvSpPr/>
            <p:nvPr/>
          </p:nvSpPr>
          <p:spPr>
            <a:xfrm>
              <a:off x="3801425" y="2048100"/>
              <a:ext cx="171075" cy="245025"/>
            </a:xfrm>
            <a:custGeom>
              <a:rect b="b" l="l" r="r" t="t"/>
              <a:pathLst>
                <a:path extrusionOk="0" h="9801" w="6843">
                  <a:moveTo>
                    <a:pt x="2632" y="0"/>
                  </a:moveTo>
                  <a:lnTo>
                    <a:pt x="2632" y="2707"/>
                  </a:lnTo>
                  <a:lnTo>
                    <a:pt x="1" y="2707"/>
                  </a:lnTo>
                  <a:lnTo>
                    <a:pt x="1" y="4261"/>
                  </a:lnTo>
                  <a:lnTo>
                    <a:pt x="2632" y="4261"/>
                  </a:lnTo>
                  <a:lnTo>
                    <a:pt x="2632" y="9800"/>
                  </a:lnTo>
                  <a:lnTo>
                    <a:pt x="4211" y="9800"/>
                  </a:lnTo>
                  <a:lnTo>
                    <a:pt x="4211" y="4261"/>
                  </a:lnTo>
                  <a:lnTo>
                    <a:pt x="6843" y="4261"/>
                  </a:lnTo>
                  <a:lnTo>
                    <a:pt x="6843" y="2707"/>
                  </a:lnTo>
                  <a:lnTo>
                    <a:pt x="4211" y="2707"/>
                  </a:lnTo>
                  <a:lnTo>
                    <a:pt x="421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0"/>
            <p:cNvSpPr/>
            <p:nvPr/>
          </p:nvSpPr>
          <p:spPr>
            <a:xfrm>
              <a:off x="3540075" y="2462975"/>
              <a:ext cx="701925" cy="51500"/>
            </a:xfrm>
            <a:custGeom>
              <a:rect b="b" l="l" r="r" t="t"/>
              <a:pathLst>
                <a:path extrusionOk="0" h="2060" w="28077">
                  <a:moveTo>
                    <a:pt x="13930" y="0"/>
                  </a:moveTo>
                  <a:cubicBezTo>
                    <a:pt x="9317" y="0"/>
                    <a:pt x="4700" y="508"/>
                    <a:pt x="304" y="1551"/>
                  </a:cubicBezTo>
                  <a:cubicBezTo>
                    <a:pt x="1" y="1621"/>
                    <a:pt x="110" y="2060"/>
                    <a:pt x="389" y="2060"/>
                  </a:cubicBezTo>
                  <a:cubicBezTo>
                    <a:pt x="410" y="2060"/>
                    <a:pt x="432" y="2057"/>
                    <a:pt x="455" y="2052"/>
                  </a:cubicBezTo>
                  <a:cubicBezTo>
                    <a:pt x="4788" y="1022"/>
                    <a:pt x="9355" y="520"/>
                    <a:pt x="13924" y="520"/>
                  </a:cubicBezTo>
                  <a:cubicBezTo>
                    <a:pt x="18578" y="520"/>
                    <a:pt x="23234" y="1040"/>
                    <a:pt x="27648" y="2052"/>
                  </a:cubicBezTo>
                  <a:cubicBezTo>
                    <a:pt x="27670" y="2057"/>
                    <a:pt x="27692" y="2060"/>
                    <a:pt x="27712" y="2060"/>
                  </a:cubicBezTo>
                  <a:cubicBezTo>
                    <a:pt x="27989" y="2060"/>
                    <a:pt x="28076" y="1621"/>
                    <a:pt x="27773" y="1551"/>
                  </a:cubicBezTo>
                  <a:cubicBezTo>
                    <a:pt x="23322" y="527"/>
                    <a:pt x="18628" y="0"/>
                    <a:pt x="139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0"/>
            <p:cNvSpPr/>
            <p:nvPr/>
          </p:nvSpPr>
          <p:spPr>
            <a:xfrm>
              <a:off x="3540075" y="2536050"/>
              <a:ext cx="701925" cy="51750"/>
            </a:xfrm>
            <a:custGeom>
              <a:rect b="b" l="l" r="r" t="t"/>
              <a:pathLst>
                <a:path extrusionOk="0" h="2070" w="28077">
                  <a:moveTo>
                    <a:pt x="13973" y="0"/>
                  </a:moveTo>
                  <a:cubicBezTo>
                    <a:pt x="9346" y="0"/>
                    <a:pt x="4714" y="514"/>
                    <a:pt x="304" y="1560"/>
                  </a:cubicBezTo>
                  <a:cubicBezTo>
                    <a:pt x="1" y="1630"/>
                    <a:pt x="110" y="2069"/>
                    <a:pt x="389" y="2069"/>
                  </a:cubicBezTo>
                  <a:cubicBezTo>
                    <a:pt x="410" y="2069"/>
                    <a:pt x="432" y="2067"/>
                    <a:pt x="455" y="2062"/>
                  </a:cubicBezTo>
                  <a:cubicBezTo>
                    <a:pt x="4801" y="1028"/>
                    <a:pt x="9383" y="520"/>
                    <a:pt x="13967" y="520"/>
                  </a:cubicBezTo>
                  <a:cubicBezTo>
                    <a:pt x="18606" y="520"/>
                    <a:pt x="23248" y="1040"/>
                    <a:pt x="27648" y="2062"/>
                  </a:cubicBezTo>
                  <a:cubicBezTo>
                    <a:pt x="27670" y="2067"/>
                    <a:pt x="27692" y="2069"/>
                    <a:pt x="27712" y="2069"/>
                  </a:cubicBezTo>
                  <a:cubicBezTo>
                    <a:pt x="27989" y="2069"/>
                    <a:pt x="28076" y="1630"/>
                    <a:pt x="27773" y="1560"/>
                  </a:cubicBezTo>
                  <a:cubicBezTo>
                    <a:pt x="23335" y="527"/>
                    <a:pt x="18657" y="0"/>
                    <a:pt x="139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0"/>
            <p:cNvSpPr/>
            <p:nvPr/>
          </p:nvSpPr>
          <p:spPr>
            <a:xfrm>
              <a:off x="3540075" y="2609350"/>
              <a:ext cx="701925" cy="51750"/>
            </a:xfrm>
            <a:custGeom>
              <a:rect b="b" l="l" r="r" t="t"/>
              <a:pathLst>
                <a:path extrusionOk="0" h="2070" w="28077">
                  <a:moveTo>
                    <a:pt x="13973" y="0"/>
                  </a:moveTo>
                  <a:cubicBezTo>
                    <a:pt x="9346" y="0"/>
                    <a:pt x="4714" y="514"/>
                    <a:pt x="304" y="1561"/>
                  </a:cubicBezTo>
                  <a:cubicBezTo>
                    <a:pt x="1" y="1631"/>
                    <a:pt x="110" y="2070"/>
                    <a:pt x="389" y="2070"/>
                  </a:cubicBezTo>
                  <a:cubicBezTo>
                    <a:pt x="410" y="2070"/>
                    <a:pt x="432" y="2067"/>
                    <a:pt x="455" y="2062"/>
                  </a:cubicBezTo>
                  <a:cubicBezTo>
                    <a:pt x="4801" y="1028"/>
                    <a:pt x="9383" y="520"/>
                    <a:pt x="13967" y="520"/>
                  </a:cubicBezTo>
                  <a:cubicBezTo>
                    <a:pt x="18606" y="520"/>
                    <a:pt x="23248" y="1041"/>
                    <a:pt x="27648" y="2062"/>
                  </a:cubicBezTo>
                  <a:cubicBezTo>
                    <a:pt x="27670" y="2067"/>
                    <a:pt x="27692" y="2070"/>
                    <a:pt x="27712" y="2070"/>
                  </a:cubicBezTo>
                  <a:cubicBezTo>
                    <a:pt x="27989" y="2070"/>
                    <a:pt x="28076" y="1631"/>
                    <a:pt x="27773" y="1561"/>
                  </a:cubicBezTo>
                  <a:cubicBezTo>
                    <a:pt x="23335" y="527"/>
                    <a:pt x="18657" y="0"/>
                    <a:pt x="139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0"/>
            <p:cNvSpPr/>
            <p:nvPr/>
          </p:nvSpPr>
          <p:spPr>
            <a:xfrm>
              <a:off x="3540075" y="2682275"/>
              <a:ext cx="701925" cy="51500"/>
            </a:xfrm>
            <a:custGeom>
              <a:rect b="b" l="l" r="r" t="t"/>
              <a:pathLst>
                <a:path extrusionOk="0" h="2060" w="28077">
                  <a:moveTo>
                    <a:pt x="13930" y="0"/>
                  </a:moveTo>
                  <a:cubicBezTo>
                    <a:pt x="9317" y="0"/>
                    <a:pt x="4700" y="508"/>
                    <a:pt x="304" y="1551"/>
                  </a:cubicBezTo>
                  <a:cubicBezTo>
                    <a:pt x="1" y="1621"/>
                    <a:pt x="110" y="2060"/>
                    <a:pt x="389" y="2060"/>
                  </a:cubicBezTo>
                  <a:cubicBezTo>
                    <a:pt x="410" y="2060"/>
                    <a:pt x="432" y="2057"/>
                    <a:pt x="455" y="2052"/>
                  </a:cubicBezTo>
                  <a:cubicBezTo>
                    <a:pt x="4788" y="1022"/>
                    <a:pt x="9355" y="520"/>
                    <a:pt x="13924" y="520"/>
                  </a:cubicBezTo>
                  <a:cubicBezTo>
                    <a:pt x="18578" y="520"/>
                    <a:pt x="23234" y="1040"/>
                    <a:pt x="27648" y="2052"/>
                  </a:cubicBezTo>
                  <a:cubicBezTo>
                    <a:pt x="27670" y="2057"/>
                    <a:pt x="27692" y="2060"/>
                    <a:pt x="27712" y="2060"/>
                  </a:cubicBezTo>
                  <a:cubicBezTo>
                    <a:pt x="27989" y="2060"/>
                    <a:pt x="28076" y="1621"/>
                    <a:pt x="27773" y="1551"/>
                  </a:cubicBezTo>
                  <a:cubicBezTo>
                    <a:pt x="23322" y="527"/>
                    <a:pt x="18628" y="0"/>
                    <a:pt x="139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0"/>
            <p:cNvSpPr/>
            <p:nvPr/>
          </p:nvSpPr>
          <p:spPr>
            <a:xfrm>
              <a:off x="3540075" y="2755350"/>
              <a:ext cx="701925" cy="51750"/>
            </a:xfrm>
            <a:custGeom>
              <a:rect b="b" l="l" r="r" t="t"/>
              <a:pathLst>
                <a:path extrusionOk="0" h="2070" w="28077">
                  <a:moveTo>
                    <a:pt x="13973" y="0"/>
                  </a:moveTo>
                  <a:cubicBezTo>
                    <a:pt x="9346" y="0"/>
                    <a:pt x="4714" y="514"/>
                    <a:pt x="304" y="1560"/>
                  </a:cubicBezTo>
                  <a:cubicBezTo>
                    <a:pt x="1" y="1630"/>
                    <a:pt x="110" y="2069"/>
                    <a:pt x="389" y="2069"/>
                  </a:cubicBezTo>
                  <a:cubicBezTo>
                    <a:pt x="410" y="2069"/>
                    <a:pt x="432" y="2067"/>
                    <a:pt x="455" y="2062"/>
                  </a:cubicBezTo>
                  <a:cubicBezTo>
                    <a:pt x="4801" y="1028"/>
                    <a:pt x="9383" y="520"/>
                    <a:pt x="13967" y="520"/>
                  </a:cubicBezTo>
                  <a:cubicBezTo>
                    <a:pt x="18606" y="520"/>
                    <a:pt x="23248" y="1040"/>
                    <a:pt x="27648" y="2062"/>
                  </a:cubicBezTo>
                  <a:cubicBezTo>
                    <a:pt x="27670" y="2067"/>
                    <a:pt x="27692" y="2069"/>
                    <a:pt x="27712" y="2069"/>
                  </a:cubicBezTo>
                  <a:cubicBezTo>
                    <a:pt x="27989" y="2069"/>
                    <a:pt x="28076" y="1630"/>
                    <a:pt x="27773" y="1560"/>
                  </a:cubicBezTo>
                  <a:cubicBezTo>
                    <a:pt x="23335" y="526"/>
                    <a:pt x="18657" y="0"/>
                    <a:pt x="139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0"/>
            <p:cNvSpPr/>
            <p:nvPr/>
          </p:nvSpPr>
          <p:spPr>
            <a:xfrm>
              <a:off x="3540075" y="2828650"/>
              <a:ext cx="701925" cy="51750"/>
            </a:xfrm>
            <a:custGeom>
              <a:rect b="b" l="l" r="r" t="t"/>
              <a:pathLst>
                <a:path extrusionOk="0" h="2070" w="28077">
                  <a:moveTo>
                    <a:pt x="13973" y="0"/>
                  </a:moveTo>
                  <a:cubicBezTo>
                    <a:pt x="9346" y="0"/>
                    <a:pt x="4714" y="514"/>
                    <a:pt x="304" y="1561"/>
                  </a:cubicBezTo>
                  <a:cubicBezTo>
                    <a:pt x="1" y="1631"/>
                    <a:pt x="110" y="2070"/>
                    <a:pt x="389" y="2070"/>
                  </a:cubicBezTo>
                  <a:cubicBezTo>
                    <a:pt x="410" y="2070"/>
                    <a:pt x="432" y="2067"/>
                    <a:pt x="455" y="2062"/>
                  </a:cubicBezTo>
                  <a:cubicBezTo>
                    <a:pt x="4801" y="1028"/>
                    <a:pt x="9383" y="520"/>
                    <a:pt x="13967" y="520"/>
                  </a:cubicBezTo>
                  <a:cubicBezTo>
                    <a:pt x="18606" y="520"/>
                    <a:pt x="23248" y="1041"/>
                    <a:pt x="27648" y="2062"/>
                  </a:cubicBezTo>
                  <a:cubicBezTo>
                    <a:pt x="27670" y="2067"/>
                    <a:pt x="27692" y="2070"/>
                    <a:pt x="27712" y="2070"/>
                  </a:cubicBezTo>
                  <a:cubicBezTo>
                    <a:pt x="27989" y="2070"/>
                    <a:pt x="28076" y="1631"/>
                    <a:pt x="27773" y="1561"/>
                  </a:cubicBezTo>
                  <a:cubicBezTo>
                    <a:pt x="23335" y="527"/>
                    <a:pt x="18657" y="0"/>
                    <a:pt x="139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0"/>
            <p:cNvSpPr/>
            <p:nvPr/>
          </p:nvSpPr>
          <p:spPr>
            <a:xfrm>
              <a:off x="4357275" y="2003700"/>
              <a:ext cx="701775" cy="51625"/>
            </a:xfrm>
            <a:custGeom>
              <a:rect b="b" l="l" r="r" t="t"/>
              <a:pathLst>
                <a:path extrusionOk="0" h="2065" w="28071">
                  <a:moveTo>
                    <a:pt x="13905" y="0"/>
                  </a:moveTo>
                  <a:cubicBezTo>
                    <a:pt x="9292" y="0"/>
                    <a:pt x="4681" y="508"/>
                    <a:pt x="298" y="1551"/>
                  </a:cubicBezTo>
                  <a:cubicBezTo>
                    <a:pt x="0" y="1620"/>
                    <a:pt x="79" y="2065"/>
                    <a:pt x="344" y="2065"/>
                  </a:cubicBezTo>
                  <a:cubicBezTo>
                    <a:pt x="369" y="2065"/>
                    <a:pt x="395" y="2061"/>
                    <a:pt x="423" y="2052"/>
                  </a:cubicBezTo>
                  <a:cubicBezTo>
                    <a:pt x="4769" y="1022"/>
                    <a:pt x="9342" y="520"/>
                    <a:pt x="13911" y="520"/>
                  </a:cubicBezTo>
                  <a:cubicBezTo>
                    <a:pt x="18565" y="520"/>
                    <a:pt x="23215" y="1040"/>
                    <a:pt x="27616" y="2052"/>
                  </a:cubicBezTo>
                  <a:cubicBezTo>
                    <a:pt x="27639" y="2057"/>
                    <a:pt x="27661" y="2060"/>
                    <a:pt x="27682" y="2060"/>
                  </a:cubicBezTo>
                  <a:cubicBezTo>
                    <a:pt x="27961" y="2060"/>
                    <a:pt x="28070" y="1621"/>
                    <a:pt x="27767" y="1551"/>
                  </a:cubicBezTo>
                  <a:cubicBezTo>
                    <a:pt x="23303" y="527"/>
                    <a:pt x="18603" y="0"/>
                    <a:pt x="139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0"/>
            <p:cNvSpPr/>
            <p:nvPr/>
          </p:nvSpPr>
          <p:spPr>
            <a:xfrm>
              <a:off x="4357125" y="2076775"/>
              <a:ext cx="701925" cy="51750"/>
            </a:xfrm>
            <a:custGeom>
              <a:rect b="b" l="l" r="r" t="t"/>
              <a:pathLst>
                <a:path extrusionOk="0" h="2070" w="28077">
                  <a:moveTo>
                    <a:pt x="13954" y="0"/>
                  </a:moveTo>
                  <a:cubicBezTo>
                    <a:pt x="9327" y="0"/>
                    <a:pt x="4701" y="514"/>
                    <a:pt x="304" y="1560"/>
                  </a:cubicBezTo>
                  <a:cubicBezTo>
                    <a:pt x="1" y="1630"/>
                    <a:pt x="88" y="2069"/>
                    <a:pt x="364" y="2069"/>
                  </a:cubicBezTo>
                  <a:cubicBezTo>
                    <a:pt x="385" y="2069"/>
                    <a:pt x="407" y="2067"/>
                    <a:pt x="429" y="2062"/>
                  </a:cubicBezTo>
                  <a:cubicBezTo>
                    <a:pt x="4789" y="1028"/>
                    <a:pt x="9377" y="520"/>
                    <a:pt x="13960" y="520"/>
                  </a:cubicBezTo>
                  <a:cubicBezTo>
                    <a:pt x="18600" y="520"/>
                    <a:pt x="23235" y="1040"/>
                    <a:pt x="27622" y="2062"/>
                  </a:cubicBezTo>
                  <a:cubicBezTo>
                    <a:pt x="27645" y="2067"/>
                    <a:pt x="27667" y="2069"/>
                    <a:pt x="27688" y="2069"/>
                  </a:cubicBezTo>
                  <a:cubicBezTo>
                    <a:pt x="27967" y="2069"/>
                    <a:pt x="28076" y="1630"/>
                    <a:pt x="27773" y="1560"/>
                  </a:cubicBezTo>
                  <a:cubicBezTo>
                    <a:pt x="23323" y="526"/>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0"/>
            <p:cNvSpPr/>
            <p:nvPr/>
          </p:nvSpPr>
          <p:spPr>
            <a:xfrm>
              <a:off x="4357125" y="2150075"/>
              <a:ext cx="701925" cy="51750"/>
            </a:xfrm>
            <a:custGeom>
              <a:rect b="b" l="l" r="r" t="t"/>
              <a:pathLst>
                <a:path extrusionOk="0" h="2070" w="28077">
                  <a:moveTo>
                    <a:pt x="13954" y="0"/>
                  </a:moveTo>
                  <a:cubicBezTo>
                    <a:pt x="9327" y="0"/>
                    <a:pt x="4701" y="514"/>
                    <a:pt x="304" y="1561"/>
                  </a:cubicBezTo>
                  <a:cubicBezTo>
                    <a:pt x="1" y="1631"/>
                    <a:pt x="88" y="2070"/>
                    <a:pt x="364" y="2070"/>
                  </a:cubicBezTo>
                  <a:cubicBezTo>
                    <a:pt x="385" y="2070"/>
                    <a:pt x="407" y="2067"/>
                    <a:pt x="429" y="2062"/>
                  </a:cubicBezTo>
                  <a:cubicBezTo>
                    <a:pt x="4789" y="1028"/>
                    <a:pt x="9377" y="520"/>
                    <a:pt x="13960" y="520"/>
                  </a:cubicBezTo>
                  <a:cubicBezTo>
                    <a:pt x="18600" y="520"/>
                    <a:pt x="23235" y="1041"/>
                    <a:pt x="27622" y="2062"/>
                  </a:cubicBezTo>
                  <a:cubicBezTo>
                    <a:pt x="27645" y="2067"/>
                    <a:pt x="27667" y="2070"/>
                    <a:pt x="27688" y="2070"/>
                  </a:cubicBezTo>
                  <a:cubicBezTo>
                    <a:pt x="27967" y="2070"/>
                    <a:pt x="28076" y="1631"/>
                    <a:pt x="27773" y="1561"/>
                  </a:cubicBezTo>
                  <a:cubicBezTo>
                    <a:pt x="23323" y="527"/>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0"/>
            <p:cNvSpPr/>
            <p:nvPr/>
          </p:nvSpPr>
          <p:spPr>
            <a:xfrm>
              <a:off x="4357275" y="2222975"/>
              <a:ext cx="701775" cy="51650"/>
            </a:xfrm>
            <a:custGeom>
              <a:rect b="b" l="l" r="r" t="t"/>
              <a:pathLst>
                <a:path extrusionOk="0" h="2066" w="28071">
                  <a:moveTo>
                    <a:pt x="13905" y="1"/>
                  </a:moveTo>
                  <a:cubicBezTo>
                    <a:pt x="9292" y="1"/>
                    <a:pt x="4681" y="509"/>
                    <a:pt x="298" y="1552"/>
                  </a:cubicBezTo>
                  <a:cubicBezTo>
                    <a:pt x="0" y="1621"/>
                    <a:pt x="79" y="2066"/>
                    <a:pt x="344" y="2066"/>
                  </a:cubicBezTo>
                  <a:cubicBezTo>
                    <a:pt x="369" y="2066"/>
                    <a:pt x="395" y="2062"/>
                    <a:pt x="423" y="2053"/>
                  </a:cubicBezTo>
                  <a:cubicBezTo>
                    <a:pt x="4769" y="1023"/>
                    <a:pt x="9342" y="521"/>
                    <a:pt x="13911" y="521"/>
                  </a:cubicBezTo>
                  <a:cubicBezTo>
                    <a:pt x="18565" y="521"/>
                    <a:pt x="23215" y="1041"/>
                    <a:pt x="27616" y="2053"/>
                  </a:cubicBezTo>
                  <a:cubicBezTo>
                    <a:pt x="27639" y="2058"/>
                    <a:pt x="27661" y="2061"/>
                    <a:pt x="27682" y="2061"/>
                  </a:cubicBezTo>
                  <a:cubicBezTo>
                    <a:pt x="27961" y="2061"/>
                    <a:pt x="28070" y="1622"/>
                    <a:pt x="27767" y="1552"/>
                  </a:cubicBezTo>
                  <a:cubicBezTo>
                    <a:pt x="23303" y="528"/>
                    <a:pt x="18603" y="1"/>
                    <a:pt x="13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0"/>
            <p:cNvSpPr/>
            <p:nvPr/>
          </p:nvSpPr>
          <p:spPr>
            <a:xfrm>
              <a:off x="4357125" y="2296075"/>
              <a:ext cx="701925" cy="51750"/>
            </a:xfrm>
            <a:custGeom>
              <a:rect b="b" l="l" r="r" t="t"/>
              <a:pathLst>
                <a:path extrusionOk="0" h="2070" w="28077">
                  <a:moveTo>
                    <a:pt x="13954" y="0"/>
                  </a:moveTo>
                  <a:cubicBezTo>
                    <a:pt x="9327" y="0"/>
                    <a:pt x="4701" y="514"/>
                    <a:pt x="304" y="1560"/>
                  </a:cubicBezTo>
                  <a:cubicBezTo>
                    <a:pt x="1" y="1630"/>
                    <a:pt x="88" y="2069"/>
                    <a:pt x="364" y="2069"/>
                  </a:cubicBezTo>
                  <a:cubicBezTo>
                    <a:pt x="385" y="2069"/>
                    <a:pt x="407" y="2067"/>
                    <a:pt x="429" y="2061"/>
                  </a:cubicBezTo>
                  <a:cubicBezTo>
                    <a:pt x="4789" y="1028"/>
                    <a:pt x="9377" y="520"/>
                    <a:pt x="13960" y="520"/>
                  </a:cubicBezTo>
                  <a:cubicBezTo>
                    <a:pt x="18600" y="520"/>
                    <a:pt x="23235" y="1040"/>
                    <a:pt x="27622" y="2061"/>
                  </a:cubicBezTo>
                  <a:cubicBezTo>
                    <a:pt x="27645" y="2067"/>
                    <a:pt x="27667" y="2069"/>
                    <a:pt x="27688" y="2069"/>
                  </a:cubicBezTo>
                  <a:cubicBezTo>
                    <a:pt x="27967" y="2069"/>
                    <a:pt x="28076" y="1630"/>
                    <a:pt x="27773" y="1560"/>
                  </a:cubicBezTo>
                  <a:cubicBezTo>
                    <a:pt x="23323" y="526"/>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0"/>
            <p:cNvSpPr/>
            <p:nvPr/>
          </p:nvSpPr>
          <p:spPr>
            <a:xfrm>
              <a:off x="4357125" y="2369375"/>
              <a:ext cx="701925" cy="51750"/>
            </a:xfrm>
            <a:custGeom>
              <a:rect b="b" l="l" r="r" t="t"/>
              <a:pathLst>
                <a:path extrusionOk="0" h="2070" w="28077">
                  <a:moveTo>
                    <a:pt x="13954" y="0"/>
                  </a:moveTo>
                  <a:cubicBezTo>
                    <a:pt x="9327" y="0"/>
                    <a:pt x="4701" y="514"/>
                    <a:pt x="304" y="1561"/>
                  </a:cubicBezTo>
                  <a:cubicBezTo>
                    <a:pt x="1" y="1631"/>
                    <a:pt x="88" y="2069"/>
                    <a:pt x="364" y="2069"/>
                  </a:cubicBezTo>
                  <a:cubicBezTo>
                    <a:pt x="385" y="2069"/>
                    <a:pt x="407" y="2067"/>
                    <a:pt x="429" y="2062"/>
                  </a:cubicBezTo>
                  <a:cubicBezTo>
                    <a:pt x="4789" y="1028"/>
                    <a:pt x="9377" y="520"/>
                    <a:pt x="13960" y="520"/>
                  </a:cubicBezTo>
                  <a:cubicBezTo>
                    <a:pt x="18600" y="520"/>
                    <a:pt x="23235" y="1041"/>
                    <a:pt x="27622" y="2062"/>
                  </a:cubicBezTo>
                  <a:cubicBezTo>
                    <a:pt x="27645" y="2067"/>
                    <a:pt x="27667" y="2069"/>
                    <a:pt x="27688" y="2069"/>
                  </a:cubicBezTo>
                  <a:cubicBezTo>
                    <a:pt x="27967" y="2069"/>
                    <a:pt x="28076" y="1631"/>
                    <a:pt x="27773" y="1561"/>
                  </a:cubicBezTo>
                  <a:cubicBezTo>
                    <a:pt x="23323" y="527"/>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0"/>
            <p:cNvSpPr/>
            <p:nvPr/>
          </p:nvSpPr>
          <p:spPr>
            <a:xfrm>
              <a:off x="4357275" y="2442275"/>
              <a:ext cx="701775" cy="51650"/>
            </a:xfrm>
            <a:custGeom>
              <a:rect b="b" l="l" r="r" t="t"/>
              <a:pathLst>
                <a:path extrusionOk="0" h="2066" w="28071">
                  <a:moveTo>
                    <a:pt x="13905" y="1"/>
                  </a:moveTo>
                  <a:cubicBezTo>
                    <a:pt x="9292" y="1"/>
                    <a:pt x="4681" y="509"/>
                    <a:pt x="298" y="1552"/>
                  </a:cubicBezTo>
                  <a:cubicBezTo>
                    <a:pt x="0" y="1621"/>
                    <a:pt x="79" y="2066"/>
                    <a:pt x="344" y="2066"/>
                  </a:cubicBezTo>
                  <a:cubicBezTo>
                    <a:pt x="369" y="2066"/>
                    <a:pt x="395" y="2062"/>
                    <a:pt x="423" y="2053"/>
                  </a:cubicBezTo>
                  <a:cubicBezTo>
                    <a:pt x="4769" y="1023"/>
                    <a:pt x="9342" y="521"/>
                    <a:pt x="13911" y="521"/>
                  </a:cubicBezTo>
                  <a:cubicBezTo>
                    <a:pt x="18565" y="521"/>
                    <a:pt x="23215" y="1041"/>
                    <a:pt x="27616" y="2053"/>
                  </a:cubicBezTo>
                  <a:cubicBezTo>
                    <a:pt x="27639" y="2058"/>
                    <a:pt x="27661" y="2061"/>
                    <a:pt x="27682" y="2061"/>
                  </a:cubicBezTo>
                  <a:cubicBezTo>
                    <a:pt x="27961" y="2061"/>
                    <a:pt x="28070" y="1622"/>
                    <a:pt x="27767" y="1552"/>
                  </a:cubicBezTo>
                  <a:cubicBezTo>
                    <a:pt x="23303" y="528"/>
                    <a:pt x="18603" y="1"/>
                    <a:pt x="13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0"/>
            <p:cNvSpPr/>
            <p:nvPr/>
          </p:nvSpPr>
          <p:spPr>
            <a:xfrm>
              <a:off x="4357125" y="2515350"/>
              <a:ext cx="701925" cy="51775"/>
            </a:xfrm>
            <a:custGeom>
              <a:rect b="b" l="l" r="r" t="t"/>
              <a:pathLst>
                <a:path extrusionOk="0" h="2071" w="28077">
                  <a:moveTo>
                    <a:pt x="13954" y="1"/>
                  </a:moveTo>
                  <a:cubicBezTo>
                    <a:pt x="9327" y="1"/>
                    <a:pt x="4701" y="515"/>
                    <a:pt x="304" y="1561"/>
                  </a:cubicBezTo>
                  <a:cubicBezTo>
                    <a:pt x="1" y="1631"/>
                    <a:pt x="88" y="2070"/>
                    <a:pt x="364" y="2070"/>
                  </a:cubicBezTo>
                  <a:cubicBezTo>
                    <a:pt x="385" y="2070"/>
                    <a:pt x="407" y="2068"/>
                    <a:pt x="429" y="2062"/>
                  </a:cubicBezTo>
                  <a:cubicBezTo>
                    <a:pt x="4789" y="1029"/>
                    <a:pt x="9377" y="521"/>
                    <a:pt x="13960" y="521"/>
                  </a:cubicBezTo>
                  <a:cubicBezTo>
                    <a:pt x="18600" y="521"/>
                    <a:pt x="23235" y="1041"/>
                    <a:pt x="27622" y="2062"/>
                  </a:cubicBezTo>
                  <a:cubicBezTo>
                    <a:pt x="27645" y="2068"/>
                    <a:pt x="27667" y="2070"/>
                    <a:pt x="27688" y="2070"/>
                  </a:cubicBezTo>
                  <a:cubicBezTo>
                    <a:pt x="27967" y="2070"/>
                    <a:pt x="28076" y="1631"/>
                    <a:pt x="27773" y="1561"/>
                  </a:cubicBezTo>
                  <a:cubicBezTo>
                    <a:pt x="23323" y="527"/>
                    <a:pt x="18638" y="1"/>
                    <a:pt x="139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0"/>
            <p:cNvSpPr/>
            <p:nvPr/>
          </p:nvSpPr>
          <p:spPr>
            <a:xfrm>
              <a:off x="4357125" y="2588675"/>
              <a:ext cx="701925" cy="51750"/>
            </a:xfrm>
            <a:custGeom>
              <a:rect b="b" l="l" r="r" t="t"/>
              <a:pathLst>
                <a:path extrusionOk="0" h="2070" w="28077">
                  <a:moveTo>
                    <a:pt x="13954" y="0"/>
                  </a:moveTo>
                  <a:cubicBezTo>
                    <a:pt x="9327" y="0"/>
                    <a:pt x="4701" y="514"/>
                    <a:pt x="304" y="1561"/>
                  </a:cubicBezTo>
                  <a:cubicBezTo>
                    <a:pt x="1" y="1631"/>
                    <a:pt x="88" y="2069"/>
                    <a:pt x="364" y="2069"/>
                  </a:cubicBezTo>
                  <a:cubicBezTo>
                    <a:pt x="385" y="2069"/>
                    <a:pt x="407" y="2067"/>
                    <a:pt x="429" y="2062"/>
                  </a:cubicBezTo>
                  <a:cubicBezTo>
                    <a:pt x="4789" y="1028"/>
                    <a:pt x="9377" y="520"/>
                    <a:pt x="13960" y="520"/>
                  </a:cubicBezTo>
                  <a:cubicBezTo>
                    <a:pt x="18600" y="520"/>
                    <a:pt x="23235" y="1041"/>
                    <a:pt x="27622" y="2062"/>
                  </a:cubicBezTo>
                  <a:cubicBezTo>
                    <a:pt x="27645" y="2067"/>
                    <a:pt x="27667" y="2069"/>
                    <a:pt x="27688" y="2069"/>
                  </a:cubicBezTo>
                  <a:cubicBezTo>
                    <a:pt x="27967" y="2069"/>
                    <a:pt x="28076" y="1631"/>
                    <a:pt x="27773" y="1561"/>
                  </a:cubicBezTo>
                  <a:cubicBezTo>
                    <a:pt x="23323" y="527"/>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0"/>
            <p:cNvSpPr/>
            <p:nvPr/>
          </p:nvSpPr>
          <p:spPr>
            <a:xfrm>
              <a:off x="4357275" y="2661575"/>
              <a:ext cx="701775" cy="51650"/>
            </a:xfrm>
            <a:custGeom>
              <a:rect b="b" l="l" r="r" t="t"/>
              <a:pathLst>
                <a:path extrusionOk="0" h="2066" w="28071">
                  <a:moveTo>
                    <a:pt x="13905" y="1"/>
                  </a:moveTo>
                  <a:cubicBezTo>
                    <a:pt x="9292" y="1"/>
                    <a:pt x="4681" y="509"/>
                    <a:pt x="298" y="1552"/>
                  </a:cubicBezTo>
                  <a:cubicBezTo>
                    <a:pt x="0" y="1621"/>
                    <a:pt x="79" y="2066"/>
                    <a:pt x="344" y="2066"/>
                  </a:cubicBezTo>
                  <a:cubicBezTo>
                    <a:pt x="369" y="2066"/>
                    <a:pt x="395" y="2062"/>
                    <a:pt x="423" y="2053"/>
                  </a:cubicBezTo>
                  <a:cubicBezTo>
                    <a:pt x="4769" y="1023"/>
                    <a:pt x="9342" y="521"/>
                    <a:pt x="13911" y="521"/>
                  </a:cubicBezTo>
                  <a:cubicBezTo>
                    <a:pt x="18565" y="521"/>
                    <a:pt x="23215" y="1041"/>
                    <a:pt x="27616" y="2053"/>
                  </a:cubicBezTo>
                  <a:cubicBezTo>
                    <a:pt x="27639" y="2058"/>
                    <a:pt x="27661" y="2061"/>
                    <a:pt x="27682" y="2061"/>
                  </a:cubicBezTo>
                  <a:cubicBezTo>
                    <a:pt x="27961" y="2061"/>
                    <a:pt x="28070" y="1622"/>
                    <a:pt x="27767" y="1552"/>
                  </a:cubicBezTo>
                  <a:cubicBezTo>
                    <a:pt x="23303" y="528"/>
                    <a:pt x="18603" y="1"/>
                    <a:pt x="13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0"/>
            <p:cNvSpPr/>
            <p:nvPr/>
          </p:nvSpPr>
          <p:spPr>
            <a:xfrm>
              <a:off x="4357125" y="2734650"/>
              <a:ext cx="701925" cy="51775"/>
            </a:xfrm>
            <a:custGeom>
              <a:rect b="b" l="l" r="r" t="t"/>
              <a:pathLst>
                <a:path extrusionOk="0" h="2071" w="28077">
                  <a:moveTo>
                    <a:pt x="13954" y="1"/>
                  </a:moveTo>
                  <a:cubicBezTo>
                    <a:pt x="9327" y="1"/>
                    <a:pt x="4701" y="515"/>
                    <a:pt x="304" y="1561"/>
                  </a:cubicBezTo>
                  <a:cubicBezTo>
                    <a:pt x="1" y="1631"/>
                    <a:pt x="88" y="2070"/>
                    <a:pt x="364" y="2070"/>
                  </a:cubicBezTo>
                  <a:cubicBezTo>
                    <a:pt x="385" y="2070"/>
                    <a:pt x="407" y="2068"/>
                    <a:pt x="429" y="2062"/>
                  </a:cubicBezTo>
                  <a:cubicBezTo>
                    <a:pt x="4789" y="1029"/>
                    <a:pt x="9377" y="521"/>
                    <a:pt x="13960" y="521"/>
                  </a:cubicBezTo>
                  <a:cubicBezTo>
                    <a:pt x="18600" y="521"/>
                    <a:pt x="23235" y="1041"/>
                    <a:pt x="27622" y="2062"/>
                  </a:cubicBezTo>
                  <a:cubicBezTo>
                    <a:pt x="27645" y="2068"/>
                    <a:pt x="27667" y="2070"/>
                    <a:pt x="27688" y="2070"/>
                  </a:cubicBezTo>
                  <a:cubicBezTo>
                    <a:pt x="27967" y="2070"/>
                    <a:pt x="28076" y="1631"/>
                    <a:pt x="27773" y="1561"/>
                  </a:cubicBezTo>
                  <a:cubicBezTo>
                    <a:pt x="23323" y="527"/>
                    <a:pt x="18638" y="1"/>
                    <a:pt x="139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0"/>
            <p:cNvSpPr/>
            <p:nvPr/>
          </p:nvSpPr>
          <p:spPr>
            <a:xfrm>
              <a:off x="4357125" y="2807975"/>
              <a:ext cx="701925" cy="51750"/>
            </a:xfrm>
            <a:custGeom>
              <a:rect b="b" l="l" r="r" t="t"/>
              <a:pathLst>
                <a:path extrusionOk="0" h="2070" w="28077">
                  <a:moveTo>
                    <a:pt x="13954" y="0"/>
                  </a:moveTo>
                  <a:cubicBezTo>
                    <a:pt x="9327" y="0"/>
                    <a:pt x="4701" y="514"/>
                    <a:pt x="304" y="1561"/>
                  </a:cubicBezTo>
                  <a:cubicBezTo>
                    <a:pt x="1" y="1630"/>
                    <a:pt x="88" y="2069"/>
                    <a:pt x="364" y="2069"/>
                  </a:cubicBezTo>
                  <a:cubicBezTo>
                    <a:pt x="385" y="2069"/>
                    <a:pt x="407" y="2067"/>
                    <a:pt x="429" y="2062"/>
                  </a:cubicBezTo>
                  <a:cubicBezTo>
                    <a:pt x="4789" y="1028"/>
                    <a:pt x="9377" y="520"/>
                    <a:pt x="13960" y="520"/>
                  </a:cubicBezTo>
                  <a:cubicBezTo>
                    <a:pt x="18600" y="520"/>
                    <a:pt x="23235" y="1041"/>
                    <a:pt x="27622" y="2062"/>
                  </a:cubicBezTo>
                  <a:cubicBezTo>
                    <a:pt x="27645" y="2067"/>
                    <a:pt x="27667" y="2069"/>
                    <a:pt x="27688" y="2069"/>
                  </a:cubicBezTo>
                  <a:cubicBezTo>
                    <a:pt x="27967" y="2069"/>
                    <a:pt x="28076" y="1630"/>
                    <a:pt x="27773" y="1561"/>
                  </a:cubicBezTo>
                  <a:cubicBezTo>
                    <a:pt x="23323" y="527"/>
                    <a:pt x="18638" y="0"/>
                    <a:pt x="13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 name="Google Shape;798;p40"/>
          <p:cNvGrpSpPr/>
          <p:nvPr/>
        </p:nvGrpSpPr>
        <p:grpSpPr>
          <a:xfrm flipH="1" rot="712668">
            <a:off x="7102719" y="1489558"/>
            <a:ext cx="732015" cy="896327"/>
            <a:chOff x="6201500" y="1758888"/>
            <a:chExt cx="434700" cy="532275"/>
          </a:xfrm>
        </p:grpSpPr>
        <p:sp>
          <p:nvSpPr>
            <p:cNvPr id="799" name="Google Shape;799;p40"/>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0"/>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0"/>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0"/>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03" name="Google Shape;803;p40"/>
          <p:cNvCxnSpPr>
            <a:endCxn id="768" idx="0"/>
          </p:cNvCxnSpPr>
          <p:nvPr/>
        </p:nvCxnSpPr>
        <p:spPr>
          <a:xfrm flipH="1">
            <a:off x="2271612" y="2541535"/>
            <a:ext cx="1016100" cy="916800"/>
          </a:xfrm>
          <a:prstGeom prst="curvedConnector2">
            <a:avLst/>
          </a:prstGeom>
          <a:noFill/>
          <a:ln cap="flat" cmpd="sng" w="9525">
            <a:solidFill>
              <a:schemeClr val="dk1"/>
            </a:solidFill>
            <a:prstDash val="solid"/>
            <a:round/>
            <a:headEnd len="med" w="med" type="oval"/>
            <a:tailEnd len="med" w="med" type="oval"/>
          </a:ln>
        </p:spPr>
      </p:cxnSp>
      <p:cxnSp>
        <p:nvCxnSpPr>
          <p:cNvPr id="804" name="Google Shape;804;p40"/>
          <p:cNvCxnSpPr>
            <a:endCxn id="770" idx="0"/>
          </p:cNvCxnSpPr>
          <p:nvPr/>
        </p:nvCxnSpPr>
        <p:spPr>
          <a:xfrm flipH="1">
            <a:off x="4567963" y="2877535"/>
            <a:ext cx="3900" cy="587100"/>
          </a:xfrm>
          <a:prstGeom prst="straightConnector1">
            <a:avLst/>
          </a:prstGeom>
          <a:noFill/>
          <a:ln cap="flat" cmpd="sng" w="9525">
            <a:solidFill>
              <a:schemeClr val="dk1"/>
            </a:solidFill>
            <a:prstDash val="solid"/>
            <a:round/>
            <a:headEnd len="med" w="med" type="oval"/>
            <a:tailEnd len="med" w="med" type="oval"/>
          </a:ln>
        </p:spPr>
      </p:cxnSp>
      <p:cxnSp>
        <p:nvCxnSpPr>
          <p:cNvPr id="805" name="Google Shape;805;p40"/>
          <p:cNvCxnSpPr>
            <a:stCxn id="772" idx="0"/>
          </p:cNvCxnSpPr>
          <p:nvPr/>
        </p:nvCxnSpPr>
        <p:spPr>
          <a:xfrm flipH="1" rot="5400000">
            <a:off x="6000238" y="2384035"/>
            <a:ext cx="990300" cy="1170900"/>
          </a:xfrm>
          <a:prstGeom prst="curvedConnector2">
            <a:avLst/>
          </a:prstGeom>
          <a:noFill/>
          <a:ln cap="flat" cmpd="sng" w="9525">
            <a:solidFill>
              <a:schemeClr val="dk1"/>
            </a:solidFill>
            <a:prstDash val="solid"/>
            <a:round/>
            <a:headEnd len="med" w="med" type="oval"/>
            <a:tailEnd len="med" w="med" type="oval"/>
          </a:ln>
        </p:spPr>
      </p:cxnSp>
      <p:grpSp>
        <p:nvGrpSpPr>
          <p:cNvPr id="806" name="Google Shape;806;p40"/>
          <p:cNvGrpSpPr/>
          <p:nvPr/>
        </p:nvGrpSpPr>
        <p:grpSpPr>
          <a:xfrm rot="2319315">
            <a:off x="2139621" y="2030006"/>
            <a:ext cx="598011" cy="732244"/>
            <a:chOff x="6201500" y="1758888"/>
            <a:chExt cx="434700" cy="532275"/>
          </a:xfrm>
        </p:grpSpPr>
        <p:sp>
          <p:nvSpPr>
            <p:cNvPr id="807" name="Google Shape;807;p40"/>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0"/>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0"/>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0"/>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Literature review</a:t>
            </a:r>
            <a:endParaRPr/>
          </a:p>
        </p:txBody>
      </p:sp>
      <p:sp>
        <p:nvSpPr>
          <p:cNvPr id="816" name="Google Shape;816;p41"/>
          <p:cNvSpPr txBox="1"/>
          <p:nvPr>
            <p:ph idx="2" type="title"/>
          </p:nvPr>
        </p:nvSpPr>
        <p:spPr>
          <a:xfrm>
            <a:off x="937700" y="266132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17" name="Google Shape;817;p41"/>
          <p:cNvSpPr txBox="1"/>
          <p:nvPr>
            <p:ph idx="1" type="subTitle"/>
          </p:nvPr>
        </p:nvSpPr>
        <p:spPr>
          <a:xfrm>
            <a:off x="937700" y="3055500"/>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sp>
        <p:nvSpPr>
          <p:cNvPr id="818" name="Google Shape;818;p41"/>
          <p:cNvSpPr txBox="1"/>
          <p:nvPr>
            <p:ph idx="3" type="title"/>
          </p:nvPr>
        </p:nvSpPr>
        <p:spPr>
          <a:xfrm>
            <a:off x="3484419" y="266132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19" name="Google Shape;819;p41"/>
          <p:cNvSpPr txBox="1"/>
          <p:nvPr>
            <p:ph idx="4" type="subTitle"/>
          </p:nvPr>
        </p:nvSpPr>
        <p:spPr>
          <a:xfrm>
            <a:off x="3484421" y="3055500"/>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820" name="Google Shape;820;p41"/>
          <p:cNvSpPr txBox="1"/>
          <p:nvPr>
            <p:ph idx="5" type="title"/>
          </p:nvPr>
        </p:nvSpPr>
        <p:spPr>
          <a:xfrm>
            <a:off x="6031146" y="266132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821" name="Google Shape;821;p41"/>
          <p:cNvSpPr txBox="1"/>
          <p:nvPr>
            <p:ph idx="6" type="subTitle"/>
          </p:nvPr>
        </p:nvSpPr>
        <p:spPr>
          <a:xfrm>
            <a:off x="6031149" y="3055500"/>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822" name="Google Shape;822;p41"/>
          <p:cNvSpPr/>
          <p:nvPr/>
        </p:nvSpPr>
        <p:spPr>
          <a:xfrm rot="-716679">
            <a:off x="1526158" y="1711468"/>
            <a:ext cx="973200" cy="882690"/>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1"/>
          <p:cNvSpPr/>
          <p:nvPr/>
        </p:nvSpPr>
        <p:spPr>
          <a:xfrm rot="314429">
            <a:off x="4085420" y="1711470"/>
            <a:ext cx="973152" cy="882697"/>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1"/>
          <p:cNvSpPr/>
          <p:nvPr/>
        </p:nvSpPr>
        <p:spPr>
          <a:xfrm rot="1770070">
            <a:off x="6573374" y="1711467"/>
            <a:ext cx="973103" cy="882708"/>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 name="Google Shape;825;p41"/>
          <p:cNvGrpSpPr/>
          <p:nvPr/>
        </p:nvGrpSpPr>
        <p:grpSpPr>
          <a:xfrm>
            <a:off x="4396457" y="1903233"/>
            <a:ext cx="351104" cy="514858"/>
            <a:chOff x="2569050" y="3113000"/>
            <a:chExt cx="430750" cy="631650"/>
          </a:xfrm>
        </p:grpSpPr>
        <p:sp>
          <p:nvSpPr>
            <p:cNvPr id="826" name="Google Shape;826;p41"/>
            <p:cNvSpPr/>
            <p:nvPr/>
          </p:nvSpPr>
          <p:spPr>
            <a:xfrm>
              <a:off x="2704500" y="3113000"/>
              <a:ext cx="159850" cy="206025"/>
            </a:xfrm>
            <a:custGeom>
              <a:rect b="b" l="l" r="r" t="t"/>
              <a:pathLst>
                <a:path extrusionOk="0" h="8241" w="6394">
                  <a:moveTo>
                    <a:pt x="3203" y="1"/>
                  </a:moveTo>
                  <a:cubicBezTo>
                    <a:pt x="2941" y="1"/>
                    <a:pt x="2703" y="132"/>
                    <a:pt x="2560" y="358"/>
                  </a:cubicBezTo>
                  <a:lnTo>
                    <a:pt x="596" y="3632"/>
                  </a:lnTo>
                  <a:cubicBezTo>
                    <a:pt x="24" y="4585"/>
                    <a:pt x="0" y="5728"/>
                    <a:pt x="548" y="6692"/>
                  </a:cubicBezTo>
                  <a:cubicBezTo>
                    <a:pt x="1096" y="7669"/>
                    <a:pt x="2084" y="8240"/>
                    <a:pt x="3203" y="8240"/>
                  </a:cubicBezTo>
                  <a:cubicBezTo>
                    <a:pt x="4310" y="8240"/>
                    <a:pt x="5298" y="7669"/>
                    <a:pt x="5846" y="6692"/>
                  </a:cubicBezTo>
                  <a:cubicBezTo>
                    <a:pt x="6394" y="5728"/>
                    <a:pt x="6382" y="4585"/>
                    <a:pt x="5810" y="3632"/>
                  </a:cubicBezTo>
                  <a:lnTo>
                    <a:pt x="3834" y="358"/>
                  </a:lnTo>
                  <a:cubicBezTo>
                    <a:pt x="3703" y="132"/>
                    <a:pt x="3453" y="1"/>
                    <a:pt x="3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1"/>
            <p:cNvSpPr/>
            <p:nvPr/>
          </p:nvSpPr>
          <p:spPr>
            <a:xfrm>
              <a:off x="2569050" y="3347225"/>
              <a:ext cx="430750" cy="175100"/>
            </a:xfrm>
            <a:custGeom>
              <a:rect b="b" l="l" r="r" t="t"/>
              <a:pathLst>
                <a:path extrusionOk="0" h="7004" w="17230">
                  <a:moveTo>
                    <a:pt x="12051" y="0"/>
                  </a:moveTo>
                  <a:cubicBezTo>
                    <a:pt x="10814" y="0"/>
                    <a:pt x="9602" y="439"/>
                    <a:pt x="8633" y="1276"/>
                  </a:cubicBezTo>
                  <a:lnTo>
                    <a:pt x="8597" y="1312"/>
                  </a:lnTo>
                  <a:cubicBezTo>
                    <a:pt x="7624" y="476"/>
                    <a:pt x="6423" y="38"/>
                    <a:pt x="5195" y="38"/>
                  </a:cubicBezTo>
                  <a:cubicBezTo>
                    <a:pt x="4500" y="38"/>
                    <a:pt x="3796" y="178"/>
                    <a:pt x="3120" y="467"/>
                  </a:cubicBezTo>
                  <a:cubicBezTo>
                    <a:pt x="1287" y="1240"/>
                    <a:pt x="96" y="2943"/>
                    <a:pt x="13" y="4908"/>
                  </a:cubicBezTo>
                  <a:cubicBezTo>
                    <a:pt x="1" y="5003"/>
                    <a:pt x="1" y="5086"/>
                    <a:pt x="1" y="5181"/>
                  </a:cubicBezTo>
                  <a:cubicBezTo>
                    <a:pt x="1" y="5812"/>
                    <a:pt x="96" y="6420"/>
                    <a:pt x="287" y="7003"/>
                  </a:cubicBezTo>
                  <a:lnTo>
                    <a:pt x="4859" y="7003"/>
                  </a:lnTo>
                  <a:lnTo>
                    <a:pt x="4859" y="6086"/>
                  </a:lnTo>
                  <a:cubicBezTo>
                    <a:pt x="4859" y="5670"/>
                    <a:pt x="5192" y="5348"/>
                    <a:pt x="5597" y="5348"/>
                  </a:cubicBezTo>
                  <a:cubicBezTo>
                    <a:pt x="6002" y="5348"/>
                    <a:pt x="6335" y="5670"/>
                    <a:pt x="6335" y="6086"/>
                  </a:cubicBezTo>
                  <a:lnTo>
                    <a:pt x="6335" y="7003"/>
                  </a:lnTo>
                  <a:lnTo>
                    <a:pt x="10895" y="7003"/>
                  </a:lnTo>
                  <a:lnTo>
                    <a:pt x="10895" y="6086"/>
                  </a:lnTo>
                  <a:cubicBezTo>
                    <a:pt x="10895" y="5670"/>
                    <a:pt x="11228" y="5348"/>
                    <a:pt x="11633" y="5348"/>
                  </a:cubicBezTo>
                  <a:cubicBezTo>
                    <a:pt x="12050" y="5348"/>
                    <a:pt x="12371" y="5670"/>
                    <a:pt x="12371" y="6086"/>
                  </a:cubicBezTo>
                  <a:lnTo>
                    <a:pt x="12371" y="7003"/>
                  </a:lnTo>
                  <a:lnTo>
                    <a:pt x="16955" y="7003"/>
                  </a:lnTo>
                  <a:cubicBezTo>
                    <a:pt x="17134" y="6420"/>
                    <a:pt x="17229" y="5812"/>
                    <a:pt x="17229" y="5181"/>
                  </a:cubicBezTo>
                  <a:cubicBezTo>
                    <a:pt x="17229" y="5003"/>
                    <a:pt x="17217" y="4812"/>
                    <a:pt x="17205" y="4634"/>
                  </a:cubicBezTo>
                  <a:cubicBezTo>
                    <a:pt x="17027" y="2705"/>
                    <a:pt x="15836" y="1121"/>
                    <a:pt x="14026" y="383"/>
                  </a:cubicBezTo>
                  <a:cubicBezTo>
                    <a:pt x="13383" y="126"/>
                    <a:pt x="12713" y="0"/>
                    <a:pt x="12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1"/>
            <p:cNvSpPr/>
            <p:nvPr/>
          </p:nvSpPr>
          <p:spPr>
            <a:xfrm>
              <a:off x="2594350" y="3559200"/>
              <a:ext cx="380450" cy="185450"/>
            </a:xfrm>
            <a:custGeom>
              <a:rect b="b" l="l" r="r" t="t"/>
              <a:pathLst>
                <a:path extrusionOk="0" h="7418" w="15218">
                  <a:moveTo>
                    <a:pt x="1" y="0"/>
                  </a:moveTo>
                  <a:cubicBezTo>
                    <a:pt x="215" y="310"/>
                    <a:pt x="453" y="596"/>
                    <a:pt x="715" y="858"/>
                  </a:cubicBezTo>
                  <a:cubicBezTo>
                    <a:pt x="2513" y="2656"/>
                    <a:pt x="7049" y="7204"/>
                    <a:pt x="7049" y="7204"/>
                  </a:cubicBezTo>
                  <a:cubicBezTo>
                    <a:pt x="7204" y="7347"/>
                    <a:pt x="7395" y="7418"/>
                    <a:pt x="7573" y="7418"/>
                  </a:cubicBezTo>
                  <a:cubicBezTo>
                    <a:pt x="7764" y="7418"/>
                    <a:pt x="7954" y="7347"/>
                    <a:pt x="8097" y="7204"/>
                  </a:cubicBezTo>
                  <a:lnTo>
                    <a:pt x="14515" y="870"/>
                  </a:lnTo>
                  <a:cubicBezTo>
                    <a:pt x="14515" y="870"/>
                    <a:pt x="14515" y="870"/>
                    <a:pt x="14515" y="858"/>
                  </a:cubicBezTo>
                  <a:cubicBezTo>
                    <a:pt x="14777" y="596"/>
                    <a:pt x="15015" y="310"/>
                    <a:pt x="15217" y="0"/>
                  </a:cubicBezTo>
                  <a:lnTo>
                    <a:pt x="8347" y="0"/>
                  </a:lnTo>
                  <a:lnTo>
                    <a:pt x="8347" y="1120"/>
                  </a:lnTo>
                  <a:cubicBezTo>
                    <a:pt x="8347" y="1536"/>
                    <a:pt x="8014" y="1870"/>
                    <a:pt x="7609" y="1870"/>
                  </a:cubicBezTo>
                  <a:cubicBezTo>
                    <a:pt x="7192" y="1870"/>
                    <a:pt x="6859" y="1536"/>
                    <a:pt x="6859" y="1120"/>
                  </a:cubicBezTo>
                  <a:lnTo>
                    <a:pt x="68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 name="Google Shape;829;p41"/>
          <p:cNvGrpSpPr/>
          <p:nvPr/>
        </p:nvGrpSpPr>
        <p:grpSpPr>
          <a:xfrm>
            <a:off x="6917391" y="1899746"/>
            <a:ext cx="335186" cy="514848"/>
            <a:chOff x="6039725" y="3113000"/>
            <a:chExt cx="374175" cy="574800"/>
          </a:xfrm>
        </p:grpSpPr>
        <p:sp>
          <p:nvSpPr>
            <p:cNvPr id="830" name="Google Shape;830;p41"/>
            <p:cNvSpPr/>
            <p:nvPr/>
          </p:nvSpPr>
          <p:spPr>
            <a:xfrm>
              <a:off x="6039725" y="3113000"/>
              <a:ext cx="374175" cy="574800"/>
            </a:xfrm>
            <a:custGeom>
              <a:rect b="b" l="l" r="r" t="t"/>
              <a:pathLst>
                <a:path extrusionOk="0" h="22992" w="14967">
                  <a:moveTo>
                    <a:pt x="7490" y="13015"/>
                  </a:moveTo>
                  <a:cubicBezTo>
                    <a:pt x="8597" y="13015"/>
                    <a:pt x="9502" y="13931"/>
                    <a:pt x="9502" y="15039"/>
                  </a:cubicBezTo>
                  <a:cubicBezTo>
                    <a:pt x="9502" y="16158"/>
                    <a:pt x="8597" y="17063"/>
                    <a:pt x="7490" y="17063"/>
                  </a:cubicBezTo>
                  <a:cubicBezTo>
                    <a:pt x="6371" y="17063"/>
                    <a:pt x="5466" y="16158"/>
                    <a:pt x="5466" y="15039"/>
                  </a:cubicBezTo>
                  <a:cubicBezTo>
                    <a:pt x="5466" y="13931"/>
                    <a:pt x="6371" y="13015"/>
                    <a:pt x="7490" y="13015"/>
                  </a:cubicBezTo>
                  <a:close/>
                  <a:moveTo>
                    <a:pt x="7454" y="1"/>
                  </a:moveTo>
                  <a:cubicBezTo>
                    <a:pt x="6930" y="1"/>
                    <a:pt x="6513" y="418"/>
                    <a:pt x="6513" y="918"/>
                  </a:cubicBezTo>
                  <a:lnTo>
                    <a:pt x="6513" y="8681"/>
                  </a:lnTo>
                  <a:cubicBezTo>
                    <a:pt x="6513" y="9050"/>
                    <a:pt x="6204" y="9347"/>
                    <a:pt x="5835" y="9347"/>
                  </a:cubicBezTo>
                  <a:cubicBezTo>
                    <a:pt x="5466" y="9347"/>
                    <a:pt x="5156" y="9050"/>
                    <a:pt x="5156" y="8681"/>
                  </a:cubicBezTo>
                  <a:lnTo>
                    <a:pt x="5156" y="1930"/>
                  </a:lnTo>
                  <a:cubicBezTo>
                    <a:pt x="5156" y="1418"/>
                    <a:pt x="4728" y="1013"/>
                    <a:pt x="4204" y="1013"/>
                  </a:cubicBezTo>
                  <a:cubicBezTo>
                    <a:pt x="3680" y="1013"/>
                    <a:pt x="3251" y="1418"/>
                    <a:pt x="3251" y="1930"/>
                  </a:cubicBezTo>
                  <a:lnTo>
                    <a:pt x="3251" y="11895"/>
                  </a:lnTo>
                  <a:cubicBezTo>
                    <a:pt x="3251" y="12264"/>
                    <a:pt x="2953" y="12562"/>
                    <a:pt x="2584" y="12562"/>
                  </a:cubicBezTo>
                  <a:cubicBezTo>
                    <a:pt x="2215" y="12562"/>
                    <a:pt x="1906" y="12264"/>
                    <a:pt x="1906" y="11895"/>
                  </a:cubicBezTo>
                  <a:lnTo>
                    <a:pt x="1906" y="9193"/>
                  </a:lnTo>
                  <a:cubicBezTo>
                    <a:pt x="1906" y="8681"/>
                    <a:pt x="1477" y="8264"/>
                    <a:pt x="953" y="8264"/>
                  </a:cubicBezTo>
                  <a:cubicBezTo>
                    <a:pt x="429" y="8264"/>
                    <a:pt x="1" y="8681"/>
                    <a:pt x="1" y="9193"/>
                  </a:cubicBezTo>
                  <a:lnTo>
                    <a:pt x="1" y="14265"/>
                  </a:lnTo>
                  <a:cubicBezTo>
                    <a:pt x="1" y="15372"/>
                    <a:pt x="298" y="16467"/>
                    <a:pt x="846" y="17432"/>
                  </a:cubicBezTo>
                  <a:lnTo>
                    <a:pt x="2299" y="19956"/>
                  </a:lnTo>
                  <a:cubicBezTo>
                    <a:pt x="2346" y="20063"/>
                    <a:pt x="2382" y="20182"/>
                    <a:pt x="2382" y="20289"/>
                  </a:cubicBezTo>
                  <a:lnTo>
                    <a:pt x="2382" y="22158"/>
                  </a:lnTo>
                  <a:cubicBezTo>
                    <a:pt x="2382" y="22623"/>
                    <a:pt x="2763" y="22992"/>
                    <a:pt x="3227" y="22992"/>
                  </a:cubicBezTo>
                  <a:lnTo>
                    <a:pt x="11752" y="22992"/>
                  </a:lnTo>
                  <a:cubicBezTo>
                    <a:pt x="12217" y="22992"/>
                    <a:pt x="12586" y="22623"/>
                    <a:pt x="12586" y="22158"/>
                  </a:cubicBezTo>
                  <a:lnTo>
                    <a:pt x="12586" y="20289"/>
                  </a:lnTo>
                  <a:cubicBezTo>
                    <a:pt x="12586" y="20182"/>
                    <a:pt x="12621" y="20063"/>
                    <a:pt x="12681" y="19956"/>
                  </a:cubicBezTo>
                  <a:lnTo>
                    <a:pt x="14133" y="17432"/>
                  </a:lnTo>
                  <a:cubicBezTo>
                    <a:pt x="14681" y="16467"/>
                    <a:pt x="14967" y="15372"/>
                    <a:pt x="14967" y="14265"/>
                  </a:cubicBezTo>
                  <a:lnTo>
                    <a:pt x="14967" y="5573"/>
                  </a:lnTo>
                  <a:cubicBezTo>
                    <a:pt x="14967" y="5061"/>
                    <a:pt x="14538" y="4644"/>
                    <a:pt x="14014" y="4644"/>
                  </a:cubicBezTo>
                  <a:cubicBezTo>
                    <a:pt x="13491" y="4644"/>
                    <a:pt x="13062" y="5061"/>
                    <a:pt x="13062" y="5573"/>
                  </a:cubicBezTo>
                  <a:lnTo>
                    <a:pt x="13014" y="9693"/>
                  </a:lnTo>
                  <a:cubicBezTo>
                    <a:pt x="13002" y="10062"/>
                    <a:pt x="12705" y="10359"/>
                    <a:pt x="12336" y="10359"/>
                  </a:cubicBezTo>
                  <a:cubicBezTo>
                    <a:pt x="11967" y="10359"/>
                    <a:pt x="11669" y="10062"/>
                    <a:pt x="11669" y="9681"/>
                  </a:cubicBezTo>
                  <a:lnTo>
                    <a:pt x="11669" y="1930"/>
                  </a:lnTo>
                  <a:cubicBezTo>
                    <a:pt x="11669" y="1418"/>
                    <a:pt x="11240" y="1013"/>
                    <a:pt x="10716" y="1013"/>
                  </a:cubicBezTo>
                  <a:cubicBezTo>
                    <a:pt x="10181" y="1013"/>
                    <a:pt x="9764" y="1418"/>
                    <a:pt x="9764" y="1930"/>
                  </a:cubicBezTo>
                  <a:lnTo>
                    <a:pt x="9764" y="8681"/>
                  </a:lnTo>
                  <a:cubicBezTo>
                    <a:pt x="9764" y="9050"/>
                    <a:pt x="9454" y="9347"/>
                    <a:pt x="9085" y="9347"/>
                  </a:cubicBezTo>
                  <a:cubicBezTo>
                    <a:pt x="8716" y="9347"/>
                    <a:pt x="8407" y="9050"/>
                    <a:pt x="8407" y="8681"/>
                  </a:cubicBezTo>
                  <a:lnTo>
                    <a:pt x="8407" y="918"/>
                  </a:lnTo>
                  <a:cubicBezTo>
                    <a:pt x="8407" y="418"/>
                    <a:pt x="7990" y="1"/>
                    <a:pt x="7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1"/>
            <p:cNvSpPr/>
            <p:nvPr/>
          </p:nvSpPr>
          <p:spPr>
            <a:xfrm>
              <a:off x="6210000" y="3472275"/>
              <a:ext cx="33650" cy="33675"/>
            </a:xfrm>
            <a:custGeom>
              <a:rect b="b" l="l" r="r" t="t"/>
              <a:pathLst>
                <a:path extrusionOk="0" h="1347" w="1346">
                  <a:moveTo>
                    <a:pt x="1346" y="668"/>
                  </a:moveTo>
                  <a:cubicBezTo>
                    <a:pt x="1346" y="1037"/>
                    <a:pt x="1048" y="1346"/>
                    <a:pt x="679" y="1346"/>
                  </a:cubicBezTo>
                  <a:cubicBezTo>
                    <a:pt x="310" y="1346"/>
                    <a:pt x="0" y="1037"/>
                    <a:pt x="0" y="668"/>
                  </a:cubicBezTo>
                  <a:cubicBezTo>
                    <a:pt x="0" y="298"/>
                    <a:pt x="310" y="1"/>
                    <a:pt x="679" y="1"/>
                  </a:cubicBezTo>
                  <a:cubicBezTo>
                    <a:pt x="1048" y="1"/>
                    <a:pt x="1346" y="298"/>
                    <a:pt x="1346" y="6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 name="Google Shape;832;p41"/>
          <p:cNvGrpSpPr/>
          <p:nvPr/>
        </p:nvGrpSpPr>
        <p:grpSpPr>
          <a:xfrm>
            <a:off x="1765914" y="1874680"/>
            <a:ext cx="456213" cy="514897"/>
            <a:chOff x="5276250" y="3774700"/>
            <a:chExt cx="527475" cy="595325"/>
          </a:xfrm>
        </p:grpSpPr>
        <p:sp>
          <p:nvSpPr>
            <p:cNvPr id="833" name="Google Shape;833;p41"/>
            <p:cNvSpPr/>
            <p:nvPr/>
          </p:nvSpPr>
          <p:spPr>
            <a:xfrm>
              <a:off x="5417025" y="3966700"/>
              <a:ext cx="246200" cy="263725"/>
            </a:xfrm>
            <a:custGeom>
              <a:rect b="b" l="l" r="r" t="t"/>
              <a:pathLst>
                <a:path extrusionOk="0" h="10549" w="9848">
                  <a:moveTo>
                    <a:pt x="4120" y="0"/>
                  </a:moveTo>
                  <a:cubicBezTo>
                    <a:pt x="3620" y="0"/>
                    <a:pt x="3204" y="405"/>
                    <a:pt x="3204" y="905"/>
                  </a:cubicBezTo>
                  <a:lnTo>
                    <a:pt x="3204" y="2179"/>
                  </a:lnTo>
                  <a:cubicBezTo>
                    <a:pt x="3204" y="3453"/>
                    <a:pt x="2180" y="4477"/>
                    <a:pt x="906" y="4477"/>
                  </a:cubicBezTo>
                  <a:cubicBezTo>
                    <a:pt x="584" y="4477"/>
                    <a:pt x="275" y="4417"/>
                    <a:pt x="1" y="4298"/>
                  </a:cubicBezTo>
                  <a:lnTo>
                    <a:pt x="1" y="10549"/>
                  </a:lnTo>
                  <a:lnTo>
                    <a:pt x="9847" y="10549"/>
                  </a:lnTo>
                  <a:lnTo>
                    <a:pt x="9847" y="5572"/>
                  </a:lnTo>
                  <a:cubicBezTo>
                    <a:pt x="9347" y="5894"/>
                    <a:pt x="8764" y="6084"/>
                    <a:pt x="8133" y="6084"/>
                  </a:cubicBezTo>
                  <a:cubicBezTo>
                    <a:pt x="6418" y="6084"/>
                    <a:pt x="5025" y="4691"/>
                    <a:pt x="5025" y="2977"/>
                  </a:cubicBezTo>
                  <a:lnTo>
                    <a:pt x="5025" y="905"/>
                  </a:lnTo>
                  <a:cubicBezTo>
                    <a:pt x="5025" y="405"/>
                    <a:pt x="4620" y="0"/>
                    <a:pt x="4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1"/>
            <p:cNvSpPr/>
            <p:nvPr/>
          </p:nvSpPr>
          <p:spPr>
            <a:xfrm>
              <a:off x="5276250" y="4265225"/>
              <a:ext cx="527475" cy="104800"/>
            </a:xfrm>
            <a:custGeom>
              <a:rect b="b" l="l" r="r" t="t"/>
              <a:pathLst>
                <a:path extrusionOk="0" h="4192" w="21099">
                  <a:moveTo>
                    <a:pt x="691" y="1"/>
                  </a:moveTo>
                  <a:cubicBezTo>
                    <a:pt x="310" y="1"/>
                    <a:pt x="0" y="311"/>
                    <a:pt x="0" y="703"/>
                  </a:cubicBezTo>
                  <a:cubicBezTo>
                    <a:pt x="0" y="1084"/>
                    <a:pt x="310" y="1394"/>
                    <a:pt x="691" y="1394"/>
                  </a:cubicBezTo>
                  <a:lnTo>
                    <a:pt x="1524" y="1394"/>
                  </a:lnTo>
                  <a:lnTo>
                    <a:pt x="2727" y="3811"/>
                  </a:lnTo>
                  <a:cubicBezTo>
                    <a:pt x="2846" y="4049"/>
                    <a:pt x="3084" y="4192"/>
                    <a:pt x="3346" y="4192"/>
                  </a:cubicBezTo>
                  <a:lnTo>
                    <a:pt x="17752" y="4192"/>
                  </a:lnTo>
                  <a:cubicBezTo>
                    <a:pt x="18014" y="4192"/>
                    <a:pt x="18252" y="4049"/>
                    <a:pt x="18372" y="3811"/>
                  </a:cubicBezTo>
                  <a:lnTo>
                    <a:pt x="19574" y="1394"/>
                  </a:lnTo>
                  <a:lnTo>
                    <a:pt x="20408" y="1394"/>
                  </a:lnTo>
                  <a:cubicBezTo>
                    <a:pt x="20789" y="1394"/>
                    <a:pt x="21098" y="1084"/>
                    <a:pt x="21098" y="703"/>
                  </a:cubicBezTo>
                  <a:cubicBezTo>
                    <a:pt x="21098" y="311"/>
                    <a:pt x="20789" y="1"/>
                    <a:pt x="204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1"/>
            <p:cNvSpPr/>
            <p:nvPr/>
          </p:nvSpPr>
          <p:spPr>
            <a:xfrm>
              <a:off x="5417025" y="3774700"/>
              <a:ext cx="246200" cy="309300"/>
            </a:xfrm>
            <a:custGeom>
              <a:rect b="b" l="l" r="r" t="t"/>
              <a:pathLst>
                <a:path extrusionOk="0" h="12372" w="9848">
                  <a:moveTo>
                    <a:pt x="4966" y="1"/>
                  </a:moveTo>
                  <a:cubicBezTo>
                    <a:pt x="4716" y="1"/>
                    <a:pt x="4490" y="132"/>
                    <a:pt x="4370" y="334"/>
                  </a:cubicBezTo>
                  <a:lnTo>
                    <a:pt x="3108" y="2429"/>
                  </a:lnTo>
                  <a:cubicBezTo>
                    <a:pt x="2989" y="2632"/>
                    <a:pt x="2894" y="2846"/>
                    <a:pt x="2846" y="3072"/>
                  </a:cubicBezTo>
                  <a:cubicBezTo>
                    <a:pt x="2739" y="3537"/>
                    <a:pt x="2787" y="4025"/>
                    <a:pt x="3001" y="4465"/>
                  </a:cubicBezTo>
                  <a:lnTo>
                    <a:pt x="703" y="4465"/>
                  </a:lnTo>
                  <a:cubicBezTo>
                    <a:pt x="310" y="4465"/>
                    <a:pt x="1" y="4787"/>
                    <a:pt x="1" y="5168"/>
                  </a:cubicBezTo>
                  <a:lnTo>
                    <a:pt x="1" y="9859"/>
                  </a:lnTo>
                  <a:cubicBezTo>
                    <a:pt x="1" y="10359"/>
                    <a:pt x="406" y="10764"/>
                    <a:pt x="906" y="10764"/>
                  </a:cubicBezTo>
                  <a:cubicBezTo>
                    <a:pt x="1406" y="10764"/>
                    <a:pt x="1811" y="10359"/>
                    <a:pt x="1811" y="9859"/>
                  </a:cubicBezTo>
                  <a:lnTo>
                    <a:pt x="1811" y="8585"/>
                  </a:lnTo>
                  <a:cubicBezTo>
                    <a:pt x="1811" y="7311"/>
                    <a:pt x="2846" y="6287"/>
                    <a:pt x="4120" y="6287"/>
                  </a:cubicBezTo>
                  <a:cubicBezTo>
                    <a:pt x="5382" y="6287"/>
                    <a:pt x="6418" y="7311"/>
                    <a:pt x="6418" y="8585"/>
                  </a:cubicBezTo>
                  <a:lnTo>
                    <a:pt x="6418" y="10657"/>
                  </a:lnTo>
                  <a:cubicBezTo>
                    <a:pt x="6418" y="11609"/>
                    <a:pt x="7192" y="12371"/>
                    <a:pt x="8133" y="12371"/>
                  </a:cubicBezTo>
                  <a:cubicBezTo>
                    <a:pt x="9073" y="12371"/>
                    <a:pt x="9847" y="11609"/>
                    <a:pt x="9847" y="10657"/>
                  </a:cubicBezTo>
                  <a:lnTo>
                    <a:pt x="9847" y="5168"/>
                  </a:lnTo>
                  <a:cubicBezTo>
                    <a:pt x="9847" y="4787"/>
                    <a:pt x="9526" y="4465"/>
                    <a:pt x="9133" y="4465"/>
                  </a:cubicBezTo>
                  <a:lnTo>
                    <a:pt x="6930" y="4465"/>
                  </a:lnTo>
                  <a:cubicBezTo>
                    <a:pt x="7145" y="4025"/>
                    <a:pt x="7192" y="3537"/>
                    <a:pt x="7085" y="3072"/>
                  </a:cubicBezTo>
                  <a:cubicBezTo>
                    <a:pt x="7026" y="2846"/>
                    <a:pt x="6942" y="2632"/>
                    <a:pt x="6823" y="2429"/>
                  </a:cubicBezTo>
                  <a:lnTo>
                    <a:pt x="5561" y="334"/>
                  </a:lnTo>
                  <a:cubicBezTo>
                    <a:pt x="5442" y="132"/>
                    <a:pt x="5216" y="1"/>
                    <a:pt x="4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 name="Shape 839"/>
        <p:cNvGrpSpPr/>
        <p:nvPr/>
      </p:nvGrpSpPr>
      <p:grpSpPr>
        <a:xfrm>
          <a:off x="0" y="0"/>
          <a:ext cx="0" cy="0"/>
          <a:chOff x="0" y="0"/>
          <a:chExt cx="0" cy="0"/>
        </a:xfrm>
      </p:grpSpPr>
      <p:sp>
        <p:nvSpPr>
          <p:cNvPr id="840" name="Google Shape;840;p4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Highlights</a:t>
            </a:r>
            <a:r>
              <a:rPr lang="en"/>
              <a:t> of synoptic </a:t>
            </a:r>
            <a:r>
              <a:rPr lang="en"/>
              <a:t>Gospel</a:t>
            </a:r>
            <a:r>
              <a:rPr lang="en"/>
              <a:t>s</a:t>
            </a:r>
            <a:endParaRPr/>
          </a:p>
        </p:txBody>
      </p:sp>
      <p:sp>
        <p:nvSpPr>
          <p:cNvPr id="841" name="Google Shape;841;p42"/>
          <p:cNvSpPr txBox="1"/>
          <p:nvPr>
            <p:ph idx="6" type="subTitle"/>
          </p:nvPr>
        </p:nvSpPr>
        <p:spPr>
          <a:xfrm>
            <a:off x="1205150" y="3429045"/>
            <a:ext cx="1978200" cy="665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a:t>
            </a:r>
            <a:endParaRPr/>
          </a:p>
        </p:txBody>
      </p:sp>
      <p:sp>
        <p:nvSpPr>
          <p:cNvPr id="842" name="Google Shape;842;p42"/>
          <p:cNvSpPr txBox="1"/>
          <p:nvPr>
            <p:ph idx="2" type="title"/>
          </p:nvPr>
        </p:nvSpPr>
        <p:spPr>
          <a:xfrm>
            <a:off x="1205150" y="1618250"/>
            <a:ext cx="19782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843" name="Google Shape;843;p42"/>
          <p:cNvSpPr txBox="1"/>
          <p:nvPr>
            <p:ph idx="1" type="subTitle"/>
          </p:nvPr>
        </p:nvSpPr>
        <p:spPr>
          <a:xfrm>
            <a:off x="1205150" y="1995645"/>
            <a:ext cx="1978200" cy="665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844" name="Google Shape;844;p42"/>
          <p:cNvSpPr txBox="1"/>
          <p:nvPr>
            <p:ph idx="3" type="title"/>
          </p:nvPr>
        </p:nvSpPr>
        <p:spPr>
          <a:xfrm>
            <a:off x="5960658" y="1618250"/>
            <a:ext cx="19782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845" name="Google Shape;845;p42"/>
          <p:cNvSpPr txBox="1"/>
          <p:nvPr>
            <p:ph idx="4" type="subTitle"/>
          </p:nvPr>
        </p:nvSpPr>
        <p:spPr>
          <a:xfrm>
            <a:off x="5960654" y="199564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846" name="Google Shape;846;p42"/>
          <p:cNvSpPr txBox="1"/>
          <p:nvPr>
            <p:ph idx="5" type="title"/>
          </p:nvPr>
        </p:nvSpPr>
        <p:spPr>
          <a:xfrm>
            <a:off x="1205150" y="3051650"/>
            <a:ext cx="19782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847" name="Google Shape;847;p42"/>
          <p:cNvSpPr txBox="1"/>
          <p:nvPr>
            <p:ph idx="7" type="title"/>
          </p:nvPr>
        </p:nvSpPr>
        <p:spPr>
          <a:xfrm>
            <a:off x="6001633" y="3051650"/>
            <a:ext cx="19782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848" name="Google Shape;848;p42"/>
          <p:cNvSpPr txBox="1"/>
          <p:nvPr>
            <p:ph idx="8" type="subTitle"/>
          </p:nvPr>
        </p:nvSpPr>
        <p:spPr>
          <a:xfrm>
            <a:off x="5960654" y="3429045"/>
            <a:ext cx="19782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849" name="Google Shape;849;p42"/>
          <p:cNvSpPr/>
          <p:nvPr/>
        </p:nvSpPr>
        <p:spPr>
          <a:xfrm rot="1420445">
            <a:off x="3349793" y="1646745"/>
            <a:ext cx="1030420" cy="882676"/>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2"/>
          <p:cNvSpPr/>
          <p:nvPr/>
        </p:nvSpPr>
        <p:spPr>
          <a:xfrm rot="-308469">
            <a:off x="4763772" y="1646738"/>
            <a:ext cx="1030470" cy="882667"/>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2"/>
          <p:cNvSpPr/>
          <p:nvPr/>
        </p:nvSpPr>
        <p:spPr>
          <a:xfrm flipH="1" rot="-1420445">
            <a:off x="4763797" y="3102820"/>
            <a:ext cx="1030420" cy="882676"/>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2"/>
          <p:cNvSpPr/>
          <p:nvPr/>
        </p:nvSpPr>
        <p:spPr>
          <a:xfrm flipH="1" rot="308469">
            <a:off x="3349768" y="3102813"/>
            <a:ext cx="1030470" cy="882667"/>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 name="Google Shape;853;p42"/>
          <p:cNvGrpSpPr/>
          <p:nvPr/>
        </p:nvGrpSpPr>
        <p:grpSpPr>
          <a:xfrm>
            <a:off x="5104671" y="1854321"/>
            <a:ext cx="348659" cy="467541"/>
            <a:chOff x="4621100" y="2432875"/>
            <a:chExt cx="427750" cy="573600"/>
          </a:xfrm>
        </p:grpSpPr>
        <p:sp>
          <p:nvSpPr>
            <p:cNvPr id="854" name="Google Shape;854;p42"/>
            <p:cNvSpPr/>
            <p:nvPr/>
          </p:nvSpPr>
          <p:spPr>
            <a:xfrm>
              <a:off x="4672600" y="2571575"/>
              <a:ext cx="105100" cy="434900"/>
            </a:xfrm>
            <a:custGeom>
              <a:rect b="b" l="l" r="r" t="t"/>
              <a:pathLst>
                <a:path extrusionOk="0" h="17396" w="4204">
                  <a:moveTo>
                    <a:pt x="0" y="1"/>
                  </a:moveTo>
                  <a:lnTo>
                    <a:pt x="0" y="11954"/>
                  </a:lnTo>
                  <a:cubicBezTo>
                    <a:pt x="0" y="12014"/>
                    <a:pt x="12" y="12085"/>
                    <a:pt x="24" y="12145"/>
                  </a:cubicBezTo>
                  <a:lnTo>
                    <a:pt x="1453" y="16919"/>
                  </a:lnTo>
                  <a:cubicBezTo>
                    <a:pt x="1536" y="17205"/>
                    <a:pt x="1798" y="17396"/>
                    <a:pt x="2096" y="17396"/>
                  </a:cubicBezTo>
                  <a:cubicBezTo>
                    <a:pt x="2393" y="17396"/>
                    <a:pt x="2655" y="17205"/>
                    <a:pt x="2739" y="16919"/>
                  </a:cubicBezTo>
                  <a:lnTo>
                    <a:pt x="4179" y="12145"/>
                  </a:lnTo>
                  <a:cubicBezTo>
                    <a:pt x="4191" y="12085"/>
                    <a:pt x="4203" y="12014"/>
                    <a:pt x="4203" y="11954"/>
                  </a:cubicBezTo>
                  <a:lnTo>
                    <a:pt x="4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2"/>
            <p:cNvSpPr/>
            <p:nvPr/>
          </p:nvSpPr>
          <p:spPr>
            <a:xfrm>
              <a:off x="4621100" y="2432875"/>
              <a:ext cx="207800" cy="105100"/>
            </a:xfrm>
            <a:custGeom>
              <a:rect b="b" l="l" r="r" t="t"/>
              <a:pathLst>
                <a:path extrusionOk="0" h="4204" w="8312">
                  <a:moveTo>
                    <a:pt x="3537" y="0"/>
                  </a:moveTo>
                  <a:cubicBezTo>
                    <a:pt x="1584" y="0"/>
                    <a:pt x="1" y="1584"/>
                    <a:pt x="1" y="3536"/>
                  </a:cubicBezTo>
                  <a:cubicBezTo>
                    <a:pt x="1" y="3906"/>
                    <a:pt x="310" y="4203"/>
                    <a:pt x="679" y="4203"/>
                  </a:cubicBezTo>
                  <a:lnTo>
                    <a:pt x="7644" y="4203"/>
                  </a:lnTo>
                  <a:cubicBezTo>
                    <a:pt x="8013" y="4203"/>
                    <a:pt x="8311" y="3906"/>
                    <a:pt x="8311" y="3536"/>
                  </a:cubicBezTo>
                  <a:cubicBezTo>
                    <a:pt x="8311" y="1584"/>
                    <a:pt x="6728" y="0"/>
                    <a:pt x="4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2"/>
            <p:cNvSpPr/>
            <p:nvPr/>
          </p:nvSpPr>
          <p:spPr>
            <a:xfrm>
              <a:off x="4892275" y="2432875"/>
              <a:ext cx="105100" cy="434900"/>
            </a:xfrm>
            <a:custGeom>
              <a:rect b="b" l="l" r="r" t="t"/>
              <a:pathLst>
                <a:path extrusionOk="0" h="17396" w="4204">
                  <a:moveTo>
                    <a:pt x="2108" y="0"/>
                  </a:moveTo>
                  <a:cubicBezTo>
                    <a:pt x="1810" y="0"/>
                    <a:pt x="1548" y="191"/>
                    <a:pt x="1465" y="477"/>
                  </a:cubicBezTo>
                  <a:lnTo>
                    <a:pt x="24" y="5251"/>
                  </a:lnTo>
                  <a:cubicBezTo>
                    <a:pt x="12" y="5310"/>
                    <a:pt x="0" y="5370"/>
                    <a:pt x="0" y="5441"/>
                  </a:cubicBezTo>
                  <a:lnTo>
                    <a:pt x="0" y="17395"/>
                  </a:lnTo>
                  <a:lnTo>
                    <a:pt x="4203" y="17395"/>
                  </a:lnTo>
                  <a:lnTo>
                    <a:pt x="4203" y="5441"/>
                  </a:lnTo>
                  <a:cubicBezTo>
                    <a:pt x="4203" y="5370"/>
                    <a:pt x="4191" y="5310"/>
                    <a:pt x="4179" y="5251"/>
                  </a:cubicBezTo>
                  <a:lnTo>
                    <a:pt x="2750" y="477"/>
                  </a:lnTo>
                  <a:cubicBezTo>
                    <a:pt x="2667" y="191"/>
                    <a:pt x="2405" y="0"/>
                    <a:pt x="2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2"/>
            <p:cNvSpPr/>
            <p:nvPr/>
          </p:nvSpPr>
          <p:spPr>
            <a:xfrm>
              <a:off x="4841075" y="2901375"/>
              <a:ext cx="207775" cy="105100"/>
            </a:xfrm>
            <a:custGeom>
              <a:rect b="b" l="l" r="r" t="t"/>
              <a:pathLst>
                <a:path extrusionOk="0" h="4204" w="8311">
                  <a:moveTo>
                    <a:pt x="667" y="1"/>
                  </a:moveTo>
                  <a:cubicBezTo>
                    <a:pt x="298" y="1"/>
                    <a:pt x="0" y="298"/>
                    <a:pt x="0" y="667"/>
                  </a:cubicBezTo>
                  <a:cubicBezTo>
                    <a:pt x="0" y="2620"/>
                    <a:pt x="1584" y="4204"/>
                    <a:pt x="3525" y="4204"/>
                  </a:cubicBezTo>
                  <a:lnTo>
                    <a:pt x="4775" y="4204"/>
                  </a:lnTo>
                  <a:cubicBezTo>
                    <a:pt x="6727" y="4204"/>
                    <a:pt x="8311" y="2620"/>
                    <a:pt x="8311" y="667"/>
                  </a:cubicBezTo>
                  <a:cubicBezTo>
                    <a:pt x="8311" y="298"/>
                    <a:pt x="8001" y="1"/>
                    <a:pt x="7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42"/>
          <p:cNvGrpSpPr/>
          <p:nvPr/>
        </p:nvGrpSpPr>
        <p:grpSpPr>
          <a:xfrm>
            <a:off x="5045125" y="3322913"/>
            <a:ext cx="467786" cy="467562"/>
            <a:chOff x="1162925" y="3113000"/>
            <a:chExt cx="573900" cy="573625"/>
          </a:xfrm>
        </p:grpSpPr>
        <p:sp>
          <p:nvSpPr>
            <p:cNvPr id="859" name="Google Shape;859;p42"/>
            <p:cNvSpPr/>
            <p:nvPr/>
          </p:nvSpPr>
          <p:spPr>
            <a:xfrm>
              <a:off x="1508200" y="3113000"/>
              <a:ext cx="228625" cy="190250"/>
            </a:xfrm>
            <a:custGeom>
              <a:rect b="b" l="l" r="r" t="t"/>
              <a:pathLst>
                <a:path extrusionOk="0" h="7610" w="9145">
                  <a:moveTo>
                    <a:pt x="2347" y="1"/>
                  </a:moveTo>
                  <a:cubicBezTo>
                    <a:pt x="1406" y="1"/>
                    <a:pt x="549" y="430"/>
                    <a:pt x="1" y="1132"/>
                  </a:cubicBezTo>
                  <a:cubicBezTo>
                    <a:pt x="858" y="1620"/>
                    <a:pt x="1573" y="2370"/>
                    <a:pt x="2001" y="3299"/>
                  </a:cubicBezTo>
                  <a:cubicBezTo>
                    <a:pt x="2144" y="3287"/>
                    <a:pt x="2275" y="3275"/>
                    <a:pt x="2418" y="3275"/>
                  </a:cubicBezTo>
                  <a:cubicBezTo>
                    <a:pt x="4823" y="3275"/>
                    <a:pt x="6788" y="5216"/>
                    <a:pt x="6835" y="7609"/>
                  </a:cubicBezTo>
                  <a:cubicBezTo>
                    <a:pt x="8133" y="7454"/>
                    <a:pt x="9145" y="6359"/>
                    <a:pt x="9145" y="5025"/>
                  </a:cubicBezTo>
                  <a:cubicBezTo>
                    <a:pt x="9145" y="3585"/>
                    <a:pt x="7966" y="2418"/>
                    <a:pt x="6538" y="2418"/>
                  </a:cubicBezTo>
                  <a:cubicBezTo>
                    <a:pt x="6347" y="2418"/>
                    <a:pt x="6145" y="2442"/>
                    <a:pt x="5954" y="2489"/>
                  </a:cubicBezTo>
                  <a:cubicBezTo>
                    <a:pt x="5907" y="2499"/>
                    <a:pt x="5860" y="2504"/>
                    <a:pt x="5813" y="2504"/>
                  </a:cubicBezTo>
                  <a:cubicBezTo>
                    <a:pt x="5528" y="2504"/>
                    <a:pt x="5260" y="2323"/>
                    <a:pt x="5168" y="2037"/>
                  </a:cubicBezTo>
                  <a:cubicBezTo>
                    <a:pt x="4763" y="823"/>
                    <a:pt x="3632" y="1"/>
                    <a:pt x="2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2"/>
            <p:cNvSpPr/>
            <p:nvPr/>
          </p:nvSpPr>
          <p:spPr>
            <a:xfrm>
              <a:off x="1162925" y="3113000"/>
              <a:ext cx="225950" cy="190250"/>
            </a:xfrm>
            <a:custGeom>
              <a:rect b="b" l="l" r="r" t="t"/>
              <a:pathLst>
                <a:path extrusionOk="0" h="7610" w="9038">
                  <a:moveTo>
                    <a:pt x="6704" y="1"/>
                  </a:moveTo>
                  <a:cubicBezTo>
                    <a:pt x="5430" y="1"/>
                    <a:pt x="4287" y="811"/>
                    <a:pt x="3882" y="2025"/>
                  </a:cubicBezTo>
                  <a:cubicBezTo>
                    <a:pt x="3790" y="2301"/>
                    <a:pt x="3531" y="2481"/>
                    <a:pt x="3257" y="2481"/>
                  </a:cubicBezTo>
                  <a:cubicBezTo>
                    <a:pt x="3211" y="2481"/>
                    <a:pt x="3166" y="2476"/>
                    <a:pt x="3120" y="2466"/>
                  </a:cubicBezTo>
                  <a:cubicBezTo>
                    <a:pt x="2953" y="2430"/>
                    <a:pt x="2775" y="2418"/>
                    <a:pt x="2608" y="2418"/>
                  </a:cubicBezTo>
                  <a:cubicBezTo>
                    <a:pt x="1179" y="2418"/>
                    <a:pt x="1" y="3585"/>
                    <a:pt x="1" y="5025"/>
                  </a:cubicBezTo>
                  <a:cubicBezTo>
                    <a:pt x="1" y="6359"/>
                    <a:pt x="1013" y="7454"/>
                    <a:pt x="2311" y="7609"/>
                  </a:cubicBezTo>
                  <a:cubicBezTo>
                    <a:pt x="2358" y="5216"/>
                    <a:pt x="4323" y="3275"/>
                    <a:pt x="6728" y="3275"/>
                  </a:cubicBezTo>
                  <a:cubicBezTo>
                    <a:pt x="6835" y="3275"/>
                    <a:pt x="6930" y="3275"/>
                    <a:pt x="7025" y="3287"/>
                  </a:cubicBezTo>
                  <a:cubicBezTo>
                    <a:pt x="7466" y="2358"/>
                    <a:pt x="8180" y="1620"/>
                    <a:pt x="9038" y="1132"/>
                  </a:cubicBezTo>
                  <a:cubicBezTo>
                    <a:pt x="8490" y="430"/>
                    <a:pt x="7633" y="1"/>
                    <a:pt x="6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2"/>
            <p:cNvSpPr/>
            <p:nvPr/>
          </p:nvSpPr>
          <p:spPr>
            <a:xfrm>
              <a:off x="1254300" y="3159150"/>
              <a:ext cx="391150" cy="527475"/>
            </a:xfrm>
            <a:custGeom>
              <a:rect b="b" l="l" r="r" t="t"/>
              <a:pathLst>
                <a:path extrusionOk="0" h="21099" w="15646">
                  <a:moveTo>
                    <a:pt x="7764" y="0"/>
                  </a:moveTo>
                  <a:cubicBezTo>
                    <a:pt x="6264" y="0"/>
                    <a:pt x="4918" y="965"/>
                    <a:pt x="4442" y="2394"/>
                  </a:cubicBezTo>
                  <a:cubicBezTo>
                    <a:pt x="4348" y="2665"/>
                    <a:pt x="4080" y="2845"/>
                    <a:pt x="3799" y="2845"/>
                  </a:cubicBezTo>
                  <a:cubicBezTo>
                    <a:pt x="3759" y="2845"/>
                    <a:pt x="3720" y="2841"/>
                    <a:pt x="3680" y="2834"/>
                  </a:cubicBezTo>
                  <a:cubicBezTo>
                    <a:pt x="3478" y="2798"/>
                    <a:pt x="3275" y="2775"/>
                    <a:pt x="3073" y="2775"/>
                  </a:cubicBezTo>
                  <a:cubicBezTo>
                    <a:pt x="1382" y="2775"/>
                    <a:pt x="1" y="4156"/>
                    <a:pt x="1" y="5858"/>
                  </a:cubicBezTo>
                  <a:cubicBezTo>
                    <a:pt x="1" y="7549"/>
                    <a:pt x="1382" y="8930"/>
                    <a:pt x="3073" y="8930"/>
                  </a:cubicBezTo>
                  <a:lnTo>
                    <a:pt x="4192" y="8930"/>
                  </a:lnTo>
                  <a:lnTo>
                    <a:pt x="4192" y="5370"/>
                  </a:lnTo>
                  <a:cubicBezTo>
                    <a:pt x="4192" y="5013"/>
                    <a:pt x="4490" y="4703"/>
                    <a:pt x="4859" y="4703"/>
                  </a:cubicBezTo>
                  <a:cubicBezTo>
                    <a:pt x="5228" y="4703"/>
                    <a:pt x="5525" y="5013"/>
                    <a:pt x="5525" y="5370"/>
                  </a:cubicBezTo>
                  <a:lnTo>
                    <a:pt x="5525" y="6275"/>
                  </a:lnTo>
                  <a:lnTo>
                    <a:pt x="10121" y="6275"/>
                  </a:lnTo>
                  <a:lnTo>
                    <a:pt x="10121" y="5370"/>
                  </a:lnTo>
                  <a:cubicBezTo>
                    <a:pt x="10121" y="5013"/>
                    <a:pt x="10419" y="4703"/>
                    <a:pt x="10788" y="4703"/>
                  </a:cubicBezTo>
                  <a:cubicBezTo>
                    <a:pt x="11157" y="4703"/>
                    <a:pt x="11455" y="5013"/>
                    <a:pt x="11455" y="5370"/>
                  </a:cubicBezTo>
                  <a:lnTo>
                    <a:pt x="11455" y="8930"/>
                  </a:lnTo>
                  <a:lnTo>
                    <a:pt x="12574" y="8930"/>
                  </a:lnTo>
                  <a:cubicBezTo>
                    <a:pt x="14265" y="8930"/>
                    <a:pt x="15646" y="7549"/>
                    <a:pt x="15646" y="5858"/>
                  </a:cubicBezTo>
                  <a:cubicBezTo>
                    <a:pt x="15646" y="4156"/>
                    <a:pt x="14265" y="2775"/>
                    <a:pt x="12574" y="2775"/>
                  </a:cubicBezTo>
                  <a:cubicBezTo>
                    <a:pt x="12336" y="2775"/>
                    <a:pt x="12110" y="2798"/>
                    <a:pt x="11883" y="2858"/>
                  </a:cubicBezTo>
                  <a:cubicBezTo>
                    <a:pt x="11836" y="2868"/>
                    <a:pt x="11789" y="2873"/>
                    <a:pt x="11742" y="2873"/>
                  </a:cubicBezTo>
                  <a:cubicBezTo>
                    <a:pt x="11457" y="2873"/>
                    <a:pt x="11190" y="2692"/>
                    <a:pt x="11098" y="2406"/>
                  </a:cubicBezTo>
                  <a:cubicBezTo>
                    <a:pt x="10621" y="977"/>
                    <a:pt x="9288" y="0"/>
                    <a:pt x="7764" y="0"/>
                  </a:cubicBezTo>
                  <a:close/>
                  <a:moveTo>
                    <a:pt x="10109" y="8930"/>
                  </a:moveTo>
                  <a:lnTo>
                    <a:pt x="10109" y="10252"/>
                  </a:lnTo>
                  <a:lnTo>
                    <a:pt x="5537" y="10252"/>
                  </a:lnTo>
                  <a:lnTo>
                    <a:pt x="5537" y="8930"/>
                  </a:lnTo>
                  <a:close/>
                  <a:moveTo>
                    <a:pt x="10109" y="11597"/>
                  </a:moveTo>
                  <a:lnTo>
                    <a:pt x="10109" y="14216"/>
                  </a:lnTo>
                  <a:lnTo>
                    <a:pt x="5537" y="14216"/>
                  </a:lnTo>
                  <a:lnTo>
                    <a:pt x="5537" y="11597"/>
                  </a:lnTo>
                  <a:close/>
                  <a:moveTo>
                    <a:pt x="10109" y="15562"/>
                  </a:moveTo>
                  <a:lnTo>
                    <a:pt x="10109" y="18193"/>
                  </a:lnTo>
                  <a:lnTo>
                    <a:pt x="5537" y="18193"/>
                  </a:lnTo>
                  <a:lnTo>
                    <a:pt x="5537" y="15562"/>
                  </a:lnTo>
                  <a:close/>
                  <a:moveTo>
                    <a:pt x="5525" y="7620"/>
                  </a:moveTo>
                  <a:lnTo>
                    <a:pt x="5525" y="8942"/>
                  </a:lnTo>
                  <a:lnTo>
                    <a:pt x="4192" y="8942"/>
                  </a:lnTo>
                  <a:lnTo>
                    <a:pt x="4192" y="20420"/>
                  </a:lnTo>
                  <a:cubicBezTo>
                    <a:pt x="4192" y="20801"/>
                    <a:pt x="4490" y="21098"/>
                    <a:pt x="4859" y="21098"/>
                  </a:cubicBezTo>
                  <a:cubicBezTo>
                    <a:pt x="5228" y="21098"/>
                    <a:pt x="5537" y="20801"/>
                    <a:pt x="5537" y="20420"/>
                  </a:cubicBezTo>
                  <a:lnTo>
                    <a:pt x="5537" y="19539"/>
                  </a:lnTo>
                  <a:lnTo>
                    <a:pt x="10109" y="19539"/>
                  </a:lnTo>
                  <a:lnTo>
                    <a:pt x="10109" y="20420"/>
                  </a:lnTo>
                  <a:cubicBezTo>
                    <a:pt x="10109" y="20801"/>
                    <a:pt x="10419" y="21098"/>
                    <a:pt x="10788" y="21098"/>
                  </a:cubicBezTo>
                  <a:cubicBezTo>
                    <a:pt x="11157" y="21098"/>
                    <a:pt x="11455" y="20801"/>
                    <a:pt x="11455" y="20420"/>
                  </a:cubicBezTo>
                  <a:lnTo>
                    <a:pt x="11455" y="8942"/>
                  </a:lnTo>
                  <a:lnTo>
                    <a:pt x="10121" y="8942"/>
                  </a:lnTo>
                  <a:lnTo>
                    <a:pt x="10121" y="762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42"/>
          <p:cNvGrpSpPr/>
          <p:nvPr/>
        </p:nvGrpSpPr>
        <p:grpSpPr>
          <a:xfrm>
            <a:off x="3622378" y="3396651"/>
            <a:ext cx="485249" cy="294985"/>
            <a:chOff x="1152225" y="3891450"/>
            <a:chExt cx="595325" cy="361900"/>
          </a:xfrm>
        </p:grpSpPr>
        <p:sp>
          <p:nvSpPr>
            <p:cNvPr id="863" name="Google Shape;863;p42"/>
            <p:cNvSpPr/>
            <p:nvPr/>
          </p:nvSpPr>
          <p:spPr>
            <a:xfrm>
              <a:off x="1208475" y="3891450"/>
              <a:ext cx="539075" cy="361900"/>
            </a:xfrm>
            <a:custGeom>
              <a:rect b="b" l="l" r="r" t="t"/>
              <a:pathLst>
                <a:path extrusionOk="0" h="14476" w="21563">
                  <a:moveTo>
                    <a:pt x="8879" y="0"/>
                  </a:moveTo>
                  <a:cubicBezTo>
                    <a:pt x="8763" y="0"/>
                    <a:pt x="8647" y="23"/>
                    <a:pt x="8537" y="69"/>
                  </a:cubicBezTo>
                  <a:lnTo>
                    <a:pt x="3156" y="2439"/>
                  </a:lnTo>
                  <a:cubicBezTo>
                    <a:pt x="3001" y="2498"/>
                    <a:pt x="2882" y="2605"/>
                    <a:pt x="2786" y="2736"/>
                  </a:cubicBezTo>
                  <a:lnTo>
                    <a:pt x="155" y="6558"/>
                  </a:lnTo>
                  <a:cubicBezTo>
                    <a:pt x="48" y="6701"/>
                    <a:pt x="0" y="6880"/>
                    <a:pt x="0" y="7058"/>
                  </a:cubicBezTo>
                  <a:lnTo>
                    <a:pt x="0" y="9368"/>
                  </a:lnTo>
                  <a:lnTo>
                    <a:pt x="3227" y="10285"/>
                  </a:lnTo>
                  <a:lnTo>
                    <a:pt x="4822" y="7856"/>
                  </a:lnTo>
                  <a:cubicBezTo>
                    <a:pt x="4918" y="7713"/>
                    <a:pt x="5072" y="7606"/>
                    <a:pt x="5251" y="7558"/>
                  </a:cubicBezTo>
                  <a:lnTo>
                    <a:pt x="9013" y="6737"/>
                  </a:lnTo>
                  <a:cubicBezTo>
                    <a:pt x="9057" y="6729"/>
                    <a:pt x="9101" y="6725"/>
                    <a:pt x="9145" y="6725"/>
                  </a:cubicBezTo>
                  <a:cubicBezTo>
                    <a:pt x="9305" y="6725"/>
                    <a:pt x="9466" y="6777"/>
                    <a:pt x="9597" y="6880"/>
                  </a:cubicBezTo>
                  <a:lnTo>
                    <a:pt x="11907" y="8677"/>
                  </a:lnTo>
                  <a:cubicBezTo>
                    <a:pt x="12669" y="7880"/>
                    <a:pt x="13752" y="7380"/>
                    <a:pt x="14955" y="7380"/>
                  </a:cubicBezTo>
                  <a:cubicBezTo>
                    <a:pt x="17288" y="7380"/>
                    <a:pt x="19193" y="9285"/>
                    <a:pt x="19193" y="11630"/>
                  </a:cubicBezTo>
                  <a:cubicBezTo>
                    <a:pt x="19193" y="12726"/>
                    <a:pt x="18777" y="13726"/>
                    <a:pt x="18098" y="14476"/>
                  </a:cubicBezTo>
                  <a:lnTo>
                    <a:pt x="20693" y="14476"/>
                  </a:lnTo>
                  <a:cubicBezTo>
                    <a:pt x="21170" y="14476"/>
                    <a:pt x="21563" y="14083"/>
                    <a:pt x="21563" y="13607"/>
                  </a:cubicBezTo>
                  <a:lnTo>
                    <a:pt x="21563" y="10642"/>
                  </a:lnTo>
                  <a:cubicBezTo>
                    <a:pt x="21563" y="10499"/>
                    <a:pt x="21527" y="10344"/>
                    <a:pt x="21455" y="10225"/>
                  </a:cubicBezTo>
                  <a:lnTo>
                    <a:pt x="19193" y="6106"/>
                  </a:lnTo>
                  <a:cubicBezTo>
                    <a:pt x="19038" y="5832"/>
                    <a:pt x="18753" y="5653"/>
                    <a:pt x="18431" y="5653"/>
                  </a:cubicBezTo>
                  <a:lnTo>
                    <a:pt x="16074" y="5653"/>
                  </a:lnTo>
                  <a:cubicBezTo>
                    <a:pt x="15907" y="5653"/>
                    <a:pt x="15740" y="5594"/>
                    <a:pt x="15621" y="5487"/>
                  </a:cubicBezTo>
                  <a:lnTo>
                    <a:pt x="9454" y="212"/>
                  </a:lnTo>
                  <a:cubicBezTo>
                    <a:pt x="9293" y="74"/>
                    <a:pt x="9087" y="0"/>
                    <a:pt x="88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2"/>
            <p:cNvSpPr/>
            <p:nvPr/>
          </p:nvSpPr>
          <p:spPr>
            <a:xfrm>
              <a:off x="1317700" y="4095875"/>
              <a:ext cx="186075" cy="157475"/>
            </a:xfrm>
            <a:custGeom>
              <a:rect b="b" l="l" r="r" t="t"/>
              <a:pathLst>
                <a:path extrusionOk="0" h="6299" w="7443">
                  <a:moveTo>
                    <a:pt x="4621" y="0"/>
                  </a:moveTo>
                  <a:lnTo>
                    <a:pt x="1454" y="691"/>
                  </a:lnTo>
                  <a:lnTo>
                    <a:pt x="1" y="2894"/>
                  </a:lnTo>
                  <a:lnTo>
                    <a:pt x="1549" y="4941"/>
                  </a:lnTo>
                  <a:cubicBezTo>
                    <a:pt x="1644" y="5061"/>
                    <a:pt x="1692" y="5203"/>
                    <a:pt x="1692" y="5358"/>
                  </a:cubicBezTo>
                  <a:lnTo>
                    <a:pt x="1692" y="6299"/>
                  </a:lnTo>
                  <a:lnTo>
                    <a:pt x="7442" y="6299"/>
                  </a:lnTo>
                  <a:cubicBezTo>
                    <a:pt x="6752" y="5537"/>
                    <a:pt x="6335" y="4549"/>
                    <a:pt x="6335" y="3453"/>
                  </a:cubicBezTo>
                  <a:cubicBezTo>
                    <a:pt x="6335" y="2810"/>
                    <a:pt x="6478" y="2203"/>
                    <a:pt x="6740" y="1655"/>
                  </a:cubicBezTo>
                  <a:lnTo>
                    <a:pt x="4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2"/>
            <p:cNvSpPr/>
            <p:nvPr/>
          </p:nvSpPr>
          <p:spPr>
            <a:xfrm>
              <a:off x="1152225" y="4159475"/>
              <a:ext cx="172950" cy="93875"/>
            </a:xfrm>
            <a:custGeom>
              <a:rect b="b" l="l" r="r" t="t"/>
              <a:pathLst>
                <a:path extrusionOk="0" h="3755" w="6918">
                  <a:moveTo>
                    <a:pt x="1828" y="1"/>
                  </a:moveTo>
                  <a:cubicBezTo>
                    <a:pt x="1654" y="1"/>
                    <a:pt x="1482" y="48"/>
                    <a:pt x="1334" y="147"/>
                  </a:cubicBezTo>
                  <a:lnTo>
                    <a:pt x="393" y="778"/>
                  </a:lnTo>
                  <a:cubicBezTo>
                    <a:pt x="143" y="933"/>
                    <a:pt x="0" y="1207"/>
                    <a:pt x="0" y="1504"/>
                  </a:cubicBezTo>
                  <a:lnTo>
                    <a:pt x="0" y="2886"/>
                  </a:lnTo>
                  <a:cubicBezTo>
                    <a:pt x="0" y="3362"/>
                    <a:pt x="393" y="3755"/>
                    <a:pt x="869" y="3755"/>
                  </a:cubicBezTo>
                  <a:lnTo>
                    <a:pt x="6918" y="3755"/>
                  </a:lnTo>
                  <a:lnTo>
                    <a:pt x="6918" y="3052"/>
                  </a:lnTo>
                  <a:lnTo>
                    <a:pt x="5358" y="981"/>
                  </a:lnTo>
                  <a:lnTo>
                    <a:pt x="2060" y="28"/>
                  </a:lnTo>
                  <a:cubicBezTo>
                    <a:pt x="1983" y="10"/>
                    <a:pt x="1905" y="1"/>
                    <a:pt x="18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2"/>
            <p:cNvSpPr/>
            <p:nvPr/>
          </p:nvSpPr>
          <p:spPr>
            <a:xfrm>
              <a:off x="1511200" y="4110750"/>
              <a:ext cx="142300" cy="142600"/>
            </a:xfrm>
            <a:custGeom>
              <a:rect b="b" l="l" r="r" t="t"/>
              <a:pathLst>
                <a:path extrusionOk="0" h="5704" w="5692">
                  <a:moveTo>
                    <a:pt x="2846" y="1"/>
                  </a:moveTo>
                  <a:cubicBezTo>
                    <a:pt x="1274" y="1"/>
                    <a:pt x="0" y="1287"/>
                    <a:pt x="0" y="2858"/>
                  </a:cubicBezTo>
                  <a:cubicBezTo>
                    <a:pt x="0" y="4418"/>
                    <a:pt x="1274" y="5704"/>
                    <a:pt x="2846" y="5704"/>
                  </a:cubicBezTo>
                  <a:cubicBezTo>
                    <a:pt x="4417" y="5704"/>
                    <a:pt x="5691" y="4418"/>
                    <a:pt x="5691" y="2858"/>
                  </a:cubicBezTo>
                  <a:cubicBezTo>
                    <a:pt x="5691" y="1287"/>
                    <a:pt x="4417" y="1"/>
                    <a:pt x="2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 name="Google Shape;867;p42"/>
          <p:cNvGrpSpPr/>
          <p:nvPr/>
        </p:nvGrpSpPr>
        <p:grpSpPr>
          <a:xfrm>
            <a:off x="3692307" y="1901194"/>
            <a:ext cx="485270" cy="373784"/>
            <a:chOff x="2486900" y="3843150"/>
            <a:chExt cx="595350" cy="458575"/>
          </a:xfrm>
        </p:grpSpPr>
        <p:sp>
          <p:nvSpPr>
            <p:cNvPr id="868" name="Google Shape;868;p42"/>
            <p:cNvSpPr/>
            <p:nvPr/>
          </p:nvSpPr>
          <p:spPr>
            <a:xfrm>
              <a:off x="3048275" y="3904475"/>
              <a:ext cx="33975" cy="34850"/>
            </a:xfrm>
            <a:custGeom>
              <a:rect b="b" l="l" r="r" t="t"/>
              <a:pathLst>
                <a:path extrusionOk="0" h="1394" w="1359">
                  <a:moveTo>
                    <a:pt x="49" y="1"/>
                  </a:moveTo>
                  <a:cubicBezTo>
                    <a:pt x="72" y="191"/>
                    <a:pt x="84" y="382"/>
                    <a:pt x="84" y="572"/>
                  </a:cubicBezTo>
                  <a:cubicBezTo>
                    <a:pt x="84" y="858"/>
                    <a:pt x="60" y="1132"/>
                    <a:pt x="1" y="1394"/>
                  </a:cubicBezTo>
                  <a:lnTo>
                    <a:pt x="656" y="1394"/>
                  </a:lnTo>
                  <a:cubicBezTo>
                    <a:pt x="1037" y="1394"/>
                    <a:pt x="1358" y="1084"/>
                    <a:pt x="1358" y="703"/>
                  </a:cubicBezTo>
                  <a:cubicBezTo>
                    <a:pt x="1358" y="310"/>
                    <a:pt x="1037" y="1"/>
                    <a:pt x="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2"/>
            <p:cNvSpPr/>
            <p:nvPr/>
          </p:nvSpPr>
          <p:spPr>
            <a:xfrm>
              <a:off x="2546725" y="3843150"/>
              <a:ext cx="309900" cy="146775"/>
            </a:xfrm>
            <a:custGeom>
              <a:rect b="b" l="l" r="r" t="t"/>
              <a:pathLst>
                <a:path extrusionOk="0" h="5871" w="12396">
                  <a:moveTo>
                    <a:pt x="834" y="1"/>
                  </a:moveTo>
                  <a:cubicBezTo>
                    <a:pt x="382" y="1"/>
                    <a:pt x="1" y="370"/>
                    <a:pt x="1" y="822"/>
                  </a:cubicBezTo>
                  <a:lnTo>
                    <a:pt x="1" y="1346"/>
                  </a:lnTo>
                  <a:lnTo>
                    <a:pt x="5383" y="1346"/>
                  </a:lnTo>
                  <a:cubicBezTo>
                    <a:pt x="8335" y="1346"/>
                    <a:pt x="10859" y="3239"/>
                    <a:pt x="11800" y="5871"/>
                  </a:cubicBezTo>
                  <a:cubicBezTo>
                    <a:pt x="12074" y="5383"/>
                    <a:pt x="12276" y="4847"/>
                    <a:pt x="12395" y="4287"/>
                  </a:cubicBezTo>
                  <a:cubicBezTo>
                    <a:pt x="12002" y="1858"/>
                    <a:pt x="9895" y="1"/>
                    <a:pt x="7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2"/>
            <p:cNvSpPr/>
            <p:nvPr/>
          </p:nvSpPr>
          <p:spPr>
            <a:xfrm>
              <a:off x="2486900" y="3858325"/>
              <a:ext cx="528675" cy="443400"/>
            </a:xfrm>
            <a:custGeom>
              <a:rect b="b" l="l" r="r" t="t"/>
              <a:pathLst>
                <a:path extrusionOk="0" h="17736" w="21147">
                  <a:moveTo>
                    <a:pt x="18749" y="1"/>
                  </a:moveTo>
                  <a:cubicBezTo>
                    <a:pt x="18735" y="1"/>
                    <a:pt x="18720" y="1"/>
                    <a:pt x="18705" y="1"/>
                  </a:cubicBezTo>
                  <a:cubicBezTo>
                    <a:pt x="17384" y="13"/>
                    <a:pt x="16312" y="1120"/>
                    <a:pt x="16312" y="2466"/>
                  </a:cubicBezTo>
                  <a:cubicBezTo>
                    <a:pt x="16312" y="4145"/>
                    <a:pt x="15634" y="5871"/>
                    <a:pt x="14574" y="7133"/>
                  </a:cubicBezTo>
                  <a:cubicBezTo>
                    <a:pt x="14574" y="7264"/>
                    <a:pt x="14586" y="8502"/>
                    <a:pt x="14586" y="8502"/>
                  </a:cubicBezTo>
                  <a:cubicBezTo>
                    <a:pt x="14586" y="8883"/>
                    <a:pt x="14276" y="9205"/>
                    <a:pt x="13883" y="9205"/>
                  </a:cubicBezTo>
                  <a:cubicBezTo>
                    <a:pt x="13502" y="9205"/>
                    <a:pt x="13193" y="8883"/>
                    <a:pt x="13193" y="8502"/>
                  </a:cubicBezTo>
                  <a:lnTo>
                    <a:pt x="13193" y="7550"/>
                  </a:lnTo>
                  <a:cubicBezTo>
                    <a:pt x="13193" y="4561"/>
                    <a:pt x="10764" y="2132"/>
                    <a:pt x="7776" y="2132"/>
                  </a:cubicBezTo>
                  <a:lnTo>
                    <a:pt x="822" y="2132"/>
                  </a:lnTo>
                  <a:cubicBezTo>
                    <a:pt x="370" y="2132"/>
                    <a:pt x="1" y="2513"/>
                    <a:pt x="1" y="2966"/>
                  </a:cubicBezTo>
                  <a:lnTo>
                    <a:pt x="1" y="3930"/>
                  </a:lnTo>
                  <a:lnTo>
                    <a:pt x="2453" y="3930"/>
                  </a:lnTo>
                  <a:cubicBezTo>
                    <a:pt x="2834" y="3930"/>
                    <a:pt x="3156" y="4240"/>
                    <a:pt x="3156" y="4621"/>
                  </a:cubicBezTo>
                  <a:cubicBezTo>
                    <a:pt x="3156" y="5014"/>
                    <a:pt x="2834" y="5323"/>
                    <a:pt x="2453" y="5323"/>
                  </a:cubicBezTo>
                  <a:lnTo>
                    <a:pt x="1" y="5323"/>
                  </a:lnTo>
                  <a:lnTo>
                    <a:pt x="1" y="6383"/>
                  </a:lnTo>
                  <a:cubicBezTo>
                    <a:pt x="1" y="6633"/>
                    <a:pt x="13" y="6871"/>
                    <a:pt x="48" y="7109"/>
                  </a:cubicBezTo>
                  <a:lnTo>
                    <a:pt x="3442" y="7109"/>
                  </a:lnTo>
                  <a:cubicBezTo>
                    <a:pt x="3823" y="7109"/>
                    <a:pt x="4132" y="7431"/>
                    <a:pt x="4132" y="7812"/>
                  </a:cubicBezTo>
                  <a:cubicBezTo>
                    <a:pt x="4132" y="8193"/>
                    <a:pt x="3823" y="8502"/>
                    <a:pt x="3442" y="8502"/>
                  </a:cubicBezTo>
                  <a:lnTo>
                    <a:pt x="429" y="8502"/>
                  </a:lnTo>
                  <a:cubicBezTo>
                    <a:pt x="1263" y="10443"/>
                    <a:pt x="3180" y="11800"/>
                    <a:pt x="5406" y="11800"/>
                  </a:cubicBezTo>
                  <a:cubicBezTo>
                    <a:pt x="5799" y="11800"/>
                    <a:pt x="6109" y="12110"/>
                    <a:pt x="6109" y="12491"/>
                  </a:cubicBezTo>
                  <a:cubicBezTo>
                    <a:pt x="6109" y="12884"/>
                    <a:pt x="5799" y="13193"/>
                    <a:pt x="5406" y="13193"/>
                  </a:cubicBezTo>
                  <a:cubicBezTo>
                    <a:pt x="3537" y="13193"/>
                    <a:pt x="1834" y="12431"/>
                    <a:pt x="608" y="11205"/>
                  </a:cubicBezTo>
                  <a:lnTo>
                    <a:pt x="608" y="16908"/>
                  </a:lnTo>
                  <a:cubicBezTo>
                    <a:pt x="608" y="17194"/>
                    <a:pt x="739" y="17444"/>
                    <a:pt x="977" y="17599"/>
                  </a:cubicBezTo>
                  <a:cubicBezTo>
                    <a:pt x="1118" y="17690"/>
                    <a:pt x="1275" y="17736"/>
                    <a:pt x="1434" y="17736"/>
                  </a:cubicBezTo>
                  <a:cubicBezTo>
                    <a:pt x="1545" y="17736"/>
                    <a:pt x="1656" y="17714"/>
                    <a:pt x="1763" y="17670"/>
                  </a:cubicBezTo>
                  <a:lnTo>
                    <a:pt x="6442" y="15646"/>
                  </a:lnTo>
                  <a:cubicBezTo>
                    <a:pt x="6531" y="15609"/>
                    <a:pt x="6630" y="15590"/>
                    <a:pt x="6726" y="15590"/>
                  </a:cubicBezTo>
                  <a:cubicBezTo>
                    <a:pt x="6784" y="15590"/>
                    <a:pt x="6841" y="15597"/>
                    <a:pt x="6894" y="15610"/>
                  </a:cubicBezTo>
                  <a:lnTo>
                    <a:pt x="8835" y="16122"/>
                  </a:lnTo>
                  <a:cubicBezTo>
                    <a:pt x="9517" y="16303"/>
                    <a:pt x="10209" y="16391"/>
                    <a:pt x="10897" y="16391"/>
                  </a:cubicBezTo>
                  <a:cubicBezTo>
                    <a:pt x="12660" y="16391"/>
                    <a:pt x="14395" y="15810"/>
                    <a:pt x="15860" y="14705"/>
                  </a:cubicBezTo>
                  <a:cubicBezTo>
                    <a:pt x="17920" y="13158"/>
                    <a:pt x="19122" y="10824"/>
                    <a:pt x="19170" y="8288"/>
                  </a:cubicBezTo>
                  <a:lnTo>
                    <a:pt x="19170" y="5323"/>
                  </a:lnTo>
                  <a:cubicBezTo>
                    <a:pt x="19170" y="5026"/>
                    <a:pt x="19348" y="4776"/>
                    <a:pt x="19610" y="4668"/>
                  </a:cubicBezTo>
                  <a:cubicBezTo>
                    <a:pt x="20551" y="4299"/>
                    <a:pt x="21146" y="3418"/>
                    <a:pt x="21146" y="2418"/>
                  </a:cubicBezTo>
                  <a:cubicBezTo>
                    <a:pt x="21146" y="1763"/>
                    <a:pt x="20896" y="1156"/>
                    <a:pt x="20432" y="692"/>
                  </a:cubicBezTo>
                  <a:cubicBezTo>
                    <a:pt x="19978" y="250"/>
                    <a:pt x="19377" y="1"/>
                    <a:pt x="18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sp>
        <p:nvSpPr>
          <p:cNvPr id="875" name="Google Shape;875;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Schedule of this study</a:t>
            </a:r>
            <a:endParaRPr/>
          </a:p>
        </p:txBody>
      </p:sp>
      <p:sp>
        <p:nvSpPr>
          <p:cNvPr id="876" name="Google Shape;876;p43"/>
          <p:cNvSpPr txBox="1"/>
          <p:nvPr/>
        </p:nvSpPr>
        <p:spPr>
          <a:xfrm flipH="1">
            <a:off x="2372124" y="1349606"/>
            <a:ext cx="849000" cy="23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Mon</a:t>
            </a:r>
            <a:endParaRPr sz="2500">
              <a:solidFill>
                <a:schemeClr val="dk1"/>
              </a:solidFill>
              <a:latin typeface="Marcellus"/>
              <a:ea typeface="Marcellus"/>
              <a:cs typeface="Marcellus"/>
              <a:sym typeface="Marcellus"/>
            </a:endParaRPr>
          </a:p>
        </p:txBody>
      </p:sp>
      <p:sp>
        <p:nvSpPr>
          <p:cNvPr id="877" name="Google Shape;877;p43"/>
          <p:cNvSpPr txBox="1"/>
          <p:nvPr/>
        </p:nvSpPr>
        <p:spPr>
          <a:xfrm flipH="1">
            <a:off x="3548365" y="1349606"/>
            <a:ext cx="849000" cy="23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Tue</a:t>
            </a:r>
            <a:endParaRPr sz="2500">
              <a:solidFill>
                <a:schemeClr val="dk1"/>
              </a:solidFill>
              <a:latin typeface="Marcellus"/>
              <a:ea typeface="Marcellus"/>
              <a:cs typeface="Marcellus"/>
              <a:sym typeface="Marcellus"/>
            </a:endParaRPr>
          </a:p>
        </p:txBody>
      </p:sp>
      <p:sp>
        <p:nvSpPr>
          <p:cNvPr id="878" name="Google Shape;878;p43"/>
          <p:cNvSpPr txBox="1"/>
          <p:nvPr/>
        </p:nvSpPr>
        <p:spPr>
          <a:xfrm flipH="1">
            <a:off x="4724618" y="1349606"/>
            <a:ext cx="849000" cy="23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Wen</a:t>
            </a:r>
            <a:endParaRPr sz="2500">
              <a:solidFill>
                <a:schemeClr val="dk1"/>
              </a:solidFill>
              <a:latin typeface="Marcellus"/>
              <a:ea typeface="Marcellus"/>
              <a:cs typeface="Marcellus"/>
              <a:sym typeface="Marcellus"/>
            </a:endParaRPr>
          </a:p>
        </p:txBody>
      </p:sp>
      <p:sp>
        <p:nvSpPr>
          <p:cNvPr id="879" name="Google Shape;879;p43"/>
          <p:cNvSpPr txBox="1"/>
          <p:nvPr/>
        </p:nvSpPr>
        <p:spPr>
          <a:xfrm flipH="1">
            <a:off x="5900859" y="1349606"/>
            <a:ext cx="849000" cy="23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Thu</a:t>
            </a:r>
            <a:endParaRPr sz="2500">
              <a:solidFill>
                <a:schemeClr val="dk1"/>
              </a:solidFill>
              <a:latin typeface="Marcellus"/>
              <a:ea typeface="Marcellus"/>
              <a:cs typeface="Marcellus"/>
              <a:sym typeface="Marcellus"/>
            </a:endParaRPr>
          </a:p>
        </p:txBody>
      </p:sp>
      <p:sp>
        <p:nvSpPr>
          <p:cNvPr id="880" name="Google Shape;880;p43"/>
          <p:cNvSpPr txBox="1"/>
          <p:nvPr/>
        </p:nvSpPr>
        <p:spPr>
          <a:xfrm flipH="1">
            <a:off x="955925" y="1702475"/>
            <a:ext cx="1206600" cy="265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000">
                <a:solidFill>
                  <a:schemeClr val="dk1"/>
                </a:solidFill>
                <a:latin typeface="Marcellus"/>
                <a:ea typeface="Marcellus"/>
                <a:cs typeface="Marcellus"/>
                <a:sym typeface="Marcellus"/>
              </a:rPr>
              <a:t>Phase 1</a:t>
            </a:r>
            <a:endParaRPr sz="2000">
              <a:solidFill>
                <a:schemeClr val="dk1"/>
              </a:solidFill>
              <a:latin typeface="Marcellus"/>
              <a:ea typeface="Marcellus"/>
              <a:cs typeface="Marcellus"/>
              <a:sym typeface="Marcellus"/>
            </a:endParaRPr>
          </a:p>
        </p:txBody>
      </p:sp>
      <p:sp>
        <p:nvSpPr>
          <p:cNvPr id="881" name="Google Shape;881;p43"/>
          <p:cNvSpPr txBox="1"/>
          <p:nvPr/>
        </p:nvSpPr>
        <p:spPr>
          <a:xfrm flipH="1">
            <a:off x="955925" y="3203750"/>
            <a:ext cx="1206600" cy="2658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000">
                <a:solidFill>
                  <a:schemeClr val="dk1"/>
                </a:solidFill>
                <a:latin typeface="Marcellus"/>
                <a:ea typeface="Marcellus"/>
                <a:cs typeface="Marcellus"/>
                <a:sym typeface="Marcellus"/>
              </a:rPr>
              <a:t>Phase 2</a:t>
            </a:r>
            <a:endParaRPr sz="2000">
              <a:solidFill>
                <a:schemeClr val="dk1"/>
              </a:solidFill>
              <a:latin typeface="Marcellus"/>
              <a:ea typeface="Marcellus"/>
              <a:cs typeface="Marcellus"/>
              <a:sym typeface="Marcellus"/>
            </a:endParaRPr>
          </a:p>
        </p:txBody>
      </p:sp>
      <p:sp>
        <p:nvSpPr>
          <p:cNvPr id="882" name="Google Shape;882;p43"/>
          <p:cNvSpPr txBox="1"/>
          <p:nvPr/>
        </p:nvSpPr>
        <p:spPr>
          <a:xfrm flipH="1">
            <a:off x="1203414" y="2181731"/>
            <a:ext cx="711600" cy="2658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a:solidFill>
                  <a:schemeClr val="dk1"/>
                </a:solidFill>
                <a:latin typeface="Source Sans Pro"/>
                <a:ea typeface="Source Sans Pro"/>
                <a:cs typeface="Source Sans Pro"/>
                <a:sym typeface="Source Sans Pro"/>
              </a:rPr>
              <a:t>Task 1</a:t>
            </a:r>
            <a:endParaRPr>
              <a:solidFill>
                <a:schemeClr val="dk1"/>
              </a:solidFill>
              <a:latin typeface="Source Sans Pro"/>
              <a:ea typeface="Source Sans Pro"/>
              <a:cs typeface="Source Sans Pro"/>
              <a:sym typeface="Source Sans Pro"/>
            </a:endParaRPr>
          </a:p>
        </p:txBody>
      </p:sp>
      <p:sp>
        <p:nvSpPr>
          <p:cNvPr id="883" name="Google Shape;883;p43"/>
          <p:cNvSpPr txBox="1"/>
          <p:nvPr/>
        </p:nvSpPr>
        <p:spPr>
          <a:xfrm flipH="1">
            <a:off x="1203414" y="2642116"/>
            <a:ext cx="711600" cy="2658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a:solidFill>
                  <a:schemeClr val="dk1"/>
                </a:solidFill>
                <a:latin typeface="Source Sans Pro"/>
                <a:ea typeface="Source Sans Pro"/>
                <a:cs typeface="Source Sans Pro"/>
                <a:sym typeface="Source Sans Pro"/>
              </a:rPr>
              <a:t>Task 2</a:t>
            </a:r>
            <a:endParaRPr>
              <a:solidFill>
                <a:schemeClr val="dk1"/>
              </a:solidFill>
              <a:latin typeface="Source Sans Pro"/>
              <a:ea typeface="Source Sans Pro"/>
              <a:cs typeface="Source Sans Pro"/>
              <a:sym typeface="Source Sans Pro"/>
            </a:endParaRPr>
          </a:p>
        </p:txBody>
      </p:sp>
      <p:sp>
        <p:nvSpPr>
          <p:cNvPr id="884" name="Google Shape;884;p43"/>
          <p:cNvSpPr txBox="1"/>
          <p:nvPr/>
        </p:nvSpPr>
        <p:spPr>
          <a:xfrm flipH="1">
            <a:off x="1203414" y="3740234"/>
            <a:ext cx="711600" cy="2658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a:solidFill>
                  <a:schemeClr val="dk1"/>
                </a:solidFill>
                <a:latin typeface="Source Sans Pro"/>
                <a:ea typeface="Source Sans Pro"/>
                <a:cs typeface="Source Sans Pro"/>
                <a:sym typeface="Source Sans Pro"/>
              </a:rPr>
              <a:t>Task 1</a:t>
            </a:r>
            <a:endParaRPr>
              <a:solidFill>
                <a:schemeClr val="dk1"/>
              </a:solidFill>
              <a:latin typeface="Source Sans Pro"/>
              <a:ea typeface="Source Sans Pro"/>
              <a:cs typeface="Source Sans Pro"/>
              <a:sym typeface="Source Sans Pro"/>
            </a:endParaRPr>
          </a:p>
        </p:txBody>
      </p:sp>
      <p:sp>
        <p:nvSpPr>
          <p:cNvPr id="885" name="Google Shape;885;p43"/>
          <p:cNvSpPr txBox="1"/>
          <p:nvPr/>
        </p:nvSpPr>
        <p:spPr>
          <a:xfrm flipH="1">
            <a:off x="1203414" y="4202183"/>
            <a:ext cx="711600" cy="2271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a:solidFill>
                  <a:schemeClr val="dk1"/>
                </a:solidFill>
                <a:latin typeface="Source Sans Pro"/>
                <a:ea typeface="Source Sans Pro"/>
                <a:cs typeface="Source Sans Pro"/>
                <a:sym typeface="Source Sans Pro"/>
              </a:rPr>
              <a:t>Task 2</a:t>
            </a:r>
            <a:endParaRPr>
              <a:solidFill>
                <a:schemeClr val="dk1"/>
              </a:solidFill>
              <a:latin typeface="Source Sans Pro"/>
              <a:ea typeface="Source Sans Pro"/>
              <a:cs typeface="Source Sans Pro"/>
              <a:sym typeface="Source Sans Pro"/>
            </a:endParaRPr>
          </a:p>
        </p:txBody>
      </p:sp>
      <p:sp>
        <p:nvSpPr>
          <p:cNvPr id="886" name="Google Shape;886;p43"/>
          <p:cNvSpPr txBox="1"/>
          <p:nvPr/>
        </p:nvSpPr>
        <p:spPr>
          <a:xfrm flipH="1">
            <a:off x="7077071" y="1349606"/>
            <a:ext cx="849000" cy="2322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Fri</a:t>
            </a:r>
            <a:endParaRPr sz="2500">
              <a:solidFill>
                <a:schemeClr val="dk1"/>
              </a:solidFill>
              <a:latin typeface="Marcellus"/>
              <a:ea typeface="Marcellus"/>
              <a:cs typeface="Marcellus"/>
              <a:sym typeface="Marcellus"/>
            </a:endParaRPr>
          </a:p>
        </p:txBody>
      </p:sp>
      <p:sp>
        <p:nvSpPr>
          <p:cNvPr id="887" name="Google Shape;887;p43"/>
          <p:cNvSpPr/>
          <p:nvPr/>
        </p:nvSpPr>
        <p:spPr>
          <a:xfrm>
            <a:off x="2409925" y="171927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3"/>
          <p:cNvSpPr/>
          <p:nvPr/>
        </p:nvSpPr>
        <p:spPr>
          <a:xfrm>
            <a:off x="2409925" y="1719285"/>
            <a:ext cx="3126000" cy="232200"/>
          </a:xfrm>
          <a:prstGeom prst="roundRect">
            <a:avLst>
              <a:gd fmla="val 9302"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Book #1</a:t>
            </a:r>
            <a:endParaRPr>
              <a:solidFill>
                <a:schemeClr val="accent5"/>
              </a:solidFill>
              <a:latin typeface="Source Sans Pro"/>
              <a:ea typeface="Source Sans Pro"/>
              <a:cs typeface="Source Sans Pro"/>
              <a:sym typeface="Source Sans Pro"/>
            </a:endParaRPr>
          </a:p>
        </p:txBody>
      </p:sp>
      <p:sp>
        <p:nvSpPr>
          <p:cNvPr id="889" name="Google Shape;889;p43"/>
          <p:cNvSpPr/>
          <p:nvPr/>
        </p:nvSpPr>
        <p:spPr>
          <a:xfrm>
            <a:off x="2409925" y="221534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3"/>
          <p:cNvSpPr/>
          <p:nvPr/>
        </p:nvSpPr>
        <p:spPr>
          <a:xfrm>
            <a:off x="2409925" y="2215350"/>
            <a:ext cx="1551600" cy="232200"/>
          </a:xfrm>
          <a:prstGeom prst="roundRect">
            <a:avLst>
              <a:gd fmla="val 9302"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Chapter 1</a:t>
            </a:r>
            <a:endParaRPr>
              <a:solidFill>
                <a:schemeClr val="accent5"/>
              </a:solidFill>
              <a:latin typeface="Source Sans Pro"/>
              <a:ea typeface="Source Sans Pro"/>
              <a:cs typeface="Source Sans Pro"/>
              <a:sym typeface="Source Sans Pro"/>
            </a:endParaRPr>
          </a:p>
        </p:txBody>
      </p:sp>
      <p:sp>
        <p:nvSpPr>
          <p:cNvPr id="891" name="Google Shape;891;p43"/>
          <p:cNvSpPr/>
          <p:nvPr/>
        </p:nvSpPr>
        <p:spPr>
          <a:xfrm>
            <a:off x="2409925" y="271141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3"/>
          <p:cNvSpPr/>
          <p:nvPr/>
        </p:nvSpPr>
        <p:spPr>
          <a:xfrm>
            <a:off x="3961525" y="2712455"/>
            <a:ext cx="1574400" cy="232200"/>
          </a:xfrm>
          <a:prstGeom prst="roundRect">
            <a:avLst>
              <a:gd fmla="val 9302"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Chapter 2</a:t>
            </a:r>
            <a:endParaRPr>
              <a:solidFill>
                <a:schemeClr val="accent5"/>
              </a:solidFill>
              <a:latin typeface="Source Sans Pro"/>
              <a:ea typeface="Source Sans Pro"/>
              <a:cs typeface="Source Sans Pro"/>
              <a:sym typeface="Source Sans Pro"/>
            </a:endParaRPr>
          </a:p>
        </p:txBody>
      </p:sp>
      <p:sp>
        <p:nvSpPr>
          <p:cNvPr id="893" name="Google Shape;893;p43"/>
          <p:cNvSpPr/>
          <p:nvPr/>
        </p:nvSpPr>
        <p:spPr>
          <a:xfrm>
            <a:off x="2409925" y="320748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3"/>
          <p:cNvSpPr/>
          <p:nvPr/>
        </p:nvSpPr>
        <p:spPr>
          <a:xfrm>
            <a:off x="4762350" y="3207950"/>
            <a:ext cx="3126000" cy="232200"/>
          </a:xfrm>
          <a:prstGeom prst="roundRect">
            <a:avLst>
              <a:gd fmla="val 9302"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Book #2</a:t>
            </a:r>
            <a:endParaRPr>
              <a:solidFill>
                <a:schemeClr val="accent5"/>
              </a:solidFill>
              <a:latin typeface="Source Sans Pro"/>
              <a:ea typeface="Source Sans Pro"/>
              <a:cs typeface="Source Sans Pro"/>
              <a:sym typeface="Source Sans Pro"/>
            </a:endParaRPr>
          </a:p>
        </p:txBody>
      </p:sp>
      <p:sp>
        <p:nvSpPr>
          <p:cNvPr id="895" name="Google Shape;895;p43"/>
          <p:cNvSpPr/>
          <p:nvPr/>
        </p:nvSpPr>
        <p:spPr>
          <a:xfrm>
            <a:off x="2409925" y="370355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3"/>
          <p:cNvSpPr/>
          <p:nvPr/>
        </p:nvSpPr>
        <p:spPr>
          <a:xfrm>
            <a:off x="4762350" y="3705373"/>
            <a:ext cx="1574400" cy="232200"/>
          </a:xfrm>
          <a:prstGeom prst="roundRect">
            <a:avLst>
              <a:gd fmla="val 9302"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Chapter 3</a:t>
            </a:r>
            <a:endParaRPr>
              <a:solidFill>
                <a:schemeClr val="accent5"/>
              </a:solidFill>
              <a:latin typeface="Source Sans Pro"/>
              <a:ea typeface="Source Sans Pro"/>
              <a:cs typeface="Source Sans Pro"/>
              <a:sym typeface="Source Sans Pro"/>
            </a:endParaRPr>
          </a:p>
        </p:txBody>
      </p:sp>
      <p:sp>
        <p:nvSpPr>
          <p:cNvPr id="897" name="Google Shape;897;p43"/>
          <p:cNvSpPr/>
          <p:nvPr/>
        </p:nvSpPr>
        <p:spPr>
          <a:xfrm>
            <a:off x="2409925" y="4199624"/>
            <a:ext cx="5478300" cy="232200"/>
          </a:xfrm>
          <a:prstGeom prst="roundRect">
            <a:avLst>
              <a:gd fmla="val 871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3"/>
          <p:cNvSpPr/>
          <p:nvPr/>
        </p:nvSpPr>
        <p:spPr>
          <a:xfrm>
            <a:off x="6336750" y="4199625"/>
            <a:ext cx="1574400" cy="232200"/>
          </a:xfrm>
          <a:prstGeom prst="roundRect">
            <a:avLst>
              <a:gd fmla="val 9302"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latin typeface="Source Sans Pro"/>
                <a:ea typeface="Source Sans Pro"/>
                <a:cs typeface="Source Sans Pro"/>
                <a:sym typeface="Source Sans Pro"/>
              </a:rPr>
              <a:t>Chapter 4</a:t>
            </a:r>
            <a:endParaRPr>
              <a:solidFill>
                <a:schemeClr val="accent5"/>
              </a:solidFill>
              <a:latin typeface="Source Sans Pro"/>
              <a:ea typeface="Source Sans Pro"/>
              <a:cs typeface="Source Sans Pro"/>
              <a:sym typeface="Source Sans Pro"/>
            </a:endParaRPr>
          </a:p>
        </p:txBody>
      </p:sp>
      <p:grpSp>
        <p:nvGrpSpPr>
          <p:cNvPr id="899" name="Google Shape;899;p43"/>
          <p:cNvGrpSpPr/>
          <p:nvPr/>
        </p:nvGrpSpPr>
        <p:grpSpPr>
          <a:xfrm rot="2319315">
            <a:off x="8126496" y="434593"/>
            <a:ext cx="598011" cy="732244"/>
            <a:chOff x="6201500" y="1758888"/>
            <a:chExt cx="434700" cy="532275"/>
          </a:xfrm>
        </p:grpSpPr>
        <p:sp>
          <p:nvSpPr>
            <p:cNvPr id="900" name="Google Shape;900;p4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 name="Shape 907"/>
        <p:cNvGrpSpPr/>
        <p:nvPr/>
      </p:nvGrpSpPr>
      <p:grpSpPr>
        <a:xfrm>
          <a:off x="0" y="0"/>
          <a:ext cx="0" cy="0"/>
          <a:chOff x="0" y="0"/>
          <a:chExt cx="0" cy="0"/>
        </a:xfrm>
      </p:grpSpPr>
      <p:sp>
        <p:nvSpPr>
          <p:cNvPr id="908" name="Google Shape;908;p44"/>
          <p:cNvSpPr txBox="1"/>
          <p:nvPr>
            <p:ph type="title"/>
          </p:nvPr>
        </p:nvSpPr>
        <p:spPr>
          <a:xfrm>
            <a:off x="1284000" y="1532938"/>
            <a:ext cx="6576000" cy="154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909" name="Google Shape;909;p44"/>
          <p:cNvSpPr txBox="1"/>
          <p:nvPr>
            <p:ph idx="1" type="subTitle"/>
          </p:nvPr>
        </p:nvSpPr>
        <p:spPr>
          <a:xfrm>
            <a:off x="1284000" y="2961063"/>
            <a:ext cx="6576000" cy="4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910" name="Google Shape;910;p44"/>
          <p:cNvGrpSpPr/>
          <p:nvPr/>
        </p:nvGrpSpPr>
        <p:grpSpPr>
          <a:xfrm flipH="1" rot="712576">
            <a:off x="1265660" y="524016"/>
            <a:ext cx="750804" cy="919180"/>
            <a:chOff x="5848225" y="636413"/>
            <a:chExt cx="750800" cy="919175"/>
          </a:xfrm>
        </p:grpSpPr>
        <p:sp>
          <p:nvSpPr>
            <p:cNvPr id="911" name="Google Shape;911;p44"/>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4"/>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4"/>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4"/>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 name="Google Shape;915;p44"/>
          <p:cNvGrpSpPr/>
          <p:nvPr/>
        </p:nvGrpSpPr>
        <p:grpSpPr>
          <a:xfrm rot="385840">
            <a:off x="7324812" y="3283035"/>
            <a:ext cx="750794" cy="919168"/>
            <a:chOff x="5848225" y="636413"/>
            <a:chExt cx="750800" cy="919175"/>
          </a:xfrm>
        </p:grpSpPr>
        <p:sp>
          <p:nvSpPr>
            <p:cNvPr id="916" name="Google Shape;916;p44"/>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4"/>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4"/>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4"/>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44"/>
          <p:cNvGrpSpPr/>
          <p:nvPr/>
        </p:nvGrpSpPr>
        <p:grpSpPr>
          <a:xfrm rot="385840">
            <a:off x="8153155" y="3105121"/>
            <a:ext cx="434696" cy="532271"/>
            <a:chOff x="6201500" y="1758888"/>
            <a:chExt cx="434700" cy="532275"/>
          </a:xfrm>
        </p:grpSpPr>
        <p:sp>
          <p:nvSpPr>
            <p:cNvPr id="921" name="Google Shape;921;p44"/>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4"/>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4"/>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4"/>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 name="Shape 928"/>
        <p:cNvGrpSpPr/>
        <p:nvPr/>
      </p:nvGrpSpPr>
      <p:grpSpPr>
        <a:xfrm>
          <a:off x="0" y="0"/>
          <a:ext cx="0" cy="0"/>
          <a:chOff x="0" y="0"/>
          <a:chExt cx="0" cy="0"/>
        </a:xfrm>
      </p:grpSpPr>
      <p:sp>
        <p:nvSpPr>
          <p:cNvPr id="929" name="Google Shape;929;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Synoptic </a:t>
            </a:r>
            <a:r>
              <a:rPr lang="en"/>
              <a:t>Gospels</a:t>
            </a:r>
            <a:r>
              <a:rPr lang="en"/>
              <a:t> study plan</a:t>
            </a:r>
            <a:endParaRPr/>
          </a:p>
        </p:txBody>
      </p:sp>
      <p:grpSp>
        <p:nvGrpSpPr>
          <p:cNvPr id="930" name="Google Shape;930;p45"/>
          <p:cNvGrpSpPr/>
          <p:nvPr/>
        </p:nvGrpSpPr>
        <p:grpSpPr>
          <a:xfrm>
            <a:off x="1556300" y="1442835"/>
            <a:ext cx="1151700" cy="1591200"/>
            <a:chOff x="1556300" y="1652525"/>
            <a:chExt cx="1151700" cy="1591200"/>
          </a:xfrm>
        </p:grpSpPr>
        <p:sp>
          <p:nvSpPr>
            <p:cNvPr id="931" name="Google Shape;931;p45"/>
            <p:cNvSpPr/>
            <p:nvPr/>
          </p:nvSpPr>
          <p:spPr>
            <a:xfrm>
              <a:off x="1556300" y="1652525"/>
              <a:ext cx="1151700" cy="1151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 name="Google Shape;932;p45"/>
            <p:cNvCxnSpPr/>
            <p:nvPr/>
          </p:nvCxnSpPr>
          <p:spPr>
            <a:xfrm>
              <a:off x="2104101" y="2804225"/>
              <a:ext cx="0" cy="439500"/>
            </a:xfrm>
            <a:prstGeom prst="straightConnector1">
              <a:avLst/>
            </a:prstGeom>
            <a:noFill/>
            <a:ln cap="flat" cmpd="sng" w="38100">
              <a:solidFill>
                <a:schemeClr val="accent1"/>
              </a:solidFill>
              <a:prstDash val="solid"/>
              <a:round/>
              <a:headEnd len="sm" w="sm" type="none"/>
              <a:tailEnd len="sm" w="sm" type="oval"/>
            </a:ln>
          </p:spPr>
        </p:cxnSp>
      </p:grpSp>
      <p:grpSp>
        <p:nvGrpSpPr>
          <p:cNvPr id="933" name="Google Shape;933;p45"/>
          <p:cNvGrpSpPr/>
          <p:nvPr/>
        </p:nvGrpSpPr>
        <p:grpSpPr>
          <a:xfrm>
            <a:off x="4864325" y="1438705"/>
            <a:ext cx="1151700" cy="1592700"/>
            <a:chOff x="4864325" y="1610575"/>
            <a:chExt cx="1151700" cy="1592700"/>
          </a:xfrm>
        </p:grpSpPr>
        <p:sp>
          <p:nvSpPr>
            <p:cNvPr id="934" name="Google Shape;934;p45"/>
            <p:cNvSpPr/>
            <p:nvPr/>
          </p:nvSpPr>
          <p:spPr>
            <a:xfrm>
              <a:off x="4864325" y="1610575"/>
              <a:ext cx="1151700" cy="1151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5" name="Google Shape;935;p45"/>
            <p:cNvCxnSpPr>
              <a:stCxn id="934" idx="4"/>
            </p:cNvCxnSpPr>
            <p:nvPr/>
          </p:nvCxnSpPr>
          <p:spPr>
            <a:xfrm>
              <a:off x="5440175" y="2762275"/>
              <a:ext cx="0" cy="441000"/>
            </a:xfrm>
            <a:prstGeom prst="straightConnector1">
              <a:avLst/>
            </a:prstGeom>
            <a:noFill/>
            <a:ln cap="flat" cmpd="sng" w="38100">
              <a:solidFill>
                <a:schemeClr val="accent3"/>
              </a:solidFill>
              <a:prstDash val="solid"/>
              <a:round/>
              <a:headEnd len="sm" w="sm" type="none"/>
              <a:tailEnd len="sm" w="sm" type="oval"/>
            </a:ln>
          </p:spPr>
        </p:cxnSp>
      </p:grpSp>
      <p:grpSp>
        <p:nvGrpSpPr>
          <p:cNvPr id="936" name="Google Shape;936;p45"/>
          <p:cNvGrpSpPr/>
          <p:nvPr/>
        </p:nvGrpSpPr>
        <p:grpSpPr>
          <a:xfrm>
            <a:off x="3196350" y="1442835"/>
            <a:ext cx="1151700" cy="1593600"/>
            <a:chOff x="3196350" y="1652525"/>
            <a:chExt cx="1151700" cy="1593600"/>
          </a:xfrm>
        </p:grpSpPr>
        <p:sp>
          <p:nvSpPr>
            <p:cNvPr id="937" name="Google Shape;937;p45"/>
            <p:cNvSpPr/>
            <p:nvPr/>
          </p:nvSpPr>
          <p:spPr>
            <a:xfrm>
              <a:off x="3196350" y="1652525"/>
              <a:ext cx="1151700" cy="1151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8" name="Google Shape;938;p45"/>
            <p:cNvCxnSpPr>
              <a:stCxn id="937" idx="4"/>
            </p:cNvCxnSpPr>
            <p:nvPr/>
          </p:nvCxnSpPr>
          <p:spPr>
            <a:xfrm>
              <a:off x="3772200" y="2804225"/>
              <a:ext cx="0" cy="441900"/>
            </a:xfrm>
            <a:prstGeom prst="straightConnector1">
              <a:avLst/>
            </a:prstGeom>
            <a:noFill/>
            <a:ln cap="flat" cmpd="sng" w="38100">
              <a:solidFill>
                <a:schemeClr val="accent2"/>
              </a:solidFill>
              <a:prstDash val="solid"/>
              <a:round/>
              <a:headEnd len="sm" w="sm" type="none"/>
              <a:tailEnd len="sm" w="sm" type="oval"/>
            </a:ln>
          </p:spPr>
        </p:cxnSp>
      </p:grpSp>
      <p:grpSp>
        <p:nvGrpSpPr>
          <p:cNvPr id="939" name="Google Shape;939;p45"/>
          <p:cNvGrpSpPr/>
          <p:nvPr/>
        </p:nvGrpSpPr>
        <p:grpSpPr>
          <a:xfrm>
            <a:off x="6507087" y="1438705"/>
            <a:ext cx="1151700" cy="1589400"/>
            <a:chOff x="6507087" y="1610575"/>
            <a:chExt cx="1151700" cy="1589400"/>
          </a:xfrm>
        </p:grpSpPr>
        <p:sp>
          <p:nvSpPr>
            <p:cNvPr id="940" name="Google Shape;940;p45"/>
            <p:cNvSpPr/>
            <p:nvPr/>
          </p:nvSpPr>
          <p:spPr>
            <a:xfrm>
              <a:off x="6507087" y="1610575"/>
              <a:ext cx="1151700" cy="1151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 name="Google Shape;941;p45"/>
            <p:cNvCxnSpPr/>
            <p:nvPr/>
          </p:nvCxnSpPr>
          <p:spPr>
            <a:xfrm>
              <a:off x="7077130" y="2762275"/>
              <a:ext cx="0" cy="437700"/>
            </a:xfrm>
            <a:prstGeom prst="straightConnector1">
              <a:avLst/>
            </a:prstGeom>
            <a:noFill/>
            <a:ln cap="flat" cmpd="sng" w="38100">
              <a:solidFill>
                <a:schemeClr val="accent4"/>
              </a:solidFill>
              <a:prstDash val="solid"/>
              <a:round/>
              <a:headEnd len="sm" w="sm" type="none"/>
              <a:tailEnd len="sm" w="sm" type="oval"/>
            </a:ln>
          </p:spPr>
        </p:cxnSp>
      </p:grpSp>
      <p:sp>
        <p:nvSpPr>
          <p:cNvPr id="942" name="Google Shape;942;p45"/>
          <p:cNvSpPr txBox="1"/>
          <p:nvPr/>
        </p:nvSpPr>
        <p:spPr>
          <a:xfrm>
            <a:off x="1368225" y="3314825"/>
            <a:ext cx="14652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Week </a:t>
            </a:r>
            <a:r>
              <a:rPr lang="en" sz="2500">
                <a:solidFill>
                  <a:schemeClr val="dk1"/>
                </a:solidFill>
                <a:latin typeface="Marcellus"/>
                <a:ea typeface="Marcellus"/>
                <a:cs typeface="Marcellus"/>
                <a:sym typeface="Marcellus"/>
              </a:rPr>
              <a:t>1</a:t>
            </a:r>
            <a:endParaRPr sz="2500">
              <a:solidFill>
                <a:schemeClr val="dk1"/>
              </a:solidFill>
              <a:latin typeface="Marcellus"/>
              <a:ea typeface="Marcellus"/>
              <a:cs typeface="Marcellus"/>
              <a:sym typeface="Marcellus"/>
            </a:endParaRPr>
          </a:p>
        </p:txBody>
      </p:sp>
      <p:sp>
        <p:nvSpPr>
          <p:cNvPr id="943" name="Google Shape;943;p45"/>
          <p:cNvSpPr txBox="1"/>
          <p:nvPr/>
        </p:nvSpPr>
        <p:spPr>
          <a:xfrm>
            <a:off x="3039600" y="3314825"/>
            <a:ext cx="14652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Week </a:t>
            </a:r>
            <a:r>
              <a:rPr lang="en" sz="2500">
                <a:solidFill>
                  <a:schemeClr val="dk1"/>
                </a:solidFill>
                <a:latin typeface="Marcellus"/>
                <a:ea typeface="Marcellus"/>
                <a:cs typeface="Marcellus"/>
                <a:sym typeface="Marcellus"/>
              </a:rPr>
              <a:t>2</a:t>
            </a:r>
            <a:endParaRPr sz="2500">
              <a:solidFill>
                <a:schemeClr val="dk1"/>
              </a:solidFill>
              <a:latin typeface="Marcellus"/>
              <a:ea typeface="Marcellus"/>
              <a:cs typeface="Marcellus"/>
              <a:sym typeface="Marcellus"/>
            </a:endParaRPr>
          </a:p>
        </p:txBody>
      </p:sp>
      <p:sp>
        <p:nvSpPr>
          <p:cNvPr id="944" name="Google Shape;944;p45"/>
          <p:cNvSpPr txBox="1"/>
          <p:nvPr/>
        </p:nvSpPr>
        <p:spPr>
          <a:xfrm>
            <a:off x="4710975" y="3314825"/>
            <a:ext cx="14652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Week </a:t>
            </a:r>
            <a:r>
              <a:rPr lang="en" sz="2500">
                <a:solidFill>
                  <a:schemeClr val="dk1"/>
                </a:solidFill>
                <a:latin typeface="Marcellus"/>
                <a:ea typeface="Marcellus"/>
                <a:cs typeface="Marcellus"/>
                <a:sym typeface="Marcellus"/>
              </a:rPr>
              <a:t>3</a:t>
            </a:r>
            <a:endParaRPr sz="2500">
              <a:solidFill>
                <a:schemeClr val="dk1"/>
              </a:solidFill>
              <a:latin typeface="Marcellus"/>
              <a:ea typeface="Marcellus"/>
              <a:cs typeface="Marcellus"/>
              <a:sym typeface="Marcellus"/>
            </a:endParaRPr>
          </a:p>
        </p:txBody>
      </p:sp>
      <p:sp>
        <p:nvSpPr>
          <p:cNvPr id="945" name="Google Shape;945;p45"/>
          <p:cNvSpPr txBox="1"/>
          <p:nvPr/>
        </p:nvSpPr>
        <p:spPr>
          <a:xfrm>
            <a:off x="6382350" y="3314825"/>
            <a:ext cx="1465200" cy="36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latin typeface="Marcellus"/>
                <a:ea typeface="Marcellus"/>
                <a:cs typeface="Marcellus"/>
                <a:sym typeface="Marcellus"/>
              </a:rPr>
              <a:t>Week </a:t>
            </a:r>
            <a:r>
              <a:rPr lang="en" sz="2500">
                <a:solidFill>
                  <a:schemeClr val="dk1"/>
                </a:solidFill>
                <a:latin typeface="Marcellus"/>
                <a:ea typeface="Marcellus"/>
                <a:cs typeface="Marcellus"/>
                <a:sym typeface="Marcellus"/>
              </a:rPr>
              <a:t>4</a:t>
            </a:r>
            <a:endParaRPr sz="2500">
              <a:solidFill>
                <a:schemeClr val="dk1"/>
              </a:solidFill>
              <a:latin typeface="Marcellus"/>
              <a:ea typeface="Marcellus"/>
              <a:cs typeface="Marcellus"/>
              <a:sym typeface="Marcellus"/>
            </a:endParaRPr>
          </a:p>
        </p:txBody>
      </p:sp>
      <p:sp>
        <p:nvSpPr>
          <p:cNvPr id="946" name="Google Shape;946;p45"/>
          <p:cNvSpPr txBox="1"/>
          <p:nvPr/>
        </p:nvSpPr>
        <p:spPr>
          <a:xfrm>
            <a:off x="1368250" y="3707225"/>
            <a:ext cx="14652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Neptune is the farthest planet from the Sun</a:t>
            </a:r>
            <a:endParaRPr>
              <a:solidFill>
                <a:schemeClr val="dk1"/>
              </a:solidFill>
              <a:latin typeface="Source Sans Pro"/>
              <a:ea typeface="Source Sans Pro"/>
              <a:cs typeface="Source Sans Pro"/>
              <a:sym typeface="Source Sans Pro"/>
            </a:endParaRPr>
          </a:p>
        </p:txBody>
      </p:sp>
      <p:sp>
        <p:nvSpPr>
          <p:cNvPr id="947" name="Google Shape;947;p45"/>
          <p:cNvSpPr txBox="1"/>
          <p:nvPr/>
        </p:nvSpPr>
        <p:spPr>
          <a:xfrm>
            <a:off x="3039617" y="3707225"/>
            <a:ext cx="14652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Despite being red, Mars is a cold place</a:t>
            </a:r>
            <a:endParaRPr>
              <a:solidFill>
                <a:schemeClr val="dk1"/>
              </a:solidFill>
              <a:latin typeface="Source Sans Pro"/>
              <a:ea typeface="Source Sans Pro"/>
              <a:cs typeface="Source Sans Pro"/>
              <a:sym typeface="Source Sans Pro"/>
            </a:endParaRPr>
          </a:p>
        </p:txBody>
      </p:sp>
      <p:sp>
        <p:nvSpPr>
          <p:cNvPr id="948" name="Google Shape;948;p45"/>
          <p:cNvSpPr txBox="1"/>
          <p:nvPr/>
        </p:nvSpPr>
        <p:spPr>
          <a:xfrm>
            <a:off x="4710983" y="3707225"/>
            <a:ext cx="14652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Venus has a beautiful name, but it’s hot</a:t>
            </a:r>
            <a:endParaRPr>
              <a:solidFill>
                <a:schemeClr val="dk1"/>
              </a:solidFill>
              <a:latin typeface="Source Sans Pro"/>
              <a:ea typeface="Source Sans Pro"/>
              <a:cs typeface="Source Sans Pro"/>
              <a:sym typeface="Source Sans Pro"/>
            </a:endParaRPr>
          </a:p>
        </p:txBody>
      </p:sp>
      <p:sp>
        <p:nvSpPr>
          <p:cNvPr id="949" name="Google Shape;949;p45"/>
          <p:cNvSpPr txBox="1"/>
          <p:nvPr/>
        </p:nvSpPr>
        <p:spPr>
          <a:xfrm>
            <a:off x="6382350" y="3707225"/>
            <a:ext cx="1465200" cy="63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Source Sans Pro"/>
                <a:ea typeface="Source Sans Pro"/>
                <a:cs typeface="Source Sans Pro"/>
                <a:sym typeface="Source Sans Pro"/>
              </a:rPr>
              <a:t>Mercury is the closest planet to the Sun</a:t>
            </a:r>
            <a:endParaRPr>
              <a:solidFill>
                <a:schemeClr val="dk1"/>
              </a:solidFill>
              <a:latin typeface="Source Sans Pro"/>
              <a:ea typeface="Source Sans Pro"/>
              <a:cs typeface="Source Sans Pro"/>
              <a:sym typeface="Source Sans Pro"/>
            </a:endParaRPr>
          </a:p>
        </p:txBody>
      </p:sp>
      <p:cxnSp>
        <p:nvCxnSpPr>
          <p:cNvPr id="950" name="Google Shape;950;p45"/>
          <p:cNvCxnSpPr>
            <a:stCxn id="931" idx="6"/>
            <a:endCxn id="937" idx="2"/>
          </p:cNvCxnSpPr>
          <p:nvPr/>
        </p:nvCxnSpPr>
        <p:spPr>
          <a:xfrm>
            <a:off x="2708000" y="2018685"/>
            <a:ext cx="488400" cy="0"/>
          </a:xfrm>
          <a:prstGeom prst="straightConnector1">
            <a:avLst/>
          </a:prstGeom>
          <a:noFill/>
          <a:ln cap="flat" cmpd="sng" w="28575">
            <a:solidFill>
              <a:schemeClr val="accent2"/>
            </a:solidFill>
            <a:prstDash val="solid"/>
            <a:round/>
            <a:headEnd len="med" w="med" type="none"/>
            <a:tailEnd len="med" w="med" type="triangle"/>
          </a:ln>
        </p:spPr>
      </p:cxnSp>
      <p:cxnSp>
        <p:nvCxnSpPr>
          <p:cNvPr id="951" name="Google Shape;951;p45"/>
          <p:cNvCxnSpPr>
            <a:stCxn id="937" idx="6"/>
            <a:endCxn id="934" idx="2"/>
          </p:cNvCxnSpPr>
          <p:nvPr/>
        </p:nvCxnSpPr>
        <p:spPr>
          <a:xfrm flipH="1" rot="10800000">
            <a:off x="4348050" y="2014485"/>
            <a:ext cx="516300" cy="4200"/>
          </a:xfrm>
          <a:prstGeom prst="straightConnector1">
            <a:avLst/>
          </a:prstGeom>
          <a:noFill/>
          <a:ln cap="flat" cmpd="sng" w="28575">
            <a:solidFill>
              <a:schemeClr val="accent3"/>
            </a:solidFill>
            <a:prstDash val="solid"/>
            <a:round/>
            <a:headEnd len="med" w="med" type="none"/>
            <a:tailEnd len="med" w="med" type="triangle"/>
          </a:ln>
        </p:spPr>
      </p:cxnSp>
      <p:cxnSp>
        <p:nvCxnSpPr>
          <p:cNvPr id="952" name="Google Shape;952;p45"/>
          <p:cNvCxnSpPr>
            <a:stCxn id="934" idx="6"/>
            <a:endCxn id="940" idx="2"/>
          </p:cNvCxnSpPr>
          <p:nvPr/>
        </p:nvCxnSpPr>
        <p:spPr>
          <a:xfrm>
            <a:off x="6016025" y="2014555"/>
            <a:ext cx="491100" cy="0"/>
          </a:xfrm>
          <a:prstGeom prst="straightConnector1">
            <a:avLst/>
          </a:prstGeom>
          <a:noFill/>
          <a:ln cap="flat" cmpd="sng" w="28575">
            <a:solidFill>
              <a:schemeClr val="accent4"/>
            </a:solidFill>
            <a:prstDash val="solid"/>
            <a:round/>
            <a:headEnd len="med" w="med" type="none"/>
            <a:tailEnd len="med" w="med" type="triangle"/>
          </a:ln>
        </p:spPr>
      </p:cxnSp>
      <p:sp>
        <p:nvSpPr>
          <p:cNvPr id="953" name="Google Shape;953;p45"/>
          <p:cNvSpPr/>
          <p:nvPr/>
        </p:nvSpPr>
        <p:spPr>
          <a:xfrm>
            <a:off x="1886613" y="1776177"/>
            <a:ext cx="491082" cy="485078"/>
          </a:xfrm>
          <a:custGeom>
            <a:rect b="b" l="l" r="r" t="t"/>
            <a:pathLst>
              <a:path extrusionOk="0" h="22946" w="23230">
                <a:moveTo>
                  <a:pt x="16723" y="1"/>
                </a:moveTo>
                <a:cubicBezTo>
                  <a:pt x="16406" y="1"/>
                  <a:pt x="16123" y="213"/>
                  <a:pt x="16050" y="526"/>
                </a:cubicBezTo>
                <a:cubicBezTo>
                  <a:pt x="16026" y="669"/>
                  <a:pt x="15871" y="1395"/>
                  <a:pt x="15991" y="2347"/>
                </a:cubicBezTo>
                <a:cubicBezTo>
                  <a:pt x="16110" y="3371"/>
                  <a:pt x="16479" y="4300"/>
                  <a:pt x="17062" y="5074"/>
                </a:cubicBezTo>
                <a:lnTo>
                  <a:pt x="14538" y="7610"/>
                </a:lnTo>
                <a:cubicBezTo>
                  <a:pt x="12692" y="5288"/>
                  <a:pt x="13288" y="2478"/>
                  <a:pt x="13312" y="2347"/>
                </a:cubicBezTo>
                <a:cubicBezTo>
                  <a:pt x="13395" y="1978"/>
                  <a:pt x="13157" y="1621"/>
                  <a:pt x="12800" y="1538"/>
                </a:cubicBezTo>
                <a:cubicBezTo>
                  <a:pt x="12754" y="1529"/>
                  <a:pt x="12708" y="1525"/>
                  <a:pt x="12663" y="1525"/>
                </a:cubicBezTo>
                <a:cubicBezTo>
                  <a:pt x="12346" y="1525"/>
                  <a:pt x="12063" y="1737"/>
                  <a:pt x="11990" y="2050"/>
                </a:cubicBezTo>
                <a:cubicBezTo>
                  <a:pt x="11966" y="2169"/>
                  <a:pt x="11752" y="3216"/>
                  <a:pt x="11907" y="4574"/>
                </a:cubicBezTo>
                <a:cubicBezTo>
                  <a:pt x="12085" y="6086"/>
                  <a:pt x="12657" y="7455"/>
                  <a:pt x="13574" y="8574"/>
                </a:cubicBezTo>
                <a:lnTo>
                  <a:pt x="11168" y="10979"/>
                </a:lnTo>
                <a:cubicBezTo>
                  <a:pt x="8799" y="8122"/>
                  <a:pt x="9537" y="4586"/>
                  <a:pt x="9573" y="4419"/>
                </a:cubicBezTo>
                <a:cubicBezTo>
                  <a:pt x="9656" y="4062"/>
                  <a:pt x="9430" y="3705"/>
                  <a:pt x="9061" y="3621"/>
                </a:cubicBezTo>
                <a:cubicBezTo>
                  <a:pt x="9011" y="3610"/>
                  <a:pt x="8961" y="3604"/>
                  <a:pt x="8911" y="3604"/>
                </a:cubicBezTo>
                <a:cubicBezTo>
                  <a:pt x="8606" y="3604"/>
                  <a:pt x="8325" y="3816"/>
                  <a:pt x="8263" y="4133"/>
                </a:cubicBezTo>
                <a:cubicBezTo>
                  <a:pt x="8228" y="4264"/>
                  <a:pt x="7978" y="5502"/>
                  <a:pt x="8156" y="7110"/>
                </a:cubicBezTo>
                <a:cubicBezTo>
                  <a:pt x="8371" y="8943"/>
                  <a:pt x="9073" y="10598"/>
                  <a:pt x="10216" y="11932"/>
                </a:cubicBezTo>
                <a:lnTo>
                  <a:pt x="7751" y="14396"/>
                </a:lnTo>
                <a:cubicBezTo>
                  <a:pt x="4751" y="10884"/>
                  <a:pt x="5680" y="6491"/>
                  <a:pt x="5715" y="6288"/>
                </a:cubicBezTo>
                <a:cubicBezTo>
                  <a:pt x="5799" y="5931"/>
                  <a:pt x="5573" y="5574"/>
                  <a:pt x="5203" y="5491"/>
                </a:cubicBezTo>
                <a:cubicBezTo>
                  <a:pt x="5153" y="5479"/>
                  <a:pt x="5103" y="5473"/>
                  <a:pt x="5054" y="5473"/>
                </a:cubicBezTo>
                <a:cubicBezTo>
                  <a:pt x="4749" y="5473"/>
                  <a:pt x="4467" y="5685"/>
                  <a:pt x="4406" y="6003"/>
                </a:cubicBezTo>
                <a:cubicBezTo>
                  <a:pt x="4370" y="6157"/>
                  <a:pt x="4060" y="7622"/>
                  <a:pt x="4287" y="9539"/>
                </a:cubicBezTo>
                <a:cubicBezTo>
                  <a:pt x="4537" y="11753"/>
                  <a:pt x="5406" y="13754"/>
                  <a:pt x="6799" y="15349"/>
                </a:cubicBezTo>
                <a:lnTo>
                  <a:pt x="4287" y="17861"/>
                </a:lnTo>
                <a:cubicBezTo>
                  <a:pt x="512" y="13587"/>
                  <a:pt x="1667" y="8146"/>
                  <a:pt x="1715" y="7908"/>
                </a:cubicBezTo>
                <a:cubicBezTo>
                  <a:pt x="1798" y="7538"/>
                  <a:pt x="1572" y="7181"/>
                  <a:pt x="1203" y="7098"/>
                </a:cubicBezTo>
                <a:cubicBezTo>
                  <a:pt x="1159" y="7089"/>
                  <a:pt x="1114" y="7085"/>
                  <a:pt x="1070" y="7085"/>
                </a:cubicBezTo>
                <a:cubicBezTo>
                  <a:pt x="759" y="7085"/>
                  <a:pt x="468" y="7297"/>
                  <a:pt x="405" y="7610"/>
                </a:cubicBezTo>
                <a:cubicBezTo>
                  <a:pt x="358" y="7800"/>
                  <a:pt x="0" y="9539"/>
                  <a:pt x="262" y="11813"/>
                </a:cubicBezTo>
                <a:cubicBezTo>
                  <a:pt x="405" y="13111"/>
                  <a:pt x="727" y="14349"/>
                  <a:pt x="1215" y="15492"/>
                </a:cubicBezTo>
                <a:cubicBezTo>
                  <a:pt x="1739" y="16706"/>
                  <a:pt x="2453" y="17825"/>
                  <a:pt x="3334" y="18814"/>
                </a:cubicBezTo>
                <a:lnTo>
                  <a:pt x="608" y="21540"/>
                </a:lnTo>
                <a:cubicBezTo>
                  <a:pt x="346" y="21802"/>
                  <a:pt x="346" y="22231"/>
                  <a:pt x="608" y="22493"/>
                </a:cubicBezTo>
                <a:cubicBezTo>
                  <a:pt x="739" y="22624"/>
                  <a:pt x="917" y="22683"/>
                  <a:pt x="1084" y="22683"/>
                </a:cubicBezTo>
                <a:cubicBezTo>
                  <a:pt x="1262" y="22683"/>
                  <a:pt x="1429" y="22624"/>
                  <a:pt x="1560" y="22493"/>
                </a:cubicBezTo>
                <a:lnTo>
                  <a:pt x="4287" y="19766"/>
                </a:lnTo>
                <a:cubicBezTo>
                  <a:pt x="5275" y="20659"/>
                  <a:pt x="6394" y="21373"/>
                  <a:pt x="7620" y="21897"/>
                </a:cubicBezTo>
                <a:cubicBezTo>
                  <a:pt x="8787" y="22386"/>
                  <a:pt x="10037" y="22707"/>
                  <a:pt x="11347" y="22862"/>
                </a:cubicBezTo>
                <a:cubicBezTo>
                  <a:pt x="11930" y="22921"/>
                  <a:pt x="12466" y="22945"/>
                  <a:pt x="12954" y="22945"/>
                </a:cubicBezTo>
                <a:cubicBezTo>
                  <a:pt x="14431" y="22945"/>
                  <a:pt x="15443" y="22731"/>
                  <a:pt x="15586" y="22695"/>
                </a:cubicBezTo>
                <a:cubicBezTo>
                  <a:pt x="15943" y="22612"/>
                  <a:pt x="16169" y="22255"/>
                  <a:pt x="16086" y="21885"/>
                </a:cubicBezTo>
                <a:cubicBezTo>
                  <a:pt x="16014" y="21578"/>
                  <a:pt x="15740" y="21368"/>
                  <a:pt x="15430" y="21368"/>
                </a:cubicBezTo>
                <a:cubicBezTo>
                  <a:pt x="15379" y="21368"/>
                  <a:pt x="15328" y="21374"/>
                  <a:pt x="15276" y="21385"/>
                </a:cubicBezTo>
                <a:cubicBezTo>
                  <a:pt x="15182" y="21404"/>
                  <a:pt x="14276" y="21602"/>
                  <a:pt x="12949" y="21602"/>
                </a:cubicBezTo>
                <a:cubicBezTo>
                  <a:pt x="10902" y="21602"/>
                  <a:pt x="7854" y="21132"/>
                  <a:pt x="5239" y="18814"/>
                </a:cubicBezTo>
                <a:lnTo>
                  <a:pt x="7751" y="16301"/>
                </a:lnTo>
                <a:cubicBezTo>
                  <a:pt x="9359" y="17718"/>
                  <a:pt x="11383" y="18587"/>
                  <a:pt x="13621" y="18837"/>
                </a:cubicBezTo>
                <a:cubicBezTo>
                  <a:pt x="14109" y="18885"/>
                  <a:pt x="14562" y="18909"/>
                  <a:pt x="14978" y="18909"/>
                </a:cubicBezTo>
                <a:cubicBezTo>
                  <a:pt x="16217" y="18909"/>
                  <a:pt x="17062" y="18730"/>
                  <a:pt x="17193" y="18695"/>
                </a:cubicBezTo>
                <a:cubicBezTo>
                  <a:pt x="17550" y="18611"/>
                  <a:pt x="17776" y="18254"/>
                  <a:pt x="17693" y="17897"/>
                </a:cubicBezTo>
                <a:cubicBezTo>
                  <a:pt x="17621" y="17579"/>
                  <a:pt x="17347" y="17368"/>
                  <a:pt x="17037" y="17368"/>
                </a:cubicBezTo>
                <a:cubicBezTo>
                  <a:pt x="16987" y="17368"/>
                  <a:pt x="16935" y="17373"/>
                  <a:pt x="16883" y="17385"/>
                </a:cubicBezTo>
                <a:cubicBezTo>
                  <a:pt x="16808" y="17404"/>
                  <a:pt x="16063" y="17567"/>
                  <a:pt x="14971" y="17567"/>
                </a:cubicBezTo>
                <a:cubicBezTo>
                  <a:pt x="13307" y="17567"/>
                  <a:pt x="10838" y="17189"/>
                  <a:pt x="8704" y="15349"/>
                </a:cubicBezTo>
                <a:lnTo>
                  <a:pt x="11157" y="12896"/>
                </a:lnTo>
                <a:cubicBezTo>
                  <a:pt x="12514" y="14051"/>
                  <a:pt x="14181" y="14766"/>
                  <a:pt x="16038" y="14968"/>
                </a:cubicBezTo>
                <a:cubicBezTo>
                  <a:pt x="16455" y="15016"/>
                  <a:pt x="16836" y="15027"/>
                  <a:pt x="17181" y="15027"/>
                </a:cubicBezTo>
                <a:cubicBezTo>
                  <a:pt x="18229" y="15027"/>
                  <a:pt x="18943" y="14873"/>
                  <a:pt x="19050" y="14849"/>
                </a:cubicBezTo>
                <a:cubicBezTo>
                  <a:pt x="19408" y="14766"/>
                  <a:pt x="19634" y="14408"/>
                  <a:pt x="19550" y="14039"/>
                </a:cubicBezTo>
                <a:cubicBezTo>
                  <a:pt x="19479" y="13732"/>
                  <a:pt x="19205" y="13522"/>
                  <a:pt x="18902" y="13522"/>
                </a:cubicBezTo>
                <a:cubicBezTo>
                  <a:pt x="18853" y="13522"/>
                  <a:pt x="18803" y="13527"/>
                  <a:pt x="18753" y="13539"/>
                </a:cubicBezTo>
                <a:cubicBezTo>
                  <a:pt x="18686" y="13553"/>
                  <a:pt x="18077" y="13685"/>
                  <a:pt x="17186" y="13685"/>
                </a:cubicBezTo>
                <a:cubicBezTo>
                  <a:pt x="15841" y="13685"/>
                  <a:pt x="13854" y="13385"/>
                  <a:pt x="12121" y="11932"/>
                </a:cubicBezTo>
                <a:lnTo>
                  <a:pt x="14526" y="9527"/>
                </a:lnTo>
                <a:cubicBezTo>
                  <a:pt x="15657" y="10467"/>
                  <a:pt x="17038" y="11051"/>
                  <a:pt x="18574" y="11217"/>
                </a:cubicBezTo>
                <a:cubicBezTo>
                  <a:pt x="18919" y="11253"/>
                  <a:pt x="19241" y="11265"/>
                  <a:pt x="19539" y="11265"/>
                </a:cubicBezTo>
                <a:cubicBezTo>
                  <a:pt x="20420" y="11265"/>
                  <a:pt x="21039" y="11134"/>
                  <a:pt x="21122" y="11122"/>
                </a:cubicBezTo>
                <a:cubicBezTo>
                  <a:pt x="21479" y="11039"/>
                  <a:pt x="21706" y="10670"/>
                  <a:pt x="21622" y="10313"/>
                </a:cubicBezTo>
                <a:cubicBezTo>
                  <a:pt x="21561" y="9995"/>
                  <a:pt x="21279" y="9783"/>
                  <a:pt x="20974" y="9783"/>
                </a:cubicBezTo>
                <a:cubicBezTo>
                  <a:pt x="20925" y="9783"/>
                  <a:pt x="20874" y="9789"/>
                  <a:pt x="20824" y="9801"/>
                </a:cubicBezTo>
                <a:cubicBezTo>
                  <a:pt x="20771" y="9815"/>
                  <a:pt x="20267" y="9926"/>
                  <a:pt x="19528" y="9926"/>
                </a:cubicBezTo>
                <a:cubicBezTo>
                  <a:pt x="18451" y="9926"/>
                  <a:pt x="16877" y="9690"/>
                  <a:pt x="15479" y="8574"/>
                </a:cubicBezTo>
                <a:lnTo>
                  <a:pt x="18015" y="6038"/>
                </a:lnTo>
                <a:cubicBezTo>
                  <a:pt x="18800" y="6645"/>
                  <a:pt x="19753" y="7026"/>
                  <a:pt x="20801" y="7146"/>
                </a:cubicBezTo>
                <a:cubicBezTo>
                  <a:pt x="21051" y="7169"/>
                  <a:pt x="21277" y="7181"/>
                  <a:pt x="21491" y="7181"/>
                </a:cubicBezTo>
                <a:cubicBezTo>
                  <a:pt x="22122" y="7181"/>
                  <a:pt x="22575" y="7086"/>
                  <a:pt x="22634" y="7074"/>
                </a:cubicBezTo>
                <a:cubicBezTo>
                  <a:pt x="23003" y="6991"/>
                  <a:pt x="23230" y="6622"/>
                  <a:pt x="23146" y="6264"/>
                </a:cubicBezTo>
                <a:cubicBezTo>
                  <a:pt x="23074" y="5956"/>
                  <a:pt x="22788" y="5736"/>
                  <a:pt x="22482" y="5736"/>
                </a:cubicBezTo>
                <a:cubicBezTo>
                  <a:pt x="22433" y="5736"/>
                  <a:pt x="22385" y="5741"/>
                  <a:pt x="22337" y="5753"/>
                </a:cubicBezTo>
                <a:cubicBezTo>
                  <a:pt x="22301" y="5763"/>
                  <a:pt x="21966" y="5837"/>
                  <a:pt x="21475" y="5837"/>
                </a:cubicBezTo>
                <a:cubicBezTo>
                  <a:pt x="20807" y="5837"/>
                  <a:pt x="19851" y="5699"/>
                  <a:pt x="18979" y="5074"/>
                </a:cubicBezTo>
                <a:lnTo>
                  <a:pt x="21479" y="2574"/>
                </a:lnTo>
                <a:cubicBezTo>
                  <a:pt x="21753" y="2300"/>
                  <a:pt x="21753" y="1883"/>
                  <a:pt x="21479" y="1609"/>
                </a:cubicBezTo>
                <a:cubicBezTo>
                  <a:pt x="21348" y="1478"/>
                  <a:pt x="21179" y="1413"/>
                  <a:pt x="21008" y="1413"/>
                </a:cubicBezTo>
                <a:cubicBezTo>
                  <a:pt x="20836" y="1413"/>
                  <a:pt x="20664" y="1478"/>
                  <a:pt x="20527" y="1609"/>
                </a:cubicBezTo>
                <a:lnTo>
                  <a:pt x="18026" y="4121"/>
                </a:lnTo>
                <a:cubicBezTo>
                  <a:pt x="16991" y="2621"/>
                  <a:pt x="17348" y="907"/>
                  <a:pt x="17372" y="823"/>
                </a:cubicBezTo>
                <a:cubicBezTo>
                  <a:pt x="17443" y="454"/>
                  <a:pt x="17217" y="97"/>
                  <a:pt x="16860" y="14"/>
                </a:cubicBezTo>
                <a:cubicBezTo>
                  <a:pt x="16814" y="5"/>
                  <a:pt x="16768" y="1"/>
                  <a:pt x="16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 name="Google Shape;954;p45"/>
          <p:cNvGrpSpPr/>
          <p:nvPr/>
        </p:nvGrpSpPr>
        <p:grpSpPr>
          <a:xfrm>
            <a:off x="5282413" y="1731288"/>
            <a:ext cx="315550" cy="574800"/>
            <a:chOff x="6769575" y="3113000"/>
            <a:chExt cx="315550" cy="574800"/>
          </a:xfrm>
        </p:grpSpPr>
        <p:sp>
          <p:nvSpPr>
            <p:cNvPr id="955" name="Google Shape;955;p45"/>
            <p:cNvSpPr/>
            <p:nvPr/>
          </p:nvSpPr>
          <p:spPr>
            <a:xfrm>
              <a:off x="6824650" y="3113000"/>
              <a:ext cx="205400" cy="143500"/>
            </a:xfrm>
            <a:custGeom>
              <a:rect b="b" l="l" r="r" t="t"/>
              <a:pathLst>
                <a:path extrusionOk="0" h="5740" w="8216">
                  <a:moveTo>
                    <a:pt x="4108" y="1"/>
                  </a:moveTo>
                  <a:cubicBezTo>
                    <a:pt x="1846" y="1"/>
                    <a:pt x="1" y="1835"/>
                    <a:pt x="1" y="4109"/>
                  </a:cubicBezTo>
                  <a:cubicBezTo>
                    <a:pt x="1" y="4680"/>
                    <a:pt x="131" y="5240"/>
                    <a:pt x="346" y="5740"/>
                  </a:cubicBezTo>
                  <a:lnTo>
                    <a:pt x="3430" y="5740"/>
                  </a:lnTo>
                  <a:lnTo>
                    <a:pt x="3430" y="4335"/>
                  </a:lnTo>
                  <a:lnTo>
                    <a:pt x="2977" y="4335"/>
                  </a:lnTo>
                  <a:cubicBezTo>
                    <a:pt x="2608" y="4335"/>
                    <a:pt x="2310" y="4025"/>
                    <a:pt x="2310" y="3656"/>
                  </a:cubicBezTo>
                  <a:cubicBezTo>
                    <a:pt x="2310" y="3287"/>
                    <a:pt x="2608" y="2989"/>
                    <a:pt x="2977" y="2989"/>
                  </a:cubicBezTo>
                  <a:lnTo>
                    <a:pt x="3430" y="2989"/>
                  </a:lnTo>
                  <a:lnTo>
                    <a:pt x="3430" y="2323"/>
                  </a:lnTo>
                  <a:cubicBezTo>
                    <a:pt x="3430" y="1954"/>
                    <a:pt x="3739" y="1656"/>
                    <a:pt x="4108" y="1656"/>
                  </a:cubicBezTo>
                  <a:cubicBezTo>
                    <a:pt x="4477" y="1656"/>
                    <a:pt x="4787" y="1954"/>
                    <a:pt x="4787" y="2323"/>
                  </a:cubicBezTo>
                  <a:lnTo>
                    <a:pt x="4787" y="2989"/>
                  </a:lnTo>
                  <a:lnTo>
                    <a:pt x="5239" y="2989"/>
                  </a:lnTo>
                  <a:cubicBezTo>
                    <a:pt x="5608" y="2989"/>
                    <a:pt x="5906" y="3287"/>
                    <a:pt x="5906" y="3656"/>
                  </a:cubicBezTo>
                  <a:cubicBezTo>
                    <a:pt x="5906" y="4025"/>
                    <a:pt x="5608" y="4335"/>
                    <a:pt x="5239" y="4335"/>
                  </a:cubicBezTo>
                  <a:lnTo>
                    <a:pt x="4787" y="4335"/>
                  </a:lnTo>
                  <a:lnTo>
                    <a:pt x="4787" y="5740"/>
                  </a:lnTo>
                  <a:lnTo>
                    <a:pt x="7871" y="5740"/>
                  </a:lnTo>
                  <a:cubicBezTo>
                    <a:pt x="8085" y="5240"/>
                    <a:pt x="8216" y="4680"/>
                    <a:pt x="8216" y="4109"/>
                  </a:cubicBezTo>
                  <a:cubicBezTo>
                    <a:pt x="8216" y="1835"/>
                    <a:pt x="6370" y="1"/>
                    <a:pt x="4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5"/>
            <p:cNvSpPr/>
            <p:nvPr/>
          </p:nvSpPr>
          <p:spPr>
            <a:xfrm>
              <a:off x="6814225" y="3523475"/>
              <a:ext cx="226250" cy="164325"/>
            </a:xfrm>
            <a:custGeom>
              <a:rect b="b" l="l" r="r" t="t"/>
              <a:pathLst>
                <a:path extrusionOk="0" h="6573" w="9050">
                  <a:moveTo>
                    <a:pt x="2763" y="1"/>
                  </a:moveTo>
                  <a:cubicBezTo>
                    <a:pt x="2751" y="84"/>
                    <a:pt x="2751" y="155"/>
                    <a:pt x="2751" y="239"/>
                  </a:cubicBezTo>
                  <a:cubicBezTo>
                    <a:pt x="2751" y="786"/>
                    <a:pt x="3001" y="1298"/>
                    <a:pt x="3430" y="1632"/>
                  </a:cubicBezTo>
                  <a:cubicBezTo>
                    <a:pt x="3632" y="1799"/>
                    <a:pt x="3727" y="2060"/>
                    <a:pt x="3668" y="2310"/>
                  </a:cubicBezTo>
                  <a:cubicBezTo>
                    <a:pt x="3442" y="3334"/>
                    <a:pt x="3073" y="4311"/>
                    <a:pt x="2573" y="5228"/>
                  </a:cubicBezTo>
                  <a:lnTo>
                    <a:pt x="668" y="5228"/>
                  </a:lnTo>
                  <a:cubicBezTo>
                    <a:pt x="298" y="5228"/>
                    <a:pt x="1" y="5525"/>
                    <a:pt x="1" y="5906"/>
                  </a:cubicBezTo>
                  <a:cubicBezTo>
                    <a:pt x="1" y="6275"/>
                    <a:pt x="298" y="6573"/>
                    <a:pt x="668" y="6573"/>
                  </a:cubicBezTo>
                  <a:lnTo>
                    <a:pt x="8383" y="6573"/>
                  </a:lnTo>
                  <a:cubicBezTo>
                    <a:pt x="8752" y="6573"/>
                    <a:pt x="9050" y="6275"/>
                    <a:pt x="9050" y="5906"/>
                  </a:cubicBezTo>
                  <a:cubicBezTo>
                    <a:pt x="9050" y="5525"/>
                    <a:pt x="8752" y="5228"/>
                    <a:pt x="8383" y="5228"/>
                  </a:cubicBezTo>
                  <a:lnTo>
                    <a:pt x="6478" y="5228"/>
                  </a:lnTo>
                  <a:cubicBezTo>
                    <a:pt x="5978" y="4311"/>
                    <a:pt x="5609" y="3334"/>
                    <a:pt x="5382" y="2310"/>
                  </a:cubicBezTo>
                  <a:cubicBezTo>
                    <a:pt x="5323" y="2060"/>
                    <a:pt x="5418" y="1799"/>
                    <a:pt x="5621" y="1632"/>
                  </a:cubicBezTo>
                  <a:cubicBezTo>
                    <a:pt x="6049" y="1298"/>
                    <a:pt x="6299" y="786"/>
                    <a:pt x="6299" y="239"/>
                  </a:cubicBezTo>
                  <a:cubicBezTo>
                    <a:pt x="6299" y="155"/>
                    <a:pt x="6299" y="84"/>
                    <a:pt x="6287" y="1"/>
                  </a:cubicBezTo>
                  <a:cubicBezTo>
                    <a:pt x="5728" y="167"/>
                    <a:pt x="5132" y="263"/>
                    <a:pt x="4525" y="263"/>
                  </a:cubicBezTo>
                  <a:cubicBezTo>
                    <a:pt x="3918" y="263"/>
                    <a:pt x="3323" y="167"/>
                    <a:pt x="2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5"/>
            <p:cNvSpPr/>
            <p:nvPr/>
          </p:nvSpPr>
          <p:spPr>
            <a:xfrm>
              <a:off x="6769575" y="3290125"/>
              <a:ext cx="315550" cy="206300"/>
            </a:xfrm>
            <a:custGeom>
              <a:rect b="b" l="l" r="r" t="t"/>
              <a:pathLst>
                <a:path extrusionOk="0" h="8252" w="12622">
                  <a:moveTo>
                    <a:pt x="680" y="0"/>
                  </a:moveTo>
                  <a:cubicBezTo>
                    <a:pt x="299" y="0"/>
                    <a:pt x="1" y="310"/>
                    <a:pt x="1" y="679"/>
                  </a:cubicBezTo>
                  <a:cubicBezTo>
                    <a:pt x="1" y="810"/>
                    <a:pt x="37" y="929"/>
                    <a:pt x="108" y="1036"/>
                  </a:cubicBezTo>
                  <a:cubicBezTo>
                    <a:pt x="227" y="1227"/>
                    <a:pt x="429" y="1346"/>
                    <a:pt x="680" y="1346"/>
                  </a:cubicBezTo>
                  <a:lnTo>
                    <a:pt x="1453" y="1346"/>
                  </a:lnTo>
                  <a:lnTo>
                    <a:pt x="1453" y="3382"/>
                  </a:lnTo>
                  <a:cubicBezTo>
                    <a:pt x="1453" y="6072"/>
                    <a:pt x="3632" y="8251"/>
                    <a:pt x="6311" y="8251"/>
                  </a:cubicBezTo>
                  <a:cubicBezTo>
                    <a:pt x="8990" y="8251"/>
                    <a:pt x="11169" y="6072"/>
                    <a:pt x="11169" y="3382"/>
                  </a:cubicBezTo>
                  <a:lnTo>
                    <a:pt x="11169" y="1346"/>
                  </a:lnTo>
                  <a:lnTo>
                    <a:pt x="11943" y="1346"/>
                  </a:lnTo>
                  <a:cubicBezTo>
                    <a:pt x="12193" y="1346"/>
                    <a:pt x="12395" y="1227"/>
                    <a:pt x="12514" y="1036"/>
                  </a:cubicBezTo>
                  <a:cubicBezTo>
                    <a:pt x="12586" y="929"/>
                    <a:pt x="12621" y="810"/>
                    <a:pt x="12621" y="679"/>
                  </a:cubicBezTo>
                  <a:cubicBezTo>
                    <a:pt x="12621" y="310"/>
                    <a:pt x="12324" y="0"/>
                    <a:pt x="11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 name="Google Shape;958;p45"/>
          <p:cNvSpPr/>
          <p:nvPr/>
        </p:nvSpPr>
        <p:spPr>
          <a:xfrm>
            <a:off x="3474550" y="1738413"/>
            <a:ext cx="595350" cy="560525"/>
          </a:xfrm>
          <a:custGeom>
            <a:rect b="b" l="l" r="r" t="t"/>
            <a:pathLst>
              <a:path extrusionOk="0" h="22421" w="23814">
                <a:moveTo>
                  <a:pt x="11895" y="2799"/>
                </a:moveTo>
                <a:cubicBezTo>
                  <a:pt x="12217" y="2799"/>
                  <a:pt x="12622" y="3322"/>
                  <a:pt x="12991" y="3882"/>
                </a:cubicBezTo>
                <a:cubicBezTo>
                  <a:pt x="12574" y="4084"/>
                  <a:pt x="12205" y="4227"/>
                  <a:pt x="11895" y="4227"/>
                </a:cubicBezTo>
                <a:cubicBezTo>
                  <a:pt x="11598" y="4227"/>
                  <a:pt x="11205" y="4073"/>
                  <a:pt x="10800" y="3882"/>
                </a:cubicBezTo>
                <a:cubicBezTo>
                  <a:pt x="11157" y="3311"/>
                  <a:pt x="11562" y="2799"/>
                  <a:pt x="11895" y="2799"/>
                </a:cubicBezTo>
                <a:close/>
                <a:moveTo>
                  <a:pt x="7559" y="3966"/>
                </a:moveTo>
                <a:cubicBezTo>
                  <a:pt x="7871" y="3966"/>
                  <a:pt x="8341" y="4173"/>
                  <a:pt x="8812" y="4418"/>
                </a:cubicBezTo>
                <a:cubicBezTo>
                  <a:pt x="8573" y="4763"/>
                  <a:pt x="8347" y="5061"/>
                  <a:pt x="8109" y="5216"/>
                </a:cubicBezTo>
                <a:cubicBezTo>
                  <a:pt x="8097" y="5216"/>
                  <a:pt x="8085" y="5227"/>
                  <a:pt x="8073" y="5239"/>
                </a:cubicBezTo>
                <a:cubicBezTo>
                  <a:pt x="8061" y="5239"/>
                  <a:pt x="8050" y="5251"/>
                  <a:pt x="8026" y="5263"/>
                </a:cubicBezTo>
                <a:cubicBezTo>
                  <a:pt x="7788" y="5394"/>
                  <a:pt x="7371" y="5442"/>
                  <a:pt x="6930" y="5466"/>
                </a:cubicBezTo>
                <a:cubicBezTo>
                  <a:pt x="6966" y="4811"/>
                  <a:pt x="7049" y="4180"/>
                  <a:pt x="7347" y="4013"/>
                </a:cubicBezTo>
                <a:cubicBezTo>
                  <a:pt x="7405" y="3981"/>
                  <a:pt x="7476" y="3966"/>
                  <a:pt x="7559" y="3966"/>
                </a:cubicBezTo>
                <a:close/>
                <a:moveTo>
                  <a:pt x="16242" y="3966"/>
                </a:moveTo>
                <a:cubicBezTo>
                  <a:pt x="16326" y="3966"/>
                  <a:pt x="16398" y="3981"/>
                  <a:pt x="16455" y="4013"/>
                </a:cubicBezTo>
                <a:cubicBezTo>
                  <a:pt x="16753" y="4192"/>
                  <a:pt x="16836" y="4835"/>
                  <a:pt x="16872" y="5501"/>
                </a:cubicBezTo>
                <a:cubicBezTo>
                  <a:pt x="16420" y="5477"/>
                  <a:pt x="16003" y="5406"/>
                  <a:pt x="15741" y="5251"/>
                </a:cubicBezTo>
                <a:cubicBezTo>
                  <a:pt x="15491" y="5108"/>
                  <a:pt x="15229" y="4787"/>
                  <a:pt x="14979" y="4418"/>
                </a:cubicBezTo>
                <a:cubicBezTo>
                  <a:pt x="15449" y="4173"/>
                  <a:pt x="15927" y="3966"/>
                  <a:pt x="16242" y="3966"/>
                </a:cubicBezTo>
                <a:close/>
                <a:moveTo>
                  <a:pt x="18325" y="6966"/>
                </a:moveTo>
                <a:lnTo>
                  <a:pt x="18325" y="6966"/>
                </a:lnTo>
                <a:cubicBezTo>
                  <a:pt x="18991" y="7001"/>
                  <a:pt x="19634" y="7085"/>
                  <a:pt x="19801" y="7359"/>
                </a:cubicBezTo>
                <a:cubicBezTo>
                  <a:pt x="19968" y="7644"/>
                  <a:pt x="19730" y="8228"/>
                  <a:pt x="19432" y="8823"/>
                </a:cubicBezTo>
                <a:cubicBezTo>
                  <a:pt x="19039" y="8561"/>
                  <a:pt x="18706" y="8311"/>
                  <a:pt x="18563" y="8073"/>
                </a:cubicBezTo>
                <a:cubicBezTo>
                  <a:pt x="18420" y="7823"/>
                  <a:pt x="18360" y="7418"/>
                  <a:pt x="18325" y="6966"/>
                </a:cubicBezTo>
                <a:close/>
                <a:moveTo>
                  <a:pt x="5478" y="6906"/>
                </a:moveTo>
                <a:cubicBezTo>
                  <a:pt x="5454" y="7382"/>
                  <a:pt x="5394" y="7811"/>
                  <a:pt x="5240" y="8073"/>
                </a:cubicBezTo>
                <a:cubicBezTo>
                  <a:pt x="5097" y="8311"/>
                  <a:pt x="4751" y="8573"/>
                  <a:pt x="4347" y="8835"/>
                </a:cubicBezTo>
                <a:cubicBezTo>
                  <a:pt x="4049" y="8240"/>
                  <a:pt x="3835" y="7668"/>
                  <a:pt x="4013" y="7359"/>
                </a:cubicBezTo>
                <a:cubicBezTo>
                  <a:pt x="4192" y="7049"/>
                  <a:pt x="4811" y="6942"/>
                  <a:pt x="5478" y="6906"/>
                </a:cubicBezTo>
                <a:close/>
                <a:moveTo>
                  <a:pt x="3823" y="10800"/>
                </a:moveTo>
                <a:cubicBezTo>
                  <a:pt x="4037" y="11228"/>
                  <a:pt x="4216" y="11633"/>
                  <a:pt x="4216" y="11907"/>
                </a:cubicBezTo>
                <a:cubicBezTo>
                  <a:pt x="4216" y="12205"/>
                  <a:pt x="4049" y="12609"/>
                  <a:pt x="3835" y="13026"/>
                </a:cubicBezTo>
                <a:cubicBezTo>
                  <a:pt x="3275" y="12669"/>
                  <a:pt x="2787" y="12276"/>
                  <a:pt x="2787" y="11907"/>
                </a:cubicBezTo>
                <a:cubicBezTo>
                  <a:pt x="2787" y="11562"/>
                  <a:pt x="3275" y="11169"/>
                  <a:pt x="3823" y="10800"/>
                </a:cubicBezTo>
                <a:close/>
                <a:moveTo>
                  <a:pt x="19968" y="10788"/>
                </a:moveTo>
                <a:cubicBezTo>
                  <a:pt x="20527" y="11157"/>
                  <a:pt x="21015" y="11550"/>
                  <a:pt x="21015" y="11907"/>
                </a:cubicBezTo>
                <a:cubicBezTo>
                  <a:pt x="21015" y="12264"/>
                  <a:pt x="20527" y="12657"/>
                  <a:pt x="19980" y="13026"/>
                </a:cubicBezTo>
                <a:cubicBezTo>
                  <a:pt x="19765" y="12597"/>
                  <a:pt x="19587" y="12193"/>
                  <a:pt x="19587" y="11919"/>
                </a:cubicBezTo>
                <a:cubicBezTo>
                  <a:pt x="19587" y="11621"/>
                  <a:pt x="19753" y="11216"/>
                  <a:pt x="19968" y="10788"/>
                </a:cubicBezTo>
                <a:close/>
                <a:moveTo>
                  <a:pt x="4370" y="15002"/>
                </a:moveTo>
                <a:cubicBezTo>
                  <a:pt x="4763" y="15253"/>
                  <a:pt x="5097" y="15514"/>
                  <a:pt x="5240" y="15753"/>
                </a:cubicBezTo>
                <a:cubicBezTo>
                  <a:pt x="5383" y="16003"/>
                  <a:pt x="5442" y="16407"/>
                  <a:pt x="5478" y="16860"/>
                </a:cubicBezTo>
                <a:cubicBezTo>
                  <a:pt x="4811" y="16824"/>
                  <a:pt x="4168" y="16741"/>
                  <a:pt x="4001" y="16467"/>
                </a:cubicBezTo>
                <a:cubicBezTo>
                  <a:pt x="3835" y="16181"/>
                  <a:pt x="4073" y="15598"/>
                  <a:pt x="4370" y="15002"/>
                </a:cubicBezTo>
                <a:close/>
                <a:moveTo>
                  <a:pt x="19456" y="14991"/>
                </a:moveTo>
                <a:cubicBezTo>
                  <a:pt x="19753" y="15574"/>
                  <a:pt x="19968" y="16157"/>
                  <a:pt x="19789" y="16467"/>
                </a:cubicBezTo>
                <a:cubicBezTo>
                  <a:pt x="19610" y="16777"/>
                  <a:pt x="18991" y="16872"/>
                  <a:pt x="18325" y="16907"/>
                </a:cubicBezTo>
                <a:cubicBezTo>
                  <a:pt x="18348" y="16443"/>
                  <a:pt x="18408" y="16015"/>
                  <a:pt x="18563" y="15753"/>
                </a:cubicBezTo>
                <a:cubicBezTo>
                  <a:pt x="18706" y="15514"/>
                  <a:pt x="19051" y="15253"/>
                  <a:pt x="19456" y="14991"/>
                </a:cubicBezTo>
                <a:close/>
                <a:moveTo>
                  <a:pt x="10050" y="5061"/>
                </a:moveTo>
                <a:cubicBezTo>
                  <a:pt x="10669" y="5370"/>
                  <a:pt x="11288" y="5620"/>
                  <a:pt x="11907" y="5620"/>
                </a:cubicBezTo>
                <a:cubicBezTo>
                  <a:pt x="12502" y="5620"/>
                  <a:pt x="13122" y="5382"/>
                  <a:pt x="13729" y="5073"/>
                </a:cubicBezTo>
                <a:cubicBezTo>
                  <a:pt x="13955" y="5418"/>
                  <a:pt x="14193" y="5728"/>
                  <a:pt x="14467" y="6001"/>
                </a:cubicBezTo>
                <a:lnTo>
                  <a:pt x="14062" y="6680"/>
                </a:lnTo>
                <a:cubicBezTo>
                  <a:pt x="13860" y="7013"/>
                  <a:pt x="13967" y="7442"/>
                  <a:pt x="14300" y="7644"/>
                </a:cubicBezTo>
                <a:cubicBezTo>
                  <a:pt x="14407" y="7704"/>
                  <a:pt x="14538" y="7740"/>
                  <a:pt x="14657" y="7740"/>
                </a:cubicBezTo>
                <a:cubicBezTo>
                  <a:pt x="14896" y="7740"/>
                  <a:pt x="15122" y="7621"/>
                  <a:pt x="15253" y="7394"/>
                </a:cubicBezTo>
                <a:lnTo>
                  <a:pt x="15658" y="6716"/>
                </a:lnTo>
                <a:cubicBezTo>
                  <a:pt x="16051" y="6835"/>
                  <a:pt x="16479" y="6882"/>
                  <a:pt x="16932" y="6906"/>
                </a:cubicBezTo>
                <a:cubicBezTo>
                  <a:pt x="16967" y="7597"/>
                  <a:pt x="17051" y="8252"/>
                  <a:pt x="17348" y="8764"/>
                </a:cubicBezTo>
                <a:cubicBezTo>
                  <a:pt x="17646" y="9276"/>
                  <a:pt x="18194" y="9680"/>
                  <a:pt x="18777" y="10061"/>
                </a:cubicBezTo>
                <a:cubicBezTo>
                  <a:pt x="18575" y="10442"/>
                  <a:pt x="18396" y="10835"/>
                  <a:pt x="18301" y="11216"/>
                </a:cubicBezTo>
                <a:lnTo>
                  <a:pt x="17491" y="11216"/>
                </a:lnTo>
                <a:cubicBezTo>
                  <a:pt x="17098" y="11216"/>
                  <a:pt x="16789" y="11526"/>
                  <a:pt x="16789" y="11907"/>
                </a:cubicBezTo>
                <a:cubicBezTo>
                  <a:pt x="16789" y="12300"/>
                  <a:pt x="17098" y="12609"/>
                  <a:pt x="17491" y="12609"/>
                </a:cubicBezTo>
                <a:lnTo>
                  <a:pt x="18301" y="12609"/>
                </a:lnTo>
                <a:cubicBezTo>
                  <a:pt x="18408" y="12990"/>
                  <a:pt x="18587" y="13371"/>
                  <a:pt x="18789" y="13752"/>
                </a:cubicBezTo>
                <a:cubicBezTo>
                  <a:pt x="18194" y="14133"/>
                  <a:pt x="17658" y="14538"/>
                  <a:pt x="17348" y="15062"/>
                </a:cubicBezTo>
                <a:cubicBezTo>
                  <a:pt x="17051" y="15586"/>
                  <a:pt x="16955" y="16253"/>
                  <a:pt x="16920" y="16955"/>
                </a:cubicBezTo>
                <a:cubicBezTo>
                  <a:pt x="16479" y="16979"/>
                  <a:pt x="16051" y="17015"/>
                  <a:pt x="15670" y="17122"/>
                </a:cubicBezTo>
                <a:lnTo>
                  <a:pt x="15253" y="16431"/>
                </a:lnTo>
                <a:cubicBezTo>
                  <a:pt x="15126" y="16209"/>
                  <a:pt x="14893" y="16087"/>
                  <a:pt x="14653" y="16087"/>
                </a:cubicBezTo>
                <a:cubicBezTo>
                  <a:pt x="14533" y="16087"/>
                  <a:pt x="14411" y="16118"/>
                  <a:pt x="14300" y="16181"/>
                </a:cubicBezTo>
                <a:cubicBezTo>
                  <a:pt x="13967" y="16384"/>
                  <a:pt x="13860" y="16812"/>
                  <a:pt x="14062" y="17146"/>
                </a:cubicBezTo>
                <a:lnTo>
                  <a:pt x="14467" y="17824"/>
                </a:lnTo>
                <a:cubicBezTo>
                  <a:pt x="14205" y="18098"/>
                  <a:pt x="13967" y="18420"/>
                  <a:pt x="13753" y="18753"/>
                </a:cubicBezTo>
                <a:cubicBezTo>
                  <a:pt x="13133" y="18455"/>
                  <a:pt x="12514" y="18205"/>
                  <a:pt x="11907" y="18205"/>
                </a:cubicBezTo>
                <a:cubicBezTo>
                  <a:pt x="11300" y="18205"/>
                  <a:pt x="10681" y="18443"/>
                  <a:pt x="10074" y="18753"/>
                </a:cubicBezTo>
                <a:cubicBezTo>
                  <a:pt x="9847" y="18408"/>
                  <a:pt x="9609" y="18086"/>
                  <a:pt x="9335" y="17824"/>
                </a:cubicBezTo>
                <a:lnTo>
                  <a:pt x="9752" y="17134"/>
                </a:lnTo>
                <a:cubicBezTo>
                  <a:pt x="9943" y="16800"/>
                  <a:pt x="9835" y="16372"/>
                  <a:pt x="9502" y="16181"/>
                </a:cubicBezTo>
                <a:cubicBezTo>
                  <a:pt x="9388" y="16112"/>
                  <a:pt x="9262" y="16079"/>
                  <a:pt x="9139" y="16079"/>
                </a:cubicBezTo>
                <a:cubicBezTo>
                  <a:pt x="8903" y="16079"/>
                  <a:pt x="8675" y="16200"/>
                  <a:pt x="8550" y="16419"/>
                </a:cubicBezTo>
                <a:lnTo>
                  <a:pt x="8133" y="17110"/>
                </a:lnTo>
                <a:cubicBezTo>
                  <a:pt x="7752" y="16991"/>
                  <a:pt x="7311" y="16943"/>
                  <a:pt x="6871" y="16919"/>
                </a:cubicBezTo>
                <a:cubicBezTo>
                  <a:pt x="6835" y="16229"/>
                  <a:pt x="6752" y="15574"/>
                  <a:pt x="6454" y="15062"/>
                </a:cubicBezTo>
                <a:cubicBezTo>
                  <a:pt x="6156" y="14550"/>
                  <a:pt x="5609" y="14145"/>
                  <a:pt x="5025" y="13764"/>
                </a:cubicBezTo>
                <a:cubicBezTo>
                  <a:pt x="5228" y="13383"/>
                  <a:pt x="5406" y="12990"/>
                  <a:pt x="5502" y="12609"/>
                </a:cubicBezTo>
                <a:lnTo>
                  <a:pt x="6311" y="12609"/>
                </a:lnTo>
                <a:cubicBezTo>
                  <a:pt x="6692" y="12609"/>
                  <a:pt x="7002" y="12300"/>
                  <a:pt x="7002" y="11907"/>
                </a:cubicBezTo>
                <a:cubicBezTo>
                  <a:pt x="7002" y="11526"/>
                  <a:pt x="6692" y="11216"/>
                  <a:pt x="6311" y="11216"/>
                </a:cubicBezTo>
                <a:lnTo>
                  <a:pt x="5502" y="11216"/>
                </a:lnTo>
                <a:cubicBezTo>
                  <a:pt x="5394" y="10835"/>
                  <a:pt x="5216" y="10454"/>
                  <a:pt x="5013" y="10061"/>
                </a:cubicBezTo>
                <a:cubicBezTo>
                  <a:pt x="5609" y="9692"/>
                  <a:pt x="6145" y="9287"/>
                  <a:pt x="6454" y="8764"/>
                </a:cubicBezTo>
                <a:cubicBezTo>
                  <a:pt x="6752" y="8240"/>
                  <a:pt x="6847" y="7573"/>
                  <a:pt x="6883" y="6871"/>
                </a:cubicBezTo>
                <a:cubicBezTo>
                  <a:pt x="7323" y="6847"/>
                  <a:pt x="7752" y="6811"/>
                  <a:pt x="8145" y="6704"/>
                </a:cubicBezTo>
                <a:lnTo>
                  <a:pt x="8550" y="7394"/>
                </a:lnTo>
                <a:cubicBezTo>
                  <a:pt x="8681" y="7609"/>
                  <a:pt x="8907" y="7728"/>
                  <a:pt x="9145" y="7728"/>
                </a:cubicBezTo>
                <a:cubicBezTo>
                  <a:pt x="9276" y="7728"/>
                  <a:pt x="9395" y="7704"/>
                  <a:pt x="9502" y="7633"/>
                </a:cubicBezTo>
                <a:cubicBezTo>
                  <a:pt x="9835" y="7442"/>
                  <a:pt x="9943" y="7013"/>
                  <a:pt x="9752" y="6680"/>
                </a:cubicBezTo>
                <a:lnTo>
                  <a:pt x="9335" y="5989"/>
                </a:lnTo>
                <a:cubicBezTo>
                  <a:pt x="9597" y="5728"/>
                  <a:pt x="9835" y="5406"/>
                  <a:pt x="10050" y="5061"/>
                </a:cubicBezTo>
                <a:close/>
                <a:moveTo>
                  <a:pt x="6930" y="18312"/>
                </a:moveTo>
                <a:lnTo>
                  <a:pt x="6930" y="18312"/>
                </a:lnTo>
                <a:cubicBezTo>
                  <a:pt x="7383" y="18348"/>
                  <a:pt x="7799" y="18420"/>
                  <a:pt x="8061" y="18574"/>
                </a:cubicBezTo>
                <a:cubicBezTo>
                  <a:pt x="8311" y="18717"/>
                  <a:pt x="8573" y="19027"/>
                  <a:pt x="8823" y="19408"/>
                </a:cubicBezTo>
                <a:cubicBezTo>
                  <a:pt x="8357" y="19641"/>
                  <a:pt x="7882" y="19853"/>
                  <a:pt x="7567" y="19853"/>
                </a:cubicBezTo>
                <a:cubicBezTo>
                  <a:pt x="7481" y="19853"/>
                  <a:pt x="7406" y="19837"/>
                  <a:pt x="7347" y="19801"/>
                </a:cubicBezTo>
                <a:cubicBezTo>
                  <a:pt x="7049" y="19634"/>
                  <a:pt x="6966" y="18991"/>
                  <a:pt x="6930" y="18312"/>
                </a:cubicBezTo>
                <a:close/>
                <a:moveTo>
                  <a:pt x="16872" y="18360"/>
                </a:moveTo>
                <a:lnTo>
                  <a:pt x="16872" y="18360"/>
                </a:lnTo>
                <a:cubicBezTo>
                  <a:pt x="16836" y="19015"/>
                  <a:pt x="16753" y="19634"/>
                  <a:pt x="16455" y="19801"/>
                </a:cubicBezTo>
                <a:cubicBezTo>
                  <a:pt x="16395" y="19838"/>
                  <a:pt x="16319" y="19854"/>
                  <a:pt x="16230" y="19854"/>
                </a:cubicBezTo>
                <a:cubicBezTo>
                  <a:pt x="15918" y="19854"/>
                  <a:pt x="15455" y="19649"/>
                  <a:pt x="14991" y="19408"/>
                </a:cubicBezTo>
                <a:cubicBezTo>
                  <a:pt x="15241" y="19039"/>
                  <a:pt x="15503" y="18717"/>
                  <a:pt x="15753" y="18574"/>
                </a:cubicBezTo>
                <a:cubicBezTo>
                  <a:pt x="15991" y="18431"/>
                  <a:pt x="16408" y="18384"/>
                  <a:pt x="16872" y="18360"/>
                </a:cubicBezTo>
                <a:close/>
                <a:moveTo>
                  <a:pt x="11907" y="19598"/>
                </a:moveTo>
                <a:cubicBezTo>
                  <a:pt x="12205" y="19598"/>
                  <a:pt x="12598" y="19753"/>
                  <a:pt x="13003" y="19944"/>
                </a:cubicBezTo>
                <a:cubicBezTo>
                  <a:pt x="12645" y="20515"/>
                  <a:pt x="12241" y="21027"/>
                  <a:pt x="11907" y="21027"/>
                </a:cubicBezTo>
                <a:cubicBezTo>
                  <a:pt x="11586" y="21027"/>
                  <a:pt x="11181" y="20503"/>
                  <a:pt x="10824" y="19932"/>
                </a:cubicBezTo>
                <a:cubicBezTo>
                  <a:pt x="11228" y="19741"/>
                  <a:pt x="11598" y="19598"/>
                  <a:pt x="11907" y="19598"/>
                </a:cubicBezTo>
                <a:close/>
                <a:moveTo>
                  <a:pt x="11895" y="1"/>
                </a:moveTo>
                <a:cubicBezTo>
                  <a:pt x="11514" y="1"/>
                  <a:pt x="11205" y="322"/>
                  <a:pt x="11205" y="703"/>
                </a:cubicBezTo>
                <a:lnTo>
                  <a:pt x="11205" y="1548"/>
                </a:lnTo>
                <a:cubicBezTo>
                  <a:pt x="10514" y="1834"/>
                  <a:pt x="10002" y="2513"/>
                  <a:pt x="9550" y="3227"/>
                </a:cubicBezTo>
                <a:cubicBezTo>
                  <a:pt x="8878" y="2875"/>
                  <a:pt x="8187" y="2571"/>
                  <a:pt x="7538" y="2571"/>
                </a:cubicBezTo>
                <a:cubicBezTo>
                  <a:pt x="7462" y="2571"/>
                  <a:pt x="7386" y="2576"/>
                  <a:pt x="7311" y="2584"/>
                </a:cubicBezTo>
                <a:lnTo>
                  <a:pt x="6883" y="1858"/>
                </a:lnTo>
                <a:cubicBezTo>
                  <a:pt x="6750" y="1639"/>
                  <a:pt x="6519" y="1518"/>
                  <a:pt x="6282" y="1518"/>
                </a:cubicBezTo>
                <a:cubicBezTo>
                  <a:pt x="6158" y="1518"/>
                  <a:pt x="6033" y="1551"/>
                  <a:pt x="5918" y="1620"/>
                </a:cubicBezTo>
                <a:cubicBezTo>
                  <a:pt x="5597" y="1810"/>
                  <a:pt x="5478" y="2239"/>
                  <a:pt x="5680" y="2572"/>
                </a:cubicBezTo>
                <a:lnTo>
                  <a:pt x="6109" y="3287"/>
                </a:lnTo>
                <a:cubicBezTo>
                  <a:pt x="5668" y="3870"/>
                  <a:pt x="5561" y="4692"/>
                  <a:pt x="5525" y="5513"/>
                </a:cubicBezTo>
                <a:cubicBezTo>
                  <a:pt x="4680" y="5549"/>
                  <a:pt x="3835" y="5656"/>
                  <a:pt x="3251" y="6132"/>
                </a:cubicBezTo>
                <a:lnTo>
                  <a:pt x="2513" y="5728"/>
                </a:lnTo>
                <a:cubicBezTo>
                  <a:pt x="2405" y="5672"/>
                  <a:pt x="2291" y="5645"/>
                  <a:pt x="2178" y="5645"/>
                </a:cubicBezTo>
                <a:cubicBezTo>
                  <a:pt x="1930" y="5645"/>
                  <a:pt x="1692" y="5776"/>
                  <a:pt x="1561" y="6013"/>
                </a:cubicBezTo>
                <a:cubicBezTo>
                  <a:pt x="1382" y="6347"/>
                  <a:pt x="1501" y="6775"/>
                  <a:pt x="1846" y="6954"/>
                </a:cubicBezTo>
                <a:lnTo>
                  <a:pt x="2561" y="7347"/>
                </a:lnTo>
                <a:cubicBezTo>
                  <a:pt x="2465" y="8073"/>
                  <a:pt x="2787" y="8835"/>
                  <a:pt x="3156" y="9573"/>
                </a:cubicBezTo>
                <a:cubicBezTo>
                  <a:pt x="2465" y="10014"/>
                  <a:pt x="1799" y="10526"/>
                  <a:pt x="1525" y="11216"/>
                </a:cubicBezTo>
                <a:lnTo>
                  <a:pt x="691" y="11216"/>
                </a:lnTo>
                <a:cubicBezTo>
                  <a:pt x="310" y="11216"/>
                  <a:pt x="1" y="11526"/>
                  <a:pt x="1" y="11907"/>
                </a:cubicBezTo>
                <a:cubicBezTo>
                  <a:pt x="1" y="12300"/>
                  <a:pt x="310" y="12609"/>
                  <a:pt x="691" y="12609"/>
                </a:cubicBezTo>
                <a:lnTo>
                  <a:pt x="1525" y="12609"/>
                </a:lnTo>
                <a:cubicBezTo>
                  <a:pt x="1811" y="13300"/>
                  <a:pt x="2477" y="13824"/>
                  <a:pt x="3180" y="14264"/>
                </a:cubicBezTo>
                <a:cubicBezTo>
                  <a:pt x="2811" y="14991"/>
                  <a:pt x="2489" y="15764"/>
                  <a:pt x="2573" y="16479"/>
                </a:cubicBezTo>
                <a:lnTo>
                  <a:pt x="1846" y="16872"/>
                </a:lnTo>
                <a:cubicBezTo>
                  <a:pt x="1501" y="17050"/>
                  <a:pt x="1382" y="17479"/>
                  <a:pt x="1561" y="17812"/>
                </a:cubicBezTo>
                <a:cubicBezTo>
                  <a:pt x="1692" y="18050"/>
                  <a:pt x="1930" y="18181"/>
                  <a:pt x="2180" y="18181"/>
                </a:cubicBezTo>
                <a:cubicBezTo>
                  <a:pt x="2287" y="18181"/>
                  <a:pt x="2406" y="18158"/>
                  <a:pt x="2501" y="18098"/>
                </a:cubicBezTo>
                <a:lnTo>
                  <a:pt x="3263" y="17693"/>
                </a:lnTo>
                <a:cubicBezTo>
                  <a:pt x="3835" y="18134"/>
                  <a:pt x="4668" y="18229"/>
                  <a:pt x="5525" y="18265"/>
                </a:cubicBezTo>
                <a:cubicBezTo>
                  <a:pt x="5561" y="19098"/>
                  <a:pt x="5668" y="19944"/>
                  <a:pt x="6109" y="20539"/>
                </a:cubicBezTo>
                <a:lnTo>
                  <a:pt x="5680" y="21253"/>
                </a:lnTo>
                <a:cubicBezTo>
                  <a:pt x="5478" y="21587"/>
                  <a:pt x="5597" y="22015"/>
                  <a:pt x="5918" y="22206"/>
                </a:cubicBezTo>
                <a:cubicBezTo>
                  <a:pt x="6037" y="22277"/>
                  <a:pt x="6156" y="22313"/>
                  <a:pt x="6275" y="22313"/>
                </a:cubicBezTo>
                <a:cubicBezTo>
                  <a:pt x="6514" y="22313"/>
                  <a:pt x="6752" y="22182"/>
                  <a:pt x="6883" y="21968"/>
                </a:cubicBezTo>
                <a:lnTo>
                  <a:pt x="7311" y="21241"/>
                </a:lnTo>
                <a:cubicBezTo>
                  <a:pt x="7387" y="21250"/>
                  <a:pt x="7464" y="21254"/>
                  <a:pt x="7541" y="21254"/>
                </a:cubicBezTo>
                <a:cubicBezTo>
                  <a:pt x="8199" y="21254"/>
                  <a:pt x="8891" y="20949"/>
                  <a:pt x="9574" y="20586"/>
                </a:cubicBezTo>
                <a:cubicBezTo>
                  <a:pt x="10181" y="21551"/>
                  <a:pt x="10859" y="22420"/>
                  <a:pt x="11907" y="22420"/>
                </a:cubicBezTo>
                <a:cubicBezTo>
                  <a:pt x="12955" y="22420"/>
                  <a:pt x="13657" y="21527"/>
                  <a:pt x="14253" y="20598"/>
                </a:cubicBezTo>
                <a:cubicBezTo>
                  <a:pt x="14919" y="20956"/>
                  <a:pt x="15598" y="21253"/>
                  <a:pt x="16253" y="21253"/>
                </a:cubicBezTo>
                <a:cubicBezTo>
                  <a:pt x="16336" y="21253"/>
                  <a:pt x="16408" y="21253"/>
                  <a:pt x="16491" y="21241"/>
                </a:cubicBezTo>
                <a:lnTo>
                  <a:pt x="16920" y="21968"/>
                </a:lnTo>
                <a:cubicBezTo>
                  <a:pt x="17051" y="22182"/>
                  <a:pt x="17289" y="22313"/>
                  <a:pt x="17527" y="22313"/>
                </a:cubicBezTo>
                <a:cubicBezTo>
                  <a:pt x="17646" y="22313"/>
                  <a:pt x="17765" y="22277"/>
                  <a:pt x="17884" y="22206"/>
                </a:cubicBezTo>
                <a:cubicBezTo>
                  <a:pt x="18206" y="22015"/>
                  <a:pt x="18325" y="21587"/>
                  <a:pt x="18122" y="21253"/>
                </a:cubicBezTo>
                <a:lnTo>
                  <a:pt x="17694" y="20539"/>
                </a:lnTo>
                <a:cubicBezTo>
                  <a:pt x="18134" y="19955"/>
                  <a:pt x="18241" y="19134"/>
                  <a:pt x="18277" y="18312"/>
                </a:cubicBezTo>
                <a:cubicBezTo>
                  <a:pt x="19122" y="18277"/>
                  <a:pt x="19968" y="18158"/>
                  <a:pt x="20551" y="17693"/>
                </a:cubicBezTo>
                <a:lnTo>
                  <a:pt x="21289" y="18098"/>
                </a:lnTo>
                <a:cubicBezTo>
                  <a:pt x="21396" y="18158"/>
                  <a:pt x="21515" y="18181"/>
                  <a:pt x="21623" y="18181"/>
                </a:cubicBezTo>
                <a:cubicBezTo>
                  <a:pt x="21873" y="18181"/>
                  <a:pt x="22111" y="18050"/>
                  <a:pt x="22242" y="17812"/>
                </a:cubicBezTo>
                <a:cubicBezTo>
                  <a:pt x="22420" y="17479"/>
                  <a:pt x="22301" y="17050"/>
                  <a:pt x="21956" y="16872"/>
                </a:cubicBezTo>
                <a:lnTo>
                  <a:pt x="21242" y="16479"/>
                </a:lnTo>
                <a:cubicBezTo>
                  <a:pt x="21337" y="15753"/>
                  <a:pt x="21027" y="14991"/>
                  <a:pt x="20646" y="14252"/>
                </a:cubicBezTo>
                <a:cubicBezTo>
                  <a:pt x="21337" y="13812"/>
                  <a:pt x="22004" y="13300"/>
                  <a:pt x="22277" y="12609"/>
                </a:cubicBezTo>
                <a:lnTo>
                  <a:pt x="23111" y="12609"/>
                </a:lnTo>
                <a:cubicBezTo>
                  <a:pt x="23492" y="12609"/>
                  <a:pt x="23813" y="12300"/>
                  <a:pt x="23813" y="11907"/>
                </a:cubicBezTo>
                <a:cubicBezTo>
                  <a:pt x="23813" y="11526"/>
                  <a:pt x="23492" y="11216"/>
                  <a:pt x="23111" y="11216"/>
                </a:cubicBezTo>
                <a:lnTo>
                  <a:pt x="22277" y="11216"/>
                </a:lnTo>
                <a:cubicBezTo>
                  <a:pt x="21992" y="10526"/>
                  <a:pt x="21325" y="10002"/>
                  <a:pt x="20623" y="9561"/>
                </a:cubicBezTo>
                <a:cubicBezTo>
                  <a:pt x="20992" y="8823"/>
                  <a:pt x="21313" y="8061"/>
                  <a:pt x="21230" y="7347"/>
                </a:cubicBezTo>
                <a:lnTo>
                  <a:pt x="21956" y="6954"/>
                </a:lnTo>
                <a:cubicBezTo>
                  <a:pt x="22301" y="6775"/>
                  <a:pt x="22420" y="6347"/>
                  <a:pt x="22242" y="6013"/>
                </a:cubicBezTo>
                <a:cubicBezTo>
                  <a:pt x="22119" y="5776"/>
                  <a:pt x="21877" y="5645"/>
                  <a:pt x="21630" y="5645"/>
                </a:cubicBezTo>
                <a:cubicBezTo>
                  <a:pt x="21518" y="5645"/>
                  <a:pt x="21405" y="5672"/>
                  <a:pt x="21301" y="5728"/>
                </a:cubicBezTo>
                <a:lnTo>
                  <a:pt x="20539" y="6132"/>
                </a:lnTo>
                <a:cubicBezTo>
                  <a:pt x="19968" y="5692"/>
                  <a:pt x="19134" y="5597"/>
                  <a:pt x="18277" y="5561"/>
                </a:cubicBezTo>
                <a:cubicBezTo>
                  <a:pt x="18241" y="4727"/>
                  <a:pt x="18134" y="3882"/>
                  <a:pt x="17694" y="3287"/>
                </a:cubicBezTo>
                <a:lnTo>
                  <a:pt x="18122" y="2572"/>
                </a:lnTo>
                <a:cubicBezTo>
                  <a:pt x="18325" y="2239"/>
                  <a:pt x="18206" y="1810"/>
                  <a:pt x="17884" y="1620"/>
                </a:cubicBezTo>
                <a:cubicBezTo>
                  <a:pt x="17770" y="1551"/>
                  <a:pt x="17644" y="1518"/>
                  <a:pt x="17521" y="1518"/>
                </a:cubicBezTo>
                <a:cubicBezTo>
                  <a:pt x="17283" y="1518"/>
                  <a:pt x="17053" y="1639"/>
                  <a:pt x="16920" y="1858"/>
                </a:cubicBezTo>
                <a:lnTo>
                  <a:pt x="16491" y="2584"/>
                </a:lnTo>
                <a:cubicBezTo>
                  <a:pt x="16415" y="2576"/>
                  <a:pt x="16339" y="2571"/>
                  <a:pt x="16262" y="2571"/>
                </a:cubicBezTo>
                <a:cubicBezTo>
                  <a:pt x="15603" y="2571"/>
                  <a:pt x="14911" y="2877"/>
                  <a:pt x="14229" y="3239"/>
                </a:cubicBezTo>
                <a:cubicBezTo>
                  <a:pt x="13765" y="2513"/>
                  <a:pt x="13264" y="1834"/>
                  <a:pt x="12598" y="1548"/>
                </a:cubicBezTo>
                <a:lnTo>
                  <a:pt x="12598" y="703"/>
                </a:lnTo>
                <a:cubicBezTo>
                  <a:pt x="12598" y="322"/>
                  <a:pt x="12288" y="1"/>
                  <a:pt x="11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 name="Google Shape;959;p45"/>
          <p:cNvGrpSpPr/>
          <p:nvPr/>
        </p:nvGrpSpPr>
        <p:grpSpPr>
          <a:xfrm>
            <a:off x="6899263" y="1721038"/>
            <a:ext cx="367325" cy="595325"/>
            <a:chOff x="6743700" y="3774700"/>
            <a:chExt cx="367325" cy="595325"/>
          </a:xfrm>
        </p:grpSpPr>
        <p:sp>
          <p:nvSpPr>
            <p:cNvPr id="960" name="Google Shape;960;p45"/>
            <p:cNvSpPr/>
            <p:nvPr/>
          </p:nvSpPr>
          <p:spPr>
            <a:xfrm>
              <a:off x="6773450" y="3842875"/>
              <a:ext cx="80100" cy="78300"/>
            </a:xfrm>
            <a:custGeom>
              <a:rect b="b" l="l" r="r" t="t"/>
              <a:pathLst>
                <a:path extrusionOk="0" h="3132" w="3204">
                  <a:moveTo>
                    <a:pt x="3049" y="0"/>
                  </a:moveTo>
                  <a:cubicBezTo>
                    <a:pt x="1751" y="631"/>
                    <a:pt x="691" y="1667"/>
                    <a:pt x="1" y="2929"/>
                  </a:cubicBezTo>
                  <a:lnTo>
                    <a:pt x="1513" y="3131"/>
                  </a:lnTo>
                  <a:cubicBezTo>
                    <a:pt x="1953" y="2477"/>
                    <a:pt x="2537" y="1917"/>
                    <a:pt x="3203" y="1500"/>
                  </a:cubicBezTo>
                  <a:lnTo>
                    <a:pt x="3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5"/>
            <p:cNvSpPr/>
            <p:nvPr/>
          </p:nvSpPr>
          <p:spPr>
            <a:xfrm>
              <a:off x="6770475" y="4072650"/>
              <a:ext cx="85750" cy="86350"/>
            </a:xfrm>
            <a:custGeom>
              <a:rect b="b" l="l" r="r" t="t"/>
              <a:pathLst>
                <a:path extrusionOk="0" h="3454" w="3430">
                  <a:moveTo>
                    <a:pt x="1477" y="1"/>
                  </a:moveTo>
                  <a:lnTo>
                    <a:pt x="1" y="203"/>
                  </a:lnTo>
                  <a:cubicBezTo>
                    <a:pt x="703" y="1632"/>
                    <a:pt x="1894" y="2787"/>
                    <a:pt x="3346" y="3453"/>
                  </a:cubicBezTo>
                  <a:lnTo>
                    <a:pt x="3430" y="1929"/>
                  </a:lnTo>
                  <a:cubicBezTo>
                    <a:pt x="2632" y="1465"/>
                    <a:pt x="1965" y="798"/>
                    <a:pt x="1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5"/>
            <p:cNvSpPr/>
            <p:nvPr/>
          </p:nvSpPr>
          <p:spPr>
            <a:xfrm>
              <a:off x="6998475" y="4072650"/>
              <a:ext cx="85750" cy="86350"/>
            </a:xfrm>
            <a:custGeom>
              <a:rect b="b" l="l" r="r" t="t"/>
              <a:pathLst>
                <a:path extrusionOk="0" h="3454" w="3430">
                  <a:moveTo>
                    <a:pt x="1953" y="1"/>
                  </a:moveTo>
                  <a:cubicBezTo>
                    <a:pt x="1465" y="798"/>
                    <a:pt x="798" y="1465"/>
                    <a:pt x="1" y="1929"/>
                  </a:cubicBezTo>
                  <a:lnTo>
                    <a:pt x="84" y="3453"/>
                  </a:lnTo>
                  <a:cubicBezTo>
                    <a:pt x="1537" y="2787"/>
                    <a:pt x="2727" y="1632"/>
                    <a:pt x="3430" y="203"/>
                  </a:cubicBezTo>
                  <a:lnTo>
                    <a:pt x="19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5"/>
            <p:cNvSpPr/>
            <p:nvPr/>
          </p:nvSpPr>
          <p:spPr>
            <a:xfrm>
              <a:off x="7001150" y="3842875"/>
              <a:ext cx="80100" cy="78300"/>
            </a:xfrm>
            <a:custGeom>
              <a:rect b="b" l="l" r="r" t="t"/>
              <a:pathLst>
                <a:path extrusionOk="0" h="3132" w="3204">
                  <a:moveTo>
                    <a:pt x="156" y="0"/>
                  </a:moveTo>
                  <a:lnTo>
                    <a:pt x="1" y="1500"/>
                  </a:lnTo>
                  <a:cubicBezTo>
                    <a:pt x="668" y="1917"/>
                    <a:pt x="1251" y="2477"/>
                    <a:pt x="1692" y="3131"/>
                  </a:cubicBezTo>
                  <a:lnTo>
                    <a:pt x="3204" y="2929"/>
                  </a:lnTo>
                  <a:cubicBezTo>
                    <a:pt x="2513" y="1667"/>
                    <a:pt x="1453" y="631"/>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5"/>
            <p:cNvSpPr/>
            <p:nvPr/>
          </p:nvSpPr>
          <p:spPr>
            <a:xfrm>
              <a:off x="6743700" y="3774700"/>
              <a:ext cx="367325" cy="595325"/>
            </a:xfrm>
            <a:custGeom>
              <a:rect b="b" l="l" r="r" t="t"/>
              <a:pathLst>
                <a:path extrusionOk="0" h="23813" w="14693">
                  <a:moveTo>
                    <a:pt x="6120" y="1"/>
                  </a:moveTo>
                  <a:cubicBezTo>
                    <a:pt x="5929" y="1"/>
                    <a:pt x="5739" y="84"/>
                    <a:pt x="5608" y="227"/>
                  </a:cubicBezTo>
                  <a:cubicBezTo>
                    <a:pt x="5477" y="382"/>
                    <a:pt x="5405" y="572"/>
                    <a:pt x="5429" y="774"/>
                  </a:cubicBezTo>
                  <a:lnTo>
                    <a:pt x="6072" y="6847"/>
                  </a:lnTo>
                  <a:cubicBezTo>
                    <a:pt x="6096" y="7049"/>
                    <a:pt x="6025" y="7263"/>
                    <a:pt x="5870" y="7418"/>
                  </a:cubicBezTo>
                  <a:cubicBezTo>
                    <a:pt x="5735" y="7543"/>
                    <a:pt x="5554" y="7613"/>
                    <a:pt x="5368" y="7613"/>
                  </a:cubicBezTo>
                  <a:cubicBezTo>
                    <a:pt x="5341" y="7613"/>
                    <a:pt x="5314" y="7612"/>
                    <a:pt x="5286" y="7609"/>
                  </a:cubicBezTo>
                  <a:lnTo>
                    <a:pt x="798" y="7013"/>
                  </a:lnTo>
                  <a:cubicBezTo>
                    <a:pt x="759" y="7007"/>
                    <a:pt x="721" y="7003"/>
                    <a:pt x="683" y="7003"/>
                  </a:cubicBezTo>
                  <a:cubicBezTo>
                    <a:pt x="520" y="7003"/>
                    <a:pt x="364" y="7064"/>
                    <a:pt x="238" y="7180"/>
                  </a:cubicBezTo>
                  <a:cubicBezTo>
                    <a:pt x="95" y="7311"/>
                    <a:pt x="0" y="7501"/>
                    <a:pt x="0" y="7704"/>
                  </a:cubicBezTo>
                  <a:lnTo>
                    <a:pt x="0" y="10061"/>
                  </a:lnTo>
                  <a:cubicBezTo>
                    <a:pt x="0" y="10264"/>
                    <a:pt x="95" y="10454"/>
                    <a:pt x="238" y="10585"/>
                  </a:cubicBezTo>
                  <a:cubicBezTo>
                    <a:pt x="371" y="10697"/>
                    <a:pt x="538" y="10757"/>
                    <a:pt x="710" y="10757"/>
                  </a:cubicBezTo>
                  <a:cubicBezTo>
                    <a:pt x="739" y="10757"/>
                    <a:pt x="769" y="10755"/>
                    <a:pt x="798" y="10752"/>
                  </a:cubicBezTo>
                  <a:lnTo>
                    <a:pt x="5286" y="10157"/>
                  </a:lnTo>
                  <a:cubicBezTo>
                    <a:pt x="5322" y="10145"/>
                    <a:pt x="5346" y="10145"/>
                    <a:pt x="5382" y="10145"/>
                  </a:cubicBezTo>
                  <a:cubicBezTo>
                    <a:pt x="5560" y="10145"/>
                    <a:pt x="5727" y="10216"/>
                    <a:pt x="5858" y="10335"/>
                  </a:cubicBezTo>
                  <a:cubicBezTo>
                    <a:pt x="6013" y="10478"/>
                    <a:pt x="6096" y="10680"/>
                    <a:pt x="6084" y="10883"/>
                  </a:cubicBezTo>
                  <a:lnTo>
                    <a:pt x="5358" y="23075"/>
                  </a:lnTo>
                  <a:cubicBezTo>
                    <a:pt x="5346" y="23265"/>
                    <a:pt x="5417" y="23456"/>
                    <a:pt x="5548" y="23599"/>
                  </a:cubicBezTo>
                  <a:cubicBezTo>
                    <a:pt x="5679" y="23742"/>
                    <a:pt x="5858" y="23813"/>
                    <a:pt x="6060" y="23813"/>
                  </a:cubicBezTo>
                  <a:lnTo>
                    <a:pt x="8632" y="23813"/>
                  </a:lnTo>
                  <a:cubicBezTo>
                    <a:pt x="8834" y="23813"/>
                    <a:pt x="9013" y="23742"/>
                    <a:pt x="9144" y="23599"/>
                  </a:cubicBezTo>
                  <a:cubicBezTo>
                    <a:pt x="9275" y="23456"/>
                    <a:pt x="9346" y="23265"/>
                    <a:pt x="9335" y="23075"/>
                  </a:cubicBezTo>
                  <a:lnTo>
                    <a:pt x="8620" y="10883"/>
                  </a:lnTo>
                  <a:cubicBezTo>
                    <a:pt x="8596" y="10680"/>
                    <a:pt x="8680" y="10478"/>
                    <a:pt x="8834" y="10335"/>
                  </a:cubicBezTo>
                  <a:cubicBezTo>
                    <a:pt x="8963" y="10217"/>
                    <a:pt x="9124" y="10147"/>
                    <a:pt x="9297" y="10147"/>
                  </a:cubicBezTo>
                  <a:cubicBezTo>
                    <a:pt x="9333" y="10147"/>
                    <a:pt x="9369" y="10150"/>
                    <a:pt x="9406" y="10157"/>
                  </a:cubicBezTo>
                  <a:lnTo>
                    <a:pt x="13895" y="10752"/>
                  </a:lnTo>
                  <a:cubicBezTo>
                    <a:pt x="13924" y="10755"/>
                    <a:pt x="13953" y="10757"/>
                    <a:pt x="13982" y="10757"/>
                  </a:cubicBezTo>
                  <a:cubicBezTo>
                    <a:pt x="14154" y="10757"/>
                    <a:pt x="14322" y="10697"/>
                    <a:pt x="14454" y="10585"/>
                  </a:cubicBezTo>
                  <a:cubicBezTo>
                    <a:pt x="14597" y="10454"/>
                    <a:pt x="14692" y="10264"/>
                    <a:pt x="14692" y="10061"/>
                  </a:cubicBezTo>
                  <a:lnTo>
                    <a:pt x="14692" y="7704"/>
                  </a:lnTo>
                  <a:cubicBezTo>
                    <a:pt x="14692" y="7501"/>
                    <a:pt x="14597" y="7311"/>
                    <a:pt x="14454" y="7180"/>
                  </a:cubicBezTo>
                  <a:cubicBezTo>
                    <a:pt x="14329" y="7064"/>
                    <a:pt x="14172" y="7003"/>
                    <a:pt x="14010" y="7003"/>
                  </a:cubicBezTo>
                  <a:cubicBezTo>
                    <a:pt x="13971" y="7003"/>
                    <a:pt x="13933" y="7007"/>
                    <a:pt x="13895" y="7013"/>
                  </a:cubicBezTo>
                  <a:lnTo>
                    <a:pt x="9406" y="7609"/>
                  </a:lnTo>
                  <a:cubicBezTo>
                    <a:pt x="9379" y="7612"/>
                    <a:pt x="9352" y="7613"/>
                    <a:pt x="9324" y="7613"/>
                  </a:cubicBezTo>
                  <a:cubicBezTo>
                    <a:pt x="9138" y="7613"/>
                    <a:pt x="8958" y="7543"/>
                    <a:pt x="8823" y="7418"/>
                  </a:cubicBezTo>
                  <a:cubicBezTo>
                    <a:pt x="8668" y="7263"/>
                    <a:pt x="8596" y="7049"/>
                    <a:pt x="8620" y="6847"/>
                  </a:cubicBezTo>
                  <a:lnTo>
                    <a:pt x="9263" y="774"/>
                  </a:lnTo>
                  <a:cubicBezTo>
                    <a:pt x="9287" y="572"/>
                    <a:pt x="9215" y="382"/>
                    <a:pt x="9084" y="227"/>
                  </a:cubicBezTo>
                  <a:cubicBezTo>
                    <a:pt x="8954" y="84"/>
                    <a:pt x="8763" y="1"/>
                    <a:pt x="8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 name="Google Shape;965;p45"/>
          <p:cNvGrpSpPr/>
          <p:nvPr/>
        </p:nvGrpSpPr>
        <p:grpSpPr>
          <a:xfrm rot="385840">
            <a:off x="362162" y="3746385"/>
            <a:ext cx="750794" cy="919168"/>
            <a:chOff x="5848225" y="636413"/>
            <a:chExt cx="750800" cy="919175"/>
          </a:xfrm>
        </p:grpSpPr>
        <p:sp>
          <p:nvSpPr>
            <p:cNvPr id="966" name="Google Shape;966;p45"/>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5"/>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5"/>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5"/>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45"/>
          <p:cNvGrpSpPr/>
          <p:nvPr/>
        </p:nvGrpSpPr>
        <p:grpSpPr>
          <a:xfrm rot="385840">
            <a:off x="7875980" y="701296"/>
            <a:ext cx="434696" cy="532271"/>
            <a:chOff x="6201500" y="1758888"/>
            <a:chExt cx="434700" cy="532275"/>
          </a:xfrm>
        </p:grpSpPr>
        <p:sp>
          <p:nvSpPr>
            <p:cNvPr id="971" name="Google Shape;971;p4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 name="Shape 978"/>
        <p:cNvGrpSpPr/>
        <p:nvPr/>
      </p:nvGrpSpPr>
      <p:grpSpPr>
        <a:xfrm>
          <a:off x="0" y="0"/>
          <a:ext cx="0" cy="0"/>
          <a:chOff x="0" y="0"/>
          <a:chExt cx="0" cy="0"/>
        </a:xfrm>
      </p:grpSpPr>
      <p:sp>
        <p:nvSpPr>
          <p:cNvPr id="979" name="Google Shape;979;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Influence</a:t>
            </a:r>
            <a:r>
              <a:rPr lang="en"/>
              <a:t> of Synoptic </a:t>
            </a:r>
            <a:r>
              <a:rPr lang="en"/>
              <a:t>Gospel</a:t>
            </a:r>
            <a:r>
              <a:rPr lang="en"/>
              <a:t>s</a:t>
            </a:r>
            <a:endParaRPr/>
          </a:p>
        </p:txBody>
      </p:sp>
      <p:sp>
        <p:nvSpPr>
          <p:cNvPr id="980" name="Google Shape;980;p46"/>
          <p:cNvSpPr txBox="1"/>
          <p:nvPr>
            <p:ph idx="4294967295" type="subTitle"/>
          </p:nvPr>
        </p:nvSpPr>
        <p:spPr>
          <a:xfrm>
            <a:off x="766650" y="3892225"/>
            <a:ext cx="40959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t>Follow the link in the graph to modify its data and then paste the new one here. </a:t>
            </a:r>
            <a:r>
              <a:rPr b="1" lang="en" sz="1200">
                <a:uFill>
                  <a:noFill/>
                </a:uFill>
                <a:hlinkClick r:id="rId3"/>
              </a:rPr>
              <a:t>For more info, click here</a:t>
            </a:r>
            <a:endParaRPr b="1" sz="1200"/>
          </a:p>
        </p:txBody>
      </p:sp>
      <p:sp>
        <p:nvSpPr>
          <p:cNvPr id="981" name="Google Shape;981;p46"/>
          <p:cNvSpPr/>
          <p:nvPr/>
        </p:nvSpPr>
        <p:spPr>
          <a:xfrm rot="179688">
            <a:off x="5031731" y="1701413"/>
            <a:ext cx="868210" cy="743835"/>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6"/>
          <p:cNvSpPr/>
          <p:nvPr/>
        </p:nvSpPr>
        <p:spPr>
          <a:xfrm rot="179588">
            <a:off x="5068696" y="3031288"/>
            <a:ext cx="794235" cy="767954"/>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6"/>
          <p:cNvSpPr txBox="1"/>
          <p:nvPr/>
        </p:nvSpPr>
        <p:spPr>
          <a:xfrm>
            <a:off x="5895038" y="1619850"/>
            <a:ext cx="24393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Old testament</a:t>
            </a:r>
            <a:endParaRPr sz="2500">
              <a:solidFill>
                <a:schemeClr val="dk1"/>
              </a:solidFill>
              <a:latin typeface="Marcellus"/>
              <a:ea typeface="Marcellus"/>
              <a:cs typeface="Marcellus"/>
              <a:sym typeface="Marcellus"/>
            </a:endParaRPr>
          </a:p>
        </p:txBody>
      </p:sp>
      <p:sp>
        <p:nvSpPr>
          <p:cNvPr id="984" name="Google Shape;984;p46"/>
          <p:cNvSpPr txBox="1"/>
          <p:nvPr/>
        </p:nvSpPr>
        <p:spPr>
          <a:xfrm>
            <a:off x="5895038" y="2936100"/>
            <a:ext cx="24393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New testament</a:t>
            </a:r>
            <a:endParaRPr sz="2500">
              <a:solidFill>
                <a:schemeClr val="dk1"/>
              </a:solidFill>
              <a:latin typeface="Marcellus"/>
              <a:ea typeface="Marcellus"/>
              <a:cs typeface="Marcellus"/>
              <a:sym typeface="Marcellus"/>
            </a:endParaRPr>
          </a:p>
        </p:txBody>
      </p:sp>
      <p:sp>
        <p:nvSpPr>
          <p:cNvPr id="985" name="Google Shape;985;p46"/>
          <p:cNvSpPr txBox="1"/>
          <p:nvPr/>
        </p:nvSpPr>
        <p:spPr>
          <a:xfrm>
            <a:off x="5895038" y="1999350"/>
            <a:ext cx="2003100" cy="50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Despite being red, Mars is a cold place</a:t>
            </a:r>
            <a:endParaRPr>
              <a:solidFill>
                <a:schemeClr val="dk1"/>
              </a:solidFill>
              <a:latin typeface="Source Sans Pro"/>
              <a:ea typeface="Source Sans Pro"/>
              <a:cs typeface="Source Sans Pro"/>
              <a:sym typeface="Source Sans Pro"/>
            </a:endParaRPr>
          </a:p>
        </p:txBody>
      </p:sp>
      <p:sp>
        <p:nvSpPr>
          <p:cNvPr id="986" name="Google Shape;986;p46"/>
          <p:cNvSpPr txBox="1"/>
          <p:nvPr/>
        </p:nvSpPr>
        <p:spPr>
          <a:xfrm>
            <a:off x="5895038" y="3315550"/>
            <a:ext cx="2003100" cy="50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Venus has a beautiful name, but it’s hot</a:t>
            </a:r>
            <a:endParaRPr>
              <a:solidFill>
                <a:schemeClr val="dk1"/>
              </a:solidFill>
              <a:latin typeface="Source Sans Pro"/>
              <a:ea typeface="Source Sans Pro"/>
              <a:cs typeface="Source Sans Pro"/>
              <a:sym typeface="Source Sans Pro"/>
            </a:endParaRPr>
          </a:p>
        </p:txBody>
      </p:sp>
      <p:grpSp>
        <p:nvGrpSpPr>
          <p:cNvPr id="987" name="Google Shape;987;p46"/>
          <p:cNvGrpSpPr/>
          <p:nvPr/>
        </p:nvGrpSpPr>
        <p:grpSpPr>
          <a:xfrm>
            <a:off x="5238713" y="1825802"/>
            <a:ext cx="467786" cy="467562"/>
            <a:chOff x="6640400" y="2469475"/>
            <a:chExt cx="573900" cy="573625"/>
          </a:xfrm>
        </p:grpSpPr>
        <p:sp>
          <p:nvSpPr>
            <p:cNvPr id="988" name="Google Shape;988;p46"/>
            <p:cNvSpPr/>
            <p:nvPr/>
          </p:nvSpPr>
          <p:spPr>
            <a:xfrm>
              <a:off x="6774650" y="2604025"/>
              <a:ext cx="304825" cy="304525"/>
            </a:xfrm>
            <a:custGeom>
              <a:rect b="b" l="l" r="r" t="t"/>
              <a:pathLst>
                <a:path extrusionOk="0" h="12181" w="12193">
                  <a:moveTo>
                    <a:pt x="6096" y="2477"/>
                  </a:moveTo>
                  <a:cubicBezTo>
                    <a:pt x="6465" y="2477"/>
                    <a:pt x="6763" y="2775"/>
                    <a:pt x="6763" y="3144"/>
                  </a:cubicBezTo>
                  <a:lnTo>
                    <a:pt x="6763" y="4715"/>
                  </a:lnTo>
                  <a:lnTo>
                    <a:pt x="7989" y="4715"/>
                  </a:lnTo>
                  <a:cubicBezTo>
                    <a:pt x="8358" y="4715"/>
                    <a:pt x="8668" y="5013"/>
                    <a:pt x="8668" y="5382"/>
                  </a:cubicBezTo>
                  <a:cubicBezTo>
                    <a:pt x="8668" y="5751"/>
                    <a:pt x="8358" y="6049"/>
                    <a:pt x="7989" y="6049"/>
                  </a:cubicBezTo>
                  <a:lnTo>
                    <a:pt x="6763" y="6049"/>
                  </a:lnTo>
                  <a:lnTo>
                    <a:pt x="6763" y="9121"/>
                  </a:lnTo>
                  <a:cubicBezTo>
                    <a:pt x="6763" y="9490"/>
                    <a:pt x="6465" y="9799"/>
                    <a:pt x="6096" y="9799"/>
                  </a:cubicBezTo>
                  <a:cubicBezTo>
                    <a:pt x="5727" y="9799"/>
                    <a:pt x="5430" y="9490"/>
                    <a:pt x="5430" y="9121"/>
                  </a:cubicBezTo>
                  <a:lnTo>
                    <a:pt x="5430" y="6049"/>
                  </a:lnTo>
                  <a:lnTo>
                    <a:pt x="4203" y="6049"/>
                  </a:lnTo>
                  <a:cubicBezTo>
                    <a:pt x="3834" y="6049"/>
                    <a:pt x="3525" y="5751"/>
                    <a:pt x="3525" y="5382"/>
                  </a:cubicBezTo>
                  <a:cubicBezTo>
                    <a:pt x="3525" y="5013"/>
                    <a:pt x="3834" y="4715"/>
                    <a:pt x="4203" y="4715"/>
                  </a:cubicBezTo>
                  <a:lnTo>
                    <a:pt x="5430" y="4715"/>
                  </a:lnTo>
                  <a:lnTo>
                    <a:pt x="5430" y="3144"/>
                  </a:lnTo>
                  <a:cubicBezTo>
                    <a:pt x="5430" y="2775"/>
                    <a:pt x="5727" y="2477"/>
                    <a:pt x="6096" y="2477"/>
                  </a:cubicBezTo>
                  <a:close/>
                  <a:moveTo>
                    <a:pt x="0" y="0"/>
                  </a:moveTo>
                  <a:lnTo>
                    <a:pt x="0" y="12180"/>
                  </a:lnTo>
                  <a:lnTo>
                    <a:pt x="12192" y="12180"/>
                  </a:lnTo>
                  <a:lnTo>
                    <a:pt x="12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6"/>
            <p:cNvSpPr/>
            <p:nvPr/>
          </p:nvSpPr>
          <p:spPr>
            <a:xfrm>
              <a:off x="6640400" y="2469475"/>
              <a:ext cx="573900" cy="123550"/>
            </a:xfrm>
            <a:custGeom>
              <a:rect b="b" l="l" r="r" t="t"/>
              <a:pathLst>
                <a:path extrusionOk="0" h="4942" w="22956">
                  <a:moveTo>
                    <a:pt x="3370" y="1"/>
                  </a:moveTo>
                  <a:cubicBezTo>
                    <a:pt x="3001" y="1"/>
                    <a:pt x="2703" y="298"/>
                    <a:pt x="2703" y="679"/>
                  </a:cubicBezTo>
                  <a:lnTo>
                    <a:pt x="2703" y="1799"/>
                  </a:lnTo>
                  <a:lnTo>
                    <a:pt x="1346" y="1799"/>
                  </a:lnTo>
                  <a:lnTo>
                    <a:pt x="1346" y="1572"/>
                  </a:lnTo>
                  <a:cubicBezTo>
                    <a:pt x="1346" y="1203"/>
                    <a:pt x="1048" y="906"/>
                    <a:pt x="679" y="906"/>
                  </a:cubicBezTo>
                  <a:cubicBezTo>
                    <a:pt x="310" y="906"/>
                    <a:pt x="1" y="1203"/>
                    <a:pt x="1" y="1572"/>
                  </a:cubicBezTo>
                  <a:lnTo>
                    <a:pt x="1" y="3370"/>
                  </a:lnTo>
                  <a:cubicBezTo>
                    <a:pt x="1" y="3739"/>
                    <a:pt x="310" y="4037"/>
                    <a:pt x="679" y="4037"/>
                  </a:cubicBezTo>
                  <a:cubicBezTo>
                    <a:pt x="1048" y="4037"/>
                    <a:pt x="1346" y="3739"/>
                    <a:pt x="1346" y="3370"/>
                  </a:cubicBezTo>
                  <a:lnTo>
                    <a:pt x="1346" y="3144"/>
                  </a:lnTo>
                  <a:lnTo>
                    <a:pt x="2703" y="3144"/>
                  </a:lnTo>
                  <a:lnTo>
                    <a:pt x="2703" y="4263"/>
                  </a:lnTo>
                  <a:cubicBezTo>
                    <a:pt x="2703" y="4347"/>
                    <a:pt x="2715" y="4418"/>
                    <a:pt x="2739" y="4489"/>
                  </a:cubicBezTo>
                  <a:cubicBezTo>
                    <a:pt x="2834" y="4751"/>
                    <a:pt x="3084" y="4942"/>
                    <a:pt x="3370" y="4942"/>
                  </a:cubicBezTo>
                  <a:cubicBezTo>
                    <a:pt x="3739" y="4942"/>
                    <a:pt x="4049" y="4644"/>
                    <a:pt x="4049" y="4263"/>
                  </a:cubicBezTo>
                  <a:lnTo>
                    <a:pt x="4049" y="4037"/>
                  </a:lnTo>
                  <a:lnTo>
                    <a:pt x="18908" y="4037"/>
                  </a:lnTo>
                  <a:lnTo>
                    <a:pt x="18908" y="4263"/>
                  </a:lnTo>
                  <a:cubicBezTo>
                    <a:pt x="18908" y="4644"/>
                    <a:pt x="19217" y="4942"/>
                    <a:pt x="19586" y="4942"/>
                  </a:cubicBezTo>
                  <a:cubicBezTo>
                    <a:pt x="19872" y="4942"/>
                    <a:pt x="20122" y="4751"/>
                    <a:pt x="20217" y="4489"/>
                  </a:cubicBezTo>
                  <a:cubicBezTo>
                    <a:pt x="20241" y="4418"/>
                    <a:pt x="20253" y="4347"/>
                    <a:pt x="20253" y="4263"/>
                  </a:cubicBezTo>
                  <a:lnTo>
                    <a:pt x="20253" y="3144"/>
                  </a:lnTo>
                  <a:lnTo>
                    <a:pt x="21610" y="3144"/>
                  </a:lnTo>
                  <a:lnTo>
                    <a:pt x="21610" y="3370"/>
                  </a:lnTo>
                  <a:cubicBezTo>
                    <a:pt x="21610" y="3739"/>
                    <a:pt x="21908" y="4037"/>
                    <a:pt x="22277" y="4037"/>
                  </a:cubicBezTo>
                  <a:cubicBezTo>
                    <a:pt x="22646" y="4037"/>
                    <a:pt x="22956" y="3739"/>
                    <a:pt x="22956" y="3370"/>
                  </a:cubicBezTo>
                  <a:lnTo>
                    <a:pt x="22956" y="1572"/>
                  </a:lnTo>
                  <a:cubicBezTo>
                    <a:pt x="22956" y="1203"/>
                    <a:pt x="22646" y="906"/>
                    <a:pt x="22277" y="906"/>
                  </a:cubicBezTo>
                  <a:cubicBezTo>
                    <a:pt x="21908" y="906"/>
                    <a:pt x="21610" y="1203"/>
                    <a:pt x="21610" y="1572"/>
                  </a:cubicBezTo>
                  <a:lnTo>
                    <a:pt x="21610" y="1799"/>
                  </a:lnTo>
                  <a:lnTo>
                    <a:pt x="20253" y="1799"/>
                  </a:lnTo>
                  <a:lnTo>
                    <a:pt x="20253" y="679"/>
                  </a:lnTo>
                  <a:cubicBezTo>
                    <a:pt x="20253" y="298"/>
                    <a:pt x="19955" y="1"/>
                    <a:pt x="19586" y="1"/>
                  </a:cubicBezTo>
                  <a:cubicBezTo>
                    <a:pt x="19217" y="1"/>
                    <a:pt x="18908" y="298"/>
                    <a:pt x="18908" y="679"/>
                  </a:cubicBezTo>
                  <a:lnTo>
                    <a:pt x="18908" y="906"/>
                  </a:lnTo>
                  <a:lnTo>
                    <a:pt x="4049" y="906"/>
                  </a:lnTo>
                  <a:lnTo>
                    <a:pt x="4049" y="679"/>
                  </a:lnTo>
                  <a:cubicBezTo>
                    <a:pt x="4049" y="298"/>
                    <a:pt x="3739" y="1"/>
                    <a:pt x="3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6"/>
            <p:cNvSpPr/>
            <p:nvPr/>
          </p:nvSpPr>
          <p:spPr>
            <a:xfrm>
              <a:off x="6640400" y="2919525"/>
              <a:ext cx="573900" cy="123575"/>
            </a:xfrm>
            <a:custGeom>
              <a:rect b="b" l="l" r="r" t="t"/>
              <a:pathLst>
                <a:path extrusionOk="0" h="4943" w="22956">
                  <a:moveTo>
                    <a:pt x="3370" y="1"/>
                  </a:moveTo>
                  <a:cubicBezTo>
                    <a:pt x="3072" y="1"/>
                    <a:pt x="2822" y="203"/>
                    <a:pt x="2727" y="465"/>
                  </a:cubicBezTo>
                  <a:cubicBezTo>
                    <a:pt x="2715" y="537"/>
                    <a:pt x="2703" y="608"/>
                    <a:pt x="2703" y="680"/>
                  </a:cubicBezTo>
                  <a:lnTo>
                    <a:pt x="2703" y="1799"/>
                  </a:lnTo>
                  <a:lnTo>
                    <a:pt x="1346" y="1799"/>
                  </a:lnTo>
                  <a:lnTo>
                    <a:pt x="1346" y="1573"/>
                  </a:lnTo>
                  <a:cubicBezTo>
                    <a:pt x="1346" y="1203"/>
                    <a:pt x="1048" y="906"/>
                    <a:pt x="679" y="906"/>
                  </a:cubicBezTo>
                  <a:cubicBezTo>
                    <a:pt x="310" y="906"/>
                    <a:pt x="1" y="1203"/>
                    <a:pt x="1" y="1573"/>
                  </a:cubicBezTo>
                  <a:lnTo>
                    <a:pt x="1" y="3370"/>
                  </a:lnTo>
                  <a:cubicBezTo>
                    <a:pt x="1" y="3740"/>
                    <a:pt x="310" y="4049"/>
                    <a:pt x="679" y="4049"/>
                  </a:cubicBezTo>
                  <a:cubicBezTo>
                    <a:pt x="1048" y="4049"/>
                    <a:pt x="1346" y="3740"/>
                    <a:pt x="1346" y="3370"/>
                  </a:cubicBezTo>
                  <a:lnTo>
                    <a:pt x="1346" y="3144"/>
                  </a:lnTo>
                  <a:lnTo>
                    <a:pt x="2703" y="3144"/>
                  </a:lnTo>
                  <a:lnTo>
                    <a:pt x="2703" y="4275"/>
                  </a:lnTo>
                  <a:cubicBezTo>
                    <a:pt x="2703" y="4644"/>
                    <a:pt x="3001" y="4942"/>
                    <a:pt x="3370" y="4942"/>
                  </a:cubicBezTo>
                  <a:cubicBezTo>
                    <a:pt x="3739" y="4942"/>
                    <a:pt x="4049" y="4644"/>
                    <a:pt x="4049" y="4275"/>
                  </a:cubicBezTo>
                  <a:lnTo>
                    <a:pt x="4049" y="4049"/>
                  </a:lnTo>
                  <a:lnTo>
                    <a:pt x="18908" y="4049"/>
                  </a:lnTo>
                  <a:lnTo>
                    <a:pt x="18908" y="4275"/>
                  </a:lnTo>
                  <a:cubicBezTo>
                    <a:pt x="18908" y="4644"/>
                    <a:pt x="19217" y="4942"/>
                    <a:pt x="19586" y="4942"/>
                  </a:cubicBezTo>
                  <a:cubicBezTo>
                    <a:pt x="19955" y="4942"/>
                    <a:pt x="20253" y="4644"/>
                    <a:pt x="20253" y="4275"/>
                  </a:cubicBezTo>
                  <a:lnTo>
                    <a:pt x="20253" y="3144"/>
                  </a:lnTo>
                  <a:lnTo>
                    <a:pt x="21610" y="3144"/>
                  </a:lnTo>
                  <a:lnTo>
                    <a:pt x="21610" y="3370"/>
                  </a:lnTo>
                  <a:cubicBezTo>
                    <a:pt x="21610" y="3740"/>
                    <a:pt x="21908" y="4049"/>
                    <a:pt x="22277" y="4049"/>
                  </a:cubicBezTo>
                  <a:cubicBezTo>
                    <a:pt x="22646" y="4049"/>
                    <a:pt x="22956" y="3740"/>
                    <a:pt x="22956" y="3370"/>
                  </a:cubicBezTo>
                  <a:lnTo>
                    <a:pt x="22956" y="1573"/>
                  </a:lnTo>
                  <a:cubicBezTo>
                    <a:pt x="22956" y="1203"/>
                    <a:pt x="22646" y="906"/>
                    <a:pt x="22277" y="906"/>
                  </a:cubicBezTo>
                  <a:cubicBezTo>
                    <a:pt x="21908" y="906"/>
                    <a:pt x="21610" y="1203"/>
                    <a:pt x="21610" y="1573"/>
                  </a:cubicBezTo>
                  <a:lnTo>
                    <a:pt x="21610" y="1799"/>
                  </a:lnTo>
                  <a:lnTo>
                    <a:pt x="20253" y="1799"/>
                  </a:lnTo>
                  <a:lnTo>
                    <a:pt x="20253" y="680"/>
                  </a:lnTo>
                  <a:cubicBezTo>
                    <a:pt x="20253" y="596"/>
                    <a:pt x="20241" y="513"/>
                    <a:pt x="20217" y="441"/>
                  </a:cubicBezTo>
                  <a:cubicBezTo>
                    <a:pt x="20110" y="180"/>
                    <a:pt x="19872" y="1"/>
                    <a:pt x="19586" y="1"/>
                  </a:cubicBezTo>
                  <a:cubicBezTo>
                    <a:pt x="19217" y="1"/>
                    <a:pt x="18908" y="311"/>
                    <a:pt x="18908" y="680"/>
                  </a:cubicBezTo>
                  <a:lnTo>
                    <a:pt x="18908" y="906"/>
                  </a:lnTo>
                  <a:lnTo>
                    <a:pt x="4049" y="906"/>
                  </a:lnTo>
                  <a:lnTo>
                    <a:pt x="4049" y="680"/>
                  </a:lnTo>
                  <a:cubicBezTo>
                    <a:pt x="4049" y="311"/>
                    <a:pt x="3739" y="1"/>
                    <a:pt x="3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 name="Google Shape;991;p46"/>
          <p:cNvGrpSpPr/>
          <p:nvPr/>
        </p:nvGrpSpPr>
        <p:grpSpPr>
          <a:xfrm>
            <a:off x="5317354" y="3128907"/>
            <a:ext cx="296617" cy="540369"/>
            <a:chOff x="6769575" y="3113000"/>
            <a:chExt cx="315550" cy="574800"/>
          </a:xfrm>
        </p:grpSpPr>
        <p:sp>
          <p:nvSpPr>
            <p:cNvPr id="992" name="Google Shape;992;p46"/>
            <p:cNvSpPr/>
            <p:nvPr/>
          </p:nvSpPr>
          <p:spPr>
            <a:xfrm>
              <a:off x="6824650" y="3113000"/>
              <a:ext cx="205400" cy="143500"/>
            </a:xfrm>
            <a:custGeom>
              <a:rect b="b" l="l" r="r" t="t"/>
              <a:pathLst>
                <a:path extrusionOk="0" h="5740" w="8216">
                  <a:moveTo>
                    <a:pt x="4108" y="1"/>
                  </a:moveTo>
                  <a:cubicBezTo>
                    <a:pt x="1846" y="1"/>
                    <a:pt x="1" y="1835"/>
                    <a:pt x="1" y="4109"/>
                  </a:cubicBezTo>
                  <a:cubicBezTo>
                    <a:pt x="1" y="4680"/>
                    <a:pt x="131" y="5240"/>
                    <a:pt x="346" y="5740"/>
                  </a:cubicBezTo>
                  <a:lnTo>
                    <a:pt x="3430" y="5740"/>
                  </a:lnTo>
                  <a:lnTo>
                    <a:pt x="3430" y="4335"/>
                  </a:lnTo>
                  <a:lnTo>
                    <a:pt x="2977" y="4335"/>
                  </a:lnTo>
                  <a:cubicBezTo>
                    <a:pt x="2608" y="4335"/>
                    <a:pt x="2310" y="4025"/>
                    <a:pt x="2310" y="3656"/>
                  </a:cubicBezTo>
                  <a:cubicBezTo>
                    <a:pt x="2310" y="3287"/>
                    <a:pt x="2608" y="2989"/>
                    <a:pt x="2977" y="2989"/>
                  </a:cubicBezTo>
                  <a:lnTo>
                    <a:pt x="3430" y="2989"/>
                  </a:lnTo>
                  <a:lnTo>
                    <a:pt x="3430" y="2323"/>
                  </a:lnTo>
                  <a:cubicBezTo>
                    <a:pt x="3430" y="1954"/>
                    <a:pt x="3739" y="1656"/>
                    <a:pt x="4108" y="1656"/>
                  </a:cubicBezTo>
                  <a:cubicBezTo>
                    <a:pt x="4477" y="1656"/>
                    <a:pt x="4787" y="1954"/>
                    <a:pt x="4787" y="2323"/>
                  </a:cubicBezTo>
                  <a:lnTo>
                    <a:pt x="4787" y="2989"/>
                  </a:lnTo>
                  <a:lnTo>
                    <a:pt x="5239" y="2989"/>
                  </a:lnTo>
                  <a:cubicBezTo>
                    <a:pt x="5608" y="2989"/>
                    <a:pt x="5906" y="3287"/>
                    <a:pt x="5906" y="3656"/>
                  </a:cubicBezTo>
                  <a:cubicBezTo>
                    <a:pt x="5906" y="4025"/>
                    <a:pt x="5608" y="4335"/>
                    <a:pt x="5239" y="4335"/>
                  </a:cubicBezTo>
                  <a:lnTo>
                    <a:pt x="4787" y="4335"/>
                  </a:lnTo>
                  <a:lnTo>
                    <a:pt x="4787" y="5740"/>
                  </a:lnTo>
                  <a:lnTo>
                    <a:pt x="7871" y="5740"/>
                  </a:lnTo>
                  <a:cubicBezTo>
                    <a:pt x="8085" y="5240"/>
                    <a:pt x="8216" y="4680"/>
                    <a:pt x="8216" y="4109"/>
                  </a:cubicBezTo>
                  <a:cubicBezTo>
                    <a:pt x="8216" y="1835"/>
                    <a:pt x="6370" y="1"/>
                    <a:pt x="4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6"/>
            <p:cNvSpPr/>
            <p:nvPr/>
          </p:nvSpPr>
          <p:spPr>
            <a:xfrm>
              <a:off x="6814225" y="3523475"/>
              <a:ext cx="226250" cy="164325"/>
            </a:xfrm>
            <a:custGeom>
              <a:rect b="b" l="l" r="r" t="t"/>
              <a:pathLst>
                <a:path extrusionOk="0" h="6573" w="9050">
                  <a:moveTo>
                    <a:pt x="2763" y="1"/>
                  </a:moveTo>
                  <a:cubicBezTo>
                    <a:pt x="2751" y="84"/>
                    <a:pt x="2751" y="155"/>
                    <a:pt x="2751" y="239"/>
                  </a:cubicBezTo>
                  <a:cubicBezTo>
                    <a:pt x="2751" y="786"/>
                    <a:pt x="3001" y="1298"/>
                    <a:pt x="3430" y="1632"/>
                  </a:cubicBezTo>
                  <a:cubicBezTo>
                    <a:pt x="3632" y="1799"/>
                    <a:pt x="3727" y="2060"/>
                    <a:pt x="3668" y="2310"/>
                  </a:cubicBezTo>
                  <a:cubicBezTo>
                    <a:pt x="3442" y="3334"/>
                    <a:pt x="3073" y="4311"/>
                    <a:pt x="2573" y="5228"/>
                  </a:cubicBezTo>
                  <a:lnTo>
                    <a:pt x="668" y="5228"/>
                  </a:lnTo>
                  <a:cubicBezTo>
                    <a:pt x="298" y="5228"/>
                    <a:pt x="1" y="5525"/>
                    <a:pt x="1" y="5906"/>
                  </a:cubicBezTo>
                  <a:cubicBezTo>
                    <a:pt x="1" y="6275"/>
                    <a:pt x="298" y="6573"/>
                    <a:pt x="668" y="6573"/>
                  </a:cubicBezTo>
                  <a:lnTo>
                    <a:pt x="8383" y="6573"/>
                  </a:lnTo>
                  <a:cubicBezTo>
                    <a:pt x="8752" y="6573"/>
                    <a:pt x="9050" y="6275"/>
                    <a:pt x="9050" y="5906"/>
                  </a:cubicBezTo>
                  <a:cubicBezTo>
                    <a:pt x="9050" y="5525"/>
                    <a:pt x="8752" y="5228"/>
                    <a:pt x="8383" y="5228"/>
                  </a:cubicBezTo>
                  <a:lnTo>
                    <a:pt x="6478" y="5228"/>
                  </a:lnTo>
                  <a:cubicBezTo>
                    <a:pt x="5978" y="4311"/>
                    <a:pt x="5609" y="3334"/>
                    <a:pt x="5382" y="2310"/>
                  </a:cubicBezTo>
                  <a:cubicBezTo>
                    <a:pt x="5323" y="2060"/>
                    <a:pt x="5418" y="1799"/>
                    <a:pt x="5621" y="1632"/>
                  </a:cubicBezTo>
                  <a:cubicBezTo>
                    <a:pt x="6049" y="1298"/>
                    <a:pt x="6299" y="786"/>
                    <a:pt x="6299" y="239"/>
                  </a:cubicBezTo>
                  <a:cubicBezTo>
                    <a:pt x="6299" y="155"/>
                    <a:pt x="6299" y="84"/>
                    <a:pt x="6287" y="1"/>
                  </a:cubicBezTo>
                  <a:cubicBezTo>
                    <a:pt x="5728" y="167"/>
                    <a:pt x="5132" y="263"/>
                    <a:pt x="4525" y="263"/>
                  </a:cubicBezTo>
                  <a:cubicBezTo>
                    <a:pt x="3918" y="263"/>
                    <a:pt x="3323" y="167"/>
                    <a:pt x="2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6"/>
            <p:cNvSpPr/>
            <p:nvPr/>
          </p:nvSpPr>
          <p:spPr>
            <a:xfrm>
              <a:off x="6769575" y="3290125"/>
              <a:ext cx="315550" cy="206300"/>
            </a:xfrm>
            <a:custGeom>
              <a:rect b="b" l="l" r="r" t="t"/>
              <a:pathLst>
                <a:path extrusionOk="0" h="8252" w="12622">
                  <a:moveTo>
                    <a:pt x="680" y="0"/>
                  </a:moveTo>
                  <a:cubicBezTo>
                    <a:pt x="299" y="0"/>
                    <a:pt x="1" y="310"/>
                    <a:pt x="1" y="679"/>
                  </a:cubicBezTo>
                  <a:cubicBezTo>
                    <a:pt x="1" y="810"/>
                    <a:pt x="37" y="929"/>
                    <a:pt x="108" y="1036"/>
                  </a:cubicBezTo>
                  <a:cubicBezTo>
                    <a:pt x="227" y="1227"/>
                    <a:pt x="429" y="1346"/>
                    <a:pt x="680" y="1346"/>
                  </a:cubicBezTo>
                  <a:lnTo>
                    <a:pt x="1453" y="1346"/>
                  </a:lnTo>
                  <a:lnTo>
                    <a:pt x="1453" y="3382"/>
                  </a:lnTo>
                  <a:cubicBezTo>
                    <a:pt x="1453" y="6072"/>
                    <a:pt x="3632" y="8251"/>
                    <a:pt x="6311" y="8251"/>
                  </a:cubicBezTo>
                  <a:cubicBezTo>
                    <a:pt x="8990" y="8251"/>
                    <a:pt x="11169" y="6072"/>
                    <a:pt x="11169" y="3382"/>
                  </a:cubicBezTo>
                  <a:lnTo>
                    <a:pt x="11169" y="1346"/>
                  </a:lnTo>
                  <a:lnTo>
                    <a:pt x="11943" y="1346"/>
                  </a:lnTo>
                  <a:cubicBezTo>
                    <a:pt x="12193" y="1346"/>
                    <a:pt x="12395" y="1227"/>
                    <a:pt x="12514" y="1036"/>
                  </a:cubicBezTo>
                  <a:cubicBezTo>
                    <a:pt x="12586" y="929"/>
                    <a:pt x="12621" y="810"/>
                    <a:pt x="12621" y="679"/>
                  </a:cubicBezTo>
                  <a:cubicBezTo>
                    <a:pt x="12621" y="310"/>
                    <a:pt x="12324" y="0"/>
                    <a:pt x="11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 name="Google Shape;995;p46"/>
          <p:cNvGrpSpPr/>
          <p:nvPr/>
        </p:nvGrpSpPr>
        <p:grpSpPr>
          <a:xfrm rot="385840">
            <a:off x="8111462" y="3984535"/>
            <a:ext cx="750794" cy="919168"/>
            <a:chOff x="5848225" y="636413"/>
            <a:chExt cx="750800" cy="919175"/>
          </a:xfrm>
        </p:grpSpPr>
        <p:sp>
          <p:nvSpPr>
            <p:cNvPr id="996" name="Google Shape;996;p46"/>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6"/>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6"/>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6"/>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46"/>
          <p:cNvGrpSpPr/>
          <p:nvPr/>
        </p:nvGrpSpPr>
        <p:grpSpPr>
          <a:xfrm rot="385840">
            <a:off x="378205" y="197346"/>
            <a:ext cx="434696" cy="532271"/>
            <a:chOff x="6201500" y="1758888"/>
            <a:chExt cx="434700" cy="532275"/>
          </a:xfrm>
        </p:grpSpPr>
        <p:sp>
          <p:nvSpPr>
            <p:cNvPr id="1001" name="Google Shape;1001;p46"/>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6"/>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6"/>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6"/>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05" name="Google Shape;1005;p46" title="Chart">
            <a:hlinkClick r:id="rId4"/>
          </p:cNvPr>
          <p:cNvPicPr preferRelativeResize="0"/>
          <p:nvPr/>
        </p:nvPicPr>
        <p:blipFill>
          <a:blip r:embed="rId5">
            <a:alphaModFix/>
          </a:blip>
          <a:stretch>
            <a:fillRect/>
          </a:stretch>
        </p:blipFill>
        <p:spPr>
          <a:xfrm>
            <a:off x="609066" y="1340800"/>
            <a:ext cx="4417475" cy="2726813"/>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 name="Shape 1009"/>
        <p:cNvGrpSpPr/>
        <p:nvPr/>
      </p:nvGrpSpPr>
      <p:grpSpPr>
        <a:xfrm>
          <a:off x="0" y="0"/>
          <a:ext cx="0" cy="0"/>
          <a:chOff x="0" y="0"/>
          <a:chExt cx="0" cy="0"/>
        </a:xfrm>
      </p:grpSpPr>
      <p:sp>
        <p:nvSpPr>
          <p:cNvPr id="1010" name="Google Shape;1010;p47"/>
          <p:cNvSpPr txBox="1"/>
          <p:nvPr>
            <p:ph type="title"/>
          </p:nvPr>
        </p:nvSpPr>
        <p:spPr>
          <a:xfrm>
            <a:off x="2223600" y="670225"/>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011" name="Google Shape;1011;p47"/>
          <p:cNvSpPr txBox="1"/>
          <p:nvPr>
            <p:ph idx="1" type="subTitle"/>
          </p:nvPr>
        </p:nvSpPr>
        <p:spPr>
          <a:xfrm>
            <a:off x="2223600" y="1253625"/>
            <a:ext cx="46968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1012" name="Google Shape;1012;p47"/>
          <p:cNvSpPr txBox="1"/>
          <p:nvPr>
            <p:ph idx="2" type="title"/>
          </p:nvPr>
        </p:nvSpPr>
        <p:spPr>
          <a:xfrm>
            <a:off x="2223600" y="1954311"/>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1013" name="Google Shape;1013;p47"/>
          <p:cNvSpPr txBox="1"/>
          <p:nvPr>
            <p:ph idx="3" type="subTitle"/>
          </p:nvPr>
        </p:nvSpPr>
        <p:spPr>
          <a:xfrm>
            <a:off x="2223600" y="2554644"/>
            <a:ext cx="46968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1014" name="Google Shape;1014;p47"/>
          <p:cNvSpPr txBox="1"/>
          <p:nvPr>
            <p:ph idx="4" type="title"/>
          </p:nvPr>
        </p:nvSpPr>
        <p:spPr>
          <a:xfrm>
            <a:off x="2223600" y="3265638"/>
            <a:ext cx="46968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015" name="Google Shape;1015;p47"/>
          <p:cNvSpPr txBox="1"/>
          <p:nvPr>
            <p:ph idx="5" type="subTitle"/>
          </p:nvPr>
        </p:nvSpPr>
        <p:spPr>
          <a:xfrm>
            <a:off x="2223600" y="3874463"/>
            <a:ext cx="46968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grpSp>
        <p:nvGrpSpPr>
          <p:cNvPr id="1016" name="Google Shape;1016;p47"/>
          <p:cNvGrpSpPr/>
          <p:nvPr/>
        </p:nvGrpSpPr>
        <p:grpSpPr>
          <a:xfrm flipH="1" rot="712576">
            <a:off x="7407495" y="1783447"/>
            <a:ext cx="434703" cy="532278"/>
            <a:chOff x="6201500" y="1758888"/>
            <a:chExt cx="434700" cy="532275"/>
          </a:xfrm>
        </p:grpSpPr>
        <p:sp>
          <p:nvSpPr>
            <p:cNvPr id="1017" name="Google Shape;1017;p47"/>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7"/>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7"/>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7"/>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47"/>
          <p:cNvGrpSpPr/>
          <p:nvPr/>
        </p:nvGrpSpPr>
        <p:grpSpPr>
          <a:xfrm rot="-712518">
            <a:off x="6961329" y="1285505"/>
            <a:ext cx="355099" cy="434806"/>
            <a:chOff x="6201500" y="1758888"/>
            <a:chExt cx="434700" cy="532275"/>
          </a:xfrm>
        </p:grpSpPr>
        <p:sp>
          <p:nvSpPr>
            <p:cNvPr id="1022" name="Google Shape;1022;p47"/>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7"/>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7"/>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7"/>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 name="Google Shape;1026;p47"/>
          <p:cNvGrpSpPr/>
          <p:nvPr/>
        </p:nvGrpSpPr>
        <p:grpSpPr>
          <a:xfrm rot="1037271">
            <a:off x="1425427" y="3049752"/>
            <a:ext cx="731979" cy="896282"/>
            <a:chOff x="6201500" y="1758888"/>
            <a:chExt cx="434700" cy="532275"/>
          </a:xfrm>
        </p:grpSpPr>
        <p:sp>
          <p:nvSpPr>
            <p:cNvPr id="1027" name="Google Shape;1027;p47"/>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7"/>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7"/>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7"/>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34" name="Shape 1034"/>
        <p:cNvGrpSpPr/>
        <p:nvPr/>
      </p:nvGrpSpPr>
      <p:grpSpPr>
        <a:xfrm>
          <a:off x="0" y="0"/>
          <a:ext cx="0" cy="0"/>
          <a:chOff x="0" y="0"/>
          <a:chExt cx="0" cy="0"/>
        </a:xfrm>
      </p:grpSpPr>
      <p:sp>
        <p:nvSpPr>
          <p:cNvPr id="1035" name="Google Shape;1035;p48"/>
          <p:cNvSpPr/>
          <p:nvPr/>
        </p:nvSpPr>
        <p:spPr>
          <a:xfrm>
            <a:off x="6725" y="6725"/>
            <a:ext cx="9144000" cy="5137200"/>
          </a:xfrm>
          <a:prstGeom prst="rect">
            <a:avLst/>
          </a:prstGeom>
          <a:solidFill>
            <a:schemeClr val="lt1">
              <a:alpha val="45100"/>
            </a:schemeClr>
          </a:solidFill>
          <a:ln>
            <a:noFill/>
          </a:ln>
          <a:effectLst>
            <a:reflection blurRad="0" dir="5400000" dist="38100" endA="0" endPos="30000" fadeDir="5400012" kx="0" rotWithShape="0" algn="bl" stPos="0" sy="-100000" ky="0"/>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 name="Google Shape;1036;p48"/>
          <p:cNvGrpSpPr/>
          <p:nvPr/>
        </p:nvGrpSpPr>
        <p:grpSpPr>
          <a:xfrm>
            <a:off x="-6600" y="2902188"/>
            <a:ext cx="9150831" cy="2241196"/>
            <a:chOff x="-6600" y="3103625"/>
            <a:chExt cx="9150831" cy="2145917"/>
          </a:xfrm>
        </p:grpSpPr>
        <p:sp>
          <p:nvSpPr>
            <p:cNvPr id="1037" name="Google Shape;1037;p48"/>
            <p:cNvSpPr/>
            <p:nvPr/>
          </p:nvSpPr>
          <p:spPr>
            <a:xfrm rot="268">
              <a:off x="-6598" y="3103982"/>
              <a:ext cx="9150830"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8"/>
            <p:cNvSpPr/>
            <p:nvPr/>
          </p:nvSpPr>
          <p:spPr>
            <a:xfrm>
              <a:off x="-6600" y="4267342"/>
              <a:ext cx="9150600" cy="982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 name="Google Shape;1039;p48"/>
          <p:cNvSpPr/>
          <p:nvPr/>
        </p:nvSpPr>
        <p:spPr>
          <a:xfrm>
            <a:off x="-1281016" y="2501238"/>
            <a:ext cx="2884023" cy="304309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8"/>
          <p:cNvSpPr/>
          <p:nvPr/>
        </p:nvSpPr>
        <p:spPr>
          <a:xfrm flipH="1" rot="1605417">
            <a:off x="6546069" y="736499"/>
            <a:ext cx="3124565" cy="550760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8"/>
          <p:cNvSpPr/>
          <p:nvPr/>
        </p:nvSpPr>
        <p:spPr>
          <a:xfrm flipH="1" rot="-736599">
            <a:off x="7597811" y="3033255"/>
            <a:ext cx="2084058" cy="2275162"/>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8"/>
          <p:cNvSpPr txBox="1"/>
          <p:nvPr>
            <p:ph type="title"/>
          </p:nvPr>
        </p:nvSpPr>
        <p:spPr>
          <a:xfrm>
            <a:off x="720000" y="4227927"/>
            <a:ext cx="7704000" cy="43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 picture is worth a thousand words</a:t>
            </a:r>
            <a:endParaRPr/>
          </a:p>
        </p:txBody>
      </p:sp>
      <p:grpSp>
        <p:nvGrpSpPr>
          <p:cNvPr id="1043" name="Google Shape;1043;p48"/>
          <p:cNvGrpSpPr/>
          <p:nvPr/>
        </p:nvGrpSpPr>
        <p:grpSpPr>
          <a:xfrm rot="-798191">
            <a:off x="356775" y="3086045"/>
            <a:ext cx="660406" cy="808509"/>
            <a:chOff x="5848225" y="636413"/>
            <a:chExt cx="750800" cy="919175"/>
          </a:xfrm>
        </p:grpSpPr>
        <p:sp>
          <p:nvSpPr>
            <p:cNvPr id="1044" name="Google Shape;1044;p48"/>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8"/>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8"/>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8"/>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 name="Google Shape;1048;p48"/>
          <p:cNvGrpSpPr/>
          <p:nvPr/>
        </p:nvGrpSpPr>
        <p:grpSpPr>
          <a:xfrm rot="-798191">
            <a:off x="1067533" y="3586202"/>
            <a:ext cx="382364" cy="468191"/>
            <a:chOff x="6201500" y="1758888"/>
            <a:chExt cx="434700" cy="532275"/>
          </a:xfrm>
        </p:grpSpPr>
        <p:sp>
          <p:nvSpPr>
            <p:cNvPr id="1049" name="Google Shape;1049;p48"/>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8"/>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8"/>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8"/>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 name="Google Shape;1053;p48"/>
          <p:cNvGrpSpPr/>
          <p:nvPr/>
        </p:nvGrpSpPr>
        <p:grpSpPr>
          <a:xfrm rot="-712560">
            <a:off x="8157796" y="2891396"/>
            <a:ext cx="597993" cy="732222"/>
            <a:chOff x="6201500" y="1758888"/>
            <a:chExt cx="434700" cy="532275"/>
          </a:xfrm>
        </p:grpSpPr>
        <p:sp>
          <p:nvSpPr>
            <p:cNvPr id="1054" name="Google Shape;1054;p48"/>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8"/>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8"/>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8"/>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1" name="Shape 1061"/>
        <p:cNvGrpSpPr/>
        <p:nvPr/>
      </p:nvGrpSpPr>
      <p:grpSpPr>
        <a:xfrm>
          <a:off x="0" y="0"/>
          <a:ext cx="0" cy="0"/>
          <a:chOff x="0" y="0"/>
          <a:chExt cx="0" cy="0"/>
        </a:xfrm>
      </p:grpSpPr>
      <p:grpSp>
        <p:nvGrpSpPr>
          <p:cNvPr id="1062" name="Google Shape;1062;p49"/>
          <p:cNvGrpSpPr/>
          <p:nvPr/>
        </p:nvGrpSpPr>
        <p:grpSpPr>
          <a:xfrm flipH="1" rot="1773015">
            <a:off x="-1311263" y="537240"/>
            <a:ext cx="5724837" cy="5086321"/>
            <a:chOff x="-6423147" y="1012205"/>
            <a:chExt cx="4295472" cy="3499159"/>
          </a:xfrm>
        </p:grpSpPr>
        <p:grpSp>
          <p:nvGrpSpPr>
            <p:cNvPr id="1063" name="Google Shape;1063;p49"/>
            <p:cNvGrpSpPr/>
            <p:nvPr/>
          </p:nvGrpSpPr>
          <p:grpSpPr>
            <a:xfrm rot="-365795">
              <a:off x="-6330063" y="2513724"/>
              <a:ext cx="1367639" cy="1825744"/>
              <a:chOff x="-6331100" y="2233113"/>
              <a:chExt cx="1367700" cy="1825825"/>
            </a:xfrm>
          </p:grpSpPr>
          <p:sp>
            <p:nvSpPr>
              <p:cNvPr id="1064" name="Google Shape;1064;p49"/>
              <p:cNvSpPr/>
              <p:nvPr/>
            </p:nvSpPr>
            <p:spPr>
              <a:xfrm>
                <a:off x="-6067600" y="2233113"/>
                <a:ext cx="1019000" cy="1366525"/>
              </a:xfrm>
              <a:custGeom>
                <a:rect b="b" l="l" r="r" t="t"/>
                <a:pathLst>
                  <a:path extrusionOk="0" h="54661" w="40760">
                    <a:moveTo>
                      <a:pt x="7629" y="0"/>
                    </a:moveTo>
                    <a:cubicBezTo>
                      <a:pt x="7578" y="0"/>
                      <a:pt x="7527" y="1"/>
                      <a:pt x="7476" y="1"/>
                    </a:cubicBezTo>
                    <a:cubicBezTo>
                      <a:pt x="6749" y="26"/>
                      <a:pt x="6098" y="102"/>
                      <a:pt x="5521" y="277"/>
                    </a:cubicBezTo>
                    <a:cubicBezTo>
                      <a:pt x="4468" y="603"/>
                      <a:pt x="3692" y="1179"/>
                      <a:pt x="3190" y="2031"/>
                    </a:cubicBezTo>
                    <a:cubicBezTo>
                      <a:pt x="0" y="7632"/>
                      <a:pt x="24303" y="54661"/>
                      <a:pt x="32835" y="54661"/>
                    </a:cubicBezTo>
                    <a:cubicBezTo>
                      <a:pt x="33084" y="54661"/>
                      <a:pt x="33320" y="54621"/>
                      <a:pt x="33541" y="54538"/>
                    </a:cubicBezTo>
                    <a:cubicBezTo>
                      <a:pt x="34544" y="54187"/>
                      <a:pt x="35446" y="53586"/>
                      <a:pt x="36248" y="52784"/>
                    </a:cubicBezTo>
                    <a:cubicBezTo>
                      <a:pt x="38905" y="50177"/>
                      <a:pt x="40509" y="45390"/>
                      <a:pt x="40709" y="39751"/>
                    </a:cubicBezTo>
                    <a:cubicBezTo>
                      <a:pt x="40759" y="37871"/>
                      <a:pt x="40684" y="35891"/>
                      <a:pt x="40409" y="33861"/>
                    </a:cubicBezTo>
                    <a:cubicBezTo>
                      <a:pt x="40208" y="32132"/>
                      <a:pt x="39857" y="30403"/>
                      <a:pt x="39381" y="28623"/>
                    </a:cubicBezTo>
                    <a:cubicBezTo>
                      <a:pt x="39331" y="28448"/>
                      <a:pt x="39281" y="28247"/>
                      <a:pt x="39231" y="28047"/>
                    </a:cubicBezTo>
                    <a:cubicBezTo>
                      <a:pt x="38604" y="25866"/>
                      <a:pt x="37802" y="23686"/>
                      <a:pt x="36774" y="21530"/>
                    </a:cubicBezTo>
                    <a:cubicBezTo>
                      <a:pt x="36599" y="21154"/>
                      <a:pt x="36398" y="20753"/>
                      <a:pt x="36198" y="20377"/>
                    </a:cubicBezTo>
                    <a:cubicBezTo>
                      <a:pt x="35170" y="18423"/>
                      <a:pt x="33892" y="16543"/>
                      <a:pt x="32439" y="14763"/>
                    </a:cubicBezTo>
                    <a:cubicBezTo>
                      <a:pt x="31085" y="13109"/>
                      <a:pt x="29581" y="11555"/>
                      <a:pt x="27977" y="10102"/>
                    </a:cubicBezTo>
                    <a:cubicBezTo>
                      <a:pt x="26799" y="9049"/>
                      <a:pt x="25546" y="8047"/>
                      <a:pt x="24293" y="7119"/>
                    </a:cubicBezTo>
                    <a:cubicBezTo>
                      <a:pt x="22865" y="6067"/>
                      <a:pt x="21411" y="5089"/>
                      <a:pt x="19932" y="4237"/>
                    </a:cubicBezTo>
                    <a:cubicBezTo>
                      <a:pt x="15392" y="1572"/>
                      <a:pt x="10900" y="0"/>
                      <a:pt x="7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9"/>
              <p:cNvSpPr/>
              <p:nvPr/>
            </p:nvSpPr>
            <p:spPr>
              <a:xfrm>
                <a:off x="-5724075" y="2339013"/>
                <a:ext cx="263825" cy="176625"/>
              </a:xfrm>
              <a:custGeom>
                <a:rect b="b" l="l" r="r" t="t"/>
                <a:pathLst>
                  <a:path extrusionOk="0" h="7065" w="10553">
                    <a:moveTo>
                      <a:pt x="6191" y="1"/>
                    </a:moveTo>
                    <a:cubicBezTo>
                      <a:pt x="5164" y="653"/>
                      <a:pt x="4161" y="1430"/>
                      <a:pt x="3234" y="2207"/>
                    </a:cubicBezTo>
                    <a:cubicBezTo>
                      <a:pt x="2482" y="2833"/>
                      <a:pt x="1755" y="3485"/>
                      <a:pt x="1053" y="4161"/>
                    </a:cubicBezTo>
                    <a:cubicBezTo>
                      <a:pt x="702" y="4512"/>
                      <a:pt x="352" y="4888"/>
                      <a:pt x="176" y="5339"/>
                    </a:cubicBezTo>
                    <a:cubicBezTo>
                      <a:pt x="1" y="5790"/>
                      <a:pt x="1" y="6367"/>
                      <a:pt x="352" y="6718"/>
                    </a:cubicBezTo>
                    <a:cubicBezTo>
                      <a:pt x="583" y="6967"/>
                      <a:pt x="927" y="7064"/>
                      <a:pt x="1269" y="7064"/>
                    </a:cubicBezTo>
                    <a:cubicBezTo>
                      <a:pt x="1409" y="7064"/>
                      <a:pt x="1549" y="7048"/>
                      <a:pt x="1680" y="7019"/>
                    </a:cubicBezTo>
                    <a:cubicBezTo>
                      <a:pt x="2131" y="6893"/>
                      <a:pt x="2532" y="6618"/>
                      <a:pt x="2933" y="6367"/>
                    </a:cubicBezTo>
                    <a:cubicBezTo>
                      <a:pt x="5013" y="4988"/>
                      <a:pt x="7294" y="3936"/>
                      <a:pt x="9675" y="3234"/>
                    </a:cubicBezTo>
                    <a:cubicBezTo>
                      <a:pt x="9976" y="3159"/>
                      <a:pt x="10301" y="3059"/>
                      <a:pt x="10552" y="2883"/>
                    </a:cubicBezTo>
                    <a:cubicBezTo>
                      <a:pt x="9124" y="1831"/>
                      <a:pt x="7670" y="853"/>
                      <a:pt x="61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9"/>
              <p:cNvSpPr/>
              <p:nvPr/>
            </p:nvSpPr>
            <p:spPr>
              <a:xfrm>
                <a:off x="-5629450" y="2485638"/>
                <a:ext cx="372825" cy="224400"/>
              </a:xfrm>
              <a:custGeom>
                <a:rect b="b" l="l" r="r" t="t"/>
                <a:pathLst>
                  <a:path extrusionOk="0" h="8976" w="14913">
                    <a:moveTo>
                      <a:pt x="10451" y="1"/>
                    </a:moveTo>
                    <a:cubicBezTo>
                      <a:pt x="8271" y="1078"/>
                      <a:pt x="6216" y="2332"/>
                      <a:pt x="4286" y="3760"/>
                    </a:cubicBezTo>
                    <a:cubicBezTo>
                      <a:pt x="3108" y="4612"/>
                      <a:pt x="1980" y="5565"/>
                      <a:pt x="927" y="6542"/>
                    </a:cubicBezTo>
                    <a:cubicBezTo>
                      <a:pt x="677" y="6793"/>
                      <a:pt x="426" y="7018"/>
                      <a:pt x="251" y="7319"/>
                    </a:cubicBezTo>
                    <a:cubicBezTo>
                      <a:pt x="100" y="7595"/>
                      <a:pt x="0" y="7971"/>
                      <a:pt x="125" y="8296"/>
                    </a:cubicBezTo>
                    <a:cubicBezTo>
                      <a:pt x="292" y="8749"/>
                      <a:pt x="798" y="8975"/>
                      <a:pt x="1278" y="8975"/>
                    </a:cubicBezTo>
                    <a:cubicBezTo>
                      <a:pt x="1303" y="8975"/>
                      <a:pt x="1329" y="8974"/>
                      <a:pt x="1354" y="8973"/>
                    </a:cubicBezTo>
                    <a:cubicBezTo>
                      <a:pt x="1855" y="8948"/>
                      <a:pt x="2331" y="8723"/>
                      <a:pt x="2782" y="8497"/>
                    </a:cubicBezTo>
                    <a:cubicBezTo>
                      <a:pt x="6115" y="6918"/>
                      <a:pt x="9674" y="5840"/>
                      <a:pt x="13309" y="5339"/>
                    </a:cubicBezTo>
                    <a:cubicBezTo>
                      <a:pt x="13860" y="5239"/>
                      <a:pt x="14461" y="5164"/>
                      <a:pt x="14837" y="4763"/>
                    </a:cubicBezTo>
                    <a:lnTo>
                      <a:pt x="14913" y="4662"/>
                    </a:lnTo>
                    <a:cubicBezTo>
                      <a:pt x="13559" y="3008"/>
                      <a:pt x="12055" y="1454"/>
                      <a:pt x="10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9"/>
              <p:cNvSpPr/>
              <p:nvPr/>
            </p:nvSpPr>
            <p:spPr>
              <a:xfrm>
                <a:off x="-5482850" y="2771363"/>
                <a:ext cx="396025" cy="187400"/>
              </a:xfrm>
              <a:custGeom>
                <a:rect b="b" l="l" r="r" t="t"/>
                <a:pathLst>
                  <a:path extrusionOk="0" h="7496" w="15841">
                    <a:moveTo>
                      <a:pt x="13384" y="0"/>
                    </a:moveTo>
                    <a:cubicBezTo>
                      <a:pt x="13034" y="75"/>
                      <a:pt x="12683" y="151"/>
                      <a:pt x="12307" y="226"/>
                    </a:cubicBezTo>
                    <a:cubicBezTo>
                      <a:pt x="9800" y="727"/>
                      <a:pt x="7369" y="1554"/>
                      <a:pt x="5064" y="2632"/>
                    </a:cubicBezTo>
                    <a:cubicBezTo>
                      <a:pt x="3760" y="3258"/>
                      <a:pt x="2507" y="3960"/>
                      <a:pt x="1304" y="4737"/>
                    </a:cubicBezTo>
                    <a:cubicBezTo>
                      <a:pt x="953" y="4963"/>
                      <a:pt x="627" y="5213"/>
                      <a:pt x="377" y="5539"/>
                    </a:cubicBezTo>
                    <a:cubicBezTo>
                      <a:pt x="126" y="5865"/>
                      <a:pt x="1" y="6316"/>
                      <a:pt x="126" y="6717"/>
                    </a:cubicBezTo>
                    <a:cubicBezTo>
                      <a:pt x="277" y="7143"/>
                      <a:pt x="753" y="7419"/>
                      <a:pt x="1229" y="7469"/>
                    </a:cubicBezTo>
                    <a:cubicBezTo>
                      <a:pt x="1339" y="7487"/>
                      <a:pt x="1451" y="7495"/>
                      <a:pt x="1563" y="7495"/>
                    </a:cubicBezTo>
                    <a:cubicBezTo>
                      <a:pt x="1911" y="7495"/>
                      <a:pt x="2266" y="7419"/>
                      <a:pt x="2607" y="7344"/>
                    </a:cubicBezTo>
                    <a:cubicBezTo>
                      <a:pt x="5431" y="6731"/>
                      <a:pt x="8310" y="6434"/>
                      <a:pt x="11193" y="6434"/>
                    </a:cubicBezTo>
                    <a:cubicBezTo>
                      <a:pt x="12200" y="6434"/>
                      <a:pt x="13206" y="6470"/>
                      <a:pt x="14211" y="6542"/>
                    </a:cubicBezTo>
                    <a:cubicBezTo>
                      <a:pt x="14499" y="6555"/>
                      <a:pt x="14802" y="6577"/>
                      <a:pt x="15104" y="6577"/>
                    </a:cubicBezTo>
                    <a:cubicBezTo>
                      <a:pt x="15353" y="6577"/>
                      <a:pt x="15602" y="6562"/>
                      <a:pt x="15841" y="6517"/>
                    </a:cubicBezTo>
                    <a:cubicBezTo>
                      <a:pt x="15214" y="4336"/>
                      <a:pt x="14412" y="2156"/>
                      <a:pt x="133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9"/>
              <p:cNvSpPr/>
              <p:nvPr/>
            </p:nvSpPr>
            <p:spPr>
              <a:xfrm>
                <a:off x="-5346875" y="3079638"/>
                <a:ext cx="298275" cy="147500"/>
              </a:xfrm>
              <a:custGeom>
                <a:rect b="b" l="l" r="r" t="t"/>
                <a:pathLst>
                  <a:path extrusionOk="0" h="5900" w="11931">
                    <a:moveTo>
                      <a:pt x="11580" y="0"/>
                    </a:moveTo>
                    <a:cubicBezTo>
                      <a:pt x="11329" y="25"/>
                      <a:pt x="11053" y="50"/>
                      <a:pt x="10803" y="75"/>
                    </a:cubicBezTo>
                    <a:cubicBezTo>
                      <a:pt x="8798" y="301"/>
                      <a:pt x="6818" y="652"/>
                      <a:pt x="4863" y="1103"/>
                    </a:cubicBezTo>
                    <a:cubicBezTo>
                      <a:pt x="3735" y="1379"/>
                      <a:pt x="2632" y="1679"/>
                      <a:pt x="1554" y="2005"/>
                    </a:cubicBezTo>
                    <a:cubicBezTo>
                      <a:pt x="1178" y="2131"/>
                      <a:pt x="828" y="2256"/>
                      <a:pt x="527" y="2481"/>
                    </a:cubicBezTo>
                    <a:cubicBezTo>
                      <a:pt x="226" y="2707"/>
                      <a:pt x="0" y="3058"/>
                      <a:pt x="51" y="3434"/>
                    </a:cubicBezTo>
                    <a:cubicBezTo>
                      <a:pt x="101" y="3810"/>
                      <a:pt x="376" y="4085"/>
                      <a:pt x="677" y="4261"/>
                    </a:cubicBezTo>
                    <a:cubicBezTo>
                      <a:pt x="1003" y="4411"/>
                      <a:pt x="1379" y="4486"/>
                      <a:pt x="1730" y="4537"/>
                    </a:cubicBezTo>
                    <a:cubicBezTo>
                      <a:pt x="3509" y="4787"/>
                      <a:pt x="5264" y="5038"/>
                      <a:pt x="7018" y="5288"/>
                    </a:cubicBezTo>
                    <a:cubicBezTo>
                      <a:pt x="8246" y="5464"/>
                      <a:pt x="9474" y="5639"/>
                      <a:pt x="10702" y="5815"/>
                    </a:cubicBezTo>
                    <a:cubicBezTo>
                      <a:pt x="10984" y="5871"/>
                      <a:pt x="11280" y="5899"/>
                      <a:pt x="11580" y="5899"/>
                    </a:cubicBezTo>
                    <a:cubicBezTo>
                      <a:pt x="11680" y="5899"/>
                      <a:pt x="11780" y="5896"/>
                      <a:pt x="11880" y="5890"/>
                    </a:cubicBezTo>
                    <a:cubicBezTo>
                      <a:pt x="11930" y="4010"/>
                      <a:pt x="11855" y="2030"/>
                      <a:pt x="115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9"/>
              <p:cNvSpPr/>
              <p:nvPr/>
            </p:nvSpPr>
            <p:spPr>
              <a:xfrm>
                <a:off x="-6331100" y="3105113"/>
                <a:ext cx="1367700" cy="953825"/>
              </a:xfrm>
              <a:custGeom>
                <a:rect b="b" l="l" r="r" t="t"/>
                <a:pathLst>
                  <a:path extrusionOk="0" h="38153" w="54708">
                    <a:moveTo>
                      <a:pt x="14869" y="1"/>
                    </a:moveTo>
                    <a:cubicBezTo>
                      <a:pt x="9864" y="1"/>
                      <a:pt x="5481" y="825"/>
                      <a:pt x="2803" y="2390"/>
                    </a:cubicBezTo>
                    <a:cubicBezTo>
                      <a:pt x="2176" y="2741"/>
                      <a:pt x="1650" y="3142"/>
                      <a:pt x="1224" y="3593"/>
                    </a:cubicBezTo>
                    <a:cubicBezTo>
                      <a:pt x="472" y="4370"/>
                      <a:pt x="46" y="5247"/>
                      <a:pt x="46" y="6249"/>
                    </a:cubicBezTo>
                    <a:cubicBezTo>
                      <a:pt x="0" y="12278"/>
                      <a:pt x="38531" y="38152"/>
                      <a:pt x="49672" y="38152"/>
                    </a:cubicBezTo>
                    <a:cubicBezTo>
                      <a:pt x="50805" y="38152"/>
                      <a:pt x="51654" y="37885"/>
                      <a:pt x="52152" y="37302"/>
                    </a:cubicBezTo>
                    <a:cubicBezTo>
                      <a:pt x="52828" y="36500"/>
                      <a:pt x="53329" y="35523"/>
                      <a:pt x="53655" y="34445"/>
                    </a:cubicBezTo>
                    <a:cubicBezTo>
                      <a:pt x="54708" y="30836"/>
                      <a:pt x="53756" y="25899"/>
                      <a:pt x="51174" y="20886"/>
                    </a:cubicBezTo>
                    <a:cubicBezTo>
                      <a:pt x="50322" y="19207"/>
                      <a:pt x="49269" y="17528"/>
                      <a:pt x="48066" y="15874"/>
                    </a:cubicBezTo>
                    <a:cubicBezTo>
                      <a:pt x="47039" y="14495"/>
                      <a:pt x="45886" y="13117"/>
                      <a:pt x="44608" y="11813"/>
                    </a:cubicBezTo>
                    <a:cubicBezTo>
                      <a:pt x="44482" y="11663"/>
                      <a:pt x="44332" y="11538"/>
                      <a:pt x="44182" y="11387"/>
                    </a:cubicBezTo>
                    <a:cubicBezTo>
                      <a:pt x="42578" y="9783"/>
                      <a:pt x="40823" y="8280"/>
                      <a:pt x="38868" y="6901"/>
                    </a:cubicBezTo>
                    <a:cubicBezTo>
                      <a:pt x="38517" y="6650"/>
                      <a:pt x="38166" y="6400"/>
                      <a:pt x="37791" y="6149"/>
                    </a:cubicBezTo>
                    <a:cubicBezTo>
                      <a:pt x="35961" y="4946"/>
                      <a:pt x="33931" y="3944"/>
                      <a:pt x="31801" y="3092"/>
                    </a:cubicBezTo>
                    <a:cubicBezTo>
                      <a:pt x="29796" y="2315"/>
                      <a:pt x="27715" y="1688"/>
                      <a:pt x="25610" y="1212"/>
                    </a:cubicBezTo>
                    <a:cubicBezTo>
                      <a:pt x="24056" y="861"/>
                      <a:pt x="22502" y="585"/>
                      <a:pt x="20948" y="385"/>
                    </a:cubicBezTo>
                    <a:cubicBezTo>
                      <a:pt x="19194" y="159"/>
                      <a:pt x="17440" y="34"/>
                      <a:pt x="15735" y="9"/>
                    </a:cubicBezTo>
                    <a:cubicBezTo>
                      <a:pt x="15445" y="3"/>
                      <a:pt x="15156" y="1"/>
                      <a:pt x="14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9"/>
              <p:cNvSpPr/>
              <p:nvPr/>
            </p:nvSpPr>
            <p:spPr>
              <a:xfrm>
                <a:off x="-6005400" y="3105313"/>
                <a:ext cx="198025" cy="219275"/>
              </a:xfrm>
              <a:custGeom>
                <a:rect b="b" l="l" r="r" t="t"/>
                <a:pathLst>
                  <a:path extrusionOk="0" h="8771" w="7921">
                    <a:moveTo>
                      <a:pt x="2707" y="1"/>
                    </a:moveTo>
                    <a:cubicBezTo>
                      <a:pt x="2131" y="1078"/>
                      <a:pt x="1630" y="2256"/>
                      <a:pt x="1204" y="3359"/>
                    </a:cubicBezTo>
                    <a:cubicBezTo>
                      <a:pt x="853" y="4287"/>
                      <a:pt x="527" y="5189"/>
                      <a:pt x="251" y="6141"/>
                    </a:cubicBezTo>
                    <a:cubicBezTo>
                      <a:pt x="126" y="6617"/>
                      <a:pt x="0" y="7094"/>
                      <a:pt x="51" y="7595"/>
                    </a:cubicBezTo>
                    <a:cubicBezTo>
                      <a:pt x="126" y="8096"/>
                      <a:pt x="427" y="8572"/>
                      <a:pt x="903" y="8723"/>
                    </a:cubicBezTo>
                    <a:cubicBezTo>
                      <a:pt x="995" y="8755"/>
                      <a:pt x="1091" y="8770"/>
                      <a:pt x="1189" y="8770"/>
                    </a:cubicBezTo>
                    <a:cubicBezTo>
                      <a:pt x="1540" y="8770"/>
                      <a:pt x="1906" y="8577"/>
                      <a:pt x="2181" y="8322"/>
                    </a:cubicBezTo>
                    <a:cubicBezTo>
                      <a:pt x="2507" y="7996"/>
                      <a:pt x="2732" y="7570"/>
                      <a:pt x="2958" y="7144"/>
                    </a:cubicBezTo>
                    <a:cubicBezTo>
                      <a:pt x="4111" y="4938"/>
                      <a:pt x="5590" y="2908"/>
                      <a:pt x="7319" y="1129"/>
                    </a:cubicBezTo>
                    <a:cubicBezTo>
                      <a:pt x="7544" y="903"/>
                      <a:pt x="7795" y="652"/>
                      <a:pt x="7920" y="377"/>
                    </a:cubicBezTo>
                    <a:cubicBezTo>
                      <a:pt x="6166" y="151"/>
                      <a:pt x="4412" y="26"/>
                      <a:pt x="27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9"/>
              <p:cNvSpPr/>
              <p:nvPr/>
            </p:nvSpPr>
            <p:spPr>
              <a:xfrm>
                <a:off x="-5824325" y="3135388"/>
                <a:ext cx="288250" cy="312375"/>
              </a:xfrm>
              <a:custGeom>
                <a:rect b="b" l="l" r="r" t="t"/>
                <a:pathLst>
                  <a:path extrusionOk="0" h="12495" w="11530">
                    <a:moveTo>
                      <a:pt x="5339" y="1"/>
                    </a:moveTo>
                    <a:cubicBezTo>
                      <a:pt x="3961" y="1981"/>
                      <a:pt x="2783" y="4086"/>
                      <a:pt x="1780" y="6292"/>
                    </a:cubicBezTo>
                    <a:cubicBezTo>
                      <a:pt x="1179" y="7620"/>
                      <a:pt x="652" y="8973"/>
                      <a:pt x="226" y="10352"/>
                    </a:cubicBezTo>
                    <a:cubicBezTo>
                      <a:pt x="101" y="10678"/>
                      <a:pt x="1" y="11003"/>
                      <a:pt x="1" y="11354"/>
                    </a:cubicBezTo>
                    <a:cubicBezTo>
                      <a:pt x="1" y="11680"/>
                      <a:pt x="126" y="12056"/>
                      <a:pt x="377" y="12257"/>
                    </a:cubicBezTo>
                    <a:cubicBezTo>
                      <a:pt x="557" y="12425"/>
                      <a:pt x="789" y="12495"/>
                      <a:pt x="1029" y="12495"/>
                    </a:cubicBezTo>
                    <a:cubicBezTo>
                      <a:pt x="1289" y="12495"/>
                      <a:pt x="1558" y="12412"/>
                      <a:pt x="1780" y="12282"/>
                    </a:cubicBezTo>
                    <a:cubicBezTo>
                      <a:pt x="2206" y="12006"/>
                      <a:pt x="2507" y="11580"/>
                      <a:pt x="2808" y="11154"/>
                    </a:cubicBezTo>
                    <a:cubicBezTo>
                      <a:pt x="4938" y="8146"/>
                      <a:pt x="7519" y="5490"/>
                      <a:pt x="10427" y="3259"/>
                    </a:cubicBezTo>
                    <a:cubicBezTo>
                      <a:pt x="10878" y="2908"/>
                      <a:pt x="11354" y="2557"/>
                      <a:pt x="11504" y="2006"/>
                    </a:cubicBezTo>
                    <a:cubicBezTo>
                      <a:pt x="11504" y="1981"/>
                      <a:pt x="11504" y="1931"/>
                      <a:pt x="11530" y="1881"/>
                    </a:cubicBezTo>
                    <a:cubicBezTo>
                      <a:pt x="9525" y="1104"/>
                      <a:pt x="7444" y="477"/>
                      <a:pt x="5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9"/>
              <p:cNvSpPr/>
              <p:nvPr/>
            </p:nvSpPr>
            <p:spPr>
              <a:xfrm>
                <a:off x="-5577450" y="3277638"/>
                <a:ext cx="350900" cy="314150"/>
              </a:xfrm>
              <a:custGeom>
                <a:rect b="b" l="l" r="r" t="t"/>
                <a:pathLst>
                  <a:path extrusionOk="0" h="12566" w="14036">
                    <a:moveTo>
                      <a:pt x="8722" y="0"/>
                    </a:moveTo>
                    <a:cubicBezTo>
                      <a:pt x="8447" y="226"/>
                      <a:pt x="8171" y="476"/>
                      <a:pt x="7895" y="702"/>
                    </a:cubicBezTo>
                    <a:cubicBezTo>
                      <a:pt x="5965" y="2381"/>
                      <a:pt x="4236" y="4261"/>
                      <a:pt x="2757" y="6341"/>
                    </a:cubicBezTo>
                    <a:cubicBezTo>
                      <a:pt x="1930" y="7519"/>
                      <a:pt x="1153" y="8747"/>
                      <a:pt x="502" y="10025"/>
                    </a:cubicBezTo>
                    <a:cubicBezTo>
                      <a:pt x="301" y="10401"/>
                      <a:pt x="126" y="10777"/>
                      <a:pt x="76" y="11178"/>
                    </a:cubicBezTo>
                    <a:cubicBezTo>
                      <a:pt x="0" y="11579"/>
                      <a:pt x="126" y="12030"/>
                      <a:pt x="426" y="12306"/>
                    </a:cubicBezTo>
                    <a:cubicBezTo>
                      <a:pt x="635" y="12484"/>
                      <a:pt x="914" y="12566"/>
                      <a:pt x="1195" y="12566"/>
                    </a:cubicBezTo>
                    <a:cubicBezTo>
                      <a:pt x="1388" y="12566"/>
                      <a:pt x="1582" y="12528"/>
                      <a:pt x="1755" y="12456"/>
                    </a:cubicBezTo>
                    <a:cubicBezTo>
                      <a:pt x="2181" y="12281"/>
                      <a:pt x="2557" y="11955"/>
                      <a:pt x="2908" y="11654"/>
                    </a:cubicBezTo>
                    <a:cubicBezTo>
                      <a:pt x="5815" y="9098"/>
                      <a:pt x="9098" y="6942"/>
                      <a:pt x="12607" y="5288"/>
                    </a:cubicBezTo>
                    <a:cubicBezTo>
                      <a:pt x="13108" y="5063"/>
                      <a:pt x="13635" y="4837"/>
                      <a:pt x="14036" y="4486"/>
                    </a:cubicBezTo>
                    <a:cubicBezTo>
                      <a:pt x="12432" y="2882"/>
                      <a:pt x="10677" y="1379"/>
                      <a:pt x="87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9"/>
              <p:cNvSpPr/>
              <p:nvPr/>
            </p:nvSpPr>
            <p:spPr>
              <a:xfrm>
                <a:off x="-5345000" y="3501938"/>
                <a:ext cx="293275" cy="226225"/>
              </a:xfrm>
              <a:custGeom>
                <a:rect b="b" l="l" r="r" t="t"/>
                <a:pathLst>
                  <a:path extrusionOk="0" h="9049" w="11731">
                    <a:moveTo>
                      <a:pt x="8622" y="1"/>
                    </a:moveTo>
                    <a:cubicBezTo>
                      <a:pt x="8397" y="151"/>
                      <a:pt x="8171" y="301"/>
                      <a:pt x="7971" y="452"/>
                    </a:cubicBezTo>
                    <a:cubicBezTo>
                      <a:pt x="6342" y="1630"/>
                      <a:pt x="4763" y="2908"/>
                      <a:pt x="3284" y="4261"/>
                    </a:cubicBezTo>
                    <a:cubicBezTo>
                      <a:pt x="2432" y="5038"/>
                      <a:pt x="1630" y="5840"/>
                      <a:pt x="828" y="6667"/>
                    </a:cubicBezTo>
                    <a:cubicBezTo>
                      <a:pt x="577" y="6943"/>
                      <a:pt x="301" y="7219"/>
                      <a:pt x="151" y="7569"/>
                    </a:cubicBezTo>
                    <a:cubicBezTo>
                      <a:pt x="26" y="7895"/>
                      <a:pt x="1" y="8321"/>
                      <a:pt x="226" y="8647"/>
                    </a:cubicBezTo>
                    <a:cubicBezTo>
                      <a:pt x="427" y="8923"/>
                      <a:pt x="828" y="9048"/>
                      <a:pt x="1179" y="9048"/>
                    </a:cubicBezTo>
                    <a:cubicBezTo>
                      <a:pt x="1530" y="9023"/>
                      <a:pt x="1880" y="8898"/>
                      <a:pt x="2231" y="8773"/>
                    </a:cubicBezTo>
                    <a:cubicBezTo>
                      <a:pt x="3885" y="8121"/>
                      <a:pt x="5540" y="7494"/>
                      <a:pt x="7219" y="6843"/>
                    </a:cubicBezTo>
                    <a:cubicBezTo>
                      <a:pt x="8372" y="6417"/>
                      <a:pt x="9525" y="5965"/>
                      <a:pt x="10677" y="5539"/>
                    </a:cubicBezTo>
                    <a:cubicBezTo>
                      <a:pt x="11028" y="5389"/>
                      <a:pt x="11429" y="5214"/>
                      <a:pt x="11730" y="5013"/>
                    </a:cubicBezTo>
                    <a:cubicBezTo>
                      <a:pt x="10878" y="3334"/>
                      <a:pt x="9825" y="1655"/>
                      <a:pt x="86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49"/>
            <p:cNvGrpSpPr/>
            <p:nvPr/>
          </p:nvGrpSpPr>
          <p:grpSpPr>
            <a:xfrm rot="-365795">
              <a:off x="-5581508" y="1082635"/>
              <a:ext cx="1505133" cy="3358300"/>
              <a:chOff x="-5516525" y="892525"/>
              <a:chExt cx="1505200" cy="3358450"/>
            </a:xfrm>
          </p:grpSpPr>
          <p:sp>
            <p:nvSpPr>
              <p:cNvPr id="1075" name="Google Shape;1075;p49"/>
              <p:cNvSpPr/>
              <p:nvPr/>
            </p:nvSpPr>
            <p:spPr>
              <a:xfrm>
                <a:off x="-5002725" y="1079250"/>
                <a:ext cx="298900" cy="545775"/>
              </a:xfrm>
              <a:custGeom>
                <a:rect b="b" l="l" r="r" t="t"/>
                <a:pathLst>
                  <a:path extrusionOk="0" h="21831" w="11956">
                    <a:moveTo>
                      <a:pt x="100" y="1"/>
                    </a:moveTo>
                    <a:cubicBezTo>
                      <a:pt x="0" y="4211"/>
                      <a:pt x="1604" y="8572"/>
                      <a:pt x="3835" y="12181"/>
                    </a:cubicBezTo>
                    <a:cubicBezTo>
                      <a:pt x="6040" y="15790"/>
                      <a:pt x="9048" y="18722"/>
                      <a:pt x="11955" y="21830"/>
                    </a:cubicBezTo>
                    <a:cubicBezTo>
                      <a:pt x="10251" y="16617"/>
                      <a:pt x="8070" y="11580"/>
                      <a:pt x="5464" y="6767"/>
                    </a:cubicBezTo>
                    <a:cubicBezTo>
                      <a:pt x="4060" y="4211"/>
                      <a:pt x="2481" y="1655"/>
                      <a:pt x="1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9"/>
              <p:cNvSpPr/>
              <p:nvPr/>
            </p:nvSpPr>
            <p:spPr>
              <a:xfrm>
                <a:off x="-5156875" y="1005325"/>
                <a:ext cx="298275" cy="545750"/>
              </a:xfrm>
              <a:custGeom>
                <a:rect b="b" l="l" r="r" t="t"/>
                <a:pathLst>
                  <a:path extrusionOk="0" h="21830" w="11931">
                    <a:moveTo>
                      <a:pt x="76" y="0"/>
                    </a:moveTo>
                    <a:lnTo>
                      <a:pt x="76" y="0"/>
                    </a:lnTo>
                    <a:cubicBezTo>
                      <a:pt x="1" y="4236"/>
                      <a:pt x="1605" y="8572"/>
                      <a:pt x="3810" y="12181"/>
                    </a:cubicBezTo>
                    <a:cubicBezTo>
                      <a:pt x="6016" y="15790"/>
                      <a:pt x="9048" y="18747"/>
                      <a:pt x="11931" y="21830"/>
                    </a:cubicBezTo>
                    <a:cubicBezTo>
                      <a:pt x="10226" y="16642"/>
                      <a:pt x="8046" y="11579"/>
                      <a:pt x="5439" y="6767"/>
                    </a:cubicBezTo>
                    <a:cubicBezTo>
                      <a:pt x="4061" y="4211"/>
                      <a:pt x="2482" y="1654"/>
                      <a:pt x="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9"/>
              <p:cNvSpPr/>
              <p:nvPr/>
            </p:nvSpPr>
            <p:spPr>
              <a:xfrm>
                <a:off x="-5494600" y="1017225"/>
                <a:ext cx="444900" cy="432975"/>
              </a:xfrm>
              <a:custGeom>
                <a:rect b="b" l="l" r="r" t="t"/>
                <a:pathLst>
                  <a:path extrusionOk="0" h="17319" w="17796">
                    <a:moveTo>
                      <a:pt x="1" y="0"/>
                    </a:moveTo>
                    <a:lnTo>
                      <a:pt x="1" y="0"/>
                    </a:lnTo>
                    <a:cubicBezTo>
                      <a:pt x="1154" y="4061"/>
                      <a:pt x="3986" y="7745"/>
                      <a:pt x="7169" y="10527"/>
                    </a:cubicBezTo>
                    <a:cubicBezTo>
                      <a:pt x="10352" y="13309"/>
                      <a:pt x="14111" y="15239"/>
                      <a:pt x="17796" y="17319"/>
                    </a:cubicBezTo>
                    <a:cubicBezTo>
                      <a:pt x="14613" y="12858"/>
                      <a:pt x="11054" y="8697"/>
                      <a:pt x="7119" y="4863"/>
                    </a:cubicBezTo>
                    <a:cubicBezTo>
                      <a:pt x="5039" y="2832"/>
                      <a:pt x="2783" y="85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9"/>
              <p:cNvSpPr/>
              <p:nvPr/>
            </p:nvSpPr>
            <p:spPr>
              <a:xfrm>
                <a:off x="-5350475" y="935775"/>
                <a:ext cx="291375" cy="532600"/>
              </a:xfrm>
              <a:custGeom>
                <a:rect b="b" l="l" r="r" t="t"/>
                <a:pathLst>
                  <a:path extrusionOk="0" h="21304" w="11655">
                    <a:moveTo>
                      <a:pt x="0" y="0"/>
                    </a:moveTo>
                    <a:lnTo>
                      <a:pt x="0" y="0"/>
                    </a:lnTo>
                    <a:cubicBezTo>
                      <a:pt x="1830" y="7995"/>
                      <a:pt x="5890" y="15464"/>
                      <a:pt x="11655" y="21304"/>
                    </a:cubicBezTo>
                    <a:cubicBezTo>
                      <a:pt x="11404" y="15263"/>
                      <a:pt x="9374" y="9424"/>
                      <a:pt x="5690" y="4612"/>
                    </a:cubicBezTo>
                    <a:cubicBezTo>
                      <a:pt x="4161" y="2607"/>
                      <a:pt x="2306" y="105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9"/>
              <p:cNvSpPr/>
              <p:nvPr/>
            </p:nvSpPr>
            <p:spPr>
              <a:xfrm>
                <a:off x="-5138700" y="2468550"/>
                <a:ext cx="681725" cy="121850"/>
              </a:xfrm>
              <a:custGeom>
                <a:rect b="b" l="l" r="r" t="t"/>
                <a:pathLst>
                  <a:path extrusionOk="0" h="4874" w="27269">
                    <a:moveTo>
                      <a:pt x="4461" y="0"/>
                    </a:moveTo>
                    <a:cubicBezTo>
                      <a:pt x="2973" y="0"/>
                      <a:pt x="1485" y="56"/>
                      <a:pt x="1" y="168"/>
                    </a:cubicBezTo>
                    <a:cubicBezTo>
                      <a:pt x="1805" y="1948"/>
                      <a:pt x="4261" y="2775"/>
                      <a:pt x="6717" y="3351"/>
                    </a:cubicBezTo>
                    <a:cubicBezTo>
                      <a:pt x="11079" y="4383"/>
                      <a:pt x="15749" y="4874"/>
                      <a:pt x="20363" y="4874"/>
                    </a:cubicBezTo>
                    <a:cubicBezTo>
                      <a:pt x="22695" y="4874"/>
                      <a:pt x="25013" y="4748"/>
                      <a:pt x="27269" y="4504"/>
                    </a:cubicBezTo>
                    <a:cubicBezTo>
                      <a:pt x="20049" y="1536"/>
                      <a:pt x="12263" y="0"/>
                      <a:pt x="4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9"/>
              <p:cNvSpPr/>
              <p:nvPr/>
            </p:nvSpPr>
            <p:spPr>
              <a:xfrm>
                <a:off x="-5087950" y="2265350"/>
                <a:ext cx="623475" cy="295125"/>
              </a:xfrm>
              <a:custGeom>
                <a:rect b="b" l="l" r="r" t="t"/>
                <a:pathLst>
                  <a:path extrusionOk="0" h="11805" w="24939">
                    <a:moveTo>
                      <a:pt x="1" y="0"/>
                    </a:moveTo>
                    <a:lnTo>
                      <a:pt x="1" y="0"/>
                    </a:lnTo>
                    <a:cubicBezTo>
                      <a:pt x="1229" y="2206"/>
                      <a:pt x="3359" y="3685"/>
                      <a:pt x="5540" y="4938"/>
                    </a:cubicBezTo>
                    <a:cubicBezTo>
                      <a:pt x="11429" y="8271"/>
                      <a:pt x="18297" y="10627"/>
                      <a:pt x="24938" y="11805"/>
                    </a:cubicBezTo>
                    <a:cubicBezTo>
                      <a:pt x="17695" y="5990"/>
                      <a:pt x="9073" y="190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9"/>
              <p:cNvSpPr/>
              <p:nvPr/>
            </p:nvSpPr>
            <p:spPr>
              <a:xfrm>
                <a:off x="-5476700" y="2237775"/>
                <a:ext cx="664800" cy="183625"/>
              </a:xfrm>
              <a:custGeom>
                <a:rect b="b" l="l" r="r" t="t"/>
                <a:pathLst>
                  <a:path extrusionOk="0" h="7345" w="26592">
                    <a:moveTo>
                      <a:pt x="0" y="1"/>
                    </a:moveTo>
                    <a:lnTo>
                      <a:pt x="0" y="1"/>
                    </a:lnTo>
                    <a:cubicBezTo>
                      <a:pt x="1579" y="1956"/>
                      <a:pt x="3935" y="3058"/>
                      <a:pt x="6316" y="3910"/>
                    </a:cubicBezTo>
                    <a:cubicBezTo>
                      <a:pt x="12682" y="6191"/>
                      <a:pt x="19850" y="7319"/>
                      <a:pt x="26592" y="7344"/>
                    </a:cubicBezTo>
                    <a:cubicBezTo>
                      <a:pt x="18472" y="2858"/>
                      <a:pt x="9274" y="326"/>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9"/>
              <p:cNvSpPr/>
              <p:nvPr/>
            </p:nvSpPr>
            <p:spPr>
              <a:xfrm>
                <a:off x="-5161250" y="2015975"/>
                <a:ext cx="622200" cy="297650"/>
              </a:xfrm>
              <a:custGeom>
                <a:rect b="b" l="l" r="r" t="t"/>
                <a:pathLst>
                  <a:path extrusionOk="0" h="11906" w="24888">
                    <a:moveTo>
                      <a:pt x="0" y="0"/>
                    </a:moveTo>
                    <a:lnTo>
                      <a:pt x="0" y="0"/>
                    </a:lnTo>
                    <a:cubicBezTo>
                      <a:pt x="1228" y="2206"/>
                      <a:pt x="3334" y="3710"/>
                      <a:pt x="5514" y="4963"/>
                    </a:cubicBezTo>
                    <a:cubicBezTo>
                      <a:pt x="11379" y="8321"/>
                      <a:pt x="18246" y="10702"/>
                      <a:pt x="24888" y="11905"/>
                    </a:cubicBezTo>
                    <a:cubicBezTo>
                      <a:pt x="17670" y="6066"/>
                      <a:pt x="9073" y="195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9"/>
              <p:cNvSpPr/>
              <p:nvPr/>
            </p:nvSpPr>
            <p:spPr>
              <a:xfrm>
                <a:off x="-5254625" y="2094025"/>
                <a:ext cx="676100" cy="141575"/>
              </a:xfrm>
              <a:custGeom>
                <a:rect b="b" l="l" r="r" t="t"/>
                <a:pathLst>
                  <a:path extrusionOk="0" h="5663" w="27044">
                    <a:moveTo>
                      <a:pt x="2041" y="1"/>
                    </a:moveTo>
                    <a:cubicBezTo>
                      <a:pt x="1361" y="1"/>
                      <a:pt x="681" y="12"/>
                      <a:pt x="1" y="36"/>
                    </a:cubicBezTo>
                    <a:cubicBezTo>
                      <a:pt x="1730" y="1866"/>
                      <a:pt x="4136" y="2818"/>
                      <a:pt x="6567" y="3495"/>
                    </a:cubicBezTo>
                    <a:cubicBezTo>
                      <a:pt x="11760" y="4953"/>
                      <a:pt x="17398" y="5663"/>
                      <a:pt x="22886" y="5663"/>
                    </a:cubicBezTo>
                    <a:cubicBezTo>
                      <a:pt x="24285" y="5663"/>
                      <a:pt x="25674" y="5617"/>
                      <a:pt x="27044" y="5525"/>
                    </a:cubicBezTo>
                    <a:cubicBezTo>
                      <a:pt x="19240" y="1902"/>
                      <a:pt x="10640" y="1"/>
                      <a:pt x="2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9"/>
              <p:cNvSpPr/>
              <p:nvPr/>
            </p:nvSpPr>
            <p:spPr>
              <a:xfrm>
                <a:off x="-5270900" y="1794175"/>
                <a:ext cx="628475" cy="285725"/>
              </a:xfrm>
              <a:custGeom>
                <a:rect b="b" l="l" r="r" t="t"/>
                <a:pathLst>
                  <a:path extrusionOk="0" h="11429" w="25139">
                    <a:moveTo>
                      <a:pt x="0" y="0"/>
                    </a:moveTo>
                    <a:lnTo>
                      <a:pt x="0" y="0"/>
                    </a:lnTo>
                    <a:cubicBezTo>
                      <a:pt x="1279" y="2206"/>
                      <a:pt x="3409" y="3659"/>
                      <a:pt x="5639" y="4862"/>
                    </a:cubicBezTo>
                    <a:cubicBezTo>
                      <a:pt x="11554" y="8121"/>
                      <a:pt x="18447" y="10351"/>
                      <a:pt x="25138" y="11429"/>
                    </a:cubicBezTo>
                    <a:cubicBezTo>
                      <a:pt x="17795" y="5740"/>
                      <a:pt x="9123" y="178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9"/>
              <p:cNvSpPr/>
              <p:nvPr/>
            </p:nvSpPr>
            <p:spPr>
              <a:xfrm>
                <a:off x="-5200100" y="1594300"/>
                <a:ext cx="531350" cy="440500"/>
              </a:xfrm>
              <a:custGeom>
                <a:rect b="b" l="l" r="r" t="t"/>
                <a:pathLst>
                  <a:path extrusionOk="0" h="17620" w="21254">
                    <a:moveTo>
                      <a:pt x="0" y="0"/>
                    </a:moveTo>
                    <a:lnTo>
                      <a:pt x="0" y="0"/>
                    </a:lnTo>
                    <a:cubicBezTo>
                      <a:pt x="652" y="2431"/>
                      <a:pt x="2331" y="4411"/>
                      <a:pt x="4161" y="6166"/>
                    </a:cubicBezTo>
                    <a:cubicBezTo>
                      <a:pt x="9023" y="10852"/>
                      <a:pt x="15088" y="14812"/>
                      <a:pt x="21254" y="17619"/>
                    </a:cubicBezTo>
                    <a:cubicBezTo>
                      <a:pt x="15665" y="10201"/>
                      <a:pt x="8321" y="411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9"/>
              <p:cNvSpPr/>
              <p:nvPr/>
            </p:nvSpPr>
            <p:spPr>
              <a:xfrm>
                <a:off x="-5406250" y="1500300"/>
                <a:ext cx="614075" cy="313950"/>
              </a:xfrm>
              <a:custGeom>
                <a:rect b="b" l="l" r="r" t="t"/>
                <a:pathLst>
                  <a:path extrusionOk="0" h="12558" w="24563">
                    <a:moveTo>
                      <a:pt x="1" y="1"/>
                    </a:moveTo>
                    <a:lnTo>
                      <a:pt x="1" y="1"/>
                    </a:lnTo>
                    <a:cubicBezTo>
                      <a:pt x="1154" y="2256"/>
                      <a:pt x="3234" y="3810"/>
                      <a:pt x="5389" y="5114"/>
                    </a:cubicBezTo>
                    <a:cubicBezTo>
                      <a:pt x="11154" y="8622"/>
                      <a:pt x="17946" y="11179"/>
                      <a:pt x="24562" y="12557"/>
                    </a:cubicBezTo>
                    <a:cubicBezTo>
                      <a:pt x="17495" y="6542"/>
                      <a:pt x="9023" y="2206"/>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9"/>
              <p:cNvSpPr/>
              <p:nvPr/>
            </p:nvSpPr>
            <p:spPr>
              <a:xfrm>
                <a:off x="-5440700" y="1312325"/>
                <a:ext cx="558925" cy="404175"/>
              </a:xfrm>
              <a:custGeom>
                <a:rect b="b" l="l" r="r" t="t"/>
                <a:pathLst>
                  <a:path extrusionOk="0" h="16167" w="22357">
                    <a:moveTo>
                      <a:pt x="0" y="1"/>
                    </a:moveTo>
                    <a:cubicBezTo>
                      <a:pt x="802" y="2382"/>
                      <a:pt x="2607" y="4237"/>
                      <a:pt x="4537" y="5866"/>
                    </a:cubicBezTo>
                    <a:cubicBezTo>
                      <a:pt x="9725" y="10227"/>
                      <a:pt x="16041" y="13785"/>
                      <a:pt x="22356" y="16166"/>
                    </a:cubicBezTo>
                    <a:cubicBezTo>
                      <a:pt x="16291" y="9124"/>
                      <a:pt x="8572" y="353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9"/>
              <p:cNvSpPr/>
              <p:nvPr/>
            </p:nvSpPr>
            <p:spPr>
              <a:xfrm>
                <a:off x="-5516525" y="1106825"/>
                <a:ext cx="533875" cy="437375"/>
              </a:xfrm>
              <a:custGeom>
                <a:rect b="b" l="l" r="r" t="t"/>
                <a:pathLst>
                  <a:path extrusionOk="0" h="17495" w="21355">
                    <a:moveTo>
                      <a:pt x="1" y="0"/>
                    </a:moveTo>
                    <a:lnTo>
                      <a:pt x="1" y="0"/>
                    </a:lnTo>
                    <a:cubicBezTo>
                      <a:pt x="652" y="2431"/>
                      <a:pt x="2357" y="4386"/>
                      <a:pt x="4186" y="6141"/>
                    </a:cubicBezTo>
                    <a:cubicBezTo>
                      <a:pt x="9073" y="10802"/>
                      <a:pt x="15164" y="14737"/>
                      <a:pt x="21354" y="17494"/>
                    </a:cubicBezTo>
                    <a:cubicBezTo>
                      <a:pt x="15715" y="10101"/>
                      <a:pt x="8347" y="406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9"/>
              <p:cNvSpPr/>
              <p:nvPr/>
            </p:nvSpPr>
            <p:spPr>
              <a:xfrm>
                <a:off x="-4455725" y="2015975"/>
                <a:ext cx="283850" cy="542000"/>
              </a:xfrm>
              <a:custGeom>
                <a:rect b="b" l="l" r="r" t="t"/>
                <a:pathLst>
                  <a:path extrusionOk="0" h="21680" w="11354">
                    <a:moveTo>
                      <a:pt x="10927" y="0"/>
                    </a:moveTo>
                    <a:lnTo>
                      <a:pt x="10927" y="0"/>
                    </a:lnTo>
                    <a:cubicBezTo>
                      <a:pt x="5363" y="6015"/>
                      <a:pt x="1529" y="13635"/>
                      <a:pt x="0" y="21680"/>
                    </a:cubicBezTo>
                    <a:cubicBezTo>
                      <a:pt x="4837" y="18046"/>
                      <a:pt x="8471" y="13058"/>
                      <a:pt x="10351" y="7294"/>
                    </a:cubicBezTo>
                    <a:cubicBezTo>
                      <a:pt x="11128" y="4888"/>
                      <a:pt x="11353" y="2482"/>
                      <a:pt x="109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9"/>
              <p:cNvSpPr/>
              <p:nvPr/>
            </p:nvSpPr>
            <p:spPr>
              <a:xfrm>
                <a:off x="-4483925" y="2004700"/>
                <a:ext cx="359050" cy="489375"/>
              </a:xfrm>
              <a:custGeom>
                <a:rect b="b" l="l" r="r" t="t"/>
                <a:pathLst>
                  <a:path extrusionOk="0" h="19575" w="14362">
                    <a:moveTo>
                      <a:pt x="14336" y="0"/>
                    </a:moveTo>
                    <a:cubicBezTo>
                      <a:pt x="7870" y="5038"/>
                      <a:pt x="2857" y="11905"/>
                      <a:pt x="0" y="19574"/>
                    </a:cubicBezTo>
                    <a:cubicBezTo>
                      <a:pt x="5364" y="16792"/>
                      <a:pt x="9775" y="12482"/>
                      <a:pt x="12582" y="7118"/>
                    </a:cubicBezTo>
                    <a:cubicBezTo>
                      <a:pt x="13735" y="4862"/>
                      <a:pt x="14361" y="2532"/>
                      <a:pt x="143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9"/>
              <p:cNvSpPr/>
              <p:nvPr/>
            </p:nvSpPr>
            <p:spPr>
              <a:xfrm>
                <a:off x="-4515250" y="1831125"/>
                <a:ext cx="219325" cy="573975"/>
              </a:xfrm>
              <a:custGeom>
                <a:rect b="b" l="l" r="r" t="t"/>
                <a:pathLst>
                  <a:path extrusionOk="0" h="22959" w="8773">
                    <a:moveTo>
                      <a:pt x="7895" y="1"/>
                    </a:moveTo>
                    <a:cubicBezTo>
                      <a:pt x="3233" y="6743"/>
                      <a:pt x="451" y="14788"/>
                      <a:pt x="0" y="22958"/>
                    </a:cubicBezTo>
                    <a:lnTo>
                      <a:pt x="0" y="22958"/>
                    </a:lnTo>
                    <a:cubicBezTo>
                      <a:pt x="4311" y="18723"/>
                      <a:pt x="7243" y="13284"/>
                      <a:pt x="8321" y="7319"/>
                    </a:cubicBezTo>
                    <a:cubicBezTo>
                      <a:pt x="8772" y="4838"/>
                      <a:pt x="8672" y="2407"/>
                      <a:pt x="78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9"/>
              <p:cNvSpPr/>
              <p:nvPr/>
            </p:nvSpPr>
            <p:spPr>
              <a:xfrm>
                <a:off x="-4614250" y="1660075"/>
                <a:ext cx="155400" cy="605300"/>
              </a:xfrm>
              <a:custGeom>
                <a:rect b="b" l="l" r="r" t="t"/>
                <a:pathLst>
                  <a:path extrusionOk="0" h="24212" w="6216">
                    <a:moveTo>
                      <a:pt x="3534" y="1"/>
                    </a:moveTo>
                    <a:cubicBezTo>
                      <a:pt x="677" y="7695"/>
                      <a:pt x="0" y="16166"/>
                      <a:pt x="1604" y="24211"/>
                    </a:cubicBezTo>
                    <a:cubicBezTo>
                      <a:pt x="4712" y="19023"/>
                      <a:pt x="6216" y="13008"/>
                      <a:pt x="5765" y="6993"/>
                    </a:cubicBezTo>
                    <a:cubicBezTo>
                      <a:pt x="5564" y="4462"/>
                      <a:pt x="4887" y="2131"/>
                      <a:pt x="3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9"/>
              <p:cNvSpPr/>
              <p:nvPr/>
            </p:nvSpPr>
            <p:spPr>
              <a:xfrm>
                <a:off x="-4616775" y="1567350"/>
                <a:ext cx="207425" cy="578975"/>
              </a:xfrm>
              <a:custGeom>
                <a:rect b="b" l="l" r="r" t="t"/>
                <a:pathLst>
                  <a:path extrusionOk="0" h="23159" w="8297">
                    <a:moveTo>
                      <a:pt x="7319" y="0"/>
                    </a:moveTo>
                    <a:cubicBezTo>
                      <a:pt x="2808" y="6843"/>
                      <a:pt x="252" y="14963"/>
                      <a:pt x="1" y="23158"/>
                    </a:cubicBezTo>
                    <a:lnTo>
                      <a:pt x="1" y="23158"/>
                    </a:lnTo>
                    <a:cubicBezTo>
                      <a:pt x="4211" y="18798"/>
                      <a:pt x="6993" y="13284"/>
                      <a:pt x="7921" y="7294"/>
                    </a:cubicBezTo>
                    <a:cubicBezTo>
                      <a:pt x="8297" y="4813"/>
                      <a:pt x="8171" y="2381"/>
                      <a:pt x="7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9"/>
              <p:cNvSpPr/>
              <p:nvPr/>
            </p:nvSpPr>
            <p:spPr>
              <a:xfrm>
                <a:off x="-4700100" y="1440150"/>
                <a:ext cx="156050" cy="604050"/>
              </a:xfrm>
              <a:custGeom>
                <a:rect b="b" l="l" r="r" t="t"/>
                <a:pathLst>
                  <a:path extrusionOk="0" h="24162" w="6242">
                    <a:moveTo>
                      <a:pt x="3735" y="1"/>
                    </a:moveTo>
                    <a:cubicBezTo>
                      <a:pt x="778" y="7645"/>
                      <a:pt x="1" y="16116"/>
                      <a:pt x="1504" y="24161"/>
                    </a:cubicBezTo>
                    <a:cubicBezTo>
                      <a:pt x="4662" y="19023"/>
                      <a:pt x="6241" y="13033"/>
                      <a:pt x="5865" y="6993"/>
                    </a:cubicBezTo>
                    <a:cubicBezTo>
                      <a:pt x="5715" y="4487"/>
                      <a:pt x="5063" y="2156"/>
                      <a:pt x="3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9"/>
              <p:cNvSpPr/>
              <p:nvPr/>
            </p:nvSpPr>
            <p:spPr>
              <a:xfrm>
                <a:off x="-4859875" y="1344925"/>
                <a:ext cx="179225" cy="592125"/>
              </a:xfrm>
              <a:custGeom>
                <a:rect b="b" l="l" r="r" t="t"/>
                <a:pathLst>
                  <a:path extrusionOk="0" h="23685" w="7169">
                    <a:moveTo>
                      <a:pt x="477" y="0"/>
                    </a:moveTo>
                    <a:lnTo>
                      <a:pt x="477" y="0"/>
                    </a:lnTo>
                    <a:cubicBezTo>
                      <a:pt x="1" y="8171"/>
                      <a:pt x="1830" y="16491"/>
                      <a:pt x="5740" y="23685"/>
                    </a:cubicBezTo>
                    <a:cubicBezTo>
                      <a:pt x="7169" y="17820"/>
                      <a:pt x="6843" y="11654"/>
                      <a:pt x="4637" y="6015"/>
                    </a:cubicBezTo>
                    <a:cubicBezTo>
                      <a:pt x="3735" y="3659"/>
                      <a:pt x="2382" y="1629"/>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9"/>
              <p:cNvSpPr/>
              <p:nvPr/>
            </p:nvSpPr>
            <p:spPr>
              <a:xfrm>
                <a:off x="-4933175" y="1145675"/>
                <a:ext cx="156650" cy="605275"/>
              </a:xfrm>
              <a:custGeom>
                <a:rect b="b" l="l" r="r" t="t"/>
                <a:pathLst>
                  <a:path extrusionOk="0" h="24211" w="6266">
                    <a:moveTo>
                      <a:pt x="1629" y="0"/>
                    </a:moveTo>
                    <a:lnTo>
                      <a:pt x="1629" y="0"/>
                    </a:lnTo>
                    <a:cubicBezTo>
                      <a:pt x="0" y="8020"/>
                      <a:pt x="627" y="16517"/>
                      <a:pt x="3459" y="24211"/>
                    </a:cubicBezTo>
                    <a:cubicBezTo>
                      <a:pt x="5740" y="18597"/>
                      <a:pt x="6266" y="12431"/>
                      <a:pt x="4913" y="6542"/>
                    </a:cubicBezTo>
                    <a:cubicBezTo>
                      <a:pt x="4336" y="4085"/>
                      <a:pt x="3283" y="1905"/>
                      <a:pt x="1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9"/>
              <p:cNvSpPr/>
              <p:nvPr/>
            </p:nvSpPr>
            <p:spPr>
              <a:xfrm>
                <a:off x="-5095475" y="1082375"/>
                <a:ext cx="213700" cy="575225"/>
              </a:xfrm>
              <a:custGeom>
                <a:rect b="b" l="l" r="r" t="t"/>
                <a:pathLst>
                  <a:path extrusionOk="0" h="23009" w="8548">
                    <a:moveTo>
                      <a:pt x="1" y="1"/>
                    </a:moveTo>
                    <a:cubicBezTo>
                      <a:pt x="377" y="8171"/>
                      <a:pt x="3084" y="16242"/>
                      <a:pt x="7720" y="23009"/>
                    </a:cubicBezTo>
                    <a:cubicBezTo>
                      <a:pt x="8547" y="17018"/>
                      <a:pt x="7545" y="10903"/>
                      <a:pt x="4788" y="5540"/>
                    </a:cubicBezTo>
                    <a:cubicBezTo>
                      <a:pt x="3610" y="3284"/>
                      <a:pt x="2081" y="142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9"/>
              <p:cNvSpPr/>
              <p:nvPr/>
            </p:nvSpPr>
            <p:spPr>
              <a:xfrm>
                <a:off x="-5175050" y="892525"/>
                <a:ext cx="174225" cy="595275"/>
              </a:xfrm>
              <a:custGeom>
                <a:rect b="b" l="l" r="r" t="t"/>
                <a:pathLst>
                  <a:path extrusionOk="0" h="23811" w="6969">
                    <a:moveTo>
                      <a:pt x="653" y="1"/>
                    </a:moveTo>
                    <a:lnTo>
                      <a:pt x="653" y="1"/>
                    </a:lnTo>
                    <a:cubicBezTo>
                      <a:pt x="1" y="8171"/>
                      <a:pt x="1655" y="16517"/>
                      <a:pt x="5415" y="23810"/>
                    </a:cubicBezTo>
                    <a:cubicBezTo>
                      <a:pt x="6968" y="17971"/>
                      <a:pt x="6768" y="11805"/>
                      <a:pt x="4688" y="6116"/>
                    </a:cubicBezTo>
                    <a:cubicBezTo>
                      <a:pt x="3836" y="3735"/>
                      <a:pt x="2532" y="1705"/>
                      <a:pt x="6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9"/>
              <p:cNvSpPr/>
              <p:nvPr/>
            </p:nvSpPr>
            <p:spPr>
              <a:xfrm>
                <a:off x="-5104575" y="1425125"/>
                <a:ext cx="782950" cy="1851525"/>
              </a:xfrm>
              <a:custGeom>
                <a:rect b="b" l="l" r="r" t="t"/>
                <a:pathLst>
                  <a:path extrusionOk="0" h="74061" w="31318">
                    <a:moveTo>
                      <a:pt x="766" y="0"/>
                    </a:moveTo>
                    <a:cubicBezTo>
                      <a:pt x="370" y="0"/>
                      <a:pt x="1" y="550"/>
                      <a:pt x="365" y="953"/>
                    </a:cubicBezTo>
                    <a:cubicBezTo>
                      <a:pt x="3773" y="4862"/>
                      <a:pt x="6956" y="8998"/>
                      <a:pt x="9839" y="13334"/>
                    </a:cubicBezTo>
                    <a:cubicBezTo>
                      <a:pt x="12721" y="17644"/>
                      <a:pt x="15352" y="22156"/>
                      <a:pt x="17658" y="26817"/>
                    </a:cubicBezTo>
                    <a:cubicBezTo>
                      <a:pt x="19964" y="31479"/>
                      <a:pt x="21994" y="36266"/>
                      <a:pt x="23698" y="41203"/>
                    </a:cubicBezTo>
                    <a:cubicBezTo>
                      <a:pt x="25403" y="46116"/>
                      <a:pt x="26806" y="51128"/>
                      <a:pt x="27859" y="56216"/>
                    </a:cubicBezTo>
                    <a:cubicBezTo>
                      <a:pt x="28937" y="61279"/>
                      <a:pt x="29663" y="66417"/>
                      <a:pt x="30064" y="71580"/>
                    </a:cubicBezTo>
                    <a:cubicBezTo>
                      <a:pt x="30114" y="72231"/>
                      <a:pt x="30165" y="72883"/>
                      <a:pt x="30215" y="73534"/>
                    </a:cubicBezTo>
                    <a:cubicBezTo>
                      <a:pt x="30227" y="73885"/>
                      <a:pt x="30509" y="74061"/>
                      <a:pt x="30782" y="74061"/>
                    </a:cubicBezTo>
                    <a:cubicBezTo>
                      <a:pt x="31054" y="74061"/>
                      <a:pt x="31317" y="73885"/>
                      <a:pt x="31292" y="73534"/>
                    </a:cubicBezTo>
                    <a:cubicBezTo>
                      <a:pt x="30992" y="68296"/>
                      <a:pt x="30315" y="63083"/>
                      <a:pt x="29338" y="57945"/>
                    </a:cubicBezTo>
                    <a:cubicBezTo>
                      <a:pt x="28335" y="52782"/>
                      <a:pt x="27007" y="47695"/>
                      <a:pt x="25353" y="42707"/>
                    </a:cubicBezTo>
                    <a:cubicBezTo>
                      <a:pt x="23723" y="37695"/>
                      <a:pt x="21744" y="32807"/>
                      <a:pt x="19463" y="28045"/>
                    </a:cubicBezTo>
                    <a:cubicBezTo>
                      <a:pt x="17207" y="23309"/>
                      <a:pt x="14651" y="18697"/>
                      <a:pt x="11794" y="14311"/>
                    </a:cubicBezTo>
                    <a:cubicBezTo>
                      <a:pt x="8936" y="9900"/>
                      <a:pt x="5804" y="5664"/>
                      <a:pt x="2420" y="1679"/>
                    </a:cubicBezTo>
                    <a:cubicBezTo>
                      <a:pt x="1994" y="1178"/>
                      <a:pt x="1568" y="677"/>
                      <a:pt x="1117" y="176"/>
                    </a:cubicBezTo>
                    <a:cubicBezTo>
                      <a:pt x="1011" y="52"/>
                      <a:pt x="887" y="0"/>
                      <a:pt x="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9"/>
              <p:cNvSpPr/>
              <p:nvPr/>
            </p:nvSpPr>
            <p:spPr>
              <a:xfrm>
                <a:off x="-4923775" y="2579200"/>
                <a:ext cx="877225" cy="1011750"/>
              </a:xfrm>
              <a:custGeom>
                <a:rect b="b" l="l" r="r" t="t"/>
                <a:pathLst>
                  <a:path extrusionOk="0" h="40470" w="35089">
                    <a:moveTo>
                      <a:pt x="22613" y="0"/>
                    </a:moveTo>
                    <a:cubicBezTo>
                      <a:pt x="20338" y="0"/>
                      <a:pt x="12074" y="4256"/>
                      <a:pt x="9900" y="5467"/>
                    </a:cubicBezTo>
                    <a:cubicBezTo>
                      <a:pt x="7719" y="6720"/>
                      <a:pt x="1805" y="20003"/>
                      <a:pt x="0" y="27096"/>
                    </a:cubicBezTo>
                    <a:lnTo>
                      <a:pt x="4110" y="31883"/>
                    </a:lnTo>
                    <a:lnTo>
                      <a:pt x="11404" y="40279"/>
                    </a:lnTo>
                    <a:cubicBezTo>
                      <a:pt x="12179" y="40406"/>
                      <a:pt x="13050" y="40469"/>
                      <a:pt x="13980" y="40469"/>
                    </a:cubicBezTo>
                    <a:cubicBezTo>
                      <a:pt x="14703" y="40469"/>
                      <a:pt x="15462" y="40431"/>
                      <a:pt x="16241" y="40354"/>
                    </a:cubicBezTo>
                    <a:cubicBezTo>
                      <a:pt x="22456" y="39803"/>
                      <a:pt x="30050" y="37246"/>
                      <a:pt x="31955" y="35542"/>
                    </a:cubicBezTo>
                    <a:cubicBezTo>
                      <a:pt x="33233" y="34439"/>
                      <a:pt x="33710" y="32810"/>
                      <a:pt x="33634" y="30955"/>
                    </a:cubicBezTo>
                    <a:cubicBezTo>
                      <a:pt x="33634" y="30880"/>
                      <a:pt x="33634" y="30830"/>
                      <a:pt x="33634" y="30755"/>
                    </a:cubicBezTo>
                    <a:cubicBezTo>
                      <a:pt x="33559" y="29101"/>
                      <a:pt x="33083" y="27271"/>
                      <a:pt x="32381" y="25417"/>
                    </a:cubicBezTo>
                    <a:cubicBezTo>
                      <a:pt x="29825" y="18549"/>
                      <a:pt x="24286" y="11256"/>
                      <a:pt x="24286" y="11256"/>
                    </a:cubicBezTo>
                    <a:lnTo>
                      <a:pt x="24286" y="11256"/>
                    </a:lnTo>
                    <a:cubicBezTo>
                      <a:pt x="24286" y="11256"/>
                      <a:pt x="24308" y="11257"/>
                      <a:pt x="24352" y="11257"/>
                    </a:cubicBezTo>
                    <a:cubicBezTo>
                      <a:pt x="24740" y="11257"/>
                      <a:pt x="26844" y="11156"/>
                      <a:pt x="30426" y="9151"/>
                    </a:cubicBezTo>
                    <a:cubicBezTo>
                      <a:pt x="35088" y="6544"/>
                      <a:pt x="34336" y="2534"/>
                      <a:pt x="32005" y="2534"/>
                    </a:cubicBezTo>
                    <a:lnTo>
                      <a:pt x="31955" y="2534"/>
                    </a:lnTo>
                    <a:cubicBezTo>
                      <a:pt x="31914" y="2536"/>
                      <a:pt x="31872" y="2536"/>
                      <a:pt x="31830" y="2536"/>
                    </a:cubicBezTo>
                    <a:cubicBezTo>
                      <a:pt x="30448" y="2536"/>
                      <a:pt x="28362" y="1761"/>
                      <a:pt x="26441" y="1056"/>
                    </a:cubicBezTo>
                    <a:cubicBezTo>
                      <a:pt x="24988" y="554"/>
                      <a:pt x="23609" y="78"/>
                      <a:pt x="22707" y="3"/>
                    </a:cubicBezTo>
                    <a:cubicBezTo>
                      <a:pt x="22677" y="1"/>
                      <a:pt x="22646" y="0"/>
                      <a:pt x="22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9"/>
              <p:cNvSpPr/>
              <p:nvPr/>
            </p:nvSpPr>
            <p:spPr>
              <a:xfrm>
                <a:off x="-5180050" y="3256575"/>
                <a:ext cx="665450" cy="994400"/>
              </a:xfrm>
              <a:custGeom>
                <a:rect b="b" l="l" r="r" t="t"/>
                <a:pathLst>
                  <a:path extrusionOk="0" h="39776" w="26618">
                    <a:moveTo>
                      <a:pt x="10251" y="1"/>
                    </a:moveTo>
                    <a:cubicBezTo>
                      <a:pt x="7269" y="3835"/>
                      <a:pt x="0" y="39775"/>
                      <a:pt x="0" y="39775"/>
                    </a:cubicBezTo>
                    <a:lnTo>
                      <a:pt x="25790" y="39775"/>
                    </a:lnTo>
                    <a:cubicBezTo>
                      <a:pt x="25790" y="39775"/>
                      <a:pt x="23459" y="15189"/>
                      <a:pt x="26617" y="13384"/>
                    </a:cubicBezTo>
                    <a:lnTo>
                      <a:pt x="26492" y="13259"/>
                    </a:lnTo>
                    <a:lnTo>
                      <a:pt x="16141" y="4838"/>
                    </a:lnTo>
                    <a:lnTo>
                      <a:pt x="10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9"/>
              <p:cNvSpPr/>
              <p:nvPr/>
            </p:nvSpPr>
            <p:spPr>
              <a:xfrm>
                <a:off x="-4320400" y="3214500"/>
                <a:ext cx="302025" cy="179450"/>
              </a:xfrm>
              <a:custGeom>
                <a:rect b="b" l="l" r="r" t="t"/>
                <a:pathLst>
                  <a:path extrusionOk="0" h="7178" w="12081">
                    <a:moveTo>
                      <a:pt x="8467" y="1"/>
                    </a:moveTo>
                    <a:cubicBezTo>
                      <a:pt x="8394" y="1"/>
                      <a:pt x="8321" y="2"/>
                      <a:pt x="8246" y="5"/>
                    </a:cubicBezTo>
                    <a:cubicBezTo>
                      <a:pt x="6216" y="55"/>
                      <a:pt x="3760" y="982"/>
                      <a:pt x="2081" y="2210"/>
                    </a:cubicBezTo>
                    <a:cubicBezTo>
                      <a:pt x="1930" y="2310"/>
                      <a:pt x="1805" y="2411"/>
                      <a:pt x="1680" y="2511"/>
                    </a:cubicBezTo>
                    <a:cubicBezTo>
                      <a:pt x="1279" y="2862"/>
                      <a:pt x="953" y="3188"/>
                      <a:pt x="702" y="3538"/>
                    </a:cubicBezTo>
                    <a:cubicBezTo>
                      <a:pt x="201" y="4240"/>
                      <a:pt x="1" y="4942"/>
                      <a:pt x="226" y="5619"/>
                    </a:cubicBezTo>
                    <a:cubicBezTo>
                      <a:pt x="610" y="6711"/>
                      <a:pt x="1962" y="7178"/>
                      <a:pt x="3613" y="7178"/>
                    </a:cubicBezTo>
                    <a:cubicBezTo>
                      <a:pt x="5523" y="7178"/>
                      <a:pt x="7832" y="6552"/>
                      <a:pt x="9499" y="5543"/>
                    </a:cubicBezTo>
                    <a:cubicBezTo>
                      <a:pt x="9700" y="5418"/>
                      <a:pt x="9900" y="5293"/>
                      <a:pt x="10076" y="5167"/>
                    </a:cubicBezTo>
                    <a:cubicBezTo>
                      <a:pt x="11354" y="4215"/>
                      <a:pt x="12081" y="3012"/>
                      <a:pt x="11580" y="1709"/>
                    </a:cubicBezTo>
                    <a:cubicBezTo>
                      <a:pt x="11150" y="491"/>
                      <a:pt x="9946" y="1"/>
                      <a:pt x="8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9"/>
              <p:cNvSpPr/>
              <p:nvPr/>
            </p:nvSpPr>
            <p:spPr>
              <a:xfrm>
                <a:off x="-4369200" y="3074500"/>
                <a:ext cx="357875" cy="192600"/>
              </a:xfrm>
              <a:custGeom>
                <a:rect b="b" l="l" r="r" t="t"/>
                <a:pathLst>
                  <a:path extrusionOk="0" h="7704" w="14315">
                    <a:moveTo>
                      <a:pt x="9754" y="0"/>
                    </a:moveTo>
                    <a:cubicBezTo>
                      <a:pt x="5770" y="0"/>
                      <a:pt x="1" y="3291"/>
                      <a:pt x="950" y="6031"/>
                    </a:cubicBezTo>
                    <a:cubicBezTo>
                      <a:pt x="1363" y="7200"/>
                      <a:pt x="2816" y="7703"/>
                      <a:pt x="4588" y="7703"/>
                    </a:cubicBezTo>
                    <a:cubicBezTo>
                      <a:pt x="8624" y="7703"/>
                      <a:pt x="14315" y="5094"/>
                      <a:pt x="13131" y="1820"/>
                    </a:cubicBezTo>
                    <a:cubicBezTo>
                      <a:pt x="12651" y="525"/>
                      <a:pt x="11345" y="0"/>
                      <a:pt x="9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9"/>
              <p:cNvSpPr/>
              <p:nvPr/>
            </p:nvSpPr>
            <p:spPr>
              <a:xfrm>
                <a:off x="-4422175" y="2920325"/>
                <a:ext cx="388400" cy="208750"/>
              </a:xfrm>
              <a:custGeom>
                <a:rect b="b" l="l" r="r" t="t"/>
                <a:pathLst>
                  <a:path extrusionOk="0" h="8350" w="15536">
                    <a:moveTo>
                      <a:pt x="10577" y="0"/>
                    </a:moveTo>
                    <a:cubicBezTo>
                      <a:pt x="6254" y="0"/>
                      <a:pt x="0" y="3561"/>
                      <a:pt x="1039" y="6533"/>
                    </a:cubicBezTo>
                    <a:cubicBezTo>
                      <a:pt x="1483" y="7804"/>
                      <a:pt x="3060" y="8350"/>
                      <a:pt x="4984" y="8350"/>
                    </a:cubicBezTo>
                    <a:cubicBezTo>
                      <a:pt x="9362" y="8350"/>
                      <a:pt x="15535" y="5524"/>
                      <a:pt x="14247" y="1972"/>
                    </a:cubicBezTo>
                    <a:cubicBezTo>
                      <a:pt x="13725" y="569"/>
                      <a:pt x="12305" y="0"/>
                      <a:pt x="10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9"/>
              <p:cNvSpPr/>
              <p:nvPr/>
            </p:nvSpPr>
            <p:spPr>
              <a:xfrm>
                <a:off x="-4501500" y="2777000"/>
                <a:ext cx="420625" cy="226225"/>
              </a:xfrm>
              <a:custGeom>
                <a:rect b="b" l="l" r="r" t="t"/>
                <a:pathLst>
                  <a:path extrusionOk="0" h="9049" w="16825">
                    <a:moveTo>
                      <a:pt x="11459" y="1"/>
                    </a:moveTo>
                    <a:cubicBezTo>
                      <a:pt x="6783" y="1"/>
                      <a:pt x="1" y="3872"/>
                      <a:pt x="1129" y="7078"/>
                    </a:cubicBezTo>
                    <a:cubicBezTo>
                      <a:pt x="1612" y="8457"/>
                      <a:pt x="3322" y="9049"/>
                      <a:pt x="5407" y="9049"/>
                    </a:cubicBezTo>
                    <a:cubicBezTo>
                      <a:pt x="10148" y="9049"/>
                      <a:pt x="16825" y="5988"/>
                      <a:pt x="15415" y="2141"/>
                    </a:cubicBezTo>
                    <a:cubicBezTo>
                      <a:pt x="14857" y="618"/>
                      <a:pt x="13326" y="1"/>
                      <a:pt x="1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9"/>
              <p:cNvSpPr/>
              <p:nvPr/>
            </p:nvSpPr>
            <p:spPr>
              <a:xfrm>
                <a:off x="-4320400" y="3268475"/>
                <a:ext cx="251900" cy="125350"/>
              </a:xfrm>
              <a:custGeom>
                <a:rect b="b" l="l" r="r" t="t"/>
                <a:pathLst>
                  <a:path extrusionOk="0" h="5014" w="10076">
                    <a:moveTo>
                      <a:pt x="3359" y="1"/>
                    </a:moveTo>
                    <a:cubicBezTo>
                      <a:pt x="3033" y="26"/>
                      <a:pt x="2707" y="76"/>
                      <a:pt x="2382" y="76"/>
                    </a:cubicBezTo>
                    <a:cubicBezTo>
                      <a:pt x="2281" y="76"/>
                      <a:pt x="2181" y="51"/>
                      <a:pt x="2081" y="51"/>
                    </a:cubicBezTo>
                    <a:cubicBezTo>
                      <a:pt x="1930" y="151"/>
                      <a:pt x="1805" y="252"/>
                      <a:pt x="1680" y="352"/>
                    </a:cubicBezTo>
                    <a:lnTo>
                      <a:pt x="1780" y="377"/>
                    </a:lnTo>
                    <a:cubicBezTo>
                      <a:pt x="1830" y="377"/>
                      <a:pt x="1880" y="402"/>
                      <a:pt x="1956" y="402"/>
                    </a:cubicBezTo>
                    <a:lnTo>
                      <a:pt x="2131" y="402"/>
                    </a:lnTo>
                    <a:cubicBezTo>
                      <a:pt x="2156" y="402"/>
                      <a:pt x="2206" y="427"/>
                      <a:pt x="2231" y="427"/>
                    </a:cubicBezTo>
                    <a:lnTo>
                      <a:pt x="2457" y="427"/>
                    </a:lnTo>
                    <a:cubicBezTo>
                      <a:pt x="2758" y="427"/>
                      <a:pt x="3058" y="402"/>
                      <a:pt x="3384" y="352"/>
                    </a:cubicBezTo>
                    <a:cubicBezTo>
                      <a:pt x="3359" y="227"/>
                      <a:pt x="3359" y="126"/>
                      <a:pt x="3359" y="1"/>
                    </a:cubicBezTo>
                    <a:close/>
                    <a:moveTo>
                      <a:pt x="702" y="1379"/>
                    </a:moveTo>
                    <a:cubicBezTo>
                      <a:pt x="201" y="2081"/>
                      <a:pt x="1" y="2783"/>
                      <a:pt x="226" y="3460"/>
                    </a:cubicBezTo>
                    <a:cubicBezTo>
                      <a:pt x="627" y="4537"/>
                      <a:pt x="1981" y="5014"/>
                      <a:pt x="3635" y="5014"/>
                    </a:cubicBezTo>
                    <a:cubicBezTo>
                      <a:pt x="5539" y="5014"/>
                      <a:pt x="7845" y="4387"/>
                      <a:pt x="9499" y="3384"/>
                    </a:cubicBezTo>
                    <a:cubicBezTo>
                      <a:pt x="9700" y="3259"/>
                      <a:pt x="9900" y="3134"/>
                      <a:pt x="10076" y="3008"/>
                    </a:cubicBezTo>
                    <a:lnTo>
                      <a:pt x="10051" y="2958"/>
                    </a:lnTo>
                    <a:cubicBezTo>
                      <a:pt x="9850" y="3034"/>
                      <a:pt x="9675" y="3109"/>
                      <a:pt x="9499" y="3184"/>
                    </a:cubicBezTo>
                    <a:cubicBezTo>
                      <a:pt x="8998" y="3409"/>
                      <a:pt x="8497" y="3710"/>
                      <a:pt x="7996" y="3961"/>
                    </a:cubicBezTo>
                    <a:lnTo>
                      <a:pt x="7971" y="3986"/>
                    </a:lnTo>
                    <a:cubicBezTo>
                      <a:pt x="7519" y="4211"/>
                      <a:pt x="7018" y="4387"/>
                      <a:pt x="6517" y="4437"/>
                    </a:cubicBezTo>
                    <a:cubicBezTo>
                      <a:pt x="6091" y="4562"/>
                      <a:pt x="5665" y="4688"/>
                      <a:pt x="5239" y="4738"/>
                    </a:cubicBezTo>
                    <a:cubicBezTo>
                      <a:pt x="4888" y="4813"/>
                      <a:pt x="4537" y="4838"/>
                      <a:pt x="4161" y="4838"/>
                    </a:cubicBezTo>
                    <a:cubicBezTo>
                      <a:pt x="3108" y="4838"/>
                      <a:pt x="2056" y="4562"/>
                      <a:pt x="1279" y="3760"/>
                    </a:cubicBezTo>
                    <a:cubicBezTo>
                      <a:pt x="1229" y="3685"/>
                      <a:pt x="1179" y="3635"/>
                      <a:pt x="1128" y="3560"/>
                    </a:cubicBezTo>
                    <a:cubicBezTo>
                      <a:pt x="1028" y="3435"/>
                      <a:pt x="953" y="3309"/>
                      <a:pt x="878" y="3159"/>
                    </a:cubicBezTo>
                    <a:cubicBezTo>
                      <a:pt x="803" y="3034"/>
                      <a:pt x="753" y="2908"/>
                      <a:pt x="727" y="2783"/>
                    </a:cubicBezTo>
                    <a:cubicBezTo>
                      <a:pt x="702" y="2758"/>
                      <a:pt x="702" y="2708"/>
                      <a:pt x="677" y="2683"/>
                    </a:cubicBezTo>
                    <a:cubicBezTo>
                      <a:pt x="602" y="2357"/>
                      <a:pt x="577" y="2031"/>
                      <a:pt x="627" y="1705"/>
                    </a:cubicBezTo>
                    <a:cubicBezTo>
                      <a:pt x="627" y="1605"/>
                      <a:pt x="652" y="1505"/>
                      <a:pt x="702" y="13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9"/>
              <p:cNvSpPr/>
              <p:nvPr/>
            </p:nvSpPr>
            <p:spPr>
              <a:xfrm>
                <a:off x="-4354225" y="3125625"/>
                <a:ext cx="99650" cy="137250"/>
              </a:xfrm>
              <a:custGeom>
                <a:rect b="b" l="l" r="r" t="t"/>
                <a:pathLst>
                  <a:path extrusionOk="0" h="5490" w="3986">
                    <a:moveTo>
                      <a:pt x="3985" y="1"/>
                    </a:moveTo>
                    <a:cubicBezTo>
                      <a:pt x="3509" y="76"/>
                      <a:pt x="3058" y="126"/>
                      <a:pt x="2607" y="126"/>
                    </a:cubicBezTo>
                    <a:cubicBezTo>
                      <a:pt x="2557" y="176"/>
                      <a:pt x="2532" y="201"/>
                      <a:pt x="2481" y="226"/>
                    </a:cubicBezTo>
                    <a:cubicBezTo>
                      <a:pt x="2857" y="201"/>
                      <a:pt x="3233" y="176"/>
                      <a:pt x="3584" y="101"/>
                    </a:cubicBezTo>
                    <a:cubicBezTo>
                      <a:pt x="3735" y="101"/>
                      <a:pt x="3860" y="76"/>
                      <a:pt x="3985" y="51"/>
                    </a:cubicBezTo>
                    <a:cubicBezTo>
                      <a:pt x="3985" y="26"/>
                      <a:pt x="3985" y="26"/>
                      <a:pt x="3985" y="1"/>
                    </a:cubicBezTo>
                    <a:close/>
                    <a:moveTo>
                      <a:pt x="1554" y="953"/>
                    </a:moveTo>
                    <a:cubicBezTo>
                      <a:pt x="552" y="1930"/>
                      <a:pt x="0" y="2983"/>
                      <a:pt x="351" y="3986"/>
                    </a:cubicBezTo>
                    <a:cubicBezTo>
                      <a:pt x="627" y="4788"/>
                      <a:pt x="1404" y="5264"/>
                      <a:pt x="2406" y="5489"/>
                    </a:cubicBezTo>
                    <a:cubicBezTo>
                      <a:pt x="2331" y="5464"/>
                      <a:pt x="2281" y="5414"/>
                      <a:pt x="2231" y="5389"/>
                    </a:cubicBezTo>
                    <a:cubicBezTo>
                      <a:pt x="2181" y="5364"/>
                      <a:pt x="2131" y="5314"/>
                      <a:pt x="2080" y="5289"/>
                    </a:cubicBezTo>
                    <a:cubicBezTo>
                      <a:pt x="777" y="4211"/>
                      <a:pt x="677" y="2281"/>
                      <a:pt x="1554" y="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9"/>
              <p:cNvSpPr/>
              <p:nvPr/>
            </p:nvSpPr>
            <p:spPr>
              <a:xfrm>
                <a:off x="-4403100" y="3000950"/>
                <a:ext cx="38250" cy="57025"/>
              </a:xfrm>
              <a:custGeom>
                <a:rect b="b" l="l" r="r" t="t"/>
                <a:pathLst>
                  <a:path extrusionOk="0" h="2281" w="1530">
                    <a:moveTo>
                      <a:pt x="151" y="0"/>
                    </a:moveTo>
                    <a:cubicBezTo>
                      <a:pt x="101" y="25"/>
                      <a:pt x="76" y="50"/>
                      <a:pt x="25" y="75"/>
                    </a:cubicBezTo>
                    <a:lnTo>
                      <a:pt x="0" y="100"/>
                    </a:lnTo>
                    <a:cubicBezTo>
                      <a:pt x="126" y="827"/>
                      <a:pt x="201" y="1554"/>
                      <a:pt x="201" y="2281"/>
                    </a:cubicBezTo>
                    <a:cubicBezTo>
                      <a:pt x="326" y="1529"/>
                      <a:pt x="802" y="777"/>
                      <a:pt x="1529" y="100"/>
                    </a:cubicBezTo>
                    <a:lnTo>
                      <a:pt x="1454" y="100"/>
                    </a:lnTo>
                    <a:cubicBezTo>
                      <a:pt x="1003" y="100"/>
                      <a:pt x="552" y="50"/>
                      <a:pt x="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9"/>
              <p:cNvSpPr/>
              <p:nvPr/>
            </p:nvSpPr>
            <p:spPr>
              <a:xfrm>
                <a:off x="-4398725" y="3002200"/>
                <a:ext cx="144150" cy="127200"/>
              </a:xfrm>
              <a:custGeom>
                <a:rect b="b" l="l" r="r" t="t"/>
                <a:pathLst>
                  <a:path extrusionOk="0" h="5088" w="5766">
                    <a:moveTo>
                      <a:pt x="2106" y="0"/>
                    </a:moveTo>
                    <a:cubicBezTo>
                      <a:pt x="1855" y="25"/>
                      <a:pt x="1605" y="50"/>
                      <a:pt x="1354" y="50"/>
                    </a:cubicBezTo>
                    <a:cubicBezTo>
                      <a:pt x="627" y="727"/>
                      <a:pt x="151" y="1479"/>
                      <a:pt x="26" y="2231"/>
                    </a:cubicBezTo>
                    <a:cubicBezTo>
                      <a:pt x="26" y="2431"/>
                      <a:pt x="26" y="2657"/>
                      <a:pt x="1" y="2857"/>
                    </a:cubicBezTo>
                    <a:cubicBezTo>
                      <a:pt x="26" y="2983"/>
                      <a:pt x="51" y="3133"/>
                      <a:pt x="101" y="3258"/>
                    </a:cubicBezTo>
                    <a:cubicBezTo>
                      <a:pt x="552" y="4537"/>
                      <a:pt x="2131" y="5088"/>
                      <a:pt x="4036" y="5088"/>
                    </a:cubicBezTo>
                    <a:cubicBezTo>
                      <a:pt x="4161" y="5088"/>
                      <a:pt x="4261" y="5088"/>
                      <a:pt x="4387" y="5063"/>
                    </a:cubicBezTo>
                    <a:cubicBezTo>
                      <a:pt x="4838" y="5063"/>
                      <a:pt x="5289" y="5013"/>
                      <a:pt x="5765" y="4938"/>
                    </a:cubicBezTo>
                    <a:cubicBezTo>
                      <a:pt x="5740" y="4837"/>
                      <a:pt x="5690" y="4737"/>
                      <a:pt x="5640" y="4637"/>
                    </a:cubicBezTo>
                    <a:cubicBezTo>
                      <a:pt x="5565" y="4637"/>
                      <a:pt x="5464" y="4662"/>
                      <a:pt x="5364" y="4687"/>
                    </a:cubicBezTo>
                    <a:cubicBezTo>
                      <a:pt x="4938" y="4737"/>
                      <a:pt x="4512" y="4787"/>
                      <a:pt x="4061" y="4787"/>
                    </a:cubicBezTo>
                    <a:cubicBezTo>
                      <a:pt x="3635" y="4787"/>
                      <a:pt x="3184" y="4737"/>
                      <a:pt x="2783" y="4587"/>
                    </a:cubicBezTo>
                    <a:cubicBezTo>
                      <a:pt x="1981" y="4286"/>
                      <a:pt x="1329" y="3634"/>
                      <a:pt x="1078" y="2807"/>
                    </a:cubicBezTo>
                    <a:cubicBezTo>
                      <a:pt x="803" y="2005"/>
                      <a:pt x="928" y="1128"/>
                      <a:pt x="1379" y="401"/>
                    </a:cubicBezTo>
                    <a:lnTo>
                      <a:pt x="1404" y="301"/>
                    </a:lnTo>
                    <a:cubicBezTo>
                      <a:pt x="1680" y="301"/>
                      <a:pt x="1956" y="301"/>
                      <a:pt x="2231" y="251"/>
                    </a:cubicBezTo>
                    <a:cubicBezTo>
                      <a:pt x="2281" y="251"/>
                      <a:pt x="2357" y="226"/>
                      <a:pt x="2432" y="226"/>
                    </a:cubicBezTo>
                    <a:cubicBezTo>
                      <a:pt x="2332" y="151"/>
                      <a:pt x="2206" y="75"/>
                      <a:pt x="21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9"/>
              <p:cNvSpPr/>
              <p:nvPr/>
            </p:nvSpPr>
            <p:spPr>
              <a:xfrm>
                <a:off x="-4399350" y="2998425"/>
                <a:ext cx="53300" cy="5050"/>
              </a:xfrm>
              <a:custGeom>
                <a:rect b="b" l="l" r="r" t="t"/>
                <a:pathLst>
                  <a:path extrusionOk="0" h="202" w="2132">
                    <a:moveTo>
                      <a:pt x="276" y="1"/>
                    </a:moveTo>
                    <a:lnTo>
                      <a:pt x="176" y="26"/>
                    </a:lnTo>
                    <a:cubicBezTo>
                      <a:pt x="101" y="51"/>
                      <a:pt x="51" y="76"/>
                      <a:pt x="1" y="101"/>
                    </a:cubicBezTo>
                    <a:cubicBezTo>
                      <a:pt x="402" y="151"/>
                      <a:pt x="853" y="201"/>
                      <a:pt x="1304" y="201"/>
                    </a:cubicBezTo>
                    <a:lnTo>
                      <a:pt x="1379" y="201"/>
                    </a:lnTo>
                    <a:cubicBezTo>
                      <a:pt x="1630" y="201"/>
                      <a:pt x="1880" y="176"/>
                      <a:pt x="2131" y="151"/>
                    </a:cubicBezTo>
                    <a:cubicBezTo>
                      <a:pt x="2056" y="126"/>
                      <a:pt x="2006" y="101"/>
                      <a:pt x="1931" y="76"/>
                    </a:cubicBezTo>
                    <a:cubicBezTo>
                      <a:pt x="1730" y="101"/>
                      <a:pt x="1530" y="101"/>
                      <a:pt x="1329" y="101"/>
                    </a:cubicBezTo>
                    <a:cubicBezTo>
                      <a:pt x="978" y="101"/>
                      <a:pt x="627" y="76"/>
                      <a:pt x="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9"/>
              <p:cNvSpPr/>
              <p:nvPr/>
            </p:nvSpPr>
            <p:spPr>
              <a:xfrm>
                <a:off x="-4481425" y="2779925"/>
                <a:ext cx="345625" cy="519800"/>
              </a:xfrm>
              <a:custGeom>
                <a:rect b="b" l="l" r="r" t="t"/>
                <a:pathLst>
                  <a:path extrusionOk="0" h="20792" w="13825">
                    <a:moveTo>
                      <a:pt x="13580" y="1"/>
                    </a:moveTo>
                    <a:cubicBezTo>
                      <a:pt x="13548" y="1"/>
                      <a:pt x="13515" y="14"/>
                      <a:pt x="13484" y="44"/>
                    </a:cubicBezTo>
                    <a:cubicBezTo>
                      <a:pt x="11598" y="1705"/>
                      <a:pt x="9141" y="2611"/>
                      <a:pt x="6649" y="2611"/>
                    </a:cubicBezTo>
                    <a:cubicBezTo>
                      <a:pt x="6095" y="2611"/>
                      <a:pt x="5539" y="2566"/>
                      <a:pt x="4988" y="2475"/>
                    </a:cubicBezTo>
                    <a:cubicBezTo>
                      <a:pt x="4958" y="2460"/>
                      <a:pt x="4923" y="2452"/>
                      <a:pt x="4888" y="2452"/>
                    </a:cubicBezTo>
                    <a:cubicBezTo>
                      <a:pt x="4808" y="2452"/>
                      <a:pt x="4730" y="2496"/>
                      <a:pt x="4712" y="2600"/>
                    </a:cubicBezTo>
                    <a:cubicBezTo>
                      <a:pt x="4462" y="3904"/>
                      <a:pt x="3434" y="4931"/>
                      <a:pt x="2106" y="5132"/>
                    </a:cubicBezTo>
                    <a:lnTo>
                      <a:pt x="2081" y="5157"/>
                    </a:lnTo>
                    <a:cubicBezTo>
                      <a:pt x="1955" y="5157"/>
                      <a:pt x="1830" y="5257"/>
                      <a:pt x="1905" y="5382"/>
                    </a:cubicBezTo>
                    <a:cubicBezTo>
                      <a:pt x="2457" y="6435"/>
                      <a:pt x="2858" y="7563"/>
                      <a:pt x="3083" y="8741"/>
                    </a:cubicBezTo>
                    <a:cubicBezTo>
                      <a:pt x="3108" y="8791"/>
                      <a:pt x="3108" y="8866"/>
                      <a:pt x="3133" y="8941"/>
                    </a:cubicBezTo>
                    <a:cubicBezTo>
                      <a:pt x="3334" y="10119"/>
                      <a:pt x="3384" y="11322"/>
                      <a:pt x="3259" y="12475"/>
                    </a:cubicBezTo>
                    <a:lnTo>
                      <a:pt x="3259" y="12500"/>
                    </a:lnTo>
                    <a:cubicBezTo>
                      <a:pt x="2983" y="15157"/>
                      <a:pt x="1880" y="17688"/>
                      <a:pt x="76" y="19718"/>
                    </a:cubicBezTo>
                    <a:cubicBezTo>
                      <a:pt x="0" y="19794"/>
                      <a:pt x="0" y="19869"/>
                      <a:pt x="51" y="19944"/>
                    </a:cubicBezTo>
                    <a:cubicBezTo>
                      <a:pt x="91" y="19984"/>
                      <a:pt x="145" y="20010"/>
                      <a:pt x="203" y="20010"/>
                    </a:cubicBezTo>
                    <a:cubicBezTo>
                      <a:pt x="253" y="20010"/>
                      <a:pt x="305" y="19991"/>
                      <a:pt x="351" y="19944"/>
                    </a:cubicBezTo>
                    <a:cubicBezTo>
                      <a:pt x="1078" y="19142"/>
                      <a:pt x="1705" y="18215"/>
                      <a:pt x="2231" y="17262"/>
                    </a:cubicBezTo>
                    <a:cubicBezTo>
                      <a:pt x="2707" y="16335"/>
                      <a:pt x="3058" y="15357"/>
                      <a:pt x="3309" y="14355"/>
                    </a:cubicBezTo>
                    <a:lnTo>
                      <a:pt x="3309" y="14355"/>
                    </a:lnTo>
                    <a:cubicBezTo>
                      <a:pt x="3785" y="16385"/>
                      <a:pt x="3785" y="18540"/>
                      <a:pt x="3259" y="20596"/>
                    </a:cubicBezTo>
                    <a:cubicBezTo>
                      <a:pt x="3231" y="20721"/>
                      <a:pt x="3326" y="20792"/>
                      <a:pt x="3430" y="20792"/>
                    </a:cubicBezTo>
                    <a:cubicBezTo>
                      <a:pt x="3513" y="20792"/>
                      <a:pt x="3601" y="20746"/>
                      <a:pt x="3635" y="20646"/>
                    </a:cubicBezTo>
                    <a:cubicBezTo>
                      <a:pt x="4211" y="18315"/>
                      <a:pt x="4161" y="15859"/>
                      <a:pt x="3484" y="13553"/>
                    </a:cubicBezTo>
                    <a:cubicBezTo>
                      <a:pt x="3735" y="12099"/>
                      <a:pt x="3760" y="10570"/>
                      <a:pt x="3509" y="9092"/>
                    </a:cubicBezTo>
                    <a:cubicBezTo>
                      <a:pt x="3509" y="8992"/>
                      <a:pt x="3484" y="8891"/>
                      <a:pt x="3459" y="8766"/>
                    </a:cubicBezTo>
                    <a:lnTo>
                      <a:pt x="3434" y="8716"/>
                    </a:lnTo>
                    <a:cubicBezTo>
                      <a:pt x="3234" y="7588"/>
                      <a:pt x="2858" y="6485"/>
                      <a:pt x="2356" y="5458"/>
                    </a:cubicBezTo>
                    <a:cubicBezTo>
                      <a:pt x="3660" y="5157"/>
                      <a:pt x="4712" y="4154"/>
                      <a:pt x="5038" y="2851"/>
                    </a:cubicBezTo>
                    <a:cubicBezTo>
                      <a:pt x="5570" y="2933"/>
                      <a:pt x="6107" y="2974"/>
                      <a:pt x="6642" y="2974"/>
                    </a:cubicBezTo>
                    <a:cubicBezTo>
                      <a:pt x="9210" y="2974"/>
                      <a:pt x="11756" y="2045"/>
                      <a:pt x="13685" y="345"/>
                    </a:cubicBezTo>
                    <a:cubicBezTo>
                      <a:pt x="13825" y="205"/>
                      <a:pt x="13709" y="1"/>
                      <a:pt x="135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9"/>
              <p:cNvSpPr/>
              <p:nvPr/>
            </p:nvSpPr>
            <p:spPr>
              <a:xfrm>
                <a:off x="-4403025" y="2919375"/>
                <a:ext cx="341975" cy="492650"/>
              </a:xfrm>
              <a:custGeom>
                <a:rect b="b" l="l" r="r" t="t"/>
                <a:pathLst>
                  <a:path extrusionOk="0" h="19706" w="13679">
                    <a:moveTo>
                      <a:pt x="10647" y="0"/>
                    </a:moveTo>
                    <a:cubicBezTo>
                      <a:pt x="10616" y="0"/>
                      <a:pt x="10582" y="9"/>
                      <a:pt x="10549" y="30"/>
                    </a:cubicBezTo>
                    <a:cubicBezTo>
                      <a:pt x="9797" y="456"/>
                      <a:pt x="9020" y="857"/>
                      <a:pt x="8243" y="1233"/>
                    </a:cubicBezTo>
                    <a:cubicBezTo>
                      <a:pt x="6890" y="1860"/>
                      <a:pt x="5511" y="2386"/>
                      <a:pt x="4083" y="2812"/>
                    </a:cubicBezTo>
                    <a:cubicBezTo>
                      <a:pt x="3431" y="3013"/>
                      <a:pt x="2754" y="3163"/>
                      <a:pt x="2078" y="3238"/>
                    </a:cubicBezTo>
                    <a:cubicBezTo>
                      <a:pt x="1894" y="3255"/>
                      <a:pt x="1710" y="3263"/>
                      <a:pt x="1526" y="3263"/>
                    </a:cubicBezTo>
                    <a:cubicBezTo>
                      <a:pt x="1159" y="3263"/>
                      <a:pt x="791" y="3230"/>
                      <a:pt x="423" y="3163"/>
                    </a:cubicBezTo>
                    <a:cubicBezTo>
                      <a:pt x="373" y="3138"/>
                      <a:pt x="348" y="3138"/>
                      <a:pt x="298" y="3138"/>
                    </a:cubicBezTo>
                    <a:lnTo>
                      <a:pt x="223" y="3113"/>
                    </a:lnTo>
                    <a:cubicBezTo>
                      <a:pt x="203" y="3106"/>
                      <a:pt x="184" y="3103"/>
                      <a:pt x="166" y="3103"/>
                    </a:cubicBezTo>
                    <a:cubicBezTo>
                      <a:pt x="54" y="3103"/>
                      <a:pt x="1" y="3230"/>
                      <a:pt x="22" y="3338"/>
                    </a:cubicBezTo>
                    <a:cubicBezTo>
                      <a:pt x="47" y="3388"/>
                      <a:pt x="73" y="3464"/>
                      <a:pt x="148" y="3464"/>
                    </a:cubicBezTo>
                    <a:cubicBezTo>
                      <a:pt x="223" y="3489"/>
                      <a:pt x="298" y="3514"/>
                      <a:pt x="373" y="3514"/>
                    </a:cubicBezTo>
                    <a:cubicBezTo>
                      <a:pt x="649" y="3589"/>
                      <a:pt x="925" y="3614"/>
                      <a:pt x="1200" y="3614"/>
                    </a:cubicBezTo>
                    <a:cubicBezTo>
                      <a:pt x="699" y="4441"/>
                      <a:pt x="599" y="5494"/>
                      <a:pt x="950" y="6396"/>
                    </a:cubicBezTo>
                    <a:cubicBezTo>
                      <a:pt x="1276" y="7223"/>
                      <a:pt x="1927" y="7900"/>
                      <a:pt x="2754" y="8226"/>
                    </a:cubicBezTo>
                    <a:cubicBezTo>
                      <a:pt x="3055" y="8351"/>
                      <a:pt x="3381" y="8401"/>
                      <a:pt x="3707" y="8451"/>
                    </a:cubicBezTo>
                    <a:cubicBezTo>
                      <a:pt x="2980" y="9153"/>
                      <a:pt x="2554" y="10130"/>
                      <a:pt x="2579" y="11158"/>
                    </a:cubicBezTo>
                    <a:cubicBezTo>
                      <a:pt x="2579" y="12160"/>
                      <a:pt x="3030" y="13238"/>
                      <a:pt x="3857" y="13840"/>
                    </a:cubicBezTo>
                    <a:cubicBezTo>
                      <a:pt x="4032" y="13965"/>
                      <a:pt x="4183" y="14065"/>
                      <a:pt x="4358" y="14140"/>
                    </a:cubicBezTo>
                    <a:cubicBezTo>
                      <a:pt x="3832" y="14592"/>
                      <a:pt x="3531" y="15268"/>
                      <a:pt x="3531" y="15995"/>
                    </a:cubicBezTo>
                    <a:cubicBezTo>
                      <a:pt x="3506" y="17524"/>
                      <a:pt x="4784" y="18677"/>
                      <a:pt x="6188" y="19028"/>
                    </a:cubicBezTo>
                    <a:cubicBezTo>
                      <a:pt x="6607" y="19132"/>
                      <a:pt x="7027" y="19176"/>
                      <a:pt x="7438" y="19176"/>
                    </a:cubicBezTo>
                    <a:cubicBezTo>
                      <a:pt x="7616" y="19176"/>
                      <a:pt x="7793" y="19168"/>
                      <a:pt x="7967" y="19153"/>
                    </a:cubicBezTo>
                    <a:cubicBezTo>
                      <a:pt x="8592" y="19521"/>
                      <a:pt x="9308" y="19705"/>
                      <a:pt x="10025" y="19705"/>
                    </a:cubicBezTo>
                    <a:cubicBezTo>
                      <a:pt x="10431" y="19705"/>
                      <a:pt x="10836" y="19647"/>
                      <a:pt x="11225" y="19529"/>
                    </a:cubicBezTo>
                    <a:cubicBezTo>
                      <a:pt x="11429" y="19484"/>
                      <a:pt x="11347" y="19193"/>
                      <a:pt x="11162" y="19193"/>
                    </a:cubicBezTo>
                    <a:cubicBezTo>
                      <a:pt x="11143" y="19193"/>
                      <a:pt x="11122" y="19196"/>
                      <a:pt x="11100" y="19203"/>
                    </a:cubicBezTo>
                    <a:cubicBezTo>
                      <a:pt x="10771" y="19306"/>
                      <a:pt x="10425" y="19354"/>
                      <a:pt x="10077" y="19354"/>
                    </a:cubicBezTo>
                    <a:cubicBezTo>
                      <a:pt x="9578" y="19354"/>
                      <a:pt x="9077" y="19255"/>
                      <a:pt x="8619" y="19078"/>
                    </a:cubicBezTo>
                    <a:cubicBezTo>
                      <a:pt x="9546" y="18902"/>
                      <a:pt x="10449" y="18576"/>
                      <a:pt x="11326" y="18276"/>
                    </a:cubicBezTo>
                    <a:cubicBezTo>
                      <a:pt x="11501" y="18201"/>
                      <a:pt x="11451" y="17975"/>
                      <a:pt x="11301" y="17925"/>
                    </a:cubicBezTo>
                    <a:lnTo>
                      <a:pt x="11200" y="17925"/>
                    </a:lnTo>
                    <a:cubicBezTo>
                      <a:pt x="10724" y="18100"/>
                      <a:pt x="10273" y="18251"/>
                      <a:pt x="9822" y="18401"/>
                    </a:cubicBezTo>
                    <a:cubicBezTo>
                      <a:pt x="9396" y="18526"/>
                      <a:pt x="8970" y="18652"/>
                      <a:pt x="8544" y="18702"/>
                    </a:cubicBezTo>
                    <a:cubicBezTo>
                      <a:pt x="8187" y="18767"/>
                      <a:pt x="7819" y="18803"/>
                      <a:pt x="7451" y="18803"/>
                    </a:cubicBezTo>
                    <a:cubicBezTo>
                      <a:pt x="6397" y="18803"/>
                      <a:pt x="5346" y="18505"/>
                      <a:pt x="4584" y="17724"/>
                    </a:cubicBezTo>
                    <a:cubicBezTo>
                      <a:pt x="4534" y="17649"/>
                      <a:pt x="4484" y="17599"/>
                      <a:pt x="4433" y="17524"/>
                    </a:cubicBezTo>
                    <a:cubicBezTo>
                      <a:pt x="4333" y="17399"/>
                      <a:pt x="4258" y="17273"/>
                      <a:pt x="4183" y="17123"/>
                    </a:cubicBezTo>
                    <a:cubicBezTo>
                      <a:pt x="4108" y="16998"/>
                      <a:pt x="4058" y="16872"/>
                      <a:pt x="4032" y="16747"/>
                    </a:cubicBezTo>
                    <a:cubicBezTo>
                      <a:pt x="4007" y="16722"/>
                      <a:pt x="4007" y="16672"/>
                      <a:pt x="3982" y="16647"/>
                    </a:cubicBezTo>
                    <a:cubicBezTo>
                      <a:pt x="3907" y="16321"/>
                      <a:pt x="3882" y="15995"/>
                      <a:pt x="3932" y="15669"/>
                    </a:cubicBezTo>
                    <a:cubicBezTo>
                      <a:pt x="3932" y="15569"/>
                      <a:pt x="3957" y="15469"/>
                      <a:pt x="4007" y="15343"/>
                    </a:cubicBezTo>
                    <a:cubicBezTo>
                      <a:pt x="4007" y="15293"/>
                      <a:pt x="4032" y="15243"/>
                      <a:pt x="4058" y="15193"/>
                    </a:cubicBezTo>
                    <a:cubicBezTo>
                      <a:pt x="4083" y="15143"/>
                      <a:pt x="4108" y="15068"/>
                      <a:pt x="4133" y="15018"/>
                    </a:cubicBezTo>
                    <a:cubicBezTo>
                      <a:pt x="4158" y="14942"/>
                      <a:pt x="4208" y="14892"/>
                      <a:pt x="4233" y="14842"/>
                    </a:cubicBezTo>
                    <a:cubicBezTo>
                      <a:pt x="4283" y="14792"/>
                      <a:pt x="4308" y="14742"/>
                      <a:pt x="4333" y="14717"/>
                    </a:cubicBezTo>
                    <a:cubicBezTo>
                      <a:pt x="4383" y="14642"/>
                      <a:pt x="4433" y="14592"/>
                      <a:pt x="4484" y="14541"/>
                    </a:cubicBezTo>
                    <a:lnTo>
                      <a:pt x="4534" y="14491"/>
                    </a:lnTo>
                    <a:lnTo>
                      <a:pt x="4609" y="14416"/>
                    </a:lnTo>
                    <a:cubicBezTo>
                      <a:pt x="4659" y="14366"/>
                      <a:pt x="4734" y="14316"/>
                      <a:pt x="4784" y="14291"/>
                    </a:cubicBezTo>
                    <a:cubicBezTo>
                      <a:pt x="4834" y="14291"/>
                      <a:pt x="4910" y="14316"/>
                      <a:pt x="4960" y="14316"/>
                    </a:cubicBezTo>
                    <a:lnTo>
                      <a:pt x="4985" y="14316"/>
                    </a:lnTo>
                    <a:lnTo>
                      <a:pt x="5085" y="14341"/>
                    </a:lnTo>
                    <a:cubicBezTo>
                      <a:pt x="5135" y="14341"/>
                      <a:pt x="5185" y="14366"/>
                      <a:pt x="5261" y="14366"/>
                    </a:cubicBezTo>
                    <a:lnTo>
                      <a:pt x="5436" y="14366"/>
                    </a:lnTo>
                    <a:cubicBezTo>
                      <a:pt x="5461" y="14366"/>
                      <a:pt x="5511" y="14391"/>
                      <a:pt x="5536" y="14391"/>
                    </a:cubicBezTo>
                    <a:cubicBezTo>
                      <a:pt x="5912" y="14391"/>
                      <a:pt x="6313" y="14366"/>
                      <a:pt x="6689" y="14316"/>
                    </a:cubicBezTo>
                    <a:lnTo>
                      <a:pt x="6764" y="14316"/>
                    </a:lnTo>
                    <a:cubicBezTo>
                      <a:pt x="9145" y="14015"/>
                      <a:pt x="11426" y="13238"/>
                      <a:pt x="13506" y="12035"/>
                    </a:cubicBezTo>
                    <a:cubicBezTo>
                      <a:pt x="13679" y="11949"/>
                      <a:pt x="13536" y="11714"/>
                      <a:pt x="13365" y="11714"/>
                    </a:cubicBezTo>
                    <a:cubicBezTo>
                      <a:pt x="13337" y="11714"/>
                      <a:pt x="13309" y="11720"/>
                      <a:pt x="13281" y="11734"/>
                    </a:cubicBezTo>
                    <a:cubicBezTo>
                      <a:pt x="12228" y="12361"/>
                      <a:pt x="11125" y="12862"/>
                      <a:pt x="9947" y="13238"/>
                    </a:cubicBezTo>
                    <a:cubicBezTo>
                      <a:pt x="8945" y="13564"/>
                      <a:pt x="7892" y="13815"/>
                      <a:pt x="6814" y="13940"/>
                    </a:cubicBezTo>
                    <a:cubicBezTo>
                      <a:pt x="6764" y="13940"/>
                      <a:pt x="6714" y="13940"/>
                      <a:pt x="6664" y="13965"/>
                    </a:cubicBezTo>
                    <a:cubicBezTo>
                      <a:pt x="6338" y="13990"/>
                      <a:pt x="6012" y="14040"/>
                      <a:pt x="5687" y="14040"/>
                    </a:cubicBezTo>
                    <a:cubicBezTo>
                      <a:pt x="5586" y="14040"/>
                      <a:pt x="5486" y="14015"/>
                      <a:pt x="5386" y="14015"/>
                    </a:cubicBezTo>
                    <a:cubicBezTo>
                      <a:pt x="5135" y="13990"/>
                      <a:pt x="4885" y="13965"/>
                      <a:pt x="4659" y="13865"/>
                    </a:cubicBezTo>
                    <a:lnTo>
                      <a:pt x="4559" y="13840"/>
                    </a:lnTo>
                    <a:lnTo>
                      <a:pt x="4484" y="13790"/>
                    </a:lnTo>
                    <a:cubicBezTo>
                      <a:pt x="4433" y="13790"/>
                      <a:pt x="4383" y="13764"/>
                      <a:pt x="4358" y="13739"/>
                    </a:cubicBezTo>
                    <a:cubicBezTo>
                      <a:pt x="4283" y="13714"/>
                      <a:pt x="4233" y="13664"/>
                      <a:pt x="4183" y="13639"/>
                    </a:cubicBezTo>
                    <a:cubicBezTo>
                      <a:pt x="4133" y="13614"/>
                      <a:pt x="4083" y="13564"/>
                      <a:pt x="4032" y="13539"/>
                    </a:cubicBezTo>
                    <a:cubicBezTo>
                      <a:pt x="2504" y="12286"/>
                      <a:pt x="2654" y="9805"/>
                      <a:pt x="4083" y="8576"/>
                    </a:cubicBezTo>
                    <a:lnTo>
                      <a:pt x="4133" y="8476"/>
                    </a:lnTo>
                    <a:cubicBezTo>
                      <a:pt x="4609" y="8476"/>
                      <a:pt x="5085" y="8426"/>
                      <a:pt x="5536" y="8351"/>
                    </a:cubicBezTo>
                    <a:cubicBezTo>
                      <a:pt x="5687" y="8351"/>
                      <a:pt x="5812" y="8326"/>
                      <a:pt x="5937" y="8301"/>
                    </a:cubicBezTo>
                    <a:cubicBezTo>
                      <a:pt x="8017" y="7925"/>
                      <a:pt x="10022" y="7273"/>
                      <a:pt x="11902" y="6371"/>
                    </a:cubicBezTo>
                    <a:cubicBezTo>
                      <a:pt x="12100" y="6283"/>
                      <a:pt x="12028" y="6002"/>
                      <a:pt x="11855" y="6002"/>
                    </a:cubicBezTo>
                    <a:cubicBezTo>
                      <a:pt x="11831" y="6002"/>
                      <a:pt x="11805" y="6008"/>
                      <a:pt x="11777" y="6020"/>
                    </a:cubicBezTo>
                    <a:cubicBezTo>
                      <a:pt x="10749" y="6521"/>
                      <a:pt x="9672" y="6947"/>
                      <a:pt x="8569" y="7273"/>
                    </a:cubicBezTo>
                    <a:cubicBezTo>
                      <a:pt x="7667" y="7549"/>
                      <a:pt x="6739" y="7774"/>
                      <a:pt x="5812" y="7950"/>
                    </a:cubicBezTo>
                    <a:cubicBezTo>
                      <a:pt x="5737" y="7950"/>
                      <a:pt x="5636" y="7975"/>
                      <a:pt x="5536" y="8000"/>
                    </a:cubicBezTo>
                    <a:cubicBezTo>
                      <a:pt x="5123" y="8063"/>
                      <a:pt x="4684" y="8119"/>
                      <a:pt x="4245" y="8119"/>
                    </a:cubicBezTo>
                    <a:cubicBezTo>
                      <a:pt x="3807" y="8119"/>
                      <a:pt x="3368" y="8063"/>
                      <a:pt x="2955" y="7900"/>
                    </a:cubicBezTo>
                    <a:cubicBezTo>
                      <a:pt x="2153" y="7599"/>
                      <a:pt x="1501" y="6947"/>
                      <a:pt x="1250" y="6120"/>
                    </a:cubicBezTo>
                    <a:cubicBezTo>
                      <a:pt x="975" y="5318"/>
                      <a:pt x="1100" y="4441"/>
                      <a:pt x="1551" y="3714"/>
                    </a:cubicBezTo>
                    <a:lnTo>
                      <a:pt x="1576" y="3614"/>
                    </a:lnTo>
                    <a:cubicBezTo>
                      <a:pt x="1852" y="3614"/>
                      <a:pt x="2128" y="3614"/>
                      <a:pt x="2403" y="3564"/>
                    </a:cubicBezTo>
                    <a:cubicBezTo>
                      <a:pt x="2453" y="3564"/>
                      <a:pt x="2529" y="3539"/>
                      <a:pt x="2604" y="3539"/>
                    </a:cubicBezTo>
                    <a:cubicBezTo>
                      <a:pt x="3957" y="3338"/>
                      <a:pt x="5286" y="2837"/>
                      <a:pt x="6564" y="2336"/>
                    </a:cubicBezTo>
                    <a:cubicBezTo>
                      <a:pt x="8017" y="1784"/>
                      <a:pt x="9421" y="1083"/>
                      <a:pt x="10749" y="331"/>
                    </a:cubicBezTo>
                    <a:cubicBezTo>
                      <a:pt x="10916" y="226"/>
                      <a:pt x="10805" y="0"/>
                      <a:pt x="10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49"/>
            <p:cNvGrpSpPr/>
            <p:nvPr/>
          </p:nvGrpSpPr>
          <p:grpSpPr>
            <a:xfrm>
              <a:off x="-4102950" y="1158200"/>
              <a:ext cx="1975275" cy="3092775"/>
              <a:chOff x="-4102950" y="1158200"/>
              <a:chExt cx="1975275" cy="3092775"/>
            </a:xfrm>
          </p:grpSpPr>
          <p:sp>
            <p:nvSpPr>
              <p:cNvPr id="1114" name="Google Shape;1114;p49"/>
              <p:cNvSpPr/>
              <p:nvPr/>
            </p:nvSpPr>
            <p:spPr>
              <a:xfrm>
                <a:off x="-3878450" y="2618100"/>
                <a:ext cx="71575" cy="19700"/>
              </a:xfrm>
              <a:custGeom>
                <a:rect b="b" l="l" r="r" t="t"/>
                <a:pathLst>
                  <a:path extrusionOk="0" h="788" w="2863">
                    <a:moveTo>
                      <a:pt x="2612" y="1"/>
                    </a:moveTo>
                    <a:cubicBezTo>
                      <a:pt x="1785" y="1"/>
                      <a:pt x="983" y="126"/>
                      <a:pt x="206" y="402"/>
                    </a:cubicBezTo>
                    <a:cubicBezTo>
                      <a:pt x="1" y="470"/>
                      <a:pt x="65" y="788"/>
                      <a:pt x="248" y="788"/>
                    </a:cubicBezTo>
                    <a:cubicBezTo>
                      <a:pt x="267" y="788"/>
                      <a:pt x="286" y="784"/>
                      <a:pt x="306" y="778"/>
                    </a:cubicBezTo>
                    <a:cubicBezTo>
                      <a:pt x="995" y="525"/>
                      <a:pt x="1706" y="399"/>
                      <a:pt x="2418" y="399"/>
                    </a:cubicBezTo>
                    <a:cubicBezTo>
                      <a:pt x="2483" y="399"/>
                      <a:pt x="2547" y="400"/>
                      <a:pt x="2612" y="402"/>
                    </a:cubicBezTo>
                    <a:cubicBezTo>
                      <a:pt x="2863" y="402"/>
                      <a:pt x="2863" y="1"/>
                      <a:pt x="2612" y="1"/>
                    </a:cubicBezTo>
                    <a:close/>
                  </a:path>
                </a:pathLst>
              </a:custGeom>
              <a:solidFill>
                <a:srgbClr val="924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9"/>
              <p:cNvSpPr/>
              <p:nvPr/>
            </p:nvSpPr>
            <p:spPr>
              <a:xfrm>
                <a:off x="-3489225" y="2270350"/>
                <a:ext cx="646025" cy="157925"/>
              </a:xfrm>
              <a:custGeom>
                <a:rect b="b" l="l" r="r" t="t"/>
                <a:pathLst>
                  <a:path extrusionOk="0" h="6317" w="25841">
                    <a:moveTo>
                      <a:pt x="25840" y="1"/>
                    </a:moveTo>
                    <a:lnTo>
                      <a:pt x="25840" y="1"/>
                    </a:lnTo>
                    <a:cubicBezTo>
                      <a:pt x="16918" y="226"/>
                      <a:pt x="8046" y="2407"/>
                      <a:pt x="0" y="6317"/>
                    </a:cubicBezTo>
                    <a:cubicBezTo>
                      <a:pt x="50" y="6317"/>
                      <a:pt x="100" y="6317"/>
                      <a:pt x="150" y="6317"/>
                    </a:cubicBezTo>
                    <a:cubicBezTo>
                      <a:pt x="9047" y="6317"/>
                      <a:pt x="17939" y="4088"/>
                      <a:pt x="25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9"/>
              <p:cNvSpPr/>
              <p:nvPr/>
            </p:nvSpPr>
            <p:spPr>
              <a:xfrm>
                <a:off x="-3425325" y="2275800"/>
                <a:ext cx="664200" cy="78675"/>
              </a:xfrm>
              <a:custGeom>
                <a:rect b="b" l="l" r="r" t="t"/>
                <a:pathLst>
                  <a:path extrusionOk="0" h="3147" w="26568">
                    <a:moveTo>
                      <a:pt x="15983" y="1"/>
                    </a:moveTo>
                    <a:cubicBezTo>
                      <a:pt x="10600" y="1"/>
                      <a:pt x="5214" y="699"/>
                      <a:pt x="1" y="2089"/>
                    </a:cubicBezTo>
                    <a:cubicBezTo>
                      <a:pt x="3547" y="2798"/>
                      <a:pt x="7162" y="3147"/>
                      <a:pt x="10779" y="3147"/>
                    </a:cubicBezTo>
                    <a:cubicBezTo>
                      <a:pt x="16111" y="3147"/>
                      <a:pt x="21446" y="2389"/>
                      <a:pt x="26567" y="911"/>
                    </a:cubicBezTo>
                    <a:cubicBezTo>
                      <a:pt x="23074" y="304"/>
                      <a:pt x="19529" y="1"/>
                      <a:pt x="15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9"/>
              <p:cNvSpPr/>
              <p:nvPr/>
            </p:nvSpPr>
            <p:spPr>
              <a:xfrm>
                <a:off x="-3392100" y="2037275"/>
                <a:ext cx="684850" cy="231225"/>
              </a:xfrm>
              <a:custGeom>
                <a:rect b="b" l="l" r="r" t="t"/>
                <a:pathLst>
                  <a:path extrusionOk="0" h="9249" w="27394">
                    <a:moveTo>
                      <a:pt x="27394" y="1"/>
                    </a:moveTo>
                    <a:cubicBezTo>
                      <a:pt x="17770" y="1153"/>
                      <a:pt x="8371" y="4336"/>
                      <a:pt x="0" y="9249"/>
                    </a:cubicBezTo>
                    <a:cubicBezTo>
                      <a:pt x="7895" y="9098"/>
                      <a:pt x="16065" y="6993"/>
                      <a:pt x="22983" y="3184"/>
                    </a:cubicBezTo>
                    <a:cubicBezTo>
                      <a:pt x="24612" y="2306"/>
                      <a:pt x="26091" y="1279"/>
                      <a:pt x="27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9"/>
              <p:cNvSpPr/>
              <p:nvPr/>
            </p:nvSpPr>
            <p:spPr>
              <a:xfrm>
                <a:off x="-3305650" y="2006525"/>
                <a:ext cx="709300" cy="149275"/>
              </a:xfrm>
              <a:custGeom>
                <a:rect b="b" l="l" r="r" t="t"/>
                <a:pathLst>
                  <a:path extrusionOk="0" h="5971" w="28372">
                    <a:moveTo>
                      <a:pt x="27826" y="0"/>
                    </a:moveTo>
                    <a:cubicBezTo>
                      <a:pt x="18308" y="0"/>
                      <a:pt x="8780" y="1929"/>
                      <a:pt x="1" y="5667"/>
                    </a:cubicBezTo>
                    <a:cubicBezTo>
                      <a:pt x="1813" y="5869"/>
                      <a:pt x="3654" y="5970"/>
                      <a:pt x="5505" y="5970"/>
                    </a:cubicBezTo>
                    <a:cubicBezTo>
                      <a:pt x="11668" y="5970"/>
                      <a:pt x="17938" y="4851"/>
                      <a:pt x="23585" y="2634"/>
                    </a:cubicBezTo>
                    <a:cubicBezTo>
                      <a:pt x="25289" y="1957"/>
                      <a:pt x="26918" y="1130"/>
                      <a:pt x="28372" y="2"/>
                    </a:cubicBezTo>
                    <a:cubicBezTo>
                      <a:pt x="28190" y="1"/>
                      <a:pt x="28008"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9"/>
              <p:cNvSpPr/>
              <p:nvPr/>
            </p:nvSpPr>
            <p:spPr>
              <a:xfrm>
                <a:off x="-3225450" y="1837400"/>
                <a:ext cx="684250" cy="233725"/>
              </a:xfrm>
              <a:custGeom>
                <a:rect b="b" l="l" r="r" t="t"/>
                <a:pathLst>
                  <a:path extrusionOk="0" h="9349" w="27370">
                    <a:moveTo>
                      <a:pt x="27369" y="1"/>
                    </a:moveTo>
                    <a:lnTo>
                      <a:pt x="27369" y="1"/>
                    </a:lnTo>
                    <a:cubicBezTo>
                      <a:pt x="17745" y="1178"/>
                      <a:pt x="8347" y="4387"/>
                      <a:pt x="1" y="9349"/>
                    </a:cubicBezTo>
                    <a:cubicBezTo>
                      <a:pt x="7896" y="9174"/>
                      <a:pt x="16066" y="7043"/>
                      <a:pt x="22983" y="3209"/>
                    </a:cubicBezTo>
                    <a:cubicBezTo>
                      <a:pt x="24587" y="2331"/>
                      <a:pt x="26066" y="1279"/>
                      <a:pt x="27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9"/>
              <p:cNvSpPr/>
              <p:nvPr/>
            </p:nvSpPr>
            <p:spPr>
              <a:xfrm>
                <a:off x="-3105775" y="1836350"/>
                <a:ext cx="713700" cy="131550"/>
              </a:xfrm>
              <a:custGeom>
                <a:rect b="b" l="l" r="r" t="t"/>
                <a:pathLst>
                  <a:path extrusionOk="0" h="5262" w="28548">
                    <a:moveTo>
                      <a:pt x="25482" y="0"/>
                    </a:moveTo>
                    <a:cubicBezTo>
                      <a:pt x="16798" y="0"/>
                      <a:pt x="8118" y="1615"/>
                      <a:pt x="1" y="4754"/>
                    </a:cubicBezTo>
                    <a:cubicBezTo>
                      <a:pt x="2347" y="5093"/>
                      <a:pt x="4747" y="5262"/>
                      <a:pt x="7158" y="5262"/>
                    </a:cubicBezTo>
                    <a:cubicBezTo>
                      <a:pt x="12785" y="5262"/>
                      <a:pt x="18475" y="4341"/>
                      <a:pt x="23685" y="2499"/>
                    </a:cubicBezTo>
                    <a:cubicBezTo>
                      <a:pt x="25415" y="1897"/>
                      <a:pt x="27044" y="1120"/>
                      <a:pt x="28547" y="68"/>
                    </a:cubicBezTo>
                    <a:cubicBezTo>
                      <a:pt x="27526" y="23"/>
                      <a:pt x="26504" y="0"/>
                      <a:pt x="254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9"/>
              <p:cNvSpPr/>
              <p:nvPr/>
            </p:nvSpPr>
            <p:spPr>
              <a:xfrm>
                <a:off x="-3021800" y="1568600"/>
                <a:ext cx="643500" cy="329600"/>
              </a:xfrm>
              <a:custGeom>
                <a:rect b="b" l="l" r="r" t="t"/>
                <a:pathLst>
                  <a:path extrusionOk="0" h="13184" w="25740">
                    <a:moveTo>
                      <a:pt x="25740" y="1"/>
                    </a:moveTo>
                    <a:cubicBezTo>
                      <a:pt x="16366" y="2557"/>
                      <a:pt x="7544" y="7093"/>
                      <a:pt x="0" y="13184"/>
                    </a:cubicBezTo>
                    <a:cubicBezTo>
                      <a:pt x="7770" y="11880"/>
                      <a:pt x="15564" y="8597"/>
                      <a:pt x="21855" y="3810"/>
                    </a:cubicBezTo>
                    <a:cubicBezTo>
                      <a:pt x="23309" y="2707"/>
                      <a:pt x="24637" y="1454"/>
                      <a:pt x="25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9"/>
              <p:cNvSpPr/>
              <p:nvPr/>
            </p:nvSpPr>
            <p:spPr>
              <a:xfrm>
                <a:off x="-2912150" y="1690025"/>
                <a:ext cx="716825" cy="120525"/>
              </a:xfrm>
              <a:custGeom>
                <a:rect b="b" l="l" r="r" t="t"/>
                <a:pathLst>
                  <a:path extrusionOk="0" h="4821" w="28673">
                    <a:moveTo>
                      <a:pt x="23666" y="1"/>
                    </a:moveTo>
                    <a:cubicBezTo>
                      <a:pt x="15617" y="1"/>
                      <a:pt x="7576" y="1393"/>
                      <a:pt x="0" y="4091"/>
                    </a:cubicBezTo>
                    <a:cubicBezTo>
                      <a:pt x="2800" y="4577"/>
                      <a:pt x="5680" y="4821"/>
                      <a:pt x="8570" y="4821"/>
                    </a:cubicBezTo>
                    <a:cubicBezTo>
                      <a:pt x="13727" y="4821"/>
                      <a:pt x="18916" y="4045"/>
                      <a:pt x="23735" y="2487"/>
                    </a:cubicBezTo>
                    <a:cubicBezTo>
                      <a:pt x="25489" y="1911"/>
                      <a:pt x="27143" y="1184"/>
                      <a:pt x="28672" y="181"/>
                    </a:cubicBezTo>
                    <a:cubicBezTo>
                      <a:pt x="27006" y="61"/>
                      <a:pt x="25336" y="1"/>
                      <a:pt x="236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3662775" y="1829875"/>
                <a:ext cx="166675" cy="591525"/>
              </a:xfrm>
              <a:custGeom>
                <a:rect b="b" l="l" r="r" t="t"/>
                <a:pathLst>
                  <a:path extrusionOk="0" h="23661" w="6667">
                    <a:moveTo>
                      <a:pt x="0" y="1"/>
                    </a:moveTo>
                    <a:cubicBezTo>
                      <a:pt x="1028" y="8171"/>
                      <a:pt x="3283" y="16166"/>
                      <a:pt x="6667" y="23660"/>
                    </a:cubicBezTo>
                    <a:cubicBezTo>
                      <a:pt x="6391" y="19525"/>
                      <a:pt x="6416" y="15064"/>
                      <a:pt x="5464" y="11003"/>
                    </a:cubicBezTo>
                    <a:cubicBezTo>
                      <a:pt x="4511" y="6968"/>
                      <a:pt x="2757" y="310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9"/>
              <p:cNvSpPr/>
              <p:nvPr/>
            </p:nvSpPr>
            <p:spPr>
              <a:xfrm>
                <a:off x="-3783075" y="1874375"/>
                <a:ext cx="314550" cy="501900"/>
              </a:xfrm>
              <a:custGeom>
                <a:rect b="b" l="l" r="r" t="t"/>
                <a:pathLst>
                  <a:path extrusionOk="0" h="20076" w="12582">
                    <a:moveTo>
                      <a:pt x="0" y="0"/>
                    </a:moveTo>
                    <a:cubicBezTo>
                      <a:pt x="1629" y="3634"/>
                      <a:pt x="3258" y="7268"/>
                      <a:pt x="5238" y="10702"/>
                    </a:cubicBezTo>
                    <a:cubicBezTo>
                      <a:pt x="7243" y="14161"/>
                      <a:pt x="9624" y="17419"/>
                      <a:pt x="12582" y="20076"/>
                    </a:cubicBezTo>
                    <a:cubicBezTo>
                      <a:pt x="10927" y="12181"/>
                      <a:pt x="6566" y="468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9"/>
              <p:cNvSpPr/>
              <p:nvPr/>
            </p:nvSpPr>
            <p:spPr>
              <a:xfrm>
                <a:off x="-3597000" y="1730875"/>
                <a:ext cx="194275" cy="561450"/>
              </a:xfrm>
              <a:custGeom>
                <a:rect b="b" l="l" r="r" t="t"/>
                <a:pathLst>
                  <a:path extrusionOk="0" h="22458" w="7771">
                    <a:moveTo>
                      <a:pt x="1" y="1"/>
                    </a:moveTo>
                    <a:lnTo>
                      <a:pt x="1" y="1"/>
                    </a:lnTo>
                    <a:cubicBezTo>
                      <a:pt x="753" y="3911"/>
                      <a:pt x="1479" y="7820"/>
                      <a:pt x="2607" y="11630"/>
                    </a:cubicBezTo>
                    <a:cubicBezTo>
                      <a:pt x="3735" y="15465"/>
                      <a:pt x="5289" y="19174"/>
                      <a:pt x="7545" y="22457"/>
                    </a:cubicBezTo>
                    <a:cubicBezTo>
                      <a:pt x="7770" y="14387"/>
                      <a:pt x="5289" y="609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3440975" y="1673875"/>
                <a:ext cx="107800" cy="591500"/>
              </a:xfrm>
              <a:custGeom>
                <a:rect b="b" l="l" r="r" t="t"/>
                <a:pathLst>
                  <a:path extrusionOk="0" h="23660" w="4312">
                    <a:moveTo>
                      <a:pt x="702" y="0"/>
                    </a:moveTo>
                    <a:cubicBezTo>
                      <a:pt x="351" y="3960"/>
                      <a:pt x="0" y="7920"/>
                      <a:pt x="50" y="11905"/>
                    </a:cubicBezTo>
                    <a:cubicBezTo>
                      <a:pt x="126" y="15890"/>
                      <a:pt x="627" y="19900"/>
                      <a:pt x="1905" y="23659"/>
                    </a:cubicBezTo>
                    <a:cubicBezTo>
                      <a:pt x="4311" y="15940"/>
                      <a:pt x="4136" y="7293"/>
                      <a:pt x="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3422175" y="1604950"/>
                <a:ext cx="133475" cy="584600"/>
              </a:xfrm>
              <a:custGeom>
                <a:rect b="b" l="l" r="r" t="t"/>
                <a:pathLst>
                  <a:path extrusionOk="0" h="23384" w="5339">
                    <a:moveTo>
                      <a:pt x="0" y="0"/>
                    </a:moveTo>
                    <a:lnTo>
                      <a:pt x="0" y="0"/>
                    </a:lnTo>
                    <a:cubicBezTo>
                      <a:pt x="75" y="3960"/>
                      <a:pt x="176" y="7945"/>
                      <a:pt x="677" y="11905"/>
                    </a:cubicBezTo>
                    <a:cubicBezTo>
                      <a:pt x="1178" y="15865"/>
                      <a:pt x="2105" y="19775"/>
                      <a:pt x="3785" y="23384"/>
                    </a:cubicBezTo>
                    <a:cubicBezTo>
                      <a:pt x="5339" y="15464"/>
                      <a:pt x="4211" y="686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3283700" y="1510325"/>
                <a:ext cx="122825" cy="591525"/>
              </a:xfrm>
              <a:custGeom>
                <a:rect b="b" l="l" r="r" t="t"/>
                <a:pathLst>
                  <a:path extrusionOk="0" h="23661" w="4913">
                    <a:moveTo>
                      <a:pt x="2281" y="1"/>
                    </a:moveTo>
                    <a:lnTo>
                      <a:pt x="2281" y="1"/>
                    </a:lnTo>
                    <a:cubicBezTo>
                      <a:pt x="1504" y="3885"/>
                      <a:pt x="727" y="7820"/>
                      <a:pt x="351" y="11780"/>
                    </a:cubicBezTo>
                    <a:cubicBezTo>
                      <a:pt x="0" y="15740"/>
                      <a:pt x="50" y="19775"/>
                      <a:pt x="902" y="23660"/>
                    </a:cubicBezTo>
                    <a:cubicBezTo>
                      <a:pt x="4135" y="16241"/>
                      <a:pt x="4912" y="7620"/>
                      <a:pt x="2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9"/>
              <p:cNvSpPr/>
              <p:nvPr/>
            </p:nvSpPr>
            <p:spPr>
              <a:xfrm>
                <a:off x="-3229200" y="1420100"/>
                <a:ext cx="120325" cy="588375"/>
              </a:xfrm>
              <a:custGeom>
                <a:rect b="b" l="l" r="r" t="t"/>
                <a:pathLst>
                  <a:path extrusionOk="0" h="23535" w="4813">
                    <a:moveTo>
                      <a:pt x="176" y="1"/>
                    </a:moveTo>
                    <a:lnTo>
                      <a:pt x="176" y="1"/>
                    </a:lnTo>
                    <a:cubicBezTo>
                      <a:pt x="101" y="3961"/>
                      <a:pt x="1" y="7971"/>
                      <a:pt x="326" y="11931"/>
                    </a:cubicBezTo>
                    <a:cubicBezTo>
                      <a:pt x="652" y="15891"/>
                      <a:pt x="1404" y="19850"/>
                      <a:pt x="2933" y="23535"/>
                    </a:cubicBezTo>
                    <a:cubicBezTo>
                      <a:pt x="4813" y="15690"/>
                      <a:pt x="4086" y="7068"/>
                      <a:pt x="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a:off x="-3078825" y="1356200"/>
                <a:ext cx="176100" cy="574575"/>
              </a:xfrm>
              <a:custGeom>
                <a:rect b="b" l="l" r="r" t="t"/>
                <a:pathLst>
                  <a:path extrusionOk="0" h="22983" w="7044">
                    <a:moveTo>
                      <a:pt x="5915" y="0"/>
                    </a:moveTo>
                    <a:cubicBezTo>
                      <a:pt x="4412" y="3710"/>
                      <a:pt x="2908" y="7394"/>
                      <a:pt x="1805" y="11228"/>
                    </a:cubicBezTo>
                    <a:cubicBezTo>
                      <a:pt x="702" y="15038"/>
                      <a:pt x="1" y="19023"/>
                      <a:pt x="126" y="22983"/>
                    </a:cubicBezTo>
                    <a:cubicBezTo>
                      <a:pt x="4687" y="16316"/>
                      <a:pt x="7043" y="7995"/>
                      <a:pt x="5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9"/>
              <p:cNvSpPr/>
              <p:nvPr/>
            </p:nvSpPr>
            <p:spPr>
              <a:xfrm>
                <a:off x="-2957900" y="1269100"/>
                <a:ext cx="151650" cy="585250"/>
              </a:xfrm>
              <a:custGeom>
                <a:rect b="b" l="l" r="r" t="t"/>
                <a:pathLst>
                  <a:path extrusionOk="0" h="23410" w="6066">
                    <a:moveTo>
                      <a:pt x="4211" y="1"/>
                    </a:moveTo>
                    <a:lnTo>
                      <a:pt x="4211" y="1"/>
                    </a:lnTo>
                    <a:cubicBezTo>
                      <a:pt x="3058" y="3810"/>
                      <a:pt x="1880" y="7620"/>
                      <a:pt x="1129" y="11529"/>
                    </a:cubicBezTo>
                    <a:cubicBezTo>
                      <a:pt x="377" y="15439"/>
                      <a:pt x="1" y="19449"/>
                      <a:pt x="477" y="23409"/>
                    </a:cubicBezTo>
                    <a:cubicBezTo>
                      <a:pt x="4437" y="16367"/>
                      <a:pt x="6066" y="7870"/>
                      <a:pt x="4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p:cNvSpPr/>
              <p:nvPr/>
            </p:nvSpPr>
            <p:spPr>
              <a:xfrm>
                <a:off x="-2890225" y="1217725"/>
                <a:ext cx="190500" cy="566450"/>
              </a:xfrm>
              <a:custGeom>
                <a:rect b="b" l="l" r="r" t="t"/>
                <a:pathLst>
                  <a:path extrusionOk="0" h="22658" w="7620">
                    <a:moveTo>
                      <a:pt x="6868" y="0"/>
                    </a:moveTo>
                    <a:lnTo>
                      <a:pt x="6868" y="0"/>
                    </a:lnTo>
                    <a:cubicBezTo>
                      <a:pt x="5188" y="3609"/>
                      <a:pt x="3509" y="7219"/>
                      <a:pt x="2231" y="10978"/>
                    </a:cubicBezTo>
                    <a:cubicBezTo>
                      <a:pt x="953" y="14762"/>
                      <a:pt x="51" y="18697"/>
                      <a:pt x="0" y="22657"/>
                    </a:cubicBezTo>
                    <a:cubicBezTo>
                      <a:pt x="4863" y="16241"/>
                      <a:pt x="7620" y="8021"/>
                      <a:pt x="6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9"/>
              <p:cNvSpPr/>
              <p:nvPr/>
            </p:nvSpPr>
            <p:spPr>
              <a:xfrm>
                <a:off x="-2787475" y="1158200"/>
                <a:ext cx="191125" cy="567075"/>
              </a:xfrm>
              <a:custGeom>
                <a:rect b="b" l="l" r="r" t="t"/>
                <a:pathLst>
                  <a:path extrusionOk="0" h="22683" w="7645">
                    <a:moveTo>
                      <a:pt x="6868" y="0"/>
                    </a:moveTo>
                    <a:cubicBezTo>
                      <a:pt x="5189" y="3635"/>
                      <a:pt x="3535" y="7244"/>
                      <a:pt x="2231" y="11003"/>
                    </a:cubicBezTo>
                    <a:cubicBezTo>
                      <a:pt x="953" y="14788"/>
                      <a:pt x="76" y="18722"/>
                      <a:pt x="1" y="22682"/>
                    </a:cubicBezTo>
                    <a:cubicBezTo>
                      <a:pt x="4863" y="16241"/>
                      <a:pt x="7645" y="8046"/>
                      <a:pt x="6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9"/>
              <p:cNvSpPr/>
              <p:nvPr/>
            </p:nvSpPr>
            <p:spPr>
              <a:xfrm>
                <a:off x="-2766175" y="1242150"/>
                <a:ext cx="327100" cy="463075"/>
              </a:xfrm>
              <a:custGeom>
                <a:rect b="b" l="l" r="r" t="t"/>
                <a:pathLst>
                  <a:path extrusionOk="0" h="18523" w="13084">
                    <a:moveTo>
                      <a:pt x="13084" y="1"/>
                    </a:moveTo>
                    <a:cubicBezTo>
                      <a:pt x="10477" y="2783"/>
                      <a:pt x="7871" y="5565"/>
                      <a:pt x="5565" y="8597"/>
                    </a:cubicBezTo>
                    <a:cubicBezTo>
                      <a:pt x="3259" y="11630"/>
                      <a:pt x="1254" y="14913"/>
                      <a:pt x="1" y="18522"/>
                    </a:cubicBezTo>
                    <a:cubicBezTo>
                      <a:pt x="6367" y="14136"/>
                      <a:pt x="11354" y="7520"/>
                      <a:pt x="13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a:off x="-3645250" y="1683450"/>
                <a:ext cx="925900" cy="1028575"/>
              </a:xfrm>
              <a:custGeom>
                <a:rect b="b" l="l" r="r" t="t"/>
                <a:pathLst>
                  <a:path extrusionOk="0" h="41143" w="37036">
                    <a:moveTo>
                      <a:pt x="36335" y="0"/>
                    </a:moveTo>
                    <a:cubicBezTo>
                      <a:pt x="36257" y="0"/>
                      <a:pt x="36174" y="21"/>
                      <a:pt x="36091" y="68"/>
                    </a:cubicBezTo>
                    <a:cubicBezTo>
                      <a:pt x="29876" y="3602"/>
                      <a:pt x="24111" y="7963"/>
                      <a:pt x="18973" y="12951"/>
                    </a:cubicBezTo>
                    <a:cubicBezTo>
                      <a:pt x="13861" y="17963"/>
                      <a:pt x="9349" y="23602"/>
                      <a:pt x="5640" y="29718"/>
                    </a:cubicBezTo>
                    <a:cubicBezTo>
                      <a:pt x="3560" y="33176"/>
                      <a:pt x="1705" y="36760"/>
                      <a:pt x="151" y="40495"/>
                    </a:cubicBezTo>
                    <a:cubicBezTo>
                      <a:pt x="0" y="40847"/>
                      <a:pt x="309" y="41142"/>
                      <a:pt x="598" y="41142"/>
                    </a:cubicBezTo>
                    <a:cubicBezTo>
                      <a:pt x="741" y="41142"/>
                      <a:pt x="878" y="41070"/>
                      <a:pt x="953" y="40896"/>
                    </a:cubicBezTo>
                    <a:cubicBezTo>
                      <a:pt x="3735" y="34329"/>
                      <a:pt x="7344" y="28139"/>
                      <a:pt x="11705" y="22474"/>
                    </a:cubicBezTo>
                    <a:cubicBezTo>
                      <a:pt x="16041" y="16885"/>
                      <a:pt x="21054" y="11798"/>
                      <a:pt x="26668" y="7462"/>
                    </a:cubicBezTo>
                    <a:cubicBezTo>
                      <a:pt x="29800" y="5006"/>
                      <a:pt x="33134" y="2800"/>
                      <a:pt x="36592" y="820"/>
                    </a:cubicBezTo>
                    <a:cubicBezTo>
                      <a:pt x="37036" y="588"/>
                      <a:pt x="36750" y="0"/>
                      <a:pt x="36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a:off x="-2813150" y="1497175"/>
                <a:ext cx="685475" cy="229975"/>
              </a:xfrm>
              <a:custGeom>
                <a:rect b="b" l="l" r="r" t="t"/>
                <a:pathLst>
                  <a:path extrusionOk="0" h="9199" w="27419">
                    <a:moveTo>
                      <a:pt x="27419" y="0"/>
                    </a:moveTo>
                    <a:lnTo>
                      <a:pt x="27419" y="0"/>
                    </a:lnTo>
                    <a:cubicBezTo>
                      <a:pt x="17795" y="1153"/>
                      <a:pt x="8371" y="4311"/>
                      <a:pt x="0" y="9198"/>
                    </a:cubicBezTo>
                    <a:cubicBezTo>
                      <a:pt x="7895" y="9073"/>
                      <a:pt x="16091" y="6993"/>
                      <a:pt x="23008" y="3208"/>
                    </a:cubicBezTo>
                    <a:cubicBezTo>
                      <a:pt x="24612" y="2331"/>
                      <a:pt x="26116" y="1304"/>
                      <a:pt x="27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a:off x="-4055025" y="2420575"/>
                <a:ext cx="822100" cy="835750"/>
              </a:xfrm>
              <a:custGeom>
                <a:rect b="b" l="l" r="r" t="t"/>
                <a:pathLst>
                  <a:path extrusionOk="0" h="33430" w="32884">
                    <a:moveTo>
                      <a:pt x="21877" y="1"/>
                    </a:moveTo>
                    <a:cubicBezTo>
                      <a:pt x="21851" y="1"/>
                      <a:pt x="21827" y="3"/>
                      <a:pt x="21805" y="7"/>
                    </a:cubicBezTo>
                    <a:cubicBezTo>
                      <a:pt x="21429" y="57"/>
                      <a:pt x="19299" y="1009"/>
                      <a:pt x="16517" y="2388"/>
                    </a:cubicBezTo>
                    <a:cubicBezTo>
                      <a:pt x="16216" y="2538"/>
                      <a:pt x="15891" y="2714"/>
                      <a:pt x="15565" y="2864"/>
                    </a:cubicBezTo>
                    <a:cubicBezTo>
                      <a:pt x="14011" y="3666"/>
                      <a:pt x="12282" y="4568"/>
                      <a:pt x="10577" y="5471"/>
                    </a:cubicBezTo>
                    <a:cubicBezTo>
                      <a:pt x="10377" y="5596"/>
                      <a:pt x="10151" y="5696"/>
                      <a:pt x="9951" y="5822"/>
                    </a:cubicBezTo>
                    <a:cubicBezTo>
                      <a:pt x="8297" y="6724"/>
                      <a:pt x="6693" y="7651"/>
                      <a:pt x="5289" y="8503"/>
                    </a:cubicBezTo>
                    <a:cubicBezTo>
                      <a:pt x="5038" y="8654"/>
                      <a:pt x="4763" y="8829"/>
                      <a:pt x="4537" y="8979"/>
                    </a:cubicBezTo>
                    <a:cubicBezTo>
                      <a:pt x="2657" y="10182"/>
                      <a:pt x="1304" y="11210"/>
                      <a:pt x="1003" y="11837"/>
                    </a:cubicBezTo>
                    <a:lnTo>
                      <a:pt x="978" y="11862"/>
                    </a:lnTo>
                    <a:cubicBezTo>
                      <a:pt x="1" y="14343"/>
                      <a:pt x="778" y="16498"/>
                      <a:pt x="1429" y="17175"/>
                    </a:cubicBezTo>
                    <a:cubicBezTo>
                      <a:pt x="1855" y="17626"/>
                      <a:pt x="7394" y="24243"/>
                      <a:pt x="11630" y="28879"/>
                    </a:cubicBezTo>
                    <a:cubicBezTo>
                      <a:pt x="13911" y="31361"/>
                      <a:pt x="15790" y="33290"/>
                      <a:pt x="16367" y="33416"/>
                    </a:cubicBezTo>
                    <a:cubicBezTo>
                      <a:pt x="16402" y="33425"/>
                      <a:pt x="16443" y="33430"/>
                      <a:pt x="16489" y="33430"/>
                    </a:cubicBezTo>
                    <a:cubicBezTo>
                      <a:pt x="17524" y="33430"/>
                      <a:pt x="21232" y="31053"/>
                      <a:pt x="24688" y="28654"/>
                    </a:cubicBezTo>
                    <a:cubicBezTo>
                      <a:pt x="28171" y="26248"/>
                      <a:pt x="31429" y="23842"/>
                      <a:pt x="31429" y="23842"/>
                    </a:cubicBezTo>
                    <a:cubicBezTo>
                      <a:pt x="31455" y="22814"/>
                      <a:pt x="31705" y="20759"/>
                      <a:pt x="31981" y="18403"/>
                    </a:cubicBezTo>
                    <a:cubicBezTo>
                      <a:pt x="32006" y="18228"/>
                      <a:pt x="32031" y="18027"/>
                      <a:pt x="32056" y="17852"/>
                    </a:cubicBezTo>
                    <a:cubicBezTo>
                      <a:pt x="32457" y="14318"/>
                      <a:pt x="32883" y="10283"/>
                      <a:pt x="32658" y="8152"/>
                    </a:cubicBezTo>
                    <a:cubicBezTo>
                      <a:pt x="32633" y="7751"/>
                      <a:pt x="32557" y="7401"/>
                      <a:pt x="32482" y="7150"/>
                    </a:cubicBezTo>
                    <a:cubicBezTo>
                      <a:pt x="32457" y="7075"/>
                      <a:pt x="32432" y="7000"/>
                      <a:pt x="32382" y="6924"/>
                    </a:cubicBezTo>
                    <a:cubicBezTo>
                      <a:pt x="32357" y="6849"/>
                      <a:pt x="32307" y="6799"/>
                      <a:pt x="32282" y="6749"/>
                    </a:cubicBezTo>
                    <a:cubicBezTo>
                      <a:pt x="32232" y="6699"/>
                      <a:pt x="32181" y="6649"/>
                      <a:pt x="32131" y="6598"/>
                    </a:cubicBezTo>
                    <a:cubicBezTo>
                      <a:pt x="32081" y="6548"/>
                      <a:pt x="32006" y="6498"/>
                      <a:pt x="31956" y="6423"/>
                    </a:cubicBezTo>
                    <a:cubicBezTo>
                      <a:pt x="31906" y="6373"/>
                      <a:pt x="31856" y="6323"/>
                      <a:pt x="31805" y="6273"/>
                    </a:cubicBezTo>
                    <a:cubicBezTo>
                      <a:pt x="31705" y="6197"/>
                      <a:pt x="31605" y="6122"/>
                      <a:pt x="31505" y="6022"/>
                    </a:cubicBezTo>
                    <a:cubicBezTo>
                      <a:pt x="30803" y="5446"/>
                      <a:pt x="29825" y="4694"/>
                      <a:pt x="28748" y="3942"/>
                    </a:cubicBezTo>
                    <a:cubicBezTo>
                      <a:pt x="28597" y="3842"/>
                      <a:pt x="28472" y="3741"/>
                      <a:pt x="28322" y="3641"/>
                    </a:cubicBezTo>
                    <a:cubicBezTo>
                      <a:pt x="27645" y="3165"/>
                      <a:pt x="26918" y="2689"/>
                      <a:pt x="26216" y="2238"/>
                    </a:cubicBezTo>
                    <a:cubicBezTo>
                      <a:pt x="26016" y="2112"/>
                      <a:pt x="25790" y="1987"/>
                      <a:pt x="25590" y="1862"/>
                    </a:cubicBezTo>
                    <a:cubicBezTo>
                      <a:pt x="25389" y="1736"/>
                      <a:pt x="25189" y="1611"/>
                      <a:pt x="24988" y="1486"/>
                    </a:cubicBezTo>
                    <a:cubicBezTo>
                      <a:pt x="24863" y="1410"/>
                      <a:pt x="24713" y="1335"/>
                      <a:pt x="24587" y="1260"/>
                    </a:cubicBezTo>
                    <a:cubicBezTo>
                      <a:pt x="24462" y="1185"/>
                      <a:pt x="24337" y="1110"/>
                      <a:pt x="24211" y="1035"/>
                    </a:cubicBezTo>
                    <a:cubicBezTo>
                      <a:pt x="24036" y="934"/>
                      <a:pt x="23861" y="834"/>
                      <a:pt x="23685" y="734"/>
                    </a:cubicBezTo>
                    <a:cubicBezTo>
                      <a:pt x="23184" y="483"/>
                      <a:pt x="22758" y="258"/>
                      <a:pt x="22407" y="132"/>
                    </a:cubicBezTo>
                    <a:cubicBezTo>
                      <a:pt x="22179" y="49"/>
                      <a:pt x="22002" y="1"/>
                      <a:pt x="21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a:off x="-3776200" y="3016600"/>
                <a:ext cx="671075" cy="1234375"/>
              </a:xfrm>
              <a:custGeom>
                <a:rect b="b" l="l" r="r" t="t"/>
                <a:pathLst>
                  <a:path extrusionOk="0" h="49375" w="26843">
                    <a:moveTo>
                      <a:pt x="20276" y="1"/>
                    </a:moveTo>
                    <a:lnTo>
                      <a:pt x="9976" y="2632"/>
                    </a:lnTo>
                    <a:lnTo>
                      <a:pt x="477" y="5038"/>
                    </a:lnTo>
                    <a:cubicBezTo>
                      <a:pt x="4236" y="15239"/>
                      <a:pt x="1" y="49374"/>
                      <a:pt x="1" y="49374"/>
                    </a:cubicBezTo>
                    <a:lnTo>
                      <a:pt x="26843" y="49374"/>
                    </a:lnTo>
                    <a:cubicBezTo>
                      <a:pt x="26843" y="49374"/>
                      <a:pt x="19149" y="10978"/>
                      <a:pt x="20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a:off x="-4102950" y="2615725"/>
                <a:ext cx="308175" cy="268300"/>
              </a:xfrm>
              <a:custGeom>
                <a:rect b="b" l="l" r="r" t="t"/>
                <a:pathLst>
                  <a:path extrusionOk="0" h="10732" w="12327">
                    <a:moveTo>
                      <a:pt x="5332" y="0"/>
                    </a:moveTo>
                    <a:cubicBezTo>
                      <a:pt x="4889" y="0"/>
                      <a:pt x="4434" y="116"/>
                      <a:pt x="3973" y="371"/>
                    </a:cubicBezTo>
                    <a:cubicBezTo>
                      <a:pt x="1" y="2568"/>
                      <a:pt x="6288" y="10732"/>
                      <a:pt x="9311" y="10732"/>
                    </a:cubicBezTo>
                    <a:cubicBezTo>
                      <a:pt x="9530" y="10732"/>
                      <a:pt x="9733" y="10689"/>
                      <a:pt x="9913" y="10597"/>
                    </a:cubicBezTo>
                    <a:cubicBezTo>
                      <a:pt x="12326" y="9379"/>
                      <a:pt x="9320" y="0"/>
                      <a:pt x="5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9"/>
              <p:cNvSpPr/>
              <p:nvPr/>
            </p:nvSpPr>
            <p:spPr>
              <a:xfrm>
                <a:off x="-4032775" y="2511875"/>
                <a:ext cx="381150" cy="304775"/>
              </a:xfrm>
              <a:custGeom>
                <a:rect b="b" l="l" r="r" t="t"/>
                <a:pathLst>
                  <a:path extrusionOk="0" h="12191" w="15246">
                    <a:moveTo>
                      <a:pt x="6187" y="0"/>
                    </a:moveTo>
                    <a:cubicBezTo>
                      <a:pt x="5563" y="0"/>
                      <a:pt x="4936" y="190"/>
                      <a:pt x="4324" y="616"/>
                    </a:cubicBezTo>
                    <a:cubicBezTo>
                      <a:pt x="1" y="3658"/>
                      <a:pt x="8015" y="12191"/>
                      <a:pt x="11697" y="12191"/>
                    </a:cubicBezTo>
                    <a:cubicBezTo>
                      <a:pt x="12049" y="12191"/>
                      <a:pt x="12361" y="12113"/>
                      <a:pt x="12620" y="11944"/>
                    </a:cubicBezTo>
                    <a:cubicBezTo>
                      <a:pt x="15245" y="10245"/>
                      <a:pt x="10781" y="0"/>
                      <a:pt x="61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p:cNvSpPr/>
              <p:nvPr/>
            </p:nvSpPr>
            <p:spPr>
              <a:xfrm>
                <a:off x="-3916100" y="2399000"/>
                <a:ext cx="384700" cy="307475"/>
              </a:xfrm>
              <a:custGeom>
                <a:rect b="b" l="l" r="r" t="t"/>
                <a:pathLst>
                  <a:path extrusionOk="0" h="12299" w="15388">
                    <a:moveTo>
                      <a:pt x="6249" y="0"/>
                    </a:moveTo>
                    <a:cubicBezTo>
                      <a:pt x="5619" y="0"/>
                      <a:pt x="4986" y="191"/>
                      <a:pt x="4369" y="619"/>
                    </a:cubicBezTo>
                    <a:cubicBezTo>
                      <a:pt x="1" y="3684"/>
                      <a:pt x="8090" y="12298"/>
                      <a:pt x="11806" y="12298"/>
                    </a:cubicBezTo>
                    <a:cubicBezTo>
                      <a:pt x="12162" y="12298"/>
                      <a:pt x="12478" y="12219"/>
                      <a:pt x="12740" y="12048"/>
                    </a:cubicBezTo>
                    <a:cubicBezTo>
                      <a:pt x="15387" y="10327"/>
                      <a:pt x="10886" y="0"/>
                      <a:pt x="6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9"/>
              <p:cNvSpPr/>
              <p:nvPr/>
            </p:nvSpPr>
            <p:spPr>
              <a:xfrm>
                <a:off x="-3784950" y="2307550"/>
                <a:ext cx="374450" cy="313600"/>
              </a:xfrm>
              <a:custGeom>
                <a:rect b="b" l="l" r="r" t="t"/>
                <a:pathLst>
                  <a:path extrusionOk="0" h="12544" w="14978">
                    <a:moveTo>
                      <a:pt x="6289" y="0"/>
                    </a:moveTo>
                    <a:cubicBezTo>
                      <a:pt x="5719" y="0"/>
                      <a:pt x="5140" y="161"/>
                      <a:pt x="4561" y="518"/>
                    </a:cubicBezTo>
                    <a:cubicBezTo>
                      <a:pt x="0" y="3366"/>
                      <a:pt x="7780" y="12544"/>
                      <a:pt x="11422" y="12544"/>
                    </a:cubicBezTo>
                    <a:cubicBezTo>
                      <a:pt x="11723" y="12544"/>
                      <a:pt x="11995" y="12481"/>
                      <a:pt x="12230" y="12348"/>
                    </a:cubicBezTo>
                    <a:cubicBezTo>
                      <a:pt x="14978" y="10762"/>
                      <a:pt x="10957" y="0"/>
                      <a:pt x="62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9"/>
              <p:cNvSpPr/>
              <p:nvPr/>
            </p:nvSpPr>
            <p:spPr>
              <a:xfrm>
                <a:off x="-3741100" y="2420650"/>
                <a:ext cx="515675" cy="508875"/>
              </a:xfrm>
              <a:custGeom>
                <a:rect b="b" l="l" r="r" t="t"/>
                <a:pathLst>
                  <a:path extrusionOk="0" h="20355" w="20627">
                    <a:moveTo>
                      <a:pt x="9300" y="1"/>
                    </a:moveTo>
                    <a:cubicBezTo>
                      <a:pt x="9282" y="1"/>
                      <a:pt x="9264" y="2"/>
                      <a:pt x="9248" y="4"/>
                    </a:cubicBezTo>
                    <a:cubicBezTo>
                      <a:pt x="8221" y="405"/>
                      <a:pt x="5915" y="2084"/>
                      <a:pt x="3885" y="3788"/>
                    </a:cubicBezTo>
                    <a:cubicBezTo>
                      <a:pt x="1980" y="5342"/>
                      <a:pt x="301" y="6946"/>
                      <a:pt x="50" y="7623"/>
                    </a:cubicBezTo>
                    <a:cubicBezTo>
                      <a:pt x="25" y="7698"/>
                      <a:pt x="0" y="7773"/>
                      <a:pt x="25" y="7824"/>
                    </a:cubicBezTo>
                    <a:cubicBezTo>
                      <a:pt x="119" y="8465"/>
                      <a:pt x="1934" y="9488"/>
                      <a:pt x="4211" y="9488"/>
                    </a:cubicBezTo>
                    <a:cubicBezTo>
                      <a:pt x="5580" y="9488"/>
                      <a:pt x="7116" y="9119"/>
                      <a:pt x="8547" y="8074"/>
                    </a:cubicBezTo>
                    <a:cubicBezTo>
                      <a:pt x="8547" y="8074"/>
                      <a:pt x="9123" y="8951"/>
                      <a:pt x="10151" y="9127"/>
                    </a:cubicBezTo>
                    <a:cubicBezTo>
                      <a:pt x="10151" y="9127"/>
                      <a:pt x="3684" y="15067"/>
                      <a:pt x="5339" y="20355"/>
                    </a:cubicBezTo>
                    <a:lnTo>
                      <a:pt x="19424" y="18400"/>
                    </a:lnTo>
                    <a:cubicBezTo>
                      <a:pt x="19975" y="13688"/>
                      <a:pt x="20627" y="7799"/>
                      <a:pt x="19725" y="6746"/>
                    </a:cubicBezTo>
                    <a:cubicBezTo>
                      <a:pt x="18390" y="5214"/>
                      <a:pt x="10621" y="1"/>
                      <a:pt x="93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9"/>
              <p:cNvSpPr/>
              <p:nvPr/>
            </p:nvSpPr>
            <p:spPr>
              <a:xfrm>
                <a:off x="-3741725" y="2417700"/>
                <a:ext cx="289525" cy="568950"/>
              </a:xfrm>
              <a:custGeom>
                <a:rect b="b" l="l" r="r" t="t"/>
                <a:pathLst>
                  <a:path extrusionOk="0" h="22758" w="11581">
                    <a:moveTo>
                      <a:pt x="8874" y="0"/>
                    </a:moveTo>
                    <a:cubicBezTo>
                      <a:pt x="8849" y="0"/>
                      <a:pt x="8823" y="7"/>
                      <a:pt x="8797" y="22"/>
                    </a:cubicBezTo>
                    <a:cubicBezTo>
                      <a:pt x="7068" y="1099"/>
                      <a:pt x="5389" y="2328"/>
                      <a:pt x="3835" y="3631"/>
                    </a:cubicBezTo>
                    <a:cubicBezTo>
                      <a:pt x="3760" y="3706"/>
                      <a:pt x="3659" y="3781"/>
                      <a:pt x="3584" y="3856"/>
                    </a:cubicBezTo>
                    <a:cubicBezTo>
                      <a:pt x="2732" y="4583"/>
                      <a:pt x="1930" y="5335"/>
                      <a:pt x="1153" y="6112"/>
                    </a:cubicBezTo>
                    <a:cubicBezTo>
                      <a:pt x="627" y="6613"/>
                      <a:pt x="0" y="7190"/>
                      <a:pt x="0" y="7967"/>
                    </a:cubicBezTo>
                    <a:cubicBezTo>
                      <a:pt x="0" y="8643"/>
                      <a:pt x="501" y="9094"/>
                      <a:pt x="1078" y="9345"/>
                    </a:cubicBezTo>
                    <a:cubicBezTo>
                      <a:pt x="1354" y="9470"/>
                      <a:pt x="1679" y="9571"/>
                      <a:pt x="1980" y="9671"/>
                    </a:cubicBezTo>
                    <a:lnTo>
                      <a:pt x="2005" y="9671"/>
                    </a:lnTo>
                    <a:cubicBezTo>
                      <a:pt x="2616" y="9820"/>
                      <a:pt x="3263" y="9889"/>
                      <a:pt x="3898" y="9889"/>
                    </a:cubicBezTo>
                    <a:cubicBezTo>
                      <a:pt x="4330" y="9889"/>
                      <a:pt x="4757" y="9857"/>
                      <a:pt x="5163" y="9796"/>
                    </a:cubicBezTo>
                    <a:cubicBezTo>
                      <a:pt x="5714" y="9721"/>
                      <a:pt x="6266" y="9596"/>
                      <a:pt x="6792" y="9420"/>
                    </a:cubicBezTo>
                    <a:cubicBezTo>
                      <a:pt x="6892" y="9395"/>
                      <a:pt x="6993" y="9345"/>
                      <a:pt x="7118" y="9295"/>
                    </a:cubicBezTo>
                    <a:cubicBezTo>
                      <a:pt x="7619" y="9120"/>
                      <a:pt x="8095" y="8869"/>
                      <a:pt x="8547" y="8593"/>
                    </a:cubicBezTo>
                    <a:cubicBezTo>
                      <a:pt x="8923" y="8894"/>
                      <a:pt x="9374" y="9094"/>
                      <a:pt x="9850" y="9170"/>
                    </a:cubicBezTo>
                    <a:cubicBezTo>
                      <a:pt x="7644" y="10949"/>
                      <a:pt x="6040" y="13355"/>
                      <a:pt x="5188" y="16037"/>
                    </a:cubicBezTo>
                    <a:lnTo>
                      <a:pt x="5188" y="16062"/>
                    </a:lnTo>
                    <a:cubicBezTo>
                      <a:pt x="4837" y="17115"/>
                      <a:pt x="4637" y="18192"/>
                      <a:pt x="4537" y="19295"/>
                    </a:cubicBezTo>
                    <a:lnTo>
                      <a:pt x="4537" y="19345"/>
                    </a:lnTo>
                    <a:lnTo>
                      <a:pt x="4486" y="19395"/>
                    </a:lnTo>
                    <a:lnTo>
                      <a:pt x="4486" y="19420"/>
                    </a:lnTo>
                    <a:cubicBezTo>
                      <a:pt x="3935" y="20298"/>
                      <a:pt x="3634" y="21275"/>
                      <a:pt x="3359" y="22227"/>
                    </a:cubicBezTo>
                    <a:cubicBezTo>
                      <a:pt x="3313" y="22363"/>
                      <a:pt x="3413" y="22444"/>
                      <a:pt x="3516" y="22444"/>
                    </a:cubicBezTo>
                    <a:cubicBezTo>
                      <a:pt x="3584" y="22444"/>
                      <a:pt x="3654" y="22408"/>
                      <a:pt x="3684" y="22328"/>
                    </a:cubicBezTo>
                    <a:cubicBezTo>
                      <a:pt x="3910" y="21576"/>
                      <a:pt x="4136" y="20799"/>
                      <a:pt x="4486" y="20097"/>
                    </a:cubicBezTo>
                    <a:lnTo>
                      <a:pt x="4486" y="20097"/>
                    </a:lnTo>
                    <a:cubicBezTo>
                      <a:pt x="4461" y="20949"/>
                      <a:pt x="4511" y="21801"/>
                      <a:pt x="4662" y="22628"/>
                    </a:cubicBezTo>
                    <a:cubicBezTo>
                      <a:pt x="4672" y="22719"/>
                      <a:pt x="4731" y="22757"/>
                      <a:pt x="4796" y="22757"/>
                    </a:cubicBezTo>
                    <a:cubicBezTo>
                      <a:pt x="4892" y="22757"/>
                      <a:pt x="5003" y="22673"/>
                      <a:pt x="4988" y="22553"/>
                    </a:cubicBezTo>
                    <a:cubicBezTo>
                      <a:pt x="4938" y="22328"/>
                      <a:pt x="4912" y="22077"/>
                      <a:pt x="4887" y="21851"/>
                    </a:cubicBezTo>
                    <a:cubicBezTo>
                      <a:pt x="4587" y="18819"/>
                      <a:pt x="5313" y="15736"/>
                      <a:pt x="6867" y="13130"/>
                    </a:cubicBezTo>
                    <a:lnTo>
                      <a:pt x="6867" y="13105"/>
                    </a:lnTo>
                    <a:cubicBezTo>
                      <a:pt x="7193" y="12578"/>
                      <a:pt x="7544" y="12052"/>
                      <a:pt x="7945" y="11576"/>
                    </a:cubicBezTo>
                    <a:cubicBezTo>
                      <a:pt x="8622" y="10724"/>
                      <a:pt x="9399" y="9947"/>
                      <a:pt x="10251" y="9270"/>
                    </a:cubicBezTo>
                    <a:lnTo>
                      <a:pt x="10301" y="9220"/>
                    </a:lnTo>
                    <a:lnTo>
                      <a:pt x="10476" y="9220"/>
                    </a:lnTo>
                    <a:cubicBezTo>
                      <a:pt x="10802" y="9195"/>
                      <a:pt x="11128" y="9120"/>
                      <a:pt x="11404" y="8994"/>
                    </a:cubicBezTo>
                    <a:cubicBezTo>
                      <a:pt x="11581" y="8906"/>
                      <a:pt x="11465" y="8681"/>
                      <a:pt x="11315" y="8681"/>
                    </a:cubicBezTo>
                    <a:cubicBezTo>
                      <a:pt x="11295" y="8681"/>
                      <a:pt x="11274" y="8685"/>
                      <a:pt x="11253" y="8693"/>
                    </a:cubicBezTo>
                    <a:cubicBezTo>
                      <a:pt x="11053" y="8794"/>
                      <a:pt x="10852" y="8844"/>
                      <a:pt x="10627" y="8869"/>
                    </a:cubicBezTo>
                    <a:cubicBezTo>
                      <a:pt x="10531" y="8880"/>
                      <a:pt x="10435" y="8886"/>
                      <a:pt x="10339" y="8886"/>
                    </a:cubicBezTo>
                    <a:cubicBezTo>
                      <a:pt x="9805" y="8886"/>
                      <a:pt x="9272" y="8711"/>
                      <a:pt x="8847" y="8393"/>
                    </a:cubicBezTo>
                    <a:cubicBezTo>
                      <a:pt x="9073" y="8242"/>
                      <a:pt x="9298" y="8092"/>
                      <a:pt x="9499" y="7917"/>
                    </a:cubicBezTo>
                    <a:cubicBezTo>
                      <a:pt x="9549" y="7866"/>
                      <a:pt x="9549" y="7816"/>
                      <a:pt x="9549" y="7791"/>
                    </a:cubicBezTo>
                    <a:cubicBezTo>
                      <a:pt x="9549" y="7709"/>
                      <a:pt x="9449" y="7627"/>
                      <a:pt x="9357" y="7627"/>
                    </a:cubicBezTo>
                    <a:cubicBezTo>
                      <a:pt x="9337" y="7627"/>
                      <a:pt x="9317" y="7632"/>
                      <a:pt x="9298" y="7641"/>
                    </a:cubicBezTo>
                    <a:lnTo>
                      <a:pt x="9273" y="7666"/>
                    </a:lnTo>
                    <a:cubicBezTo>
                      <a:pt x="7793" y="8890"/>
                      <a:pt x="5893" y="9538"/>
                      <a:pt x="3989" y="9538"/>
                    </a:cubicBezTo>
                    <a:cubicBezTo>
                      <a:pt x="3476" y="9538"/>
                      <a:pt x="2962" y="9491"/>
                      <a:pt x="2456" y="9395"/>
                    </a:cubicBezTo>
                    <a:cubicBezTo>
                      <a:pt x="2231" y="9345"/>
                      <a:pt x="1980" y="9295"/>
                      <a:pt x="1729" y="9220"/>
                    </a:cubicBezTo>
                    <a:cubicBezTo>
                      <a:pt x="1203" y="9069"/>
                      <a:pt x="526" y="8794"/>
                      <a:pt x="376" y="8192"/>
                    </a:cubicBezTo>
                    <a:cubicBezTo>
                      <a:pt x="351" y="8092"/>
                      <a:pt x="326" y="7992"/>
                      <a:pt x="351" y="7917"/>
                    </a:cubicBezTo>
                    <a:cubicBezTo>
                      <a:pt x="376" y="7265"/>
                      <a:pt x="978" y="6739"/>
                      <a:pt x="1404" y="6312"/>
                    </a:cubicBezTo>
                    <a:cubicBezTo>
                      <a:pt x="2231" y="5510"/>
                      <a:pt x="3083" y="4708"/>
                      <a:pt x="3985" y="3957"/>
                    </a:cubicBezTo>
                    <a:cubicBezTo>
                      <a:pt x="4236" y="3731"/>
                      <a:pt x="4486" y="3531"/>
                      <a:pt x="4762" y="3305"/>
                    </a:cubicBezTo>
                    <a:cubicBezTo>
                      <a:pt x="6090" y="2227"/>
                      <a:pt x="7494" y="1225"/>
                      <a:pt x="8948" y="322"/>
                    </a:cubicBezTo>
                    <a:cubicBezTo>
                      <a:pt x="9118" y="216"/>
                      <a:pt x="9017" y="0"/>
                      <a:pt x="88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9"/>
              <p:cNvSpPr/>
              <p:nvPr/>
            </p:nvSpPr>
            <p:spPr>
              <a:xfrm>
                <a:off x="-3613275" y="2701450"/>
                <a:ext cx="13800" cy="4400"/>
              </a:xfrm>
              <a:custGeom>
                <a:rect b="b" l="l" r="r" t="t"/>
                <a:pathLst>
                  <a:path extrusionOk="0" h="176" w="552">
                    <a:moveTo>
                      <a:pt x="551" y="0"/>
                    </a:moveTo>
                    <a:cubicBezTo>
                      <a:pt x="501" y="25"/>
                      <a:pt x="426" y="50"/>
                      <a:pt x="351" y="75"/>
                    </a:cubicBezTo>
                    <a:cubicBezTo>
                      <a:pt x="226" y="125"/>
                      <a:pt x="125" y="150"/>
                      <a:pt x="0" y="176"/>
                    </a:cubicBezTo>
                    <a:cubicBezTo>
                      <a:pt x="201" y="150"/>
                      <a:pt x="401" y="100"/>
                      <a:pt x="551" y="0"/>
                    </a:cubicBezTo>
                    <a:close/>
                  </a:path>
                </a:pathLst>
              </a:custGeom>
              <a:solidFill>
                <a:srgbClr val="F793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9"/>
              <p:cNvSpPr/>
              <p:nvPr/>
            </p:nvSpPr>
            <p:spPr>
              <a:xfrm>
                <a:off x="-3634600" y="2696425"/>
                <a:ext cx="24475" cy="3150"/>
              </a:xfrm>
              <a:custGeom>
                <a:rect b="b" l="l" r="r" t="t"/>
                <a:pathLst>
                  <a:path extrusionOk="0" h="126" w="979">
                    <a:moveTo>
                      <a:pt x="26" y="126"/>
                    </a:moveTo>
                    <a:lnTo>
                      <a:pt x="1" y="126"/>
                    </a:lnTo>
                    <a:lnTo>
                      <a:pt x="26" y="126"/>
                    </a:lnTo>
                    <a:lnTo>
                      <a:pt x="26" y="126"/>
                    </a:lnTo>
                    <a:close/>
                    <a:moveTo>
                      <a:pt x="26" y="126"/>
                    </a:moveTo>
                    <a:cubicBezTo>
                      <a:pt x="352" y="126"/>
                      <a:pt x="678" y="101"/>
                      <a:pt x="978" y="1"/>
                    </a:cubicBezTo>
                    <a:cubicBezTo>
                      <a:pt x="678" y="101"/>
                      <a:pt x="352" y="126"/>
                      <a:pt x="26" y="126"/>
                    </a:cubicBezTo>
                    <a:close/>
                  </a:path>
                </a:pathLst>
              </a:custGeom>
              <a:solidFill>
                <a:srgbClr val="F793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9"/>
              <p:cNvSpPr/>
              <p:nvPr/>
            </p:nvSpPr>
            <p:spPr>
              <a:xfrm>
                <a:off x="-3644625" y="2662600"/>
                <a:ext cx="30725" cy="2525"/>
              </a:xfrm>
              <a:custGeom>
                <a:rect b="b" l="l" r="r" t="t"/>
                <a:pathLst>
                  <a:path extrusionOk="0" h="101" w="1229">
                    <a:moveTo>
                      <a:pt x="1" y="100"/>
                    </a:moveTo>
                    <a:lnTo>
                      <a:pt x="1" y="100"/>
                    </a:lnTo>
                    <a:lnTo>
                      <a:pt x="1" y="100"/>
                    </a:lnTo>
                    <a:lnTo>
                      <a:pt x="1" y="100"/>
                    </a:lnTo>
                    <a:close/>
                    <a:moveTo>
                      <a:pt x="26" y="100"/>
                    </a:moveTo>
                    <a:cubicBezTo>
                      <a:pt x="427" y="100"/>
                      <a:pt x="828" y="75"/>
                      <a:pt x="1229" y="0"/>
                    </a:cubicBezTo>
                    <a:cubicBezTo>
                      <a:pt x="828" y="75"/>
                      <a:pt x="427" y="100"/>
                      <a:pt x="26" y="100"/>
                    </a:cubicBezTo>
                    <a:close/>
                  </a:path>
                </a:pathLst>
              </a:custGeom>
              <a:solidFill>
                <a:srgbClr val="F793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9"/>
              <p:cNvSpPr/>
              <p:nvPr/>
            </p:nvSpPr>
            <p:spPr>
              <a:xfrm>
                <a:off x="-3642100" y="2609325"/>
                <a:ext cx="165425" cy="54550"/>
              </a:xfrm>
              <a:custGeom>
                <a:rect b="b" l="l" r="r" t="t"/>
                <a:pathLst>
                  <a:path extrusionOk="0" h="2182" w="6617">
                    <a:moveTo>
                      <a:pt x="5589" y="2181"/>
                    </a:moveTo>
                    <a:lnTo>
                      <a:pt x="5589" y="2181"/>
                    </a:lnTo>
                    <a:cubicBezTo>
                      <a:pt x="5815" y="1981"/>
                      <a:pt x="6040" y="1805"/>
                      <a:pt x="6266" y="1605"/>
                    </a:cubicBezTo>
                    <a:lnTo>
                      <a:pt x="6316" y="1555"/>
                    </a:lnTo>
                    <a:cubicBezTo>
                      <a:pt x="6366" y="1555"/>
                      <a:pt x="6441" y="1555"/>
                      <a:pt x="6491" y="1555"/>
                    </a:cubicBezTo>
                    <a:lnTo>
                      <a:pt x="6491" y="1555"/>
                    </a:lnTo>
                    <a:lnTo>
                      <a:pt x="6491" y="1555"/>
                    </a:lnTo>
                    <a:lnTo>
                      <a:pt x="6491" y="1555"/>
                    </a:lnTo>
                    <a:lnTo>
                      <a:pt x="6491" y="1555"/>
                    </a:lnTo>
                    <a:cubicBezTo>
                      <a:pt x="6441" y="1555"/>
                      <a:pt x="6366" y="1555"/>
                      <a:pt x="6316" y="1555"/>
                    </a:cubicBezTo>
                    <a:lnTo>
                      <a:pt x="6266" y="1605"/>
                    </a:lnTo>
                    <a:cubicBezTo>
                      <a:pt x="6040" y="1805"/>
                      <a:pt x="5815" y="1981"/>
                      <a:pt x="5589" y="2181"/>
                    </a:cubicBezTo>
                    <a:close/>
                    <a:moveTo>
                      <a:pt x="0" y="1881"/>
                    </a:moveTo>
                    <a:lnTo>
                      <a:pt x="0" y="1881"/>
                    </a:lnTo>
                    <a:lnTo>
                      <a:pt x="0" y="1881"/>
                    </a:lnTo>
                    <a:lnTo>
                      <a:pt x="0" y="1881"/>
                    </a:lnTo>
                    <a:close/>
                    <a:moveTo>
                      <a:pt x="0" y="1881"/>
                    </a:moveTo>
                    <a:cubicBezTo>
                      <a:pt x="1905" y="1881"/>
                      <a:pt x="3810" y="1229"/>
                      <a:pt x="5288" y="1"/>
                    </a:cubicBezTo>
                    <a:cubicBezTo>
                      <a:pt x="3810" y="1229"/>
                      <a:pt x="1905" y="1881"/>
                      <a:pt x="0" y="1881"/>
                    </a:cubicBezTo>
                    <a:close/>
                    <a:moveTo>
                      <a:pt x="6316" y="1229"/>
                    </a:moveTo>
                    <a:lnTo>
                      <a:pt x="6316" y="1229"/>
                    </a:lnTo>
                    <a:lnTo>
                      <a:pt x="6316" y="1229"/>
                    </a:lnTo>
                    <a:lnTo>
                      <a:pt x="6316" y="1229"/>
                    </a:lnTo>
                    <a:close/>
                    <a:moveTo>
                      <a:pt x="6316" y="1229"/>
                    </a:moveTo>
                    <a:cubicBezTo>
                      <a:pt x="6416" y="1229"/>
                      <a:pt x="6516" y="1229"/>
                      <a:pt x="6617" y="1204"/>
                    </a:cubicBezTo>
                    <a:cubicBezTo>
                      <a:pt x="6516" y="1229"/>
                      <a:pt x="6416" y="1229"/>
                      <a:pt x="6316" y="1229"/>
                    </a:cubicBezTo>
                    <a:close/>
                    <a:moveTo>
                      <a:pt x="4887" y="753"/>
                    </a:moveTo>
                    <a:cubicBezTo>
                      <a:pt x="4887" y="728"/>
                      <a:pt x="4887" y="728"/>
                      <a:pt x="4862" y="728"/>
                    </a:cubicBezTo>
                    <a:cubicBezTo>
                      <a:pt x="4887" y="728"/>
                      <a:pt x="4887" y="728"/>
                      <a:pt x="4887" y="753"/>
                    </a:cubicBezTo>
                    <a:close/>
                  </a:path>
                </a:pathLst>
              </a:custGeom>
              <a:solidFill>
                <a:srgbClr val="F793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9"/>
              <p:cNvSpPr/>
              <p:nvPr/>
            </p:nvSpPr>
            <p:spPr>
              <a:xfrm>
                <a:off x="-3691600" y="2608700"/>
                <a:ext cx="216800" cy="377850"/>
              </a:xfrm>
              <a:custGeom>
                <a:rect b="b" l="l" r="r" t="t"/>
                <a:pathLst>
                  <a:path extrusionOk="0" h="15114" w="8672">
                    <a:moveTo>
                      <a:pt x="7293" y="1"/>
                    </a:moveTo>
                    <a:lnTo>
                      <a:pt x="7268" y="26"/>
                    </a:lnTo>
                    <a:cubicBezTo>
                      <a:pt x="5790" y="1254"/>
                      <a:pt x="3885" y="1906"/>
                      <a:pt x="1980" y="1906"/>
                    </a:cubicBezTo>
                    <a:cubicBezTo>
                      <a:pt x="1479" y="1906"/>
                      <a:pt x="978" y="1855"/>
                      <a:pt x="476" y="1755"/>
                    </a:cubicBezTo>
                    <a:lnTo>
                      <a:pt x="451" y="1755"/>
                    </a:lnTo>
                    <a:cubicBezTo>
                      <a:pt x="301" y="1855"/>
                      <a:pt x="151" y="1931"/>
                      <a:pt x="0" y="2031"/>
                    </a:cubicBezTo>
                    <a:lnTo>
                      <a:pt x="25" y="2031"/>
                    </a:lnTo>
                    <a:cubicBezTo>
                      <a:pt x="627" y="2181"/>
                      <a:pt x="1253" y="2256"/>
                      <a:pt x="1880" y="2256"/>
                    </a:cubicBezTo>
                    <a:lnTo>
                      <a:pt x="1905" y="2256"/>
                    </a:lnTo>
                    <a:cubicBezTo>
                      <a:pt x="2306" y="2256"/>
                      <a:pt x="2707" y="2231"/>
                      <a:pt x="3108" y="2156"/>
                    </a:cubicBezTo>
                    <a:lnTo>
                      <a:pt x="3158" y="2156"/>
                    </a:lnTo>
                    <a:cubicBezTo>
                      <a:pt x="3634" y="2081"/>
                      <a:pt x="4085" y="2006"/>
                      <a:pt x="4537" y="1855"/>
                    </a:cubicBezTo>
                    <a:cubicBezTo>
                      <a:pt x="4612" y="1830"/>
                      <a:pt x="4712" y="1805"/>
                      <a:pt x="4787" y="1780"/>
                    </a:cubicBezTo>
                    <a:cubicBezTo>
                      <a:pt x="4787" y="1730"/>
                      <a:pt x="4762" y="1705"/>
                      <a:pt x="4762" y="1655"/>
                    </a:cubicBezTo>
                    <a:cubicBezTo>
                      <a:pt x="4737" y="1530"/>
                      <a:pt x="4862" y="1454"/>
                      <a:pt x="4963" y="1454"/>
                    </a:cubicBezTo>
                    <a:cubicBezTo>
                      <a:pt x="5013" y="1454"/>
                      <a:pt x="5088" y="1480"/>
                      <a:pt x="5088" y="1580"/>
                    </a:cubicBezTo>
                    <a:lnTo>
                      <a:pt x="5113" y="1655"/>
                    </a:lnTo>
                    <a:cubicBezTo>
                      <a:pt x="5614" y="1480"/>
                      <a:pt x="6090" y="1229"/>
                      <a:pt x="6542" y="953"/>
                    </a:cubicBezTo>
                    <a:cubicBezTo>
                      <a:pt x="6918" y="1254"/>
                      <a:pt x="7369" y="1454"/>
                      <a:pt x="7845" y="1530"/>
                    </a:cubicBezTo>
                    <a:cubicBezTo>
                      <a:pt x="5639" y="3309"/>
                      <a:pt x="4035" y="5715"/>
                      <a:pt x="3183" y="8397"/>
                    </a:cubicBezTo>
                    <a:cubicBezTo>
                      <a:pt x="3459" y="7720"/>
                      <a:pt x="3810" y="7043"/>
                      <a:pt x="4211" y="6442"/>
                    </a:cubicBezTo>
                    <a:cubicBezTo>
                      <a:pt x="4411" y="6116"/>
                      <a:pt x="4637" y="5790"/>
                      <a:pt x="4862" y="5490"/>
                    </a:cubicBezTo>
                    <a:lnTo>
                      <a:pt x="4862" y="5465"/>
                    </a:lnTo>
                    <a:cubicBezTo>
                      <a:pt x="5188" y="4938"/>
                      <a:pt x="5539" y="4412"/>
                      <a:pt x="5940" y="3936"/>
                    </a:cubicBezTo>
                    <a:cubicBezTo>
                      <a:pt x="6416" y="3309"/>
                      <a:pt x="6968" y="2733"/>
                      <a:pt x="7569" y="2206"/>
                    </a:cubicBezTo>
                    <a:cubicBezTo>
                      <a:pt x="7795" y="2006"/>
                      <a:pt x="8020" y="1830"/>
                      <a:pt x="8246" y="1630"/>
                    </a:cubicBezTo>
                    <a:lnTo>
                      <a:pt x="8296" y="1580"/>
                    </a:lnTo>
                    <a:lnTo>
                      <a:pt x="8471" y="1580"/>
                    </a:lnTo>
                    <a:cubicBezTo>
                      <a:pt x="8547" y="1505"/>
                      <a:pt x="8622" y="1454"/>
                      <a:pt x="8672" y="1379"/>
                    </a:cubicBezTo>
                    <a:cubicBezTo>
                      <a:pt x="8672" y="1329"/>
                      <a:pt x="8647" y="1279"/>
                      <a:pt x="8622" y="1229"/>
                    </a:cubicBezTo>
                    <a:lnTo>
                      <a:pt x="8597" y="1229"/>
                    </a:lnTo>
                    <a:cubicBezTo>
                      <a:pt x="8496" y="1254"/>
                      <a:pt x="8396" y="1254"/>
                      <a:pt x="8296" y="1254"/>
                    </a:cubicBezTo>
                    <a:cubicBezTo>
                      <a:pt x="7795" y="1254"/>
                      <a:pt x="7268" y="1079"/>
                      <a:pt x="6867" y="778"/>
                    </a:cubicBezTo>
                    <a:cubicBezTo>
                      <a:pt x="6867" y="753"/>
                      <a:pt x="6867" y="753"/>
                      <a:pt x="6842" y="753"/>
                    </a:cubicBezTo>
                    <a:cubicBezTo>
                      <a:pt x="7068" y="602"/>
                      <a:pt x="7293" y="452"/>
                      <a:pt x="7494" y="277"/>
                    </a:cubicBezTo>
                    <a:cubicBezTo>
                      <a:pt x="7544" y="226"/>
                      <a:pt x="7544" y="176"/>
                      <a:pt x="7544" y="151"/>
                    </a:cubicBezTo>
                    <a:cubicBezTo>
                      <a:pt x="7469" y="101"/>
                      <a:pt x="7369" y="51"/>
                      <a:pt x="7293" y="1"/>
                    </a:cubicBezTo>
                    <a:close/>
                    <a:moveTo>
                      <a:pt x="2807" y="9750"/>
                    </a:moveTo>
                    <a:lnTo>
                      <a:pt x="2807" y="9750"/>
                    </a:lnTo>
                    <a:cubicBezTo>
                      <a:pt x="2682" y="10377"/>
                      <a:pt x="2582" y="11028"/>
                      <a:pt x="2532" y="11655"/>
                    </a:cubicBezTo>
                    <a:lnTo>
                      <a:pt x="2532" y="11705"/>
                    </a:lnTo>
                    <a:lnTo>
                      <a:pt x="2481" y="11755"/>
                    </a:lnTo>
                    <a:lnTo>
                      <a:pt x="2481" y="11780"/>
                    </a:lnTo>
                    <a:lnTo>
                      <a:pt x="2707" y="11780"/>
                    </a:lnTo>
                    <a:cubicBezTo>
                      <a:pt x="2707" y="11104"/>
                      <a:pt x="2707" y="10427"/>
                      <a:pt x="2807" y="9750"/>
                    </a:cubicBezTo>
                    <a:close/>
                    <a:moveTo>
                      <a:pt x="2481" y="11780"/>
                    </a:moveTo>
                    <a:cubicBezTo>
                      <a:pt x="1930" y="12658"/>
                      <a:pt x="1629" y="13635"/>
                      <a:pt x="1354" y="14587"/>
                    </a:cubicBezTo>
                    <a:cubicBezTo>
                      <a:pt x="1303" y="14713"/>
                      <a:pt x="1404" y="14813"/>
                      <a:pt x="1504" y="14813"/>
                    </a:cubicBezTo>
                    <a:cubicBezTo>
                      <a:pt x="1579" y="14813"/>
                      <a:pt x="1654" y="14763"/>
                      <a:pt x="1679" y="14688"/>
                    </a:cubicBezTo>
                    <a:cubicBezTo>
                      <a:pt x="1905" y="13936"/>
                      <a:pt x="2131" y="13159"/>
                      <a:pt x="2481" y="12457"/>
                    </a:cubicBezTo>
                    <a:lnTo>
                      <a:pt x="2481" y="12457"/>
                    </a:lnTo>
                    <a:cubicBezTo>
                      <a:pt x="2456" y="13309"/>
                      <a:pt x="2506" y="14161"/>
                      <a:pt x="2657" y="14988"/>
                    </a:cubicBezTo>
                    <a:cubicBezTo>
                      <a:pt x="2657" y="15089"/>
                      <a:pt x="2732" y="15114"/>
                      <a:pt x="2782" y="15114"/>
                    </a:cubicBezTo>
                    <a:cubicBezTo>
                      <a:pt x="2882" y="15114"/>
                      <a:pt x="3008" y="15038"/>
                      <a:pt x="2983" y="14913"/>
                    </a:cubicBezTo>
                    <a:cubicBezTo>
                      <a:pt x="2933" y="14688"/>
                      <a:pt x="2907" y="14437"/>
                      <a:pt x="2882" y="14211"/>
                    </a:cubicBezTo>
                    <a:cubicBezTo>
                      <a:pt x="2732" y="13760"/>
                      <a:pt x="2632" y="13309"/>
                      <a:pt x="2557" y="12858"/>
                    </a:cubicBezTo>
                    <a:cubicBezTo>
                      <a:pt x="2506" y="12482"/>
                      <a:pt x="2481" y="12131"/>
                      <a:pt x="2481" y="117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0" name="Google Shape;1150;p49"/>
          <p:cNvSpPr/>
          <p:nvPr/>
        </p:nvSpPr>
        <p:spPr>
          <a:xfrm flipH="1" rot="3600022">
            <a:off x="852898" y="-1944187"/>
            <a:ext cx="4870855" cy="8574258"/>
          </a:xfrm>
          <a:prstGeom prst="triangle">
            <a:avLst>
              <a:gd fmla="val 73804"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 name="Google Shape;1151;p49"/>
          <p:cNvGrpSpPr/>
          <p:nvPr/>
        </p:nvGrpSpPr>
        <p:grpSpPr>
          <a:xfrm>
            <a:off x="2837893" y="0"/>
            <a:ext cx="6311407" cy="5143504"/>
            <a:chOff x="2837893" y="0"/>
            <a:chExt cx="6311407" cy="5143504"/>
          </a:xfrm>
        </p:grpSpPr>
        <p:sp>
          <p:nvSpPr>
            <p:cNvPr id="1152" name="Google Shape;1152;p49"/>
            <p:cNvSpPr/>
            <p:nvPr/>
          </p:nvSpPr>
          <p:spPr>
            <a:xfrm rot="10800000">
              <a:off x="5370501" y="0"/>
              <a:ext cx="37788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 name="Google Shape;1153;p49"/>
            <p:cNvGrpSpPr/>
            <p:nvPr/>
          </p:nvGrpSpPr>
          <p:grpSpPr>
            <a:xfrm>
              <a:off x="2837893" y="0"/>
              <a:ext cx="3323713" cy="5143504"/>
              <a:chOff x="2837893" y="0"/>
              <a:chExt cx="3323713" cy="5143504"/>
            </a:xfrm>
          </p:grpSpPr>
          <p:sp>
            <p:nvSpPr>
              <p:cNvPr id="1154" name="Google Shape;1154;p49"/>
              <p:cNvSpPr/>
              <p:nvPr/>
            </p:nvSpPr>
            <p:spPr>
              <a:xfrm rot="10800000">
                <a:off x="2837893" y="0"/>
                <a:ext cx="3323713" cy="362849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9"/>
              <p:cNvSpPr/>
              <p:nvPr/>
            </p:nvSpPr>
            <p:spPr>
              <a:xfrm flipH="1">
                <a:off x="3683729" y="3162454"/>
                <a:ext cx="1814650" cy="1981050"/>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9"/>
              <p:cNvSpPr/>
              <p:nvPr/>
            </p:nvSpPr>
            <p:spPr>
              <a:xfrm flipH="1" rot="-2700000">
                <a:off x="3816087" y="2196225"/>
                <a:ext cx="1814633" cy="198103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7" name="Google Shape;1157;p49"/>
          <p:cNvSpPr txBox="1"/>
          <p:nvPr>
            <p:ph type="title"/>
          </p:nvPr>
        </p:nvSpPr>
        <p:spPr>
          <a:xfrm>
            <a:off x="4903500" y="772125"/>
            <a:ext cx="3005400" cy="127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he slide title goes here!</a:t>
            </a:r>
            <a:endParaRPr/>
          </a:p>
        </p:txBody>
      </p:sp>
      <p:sp>
        <p:nvSpPr>
          <p:cNvPr id="1158" name="Google Shape;1158;p49"/>
          <p:cNvSpPr txBox="1"/>
          <p:nvPr>
            <p:ph idx="1" type="subTitle"/>
          </p:nvPr>
        </p:nvSpPr>
        <p:spPr>
          <a:xfrm>
            <a:off x="4903500" y="2073075"/>
            <a:ext cx="3522000" cy="229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solidFill>
                  <a:schemeClr val="dk1"/>
                </a:solidFill>
              </a:rPr>
              <a:t>Do you know what helps you make your point clear?</a:t>
            </a:r>
            <a:r>
              <a:rPr lang="en"/>
              <a:t> </a:t>
            </a:r>
            <a:r>
              <a:rPr lang="en">
                <a:solidFill>
                  <a:schemeClr val="dk1"/>
                </a:solidFill>
              </a:rPr>
              <a:t>Lists like this one:</a:t>
            </a:r>
            <a:br>
              <a:rPr lang="en">
                <a:solidFill>
                  <a:schemeClr val="dk1"/>
                </a:solidFill>
              </a:rPr>
            </a:br>
            <a:endParaRPr>
              <a:solidFill>
                <a:schemeClr val="dk1"/>
              </a:solidFill>
            </a:endParaRPr>
          </a:p>
          <a:p>
            <a:pPr indent="-215900" lvl="0" marL="241300" rtl="0" algn="l">
              <a:spcBef>
                <a:spcPts val="0"/>
              </a:spcBef>
              <a:spcAft>
                <a:spcPts val="0"/>
              </a:spcAft>
              <a:buClr>
                <a:schemeClr val="dk1"/>
              </a:buClr>
              <a:buSzPts val="1400"/>
              <a:buFont typeface="Anaheim"/>
              <a:buChar char="●"/>
            </a:pPr>
            <a:r>
              <a:rPr lang="en">
                <a:solidFill>
                  <a:schemeClr val="dk1"/>
                </a:solidFill>
              </a:rPr>
              <a:t>They’re simple </a:t>
            </a:r>
            <a:endParaRPr>
              <a:solidFill>
                <a:schemeClr val="dk1"/>
              </a:solidFill>
            </a:endParaRPr>
          </a:p>
          <a:p>
            <a:pPr indent="-215900" lvl="0" marL="241300" rtl="0" algn="l">
              <a:spcBef>
                <a:spcPts val="0"/>
              </a:spcBef>
              <a:spcAft>
                <a:spcPts val="0"/>
              </a:spcAft>
              <a:buClr>
                <a:schemeClr val="dk1"/>
              </a:buClr>
              <a:buSzPts val="1400"/>
              <a:buFont typeface="Anaheim"/>
              <a:buChar char="●"/>
            </a:pPr>
            <a:r>
              <a:rPr lang="en">
                <a:solidFill>
                  <a:schemeClr val="dk1"/>
                </a:solidFill>
              </a:rPr>
              <a:t>You can organize your ideas clearly</a:t>
            </a:r>
            <a:endParaRPr>
              <a:solidFill>
                <a:schemeClr val="dk1"/>
              </a:solidFill>
            </a:endParaRPr>
          </a:p>
          <a:p>
            <a:pPr indent="-215900" lvl="0" marL="241300" rtl="0" algn="l">
              <a:spcBef>
                <a:spcPts val="0"/>
              </a:spcBef>
              <a:spcAft>
                <a:spcPts val="0"/>
              </a:spcAft>
              <a:buClr>
                <a:schemeClr val="dk1"/>
              </a:buClr>
              <a:buSzPts val="1400"/>
              <a:buFont typeface="Anaheim"/>
              <a:buChar char="●"/>
            </a:pPr>
            <a:r>
              <a:rPr lang="en">
                <a:solidFill>
                  <a:schemeClr val="dk1"/>
                </a:solidFill>
              </a:rPr>
              <a:t>You’ll never forget to buy milk!</a:t>
            </a:r>
            <a:endParaRPr>
              <a:solidFill>
                <a:schemeClr val="dk1"/>
              </a:solidFill>
            </a:endParaRPr>
          </a:p>
          <a:p>
            <a:pPr indent="0" lvl="0" marL="0" rtl="0" algn="l">
              <a:spcBef>
                <a:spcPts val="0"/>
              </a:spcBef>
              <a:spcAft>
                <a:spcPts val="0"/>
              </a:spcAft>
              <a:buClr>
                <a:srgbClr val="273D40"/>
              </a:buClr>
              <a:buSzPts val="600"/>
              <a:buFont typeface="Arial"/>
              <a:buNone/>
            </a:pPr>
            <a:r>
              <a:t/>
            </a:r>
            <a:endParaRPr>
              <a:solidFill>
                <a:schemeClr val="dk1"/>
              </a:solidFill>
            </a:endParaRPr>
          </a:p>
          <a:p>
            <a:pPr indent="0" lvl="0" marL="0" rtl="0" algn="l">
              <a:spcBef>
                <a:spcPts val="0"/>
              </a:spcBef>
              <a:spcAft>
                <a:spcPts val="0"/>
              </a:spcAft>
              <a:buClr>
                <a:srgbClr val="273D40"/>
              </a:buClr>
              <a:buSzPts val="600"/>
              <a:buFont typeface="Arial"/>
              <a:buNone/>
            </a:pPr>
            <a:r>
              <a:rPr lang="en">
                <a:solidFill>
                  <a:schemeClr val="dk1"/>
                </a:solidFill>
              </a:rPr>
              <a:t>And the most important thing: the audience won’t miss the point of your presentation</a:t>
            </a:r>
            <a:endParaRPr>
              <a:solidFill>
                <a:schemeClr val="dk1"/>
              </a:solidFill>
            </a:endParaRPr>
          </a:p>
        </p:txBody>
      </p:sp>
      <p:grpSp>
        <p:nvGrpSpPr>
          <p:cNvPr id="1159" name="Google Shape;1159;p49"/>
          <p:cNvGrpSpPr/>
          <p:nvPr/>
        </p:nvGrpSpPr>
        <p:grpSpPr>
          <a:xfrm rot="385840">
            <a:off x="3751512" y="80423"/>
            <a:ext cx="750794" cy="919168"/>
            <a:chOff x="5848225" y="636413"/>
            <a:chExt cx="750800" cy="919175"/>
          </a:xfrm>
        </p:grpSpPr>
        <p:sp>
          <p:nvSpPr>
            <p:cNvPr id="1160" name="Google Shape;1160;p49"/>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9"/>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9"/>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9"/>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49"/>
          <p:cNvGrpSpPr/>
          <p:nvPr/>
        </p:nvGrpSpPr>
        <p:grpSpPr>
          <a:xfrm rot="385840">
            <a:off x="8453930" y="4317846"/>
            <a:ext cx="434696" cy="532271"/>
            <a:chOff x="6201500" y="1758888"/>
            <a:chExt cx="434700" cy="532275"/>
          </a:xfrm>
        </p:grpSpPr>
        <p:sp>
          <p:nvSpPr>
            <p:cNvPr id="1165" name="Google Shape;1165;p49"/>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9"/>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9"/>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9"/>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 name="Shape 372"/>
        <p:cNvGrpSpPr/>
        <p:nvPr/>
      </p:nvGrpSpPr>
      <p:grpSpPr>
        <a:xfrm>
          <a:off x="0" y="0"/>
          <a:ext cx="0" cy="0"/>
          <a:chOff x="0" y="0"/>
          <a:chExt cx="0" cy="0"/>
        </a:xfrm>
      </p:grpSpPr>
      <p:sp>
        <p:nvSpPr>
          <p:cNvPr id="373" name="Google Shape;373;p3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74" name="Google Shape;374;p32"/>
          <p:cNvSpPr txBox="1"/>
          <p:nvPr>
            <p:ph idx="1" type="body"/>
          </p:nvPr>
        </p:nvSpPr>
        <p:spPr>
          <a:xfrm>
            <a:off x="720000" y="1215752"/>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Here’s what you’ll find in this </a:t>
            </a:r>
            <a:r>
              <a:rPr b="1" lang="en">
                <a:solidFill>
                  <a:schemeClr val="dk1"/>
                </a:solidFill>
                <a:uFill>
                  <a:noFill/>
                </a:uFill>
                <a:hlinkClick r:id="rId3">
                  <a:extLst>
                    <a:ext uri="{A12FA001-AC4F-418D-AE19-62706E023703}">
                      <ahyp:hlinkClr val="tx"/>
                    </a:ext>
                  </a:extLst>
                </a:hlinkClick>
              </a:rPr>
              <a:t>Slidesgo</a:t>
            </a:r>
            <a:r>
              <a:rPr lang="en">
                <a:solidFill>
                  <a:schemeClr val="dk1"/>
                </a:solidFill>
              </a:rPr>
              <a:t> template: </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slide structure based on a presentation for a thesis defense, which you can easily adapt to your needs. For more info on how to edit the template, please visit </a:t>
            </a:r>
            <a:r>
              <a:rPr b="1" lang="en">
                <a:solidFill>
                  <a:schemeClr val="dk1"/>
                </a:solidFill>
                <a:uFill>
                  <a:noFill/>
                </a:uFill>
                <a:hlinkClick r:id="rId4">
                  <a:extLst>
                    <a:ext uri="{A12FA001-AC4F-418D-AE19-62706E023703}">
                      <ahyp:hlinkClr val="tx"/>
                    </a:ext>
                  </a:extLst>
                </a:hlinkClick>
              </a:rPr>
              <a:t>Slidesgo School</a:t>
            </a:r>
            <a:r>
              <a:rPr lang="en">
                <a:solidFill>
                  <a:schemeClr val="dk1"/>
                </a:solidFill>
              </a:rPr>
              <a:t> or read our </a:t>
            </a:r>
            <a:r>
              <a:rPr b="1" lang="en">
                <a:solidFill>
                  <a:schemeClr val="dk1"/>
                </a:solidFill>
                <a:uFill>
                  <a:noFill/>
                </a:uFill>
                <a:hlinkClick r:id="rId5">
                  <a:extLst>
                    <a:ext uri="{A12FA001-AC4F-418D-AE19-62706E023703}">
                      <ahyp:hlinkClr val="tx"/>
                    </a:ext>
                  </a:extLst>
                </a:hlinkClick>
              </a:rPr>
              <a:t>FAQs</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An assortment of graphic resources that are suitable for use in the presentation can be found in the </a:t>
            </a:r>
            <a:r>
              <a:rPr b="1" lang="en">
                <a:solidFill>
                  <a:schemeClr val="dk1"/>
                </a:solidFill>
                <a:uFill>
                  <a:noFill/>
                </a:uFill>
                <a:hlinkClick action="ppaction://hlinksldjump" r:id="rId6">
                  <a:extLst>
                    <a:ext uri="{A12FA001-AC4F-418D-AE19-62706E023703}">
                      <ahyp:hlinkClr val="tx"/>
                    </a:ext>
                  </a:extLst>
                </a:hlinkClick>
              </a:rPr>
              <a:t>alternative resources slide</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a:t>
            </a:r>
            <a:r>
              <a:rPr b="1" lang="en">
                <a:solidFill>
                  <a:schemeClr val="dk1"/>
                </a:solidFill>
                <a:uFill>
                  <a:noFill/>
                </a:uFill>
                <a:hlinkClick action="ppaction://hlinksldjump" r:id="rId7">
                  <a:extLst>
                    <a:ext uri="{A12FA001-AC4F-418D-AE19-62706E023703}">
                      <ahyp:hlinkClr val="tx"/>
                    </a:ext>
                  </a:extLst>
                </a:hlinkClick>
              </a:rPr>
              <a:t>thanks slide</a:t>
            </a:r>
            <a:r>
              <a:rPr lang="en">
                <a:solidFill>
                  <a:schemeClr val="dk1"/>
                </a:solidFill>
              </a:rPr>
              <a:t>, which you must keep so that proper credits for our design are given.</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A </a:t>
            </a:r>
            <a:r>
              <a:rPr b="1" lang="en">
                <a:solidFill>
                  <a:schemeClr val="dk1"/>
                </a:solidFill>
                <a:uFill>
                  <a:noFill/>
                </a:uFill>
                <a:hlinkClick action="ppaction://hlinksldjump" r:id="rId8">
                  <a:extLst>
                    <a:ext uri="{A12FA001-AC4F-418D-AE19-62706E023703}">
                      <ahyp:hlinkClr val="tx"/>
                    </a:ext>
                  </a:extLst>
                </a:hlinkClick>
              </a:rPr>
              <a:t>resources slide</a:t>
            </a:r>
            <a:r>
              <a:rPr lang="en">
                <a:solidFill>
                  <a:schemeClr val="dk1"/>
                </a:solidFill>
              </a:rPr>
              <a:t>, where you’ll find links to all the elements used in the template.</a:t>
            </a:r>
            <a:endParaRPr>
              <a:solidFill>
                <a:schemeClr val="dk1"/>
              </a:solidFill>
            </a:endParaRPr>
          </a:p>
          <a:p>
            <a:pPr indent="-307975" lvl="0" marL="457200" rtl="0" algn="l">
              <a:spcBef>
                <a:spcPts val="0"/>
              </a:spcBef>
              <a:spcAft>
                <a:spcPts val="0"/>
              </a:spcAft>
              <a:buClr>
                <a:schemeClr val="dk1"/>
              </a:buClr>
              <a:buSzPts val="1250"/>
              <a:buAutoNum type="arabicPeriod"/>
            </a:pPr>
            <a:r>
              <a:rPr b="1" lang="en">
                <a:solidFill>
                  <a:schemeClr val="dk1"/>
                </a:solidFill>
                <a:uFill>
                  <a:noFill/>
                </a:uFill>
                <a:hlinkClick action="ppaction://hlinksldjump" r:id="rId9">
                  <a:extLst>
                    <a:ext uri="{A12FA001-AC4F-418D-AE19-62706E023703}">
                      <ahyp:hlinkClr val="tx"/>
                    </a:ext>
                  </a:extLst>
                </a:hlinkClick>
              </a:rPr>
              <a:t>Instructions for use</a:t>
            </a:r>
            <a:r>
              <a:rPr lang="en">
                <a:solidFill>
                  <a:schemeClr val="dk1"/>
                </a:solidFill>
              </a:rPr>
              <a:t>.</a:t>
            </a:r>
            <a:endParaRPr>
              <a:solidFill>
                <a:schemeClr val="dk1"/>
              </a:solidFill>
            </a:endParaRPr>
          </a:p>
          <a:p>
            <a:pPr indent="-307975" lvl="0" marL="457200" rtl="0" algn="l">
              <a:spcBef>
                <a:spcPts val="0"/>
              </a:spcBef>
              <a:spcAft>
                <a:spcPts val="0"/>
              </a:spcAft>
              <a:buClr>
                <a:schemeClr val="dk1"/>
              </a:buClr>
              <a:buSzPts val="1250"/>
              <a:buAutoNum type="arabicPeriod"/>
            </a:pPr>
            <a:r>
              <a:rPr lang="en">
                <a:solidFill>
                  <a:schemeClr val="dk1"/>
                </a:solidFill>
              </a:rPr>
              <a:t>Final slides with:</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The</a:t>
            </a:r>
            <a:r>
              <a:rPr lang="en">
                <a:solidFill>
                  <a:schemeClr val="dk1"/>
                </a:solidFill>
                <a:uFill>
                  <a:noFill/>
                </a:uFill>
                <a:hlinkClick action="ppaction://hlinksldjump" r:id="rId10">
                  <a:extLst>
                    <a:ext uri="{A12FA001-AC4F-418D-AE19-62706E023703}">
                      <ahyp:hlinkClr val="tx"/>
                    </a:ext>
                  </a:extLst>
                </a:hlinkClick>
              </a:rPr>
              <a:t> </a:t>
            </a:r>
            <a:r>
              <a:rPr b="1" lang="en">
                <a:solidFill>
                  <a:schemeClr val="dk1"/>
                </a:solidFill>
                <a:uFill>
                  <a:noFill/>
                </a:uFill>
                <a:hlinkClick action="ppaction://hlinksldjump" r:id="rId11">
                  <a:extLst>
                    <a:ext uri="{A12FA001-AC4F-418D-AE19-62706E023703}">
                      <ahyp:hlinkClr val="tx"/>
                    </a:ext>
                  </a:extLst>
                </a:hlinkClick>
              </a:rPr>
              <a:t>fonts and colors</a:t>
            </a:r>
            <a:r>
              <a:rPr lang="en">
                <a:solidFill>
                  <a:schemeClr val="dk1"/>
                </a:solidFill>
              </a:rPr>
              <a:t> used in the template.</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A </a:t>
            </a:r>
            <a:r>
              <a:rPr b="1" lang="en">
                <a:solidFill>
                  <a:schemeClr val="dk1"/>
                </a:solidFill>
                <a:uFill>
                  <a:noFill/>
                </a:uFill>
                <a:hlinkClick action="ppaction://hlinksldjump" r:id="rId12">
                  <a:extLst>
                    <a:ext uri="{A12FA001-AC4F-418D-AE19-62706E023703}">
                      <ahyp:hlinkClr val="tx"/>
                    </a:ext>
                  </a:extLst>
                </a:hlinkClick>
              </a:rPr>
              <a:t>selection of illustrations</a:t>
            </a:r>
            <a:r>
              <a:rPr b="1" lang="en">
                <a:solidFill>
                  <a:schemeClr val="dk1"/>
                </a:solidFill>
              </a:rPr>
              <a:t>.</a:t>
            </a:r>
            <a:r>
              <a:rPr lang="en">
                <a:solidFill>
                  <a:schemeClr val="dk1"/>
                </a:solidFill>
              </a:rPr>
              <a:t> You can also customize and animate them as you wish with the online editor. Visit</a:t>
            </a:r>
            <a:r>
              <a:rPr b="1" lang="en">
                <a:solidFill>
                  <a:schemeClr val="dk1"/>
                </a:solidFill>
              </a:rPr>
              <a:t> </a:t>
            </a:r>
            <a:r>
              <a:rPr b="1" lang="en">
                <a:solidFill>
                  <a:schemeClr val="dk1"/>
                </a:solidFill>
                <a:uFill>
                  <a:noFill/>
                </a:uFill>
                <a:hlinkClick r:id="rId13">
                  <a:extLst>
                    <a:ext uri="{A12FA001-AC4F-418D-AE19-62706E023703}">
                      <ahyp:hlinkClr val="tx"/>
                    </a:ext>
                  </a:extLst>
                </a:hlinkClick>
              </a:rPr>
              <a:t>Storyset</a:t>
            </a:r>
            <a:r>
              <a:rPr lang="en">
                <a:solidFill>
                  <a:schemeClr val="dk1"/>
                </a:solidFill>
              </a:rPr>
              <a:t> to find more. </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More</a:t>
            </a:r>
            <a:r>
              <a:rPr lang="en">
                <a:solidFill>
                  <a:schemeClr val="dk1"/>
                </a:solidFill>
                <a:uFill>
                  <a:noFill/>
                </a:uFill>
                <a:hlinkClick action="ppaction://hlinksldjump" r:id="rId14">
                  <a:extLst>
                    <a:ext uri="{A12FA001-AC4F-418D-AE19-62706E023703}">
                      <ahyp:hlinkClr val="tx"/>
                    </a:ext>
                  </a:extLst>
                </a:hlinkClick>
              </a:rPr>
              <a:t> </a:t>
            </a:r>
            <a:r>
              <a:rPr b="1" lang="en">
                <a:solidFill>
                  <a:schemeClr val="dk1"/>
                </a:solidFill>
                <a:uFill>
                  <a:noFill/>
                </a:uFill>
                <a:hlinkClick action="ppaction://hlinksldjump" r:id="rId15">
                  <a:extLst>
                    <a:ext uri="{A12FA001-AC4F-418D-AE19-62706E023703}">
                      <ahyp:hlinkClr val="tx"/>
                    </a:ext>
                  </a:extLst>
                </a:hlinkClick>
              </a:rPr>
              <a:t>infographic resources</a:t>
            </a:r>
            <a:r>
              <a:rPr lang="en">
                <a:solidFill>
                  <a:schemeClr val="dk1"/>
                </a:solidFill>
              </a:rPr>
              <a:t>, whose size and color can be edited. </a:t>
            </a:r>
            <a:endParaRPr>
              <a:solidFill>
                <a:schemeClr val="dk1"/>
              </a:solidFill>
            </a:endParaRPr>
          </a:p>
          <a:p>
            <a:pPr indent="-307975" lvl="0" marL="914400" rtl="0" algn="l">
              <a:spcBef>
                <a:spcPts val="0"/>
              </a:spcBef>
              <a:spcAft>
                <a:spcPts val="0"/>
              </a:spcAft>
              <a:buClr>
                <a:schemeClr val="dk1"/>
              </a:buClr>
              <a:buSzPts val="1250"/>
              <a:buChar char="●"/>
            </a:pPr>
            <a:r>
              <a:rPr lang="en">
                <a:solidFill>
                  <a:schemeClr val="dk1"/>
                </a:solidFill>
              </a:rPr>
              <a:t>Sets of </a:t>
            </a:r>
            <a:r>
              <a:rPr b="1" lang="en">
                <a:solidFill>
                  <a:schemeClr val="dk1"/>
                </a:solidFill>
                <a:uFill>
                  <a:noFill/>
                </a:uFill>
                <a:hlinkClick action="ppaction://hlinksldjump" r:id="rId16">
                  <a:extLst>
                    <a:ext uri="{A12FA001-AC4F-418D-AE19-62706E023703}">
                      <ahyp:hlinkClr val="tx"/>
                    </a:ext>
                  </a:extLst>
                </a:hlinkClick>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indent="0" lvl="0" marL="0" rtl="0" algn="l">
              <a:spcBef>
                <a:spcPts val="1600"/>
              </a:spcBef>
              <a:spcAft>
                <a:spcPts val="0"/>
              </a:spcAft>
              <a:buNone/>
            </a:pPr>
            <a:r>
              <a:rPr lang="en">
                <a:solidFill>
                  <a:schemeClr val="dk1"/>
                </a:solidFill>
              </a:rPr>
              <a:t>You can delete this slide when you’re done editing the presentation.</a:t>
            </a:r>
            <a:endParaRPr>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2" name="Shape 1172"/>
        <p:cNvGrpSpPr/>
        <p:nvPr/>
      </p:nvGrpSpPr>
      <p:grpSpPr>
        <a:xfrm>
          <a:off x="0" y="0"/>
          <a:ext cx="0" cy="0"/>
          <a:chOff x="0" y="0"/>
          <a:chExt cx="0" cy="0"/>
        </a:xfrm>
      </p:grpSpPr>
      <p:sp>
        <p:nvSpPr>
          <p:cNvPr id="1173" name="Google Shape;1173;p50"/>
          <p:cNvSpPr txBox="1"/>
          <p:nvPr>
            <p:ph type="title"/>
          </p:nvPr>
        </p:nvSpPr>
        <p:spPr>
          <a:xfrm>
            <a:off x="1759825" y="1458375"/>
            <a:ext cx="56244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1174" name="Google Shape;1174;p50"/>
          <p:cNvGrpSpPr/>
          <p:nvPr/>
        </p:nvGrpSpPr>
        <p:grpSpPr>
          <a:xfrm rot="-569491">
            <a:off x="6844053" y="534394"/>
            <a:ext cx="750792" cy="919166"/>
            <a:chOff x="5848225" y="636413"/>
            <a:chExt cx="750800" cy="919175"/>
          </a:xfrm>
        </p:grpSpPr>
        <p:sp>
          <p:nvSpPr>
            <p:cNvPr id="1175" name="Google Shape;1175;p50"/>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0"/>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0"/>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0"/>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50"/>
          <p:cNvGrpSpPr/>
          <p:nvPr/>
        </p:nvGrpSpPr>
        <p:grpSpPr>
          <a:xfrm rot="385840">
            <a:off x="7962355" y="518196"/>
            <a:ext cx="434696" cy="532271"/>
            <a:chOff x="6201500" y="1758888"/>
            <a:chExt cx="434700" cy="532275"/>
          </a:xfrm>
        </p:grpSpPr>
        <p:sp>
          <p:nvSpPr>
            <p:cNvPr id="1180" name="Google Shape;1180;p50"/>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0"/>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0"/>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0"/>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50"/>
          <p:cNvGrpSpPr/>
          <p:nvPr/>
        </p:nvGrpSpPr>
        <p:grpSpPr>
          <a:xfrm flipH="1" rot="989541">
            <a:off x="1074766" y="3301552"/>
            <a:ext cx="750833" cy="919216"/>
            <a:chOff x="5848225" y="636413"/>
            <a:chExt cx="750800" cy="919175"/>
          </a:xfrm>
        </p:grpSpPr>
        <p:sp>
          <p:nvSpPr>
            <p:cNvPr id="1185" name="Google Shape;1185;p50"/>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0"/>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0"/>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0"/>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2" name="Shape 1192"/>
        <p:cNvGrpSpPr/>
        <p:nvPr/>
      </p:nvGrpSpPr>
      <p:grpSpPr>
        <a:xfrm>
          <a:off x="0" y="0"/>
          <a:ext cx="0" cy="0"/>
          <a:chOff x="0" y="0"/>
          <a:chExt cx="0" cy="0"/>
        </a:xfrm>
      </p:grpSpPr>
      <p:sp>
        <p:nvSpPr>
          <p:cNvPr id="1193" name="Google Shape;1193;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Methods</a:t>
            </a:r>
            <a:r>
              <a:rPr lang="en"/>
              <a:t> for revision information</a:t>
            </a:r>
            <a:endParaRPr/>
          </a:p>
        </p:txBody>
      </p:sp>
      <p:graphicFrame>
        <p:nvGraphicFramePr>
          <p:cNvPr id="1194" name="Google Shape;1194;p51"/>
          <p:cNvGraphicFramePr/>
          <p:nvPr/>
        </p:nvGraphicFramePr>
        <p:xfrm>
          <a:off x="980825" y="1246175"/>
          <a:ext cx="3000000" cy="3000000"/>
        </p:xfrm>
        <a:graphic>
          <a:graphicData uri="http://schemas.openxmlformats.org/drawingml/2006/table">
            <a:tbl>
              <a:tblPr>
                <a:noFill/>
                <a:tableStyleId>{FD8D77F5-94DE-4219-BDBD-3BB7FF4B2DDE}</a:tableStyleId>
              </a:tblPr>
              <a:tblGrid>
                <a:gridCol w="2394525"/>
                <a:gridCol w="1148175"/>
                <a:gridCol w="1148175"/>
                <a:gridCol w="1148175"/>
                <a:gridCol w="1148175"/>
              </a:tblGrid>
              <a:tr h="492750">
                <a:tc>
                  <a:txBody>
                    <a:bodyPr/>
                    <a:lstStyle/>
                    <a:p>
                      <a:pPr indent="0" lvl="0" marL="0" rtl="0" algn="l">
                        <a:spcBef>
                          <a:spcPts val="0"/>
                        </a:spcBef>
                        <a:spcAft>
                          <a:spcPts val="0"/>
                        </a:spcAft>
                        <a:buNone/>
                      </a:pPr>
                      <a:r>
                        <a:t/>
                      </a:r>
                      <a:endParaRPr>
                        <a:solidFill>
                          <a:srgbClr val="FFFFFF"/>
                        </a:solidFill>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Marcellus"/>
                          <a:ea typeface="Marcellus"/>
                          <a:cs typeface="Marcellus"/>
                          <a:sym typeface="Marcellus"/>
                        </a:rPr>
                        <a:t>Test 1</a:t>
                      </a:r>
                      <a:endParaRPr sz="2400">
                        <a:solidFill>
                          <a:schemeClr val="dk1"/>
                        </a:solidFill>
                        <a:latin typeface="Marcellus"/>
                        <a:ea typeface="Marcellus"/>
                        <a:cs typeface="Marcellus"/>
                        <a:sym typeface="Marcellus"/>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Marcellus"/>
                          <a:ea typeface="Marcellus"/>
                          <a:cs typeface="Marcellus"/>
                          <a:sym typeface="Marcellus"/>
                        </a:rPr>
                        <a:t>Test 2</a:t>
                      </a:r>
                      <a:endParaRPr sz="2400">
                        <a:solidFill>
                          <a:schemeClr val="dk1"/>
                        </a:solidFill>
                        <a:latin typeface="Marcellus"/>
                        <a:ea typeface="Marcellus"/>
                        <a:cs typeface="Marcellus"/>
                        <a:sym typeface="Marcellus"/>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Marcellus"/>
                          <a:ea typeface="Marcellus"/>
                          <a:cs typeface="Marcellus"/>
                          <a:sym typeface="Marcellus"/>
                        </a:rPr>
                        <a:t>Test 3</a:t>
                      </a:r>
                      <a:endParaRPr sz="2400">
                        <a:solidFill>
                          <a:schemeClr val="dk1"/>
                        </a:solidFill>
                        <a:latin typeface="Marcellus"/>
                        <a:ea typeface="Marcellus"/>
                        <a:cs typeface="Marcellus"/>
                        <a:sym typeface="Marcellus"/>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2400">
                          <a:solidFill>
                            <a:schemeClr val="dk1"/>
                          </a:solidFill>
                          <a:latin typeface="Marcellus"/>
                          <a:ea typeface="Marcellus"/>
                          <a:cs typeface="Marcellus"/>
                          <a:sym typeface="Marcellus"/>
                        </a:rPr>
                        <a:t>Test 4</a:t>
                      </a:r>
                      <a:endParaRPr sz="2400">
                        <a:solidFill>
                          <a:schemeClr val="dk1"/>
                        </a:solidFill>
                        <a:latin typeface="Marcellus"/>
                        <a:ea typeface="Marcellus"/>
                        <a:cs typeface="Marcellus"/>
                        <a:sym typeface="Marcellus"/>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r>
              <a:tr h="492750">
                <a:tc>
                  <a:txBody>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Describe here your metric 1</a:t>
                      </a:r>
                      <a:endParaRPr>
                        <a:solidFill>
                          <a:schemeClr val="dk1"/>
                        </a:solidFill>
                        <a:latin typeface="Source Sans Pro"/>
                        <a:ea typeface="Source Sans Pro"/>
                        <a:cs typeface="Source Sans Pro"/>
                        <a:sym typeface="Source Sans Pr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492750">
                <a:tc>
                  <a:txBody>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Describe here your </a:t>
                      </a:r>
                      <a:r>
                        <a:rPr lang="en">
                          <a:solidFill>
                            <a:schemeClr val="dk1"/>
                          </a:solidFill>
                          <a:latin typeface="Source Sans Pro"/>
                          <a:ea typeface="Source Sans Pro"/>
                          <a:cs typeface="Source Sans Pro"/>
                          <a:sym typeface="Source Sans Pro"/>
                        </a:rPr>
                        <a:t>metric </a:t>
                      </a:r>
                      <a:r>
                        <a:rPr lang="en">
                          <a:solidFill>
                            <a:schemeClr val="dk1"/>
                          </a:solidFill>
                          <a:latin typeface="Source Sans Pro"/>
                          <a:ea typeface="Source Sans Pro"/>
                          <a:cs typeface="Source Sans Pro"/>
                          <a:sym typeface="Source Sans Pro"/>
                        </a:rPr>
                        <a:t>2</a:t>
                      </a:r>
                      <a:endParaRPr>
                        <a:solidFill>
                          <a:schemeClr val="dk1"/>
                        </a:solidFill>
                        <a:latin typeface="Source Sans Pro"/>
                        <a:ea typeface="Source Sans Pro"/>
                        <a:cs typeface="Source Sans Pro"/>
                        <a:sym typeface="Source Sans Pr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492750">
                <a:tc>
                  <a:txBody>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Describe here your </a:t>
                      </a:r>
                      <a:r>
                        <a:rPr lang="en">
                          <a:solidFill>
                            <a:schemeClr val="dk1"/>
                          </a:solidFill>
                          <a:latin typeface="Source Sans Pro"/>
                          <a:ea typeface="Source Sans Pro"/>
                          <a:cs typeface="Source Sans Pro"/>
                          <a:sym typeface="Source Sans Pro"/>
                        </a:rPr>
                        <a:t>metric </a:t>
                      </a:r>
                      <a:r>
                        <a:rPr lang="en">
                          <a:solidFill>
                            <a:schemeClr val="dk1"/>
                          </a:solidFill>
                          <a:latin typeface="Source Sans Pro"/>
                          <a:ea typeface="Source Sans Pro"/>
                          <a:cs typeface="Source Sans Pro"/>
                          <a:sym typeface="Source Sans Pro"/>
                        </a:rPr>
                        <a:t>3</a:t>
                      </a:r>
                      <a:endParaRPr>
                        <a:solidFill>
                          <a:schemeClr val="dk1"/>
                        </a:solidFill>
                        <a:latin typeface="Source Sans Pro"/>
                        <a:ea typeface="Source Sans Pro"/>
                        <a:cs typeface="Source Sans Pro"/>
                        <a:sym typeface="Source Sans Pr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492750">
                <a:tc>
                  <a:txBody>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Describe here your </a:t>
                      </a:r>
                      <a:r>
                        <a:rPr lang="en">
                          <a:solidFill>
                            <a:schemeClr val="dk1"/>
                          </a:solidFill>
                          <a:latin typeface="Source Sans Pro"/>
                          <a:ea typeface="Source Sans Pro"/>
                          <a:cs typeface="Source Sans Pro"/>
                          <a:sym typeface="Source Sans Pro"/>
                        </a:rPr>
                        <a:t>metric </a:t>
                      </a:r>
                      <a:r>
                        <a:rPr lang="en">
                          <a:solidFill>
                            <a:schemeClr val="dk1"/>
                          </a:solidFill>
                          <a:latin typeface="Source Sans Pro"/>
                          <a:ea typeface="Source Sans Pro"/>
                          <a:cs typeface="Source Sans Pro"/>
                          <a:sym typeface="Source Sans Pro"/>
                        </a:rPr>
                        <a:t>4</a:t>
                      </a:r>
                      <a:endParaRPr>
                        <a:solidFill>
                          <a:schemeClr val="dk1"/>
                        </a:solidFill>
                        <a:latin typeface="Source Sans Pro"/>
                        <a:ea typeface="Source Sans Pro"/>
                        <a:cs typeface="Source Sans Pro"/>
                        <a:sym typeface="Source Sans Pr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492750">
                <a:tc>
                  <a:txBody>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Describe here your </a:t>
                      </a:r>
                      <a:r>
                        <a:rPr lang="en">
                          <a:solidFill>
                            <a:schemeClr val="dk1"/>
                          </a:solidFill>
                          <a:latin typeface="Source Sans Pro"/>
                          <a:ea typeface="Source Sans Pro"/>
                          <a:cs typeface="Source Sans Pro"/>
                          <a:sym typeface="Source Sans Pro"/>
                        </a:rPr>
                        <a:t>metric </a:t>
                      </a:r>
                      <a:r>
                        <a:rPr lang="en">
                          <a:solidFill>
                            <a:schemeClr val="dk1"/>
                          </a:solidFill>
                          <a:latin typeface="Source Sans Pro"/>
                          <a:ea typeface="Source Sans Pro"/>
                          <a:cs typeface="Source Sans Pro"/>
                          <a:sym typeface="Source Sans Pro"/>
                        </a:rPr>
                        <a:t>5</a:t>
                      </a:r>
                      <a:endParaRPr>
                        <a:solidFill>
                          <a:schemeClr val="dk1"/>
                        </a:solidFill>
                        <a:latin typeface="Source Sans Pro"/>
                        <a:ea typeface="Source Sans Pro"/>
                        <a:cs typeface="Source Sans Pro"/>
                        <a:sym typeface="Source Sans Pr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1FFFC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endParaRPr>
                    </a:p>
                  </a:txBody>
                  <a:tcPr marT="91425" marB="91425" marR="91425" marL="91425" anchor="ctr">
                    <a:lnL cap="flat" cmpd="sng" w="9525">
                      <a:solidFill>
                        <a:srgbClr val="1FFFC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bl>
          </a:graphicData>
        </a:graphic>
      </p:graphicFrame>
      <p:grpSp>
        <p:nvGrpSpPr>
          <p:cNvPr id="1195" name="Google Shape;1195;p51"/>
          <p:cNvGrpSpPr/>
          <p:nvPr/>
        </p:nvGrpSpPr>
        <p:grpSpPr>
          <a:xfrm rot="385832">
            <a:off x="3758827" y="1835170"/>
            <a:ext cx="331851" cy="406340"/>
            <a:chOff x="6201500" y="1758888"/>
            <a:chExt cx="434700" cy="532275"/>
          </a:xfrm>
        </p:grpSpPr>
        <p:sp>
          <p:nvSpPr>
            <p:cNvPr id="1196" name="Google Shape;119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 name="Google Shape;1200;p51"/>
          <p:cNvGrpSpPr/>
          <p:nvPr/>
        </p:nvGrpSpPr>
        <p:grpSpPr>
          <a:xfrm rot="385832">
            <a:off x="4906302" y="1835170"/>
            <a:ext cx="331851" cy="406340"/>
            <a:chOff x="6201500" y="1758888"/>
            <a:chExt cx="434700" cy="532275"/>
          </a:xfrm>
        </p:grpSpPr>
        <p:sp>
          <p:nvSpPr>
            <p:cNvPr id="1201" name="Google Shape;120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51"/>
          <p:cNvGrpSpPr/>
          <p:nvPr/>
        </p:nvGrpSpPr>
        <p:grpSpPr>
          <a:xfrm rot="385832">
            <a:off x="6053777" y="1835170"/>
            <a:ext cx="331851" cy="406340"/>
            <a:chOff x="6201500" y="1758888"/>
            <a:chExt cx="434700" cy="532275"/>
          </a:xfrm>
        </p:grpSpPr>
        <p:sp>
          <p:nvSpPr>
            <p:cNvPr id="1206" name="Google Shape;120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51"/>
          <p:cNvGrpSpPr/>
          <p:nvPr/>
        </p:nvGrpSpPr>
        <p:grpSpPr>
          <a:xfrm rot="385832">
            <a:off x="7228152" y="1835170"/>
            <a:ext cx="331851" cy="406340"/>
            <a:chOff x="6201500" y="1758888"/>
            <a:chExt cx="434700" cy="532275"/>
          </a:xfrm>
        </p:grpSpPr>
        <p:sp>
          <p:nvSpPr>
            <p:cNvPr id="1211" name="Google Shape;121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 name="Google Shape;1215;p51"/>
          <p:cNvGrpSpPr/>
          <p:nvPr/>
        </p:nvGrpSpPr>
        <p:grpSpPr>
          <a:xfrm rot="385832">
            <a:off x="3758827" y="2325988"/>
            <a:ext cx="331851" cy="406340"/>
            <a:chOff x="6201500" y="1758888"/>
            <a:chExt cx="434700" cy="532275"/>
          </a:xfrm>
        </p:grpSpPr>
        <p:sp>
          <p:nvSpPr>
            <p:cNvPr id="1216" name="Google Shape;121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 name="Google Shape;1220;p51"/>
          <p:cNvGrpSpPr/>
          <p:nvPr/>
        </p:nvGrpSpPr>
        <p:grpSpPr>
          <a:xfrm rot="385832">
            <a:off x="4906302" y="2325988"/>
            <a:ext cx="331851" cy="406340"/>
            <a:chOff x="6201500" y="1758888"/>
            <a:chExt cx="434700" cy="532275"/>
          </a:xfrm>
        </p:grpSpPr>
        <p:sp>
          <p:nvSpPr>
            <p:cNvPr id="1221" name="Google Shape;122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51"/>
          <p:cNvGrpSpPr/>
          <p:nvPr/>
        </p:nvGrpSpPr>
        <p:grpSpPr>
          <a:xfrm rot="385832">
            <a:off x="6053777" y="2325988"/>
            <a:ext cx="331851" cy="406340"/>
            <a:chOff x="6201500" y="1758888"/>
            <a:chExt cx="434700" cy="532275"/>
          </a:xfrm>
        </p:grpSpPr>
        <p:sp>
          <p:nvSpPr>
            <p:cNvPr id="1226" name="Google Shape;122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51"/>
          <p:cNvGrpSpPr/>
          <p:nvPr/>
        </p:nvGrpSpPr>
        <p:grpSpPr>
          <a:xfrm rot="385832">
            <a:off x="7228152" y="2325988"/>
            <a:ext cx="331851" cy="406340"/>
            <a:chOff x="6201500" y="1758888"/>
            <a:chExt cx="434700" cy="532275"/>
          </a:xfrm>
        </p:grpSpPr>
        <p:sp>
          <p:nvSpPr>
            <p:cNvPr id="1231" name="Google Shape;123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 name="Google Shape;1235;p51"/>
          <p:cNvGrpSpPr/>
          <p:nvPr/>
        </p:nvGrpSpPr>
        <p:grpSpPr>
          <a:xfrm rot="385832">
            <a:off x="3758827" y="2819047"/>
            <a:ext cx="331851" cy="406340"/>
            <a:chOff x="6201500" y="1758888"/>
            <a:chExt cx="434700" cy="532275"/>
          </a:xfrm>
        </p:grpSpPr>
        <p:sp>
          <p:nvSpPr>
            <p:cNvPr id="1236" name="Google Shape;123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 name="Google Shape;1240;p51"/>
          <p:cNvGrpSpPr/>
          <p:nvPr/>
        </p:nvGrpSpPr>
        <p:grpSpPr>
          <a:xfrm rot="385832">
            <a:off x="4906302" y="2819047"/>
            <a:ext cx="331851" cy="406340"/>
            <a:chOff x="6201500" y="1758888"/>
            <a:chExt cx="434700" cy="532275"/>
          </a:xfrm>
        </p:grpSpPr>
        <p:sp>
          <p:nvSpPr>
            <p:cNvPr id="1241" name="Google Shape;124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 name="Google Shape;1245;p51"/>
          <p:cNvGrpSpPr/>
          <p:nvPr/>
        </p:nvGrpSpPr>
        <p:grpSpPr>
          <a:xfrm rot="385832">
            <a:off x="6053777" y="2819047"/>
            <a:ext cx="331851" cy="406340"/>
            <a:chOff x="6201500" y="1758888"/>
            <a:chExt cx="434700" cy="532275"/>
          </a:xfrm>
        </p:grpSpPr>
        <p:sp>
          <p:nvSpPr>
            <p:cNvPr id="1246" name="Google Shape;124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 name="Google Shape;1250;p51"/>
          <p:cNvGrpSpPr/>
          <p:nvPr/>
        </p:nvGrpSpPr>
        <p:grpSpPr>
          <a:xfrm rot="385832">
            <a:off x="7228152" y="2819047"/>
            <a:ext cx="331851" cy="406340"/>
            <a:chOff x="6201500" y="1758888"/>
            <a:chExt cx="434700" cy="532275"/>
          </a:xfrm>
        </p:grpSpPr>
        <p:sp>
          <p:nvSpPr>
            <p:cNvPr id="1251" name="Google Shape;125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 name="Google Shape;1255;p51"/>
          <p:cNvGrpSpPr/>
          <p:nvPr/>
        </p:nvGrpSpPr>
        <p:grpSpPr>
          <a:xfrm rot="385832">
            <a:off x="3758827" y="3316588"/>
            <a:ext cx="331851" cy="406340"/>
            <a:chOff x="6201500" y="1758888"/>
            <a:chExt cx="434700" cy="532275"/>
          </a:xfrm>
        </p:grpSpPr>
        <p:sp>
          <p:nvSpPr>
            <p:cNvPr id="1256" name="Google Shape;125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 name="Google Shape;1260;p51"/>
          <p:cNvGrpSpPr/>
          <p:nvPr/>
        </p:nvGrpSpPr>
        <p:grpSpPr>
          <a:xfrm rot="385832">
            <a:off x="4906302" y="3316588"/>
            <a:ext cx="331851" cy="406340"/>
            <a:chOff x="6201500" y="1758888"/>
            <a:chExt cx="434700" cy="532275"/>
          </a:xfrm>
        </p:grpSpPr>
        <p:sp>
          <p:nvSpPr>
            <p:cNvPr id="1261" name="Google Shape;126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 name="Google Shape;1265;p51"/>
          <p:cNvGrpSpPr/>
          <p:nvPr/>
        </p:nvGrpSpPr>
        <p:grpSpPr>
          <a:xfrm rot="385832">
            <a:off x="6053777" y="3316588"/>
            <a:ext cx="331851" cy="406340"/>
            <a:chOff x="6201500" y="1758888"/>
            <a:chExt cx="434700" cy="532275"/>
          </a:xfrm>
        </p:grpSpPr>
        <p:sp>
          <p:nvSpPr>
            <p:cNvPr id="1266" name="Google Shape;126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51"/>
          <p:cNvGrpSpPr/>
          <p:nvPr/>
        </p:nvGrpSpPr>
        <p:grpSpPr>
          <a:xfrm rot="385832">
            <a:off x="7228152" y="3316588"/>
            <a:ext cx="331851" cy="406340"/>
            <a:chOff x="6201500" y="1758888"/>
            <a:chExt cx="434700" cy="532275"/>
          </a:xfrm>
        </p:grpSpPr>
        <p:sp>
          <p:nvSpPr>
            <p:cNvPr id="1271" name="Google Shape;127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 name="Google Shape;1275;p51"/>
          <p:cNvGrpSpPr/>
          <p:nvPr/>
        </p:nvGrpSpPr>
        <p:grpSpPr>
          <a:xfrm rot="385832">
            <a:off x="3758827" y="3807406"/>
            <a:ext cx="331851" cy="406340"/>
            <a:chOff x="6201500" y="1758888"/>
            <a:chExt cx="434700" cy="532275"/>
          </a:xfrm>
        </p:grpSpPr>
        <p:sp>
          <p:nvSpPr>
            <p:cNvPr id="1276" name="Google Shape;127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 name="Google Shape;1280;p51"/>
          <p:cNvGrpSpPr/>
          <p:nvPr/>
        </p:nvGrpSpPr>
        <p:grpSpPr>
          <a:xfrm rot="385832">
            <a:off x="4906302" y="3807406"/>
            <a:ext cx="331851" cy="406340"/>
            <a:chOff x="6201500" y="1758888"/>
            <a:chExt cx="434700" cy="532275"/>
          </a:xfrm>
        </p:grpSpPr>
        <p:sp>
          <p:nvSpPr>
            <p:cNvPr id="1281" name="Google Shape;128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51"/>
          <p:cNvGrpSpPr/>
          <p:nvPr/>
        </p:nvGrpSpPr>
        <p:grpSpPr>
          <a:xfrm rot="385832">
            <a:off x="6053777" y="3807406"/>
            <a:ext cx="331851" cy="406340"/>
            <a:chOff x="6201500" y="1758888"/>
            <a:chExt cx="434700" cy="532275"/>
          </a:xfrm>
        </p:grpSpPr>
        <p:sp>
          <p:nvSpPr>
            <p:cNvPr id="1286" name="Google Shape;1286;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51"/>
          <p:cNvGrpSpPr/>
          <p:nvPr/>
        </p:nvGrpSpPr>
        <p:grpSpPr>
          <a:xfrm rot="385832">
            <a:off x="7228152" y="3807406"/>
            <a:ext cx="331851" cy="406340"/>
            <a:chOff x="6201500" y="1758888"/>
            <a:chExt cx="434700" cy="532275"/>
          </a:xfrm>
        </p:grpSpPr>
        <p:sp>
          <p:nvSpPr>
            <p:cNvPr id="1291" name="Google Shape;1291;p51"/>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1"/>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1"/>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1"/>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8" name="Shape 1298"/>
        <p:cNvGrpSpPr/>
        <p:nvPr/>
      </p:nvGrpSpPr>
      <p:grpSpPr>
        <a:xfrm>
          <a:off x="0" y="0"/>
          <a:ext cx="0" cy="0"/>
          <a:chOff x="0" y="0"/>
          <a:chExt cx="0" cy="0"/>
        </a:xfrm>
      </p:grpSpPr>
      <p:sp>
        <p:nvSpPr>
          <p:cNvPr id="1299" name="Google Shape;1299;p52"/>
          <p:cNvSpPr/>
          <p:nvPr/>
        </p:nvSpPr>
        <p:spPr>
          <a:xfrm rot="-2004293">
            <a:off x="680482" y="1663581"/>
            <a:ext cx="3327969" cy="2471610"/>
          </a:xfrm>
          <a:prstGeom prst="cloud">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Important event in the chapter</a:t>
            </a:r>
            <a:endParaRPr/>
          </a:p>
        </p:txBody>
      </p:sp>
      <p:grpSp>
        <p:nvGrpSpPr>
          <p:cNvPr id="1301" name="Google Shape;1301;p52"/>
          <p:cNvGrpSpPr/>
          <p:nvPr/>
        </p:nvGrpSpPr>
        <p:grpSpPr>
          <a:xfrm>
            <a:off x="1268112" y="922850"/>
            <a:ext cx="2058244" cy="3740350"/>
            <a:chOff x="1268112" y="922850"/>
            <a:chExt cx="2058244" cy="3740350"/>
          </a:xfrm>
        </p:grpSpPr>
        <p:sp>
          <p:nvSpPr>
            <p:cNvPr id="1302" name="Google Shape;1302;p52"/>
            <p:cNvSpPr/>
            <p:nvPr/>
          </p:nvSpPr>
          <p:spPr>
            <a:xfrm rot="743537">
              <a:off x="1632178" y="1024366"/>
              <a:ext cx="1330112" cy="3537318"/>
            </a:xfrm>
            <a:custGeom>
              <a:rect b="b" l="l" r="r" t="t"/>
              <a:pathLst>
                <a:path extrusionOk="0" h="128447" w="48299">
                  <a:moveTo>
                    <a:pt x="44557" y="1"/>
                  </a:moveTo>
                  <a:cubicBezTo>
                    <a:pt x="43901" y="1"/>
                    <a:pt x="43053" y="218"/>
                    <a:pt x="42410" y="782"/>
                  </a:cubicBezTo>
                  <a:cubicBezTo>
                    <a:pt x="41409" y="1679"/>
                    <a:pt x="40637" y="2823"/>
                    <a:pt x="40058" y="2823"/>
                  </a:cubicBezTo>
                  <a:cubicBezTo>
                    <a:pt x="40003" y="2823"/>
                    <a:pt x="39950" y="2813"/>
                    <a:pt x="39899" y="2791"/>
                  </a:cubicBezTo>
                  <a:cubicBezTo>
                    <a:pt x="39328" y="2563"/>
                    <a:pt x="39077" y="1650"/>
                    <a:pt x="39077" y="1285"/>
                  </a:cubicBezTo>
                  <a:cubicBezTo>
                    <a:pt x="39077" y="1237"/>
                    <a:pt x="39057" y="1214"/>
                    <a:pt x="39023" y="1214"/>
                  </a:cubicBezTo>
                  <a:cubicBezTo>
                    <a:pt x="38795" y="1214"/>
                    <a:pt x="37925" y="2248"/>
                    <a:pt x="38004" y="3955"/>
                  </a:cubicBezTo>
                  <a:cubicBezTo>
                    <a:pt x="38073" y="5918"/>
                    <a:pt x="38096" y="7128"/>
                    <a:pt x="35836" y="8292"/>
                  </a:cubicBezTo>
                  <a:cubicBezTo>
                    <a:pt x="34917" y="8761"/>
                    <a:pt x="34086" y="8952"/>
                    <a:pt x="33418" y="8952"/>
                  </a:cubicBezTo>
                  <a:cubicBezTo>
                    <a:pt x="32427" y="8952"/>
                    <a:pt x="31791" y="8531"/>
                    <a:pt x="31750" y="7972"/>
                  </a:cubicBezTo>
                  <a:cubicBezTo>
                    <a:pt x="31732" y="7616"/>
                    <a:pt x="31544" y="7500"/>
                    <a:pt x="31191" y="7500"/>
                  </a:cubicBezTo>
                  <a:cubicBezTo>
                    <a:pt x="30639" y="7500"/>
                    <a:pt x="29685" y="7784"/>
                    <a:pt x="28349" y="7881"/>
                  </a:cubicBezTo>
                  <a:cubicBezTo>
                    <a:pt x="28061" y="7902"/>
                    <a:pt x="27794" y="7909"/>
                    <a:pt x="27549" y="7909"/>
                  </a:cubicBezTo>
                  <a:cubicBezTo>
                    <a:pt x="27101" y="7909"/>
                    <a:pt x="26724" y="7886"/>
                    <a:pt x="26414" y="7886"/>
                  </a:cubicBezTo>
                  <a:cubicBezTo>
                    <a:pt x="25604" y="7886"/>
                    <a:pt x="25256" y="8041"/>
                    <a:pt x="25314" y="9159"/>
                  </a:cubicBezTo>
                  <a:cubicBezTo>
                    <a:pt x="25382" y="10963"/>
                    <a:pt x="24218" y="13382"/>
                    <a:pt x="24652" y="13816"/>
                  </a:cubicBezTo>
                  <a:cubicBezTo>
                    <a:pt x="25085" y="14272"/>
                    <a:pt x="24834" y="15870"/>
                    <a:pt x="24195" y="16783"/>
                  </a:cubicBezTo>
                  <a:cubicBezTo>
                    <a:pt x="23965" y="17121"/>
                    <a:pt x="23669" y="17250"/>
                    <a:pt x="23374" y="17250"/>
                  </a:cubicBezTo>
                  <a:cubicBezTo>
                    <a:pt x="22851" y="17250"/>
                    <a:pt x="22332" y="16843"/>
                    <a:pt x="22186" y="16463"/>
                  </a:cubicBezTo>
                  <a:cubicBezTo>
                    <a:pt x="22134" y="16333"/>
                    <a:pt x="22045" y="16253"/>
                    <a:pt x="21940" y="16253"/>
                  </a:cubicBezTo>
                  <a:cubicBezTo>
                    <a:pt x="21583" y="16253"/>
                    <a:pt x="21038" y="17168"/>
                    <a:pt x="21091" y="20161"/>
                  </a:cubicBezTo>
                  <a:cubicBezTo>
                    <a:pt x="21159" y="24019"/>
                    <a:pt x="16754" y="39859"/>
                    <a:pt x="14563" y="45497"/>
                  </a:cubicBezTo>
                  <a:cubicBezTo>
                    <a:pt x="12372" y="51135"/>
                    <a:pt x="7647" y="57343"/>
                    <a:pt x="8217" y="57983"/>
                  </a:cubicBezTo>
                  <a:cubicBezTo>
                    <a:pt x="8788" y="58622"/>
                    <a:pt x="10546" y="59809"/>
                    <a:pt x="9724" y="60904"/>
                  </a:cubicBezTo>
                  <a:cubicBezTo>
                    <a:pt x="8925" y="62000"/>
                    <a:pt x="5159" y="63027"/>
                    <a:pt x="4657" y="65378"/>
                  </a:cubicBezTo>
                  <a:cubicBezTo>
                    <a:pt x="4154" y="67752"/>
                    <a:pt x="4862" y="68619"/>
                    <a:pt x="2443" y="70148"/>
                  </a:cubicBezTo>
                  <a:cubicBezTo>
                    <a:pt x="0" y="71655"/>
                    <a:pt x="3995" y="77224"/>
                    <a:pt x="6163" y="84072"/>
                  </a:cubicBezTo>
                  <a:cubicBezTo>
                    <a:pt x="8354" y="90919"/>
                    <a:pt x="7715" y="93521"/>
                    <a:pt x="8857" y="94298"/>
                  </a:cubicBezTo>
                  <a:cubicBezTo>
                    <a:pt x="9975" y="95074"/>
                    <a:pt x="8857" y="97196"/>
                    <a:pt x="10614" y="98748"/>
                  </a:cubicBezTo>
                  <a:cubicBezTo>
                    <a:pt x="12372" y="100301"/>
                    <a:pt x="17165" y="118127"/>
                    <a:pt x="17736" y="119816"/>
                  </a:cubicBezTo>
                  <a:cubicBezTo>
                    <a:pt x="18306" y="121505"/>
                    <a:pt x="18329" y="123308"/>
                    <a:pt x="18900" y="124358"/>
                  </a:cubicBezTo>
                  <a:cubicBezTo>
                    <a:pt x="19470" y="125431"/>
                    <a:pt x="19082" y="127645"/>
                    <a:pt x="19721" y="128307"/>
                  </a:cubicBezTo>
                  <a:cubicBezTo>
                    <a:pt x="19807" y="128403"/>
                    <a:pt x="19896" y="128446"/>
                    <a:pt x="19988" y="128446"/>
                  </a:cubicBezTo>
                  <a:cubicBezTo>
                    <a:pt x="20560" y="128446"/>
                    <a:pt x="21266" y="126781"/>
                    <a:pt x="22209" y="125386"/>
                  </a:cubicBezTo>
                  <a:cubicBezTo>
                    <a:pt x="23305" y="123765"/>
                    <a:pt x="22963" y="123308"/>
                    <a:pt x="22963" y="121870"/>
                  </a:cubicBezTo>
                  <a:cubicBezTo>
                    <a:pt x="22963" y="120432"/>
                    <a:pt x="25062" y="117351"/>
                    <a:pt x="24652" y="114840"/>
                  </a:cubicBezTo>
                  <a:cubicBezTo>
                    <a:pt x="24264" y="112352"/>
                    <a:pt x="27984" y="109065"/>
                    <a:pt x="27299" y="105847"/>
                  </a:cubicBezTo>
                  <a:cubicBezTo>
                    <a:pt x="26615" y="102606"/>
                    <a:pt x="28829" y="101351"/>
                    <a:pt x="27550" y="99068"/>
                  </a:cubicBezTo>
                  <a:cubicBezTo>
                    <a:pt x="26295" y="96808"/>
                    <a:pt x="29080" y="88523"/>
                    <a:pt x="31979" y="84140"/>
                  </a:cubicBezTo>
                  <a:cubicBezTo>
                    <a:pt x="34877" y="79781"/>
                    <a:pt x="36224" y="77704"/>
                    <a:pt x="35425" y="73641"/>
                  </a:cubicBezTo>
                  <a:cubicBezTo>
                    <a:pt x="34649" y="69555"/>
                    <a:pt x="33576" y="68939"/>
                    <a:pt x="35494" y="67866"/>
                  </a:cubicBezTo>
                  <a:cubicBezTo>
                    <a:pt x="35879" y="67652"/>
                    <a:pt x="36151" y="67567"/>
                    <a:pt x="36346" y="67567"/>
                  </a:cubicBezTo>
                  <a:cubicBezTo>
                    <a:pt x="37106" y="67567"/>
                    <a:pt x="36674" y="68870"/>
                    <a:pt x="37183" y="68870"/>
                  </a:cubicBezTo>
                  <a:cubicBezTo>
                    <a:pt x="37822" y="68870"/>
                    <a:pt x="39397" y="65492"/>
                    <a:pt x="38712" y="61475"/>
                  </a:cubicBezTo>
                  <a:cubicBezTo>
                    <a:pt x="38027" y="57458"/>
                    <a:pt x="40766" y="52801"/>
                    <a:pt x="38461" y="52162"/>
                  </a:cubicBezTo>
                  <a:cubicBezTo>
                    <a:pt x="36133" y="51523"/>
                    <a:pt x="38552" y="46867"/>
                    <a:pt x="37594" y="43534"/>
                  </a:cubicBezTo>
                  <a:cubicBezTo>
                    <a:pt x="36658" y="40202"/>
                    <a:pt x="38758" y="38033"/>
                    <a:pt x="38233" y="34404"/>
                  </a:cubicBezTo>
                  <a:cubicBezTo>
                    <a:pt x="37708" y="30752"/>
                    <a:pt x="39237" y="28949"/>
                    <a:pt x="38986" y="25776"/>
                  </a:cubicBezTo>
                  <a:cubicBezTo>
                    <a:pt x="38712" y="22603"/>
                    <a:pt x="39465" y="22124"/>
                    <a:pt x="41839" y="21394"/>
                  </a:cubicBezTo>
                  <a:cubicBezTo>
                    <a:pt x="44213" y="20640"/>
                    <a:pt x="46381" y="16737"/>
                    <a:pt x="46495" y="15368"/>
                  </a:cubicBezTo>
                  <a:cubicBezTo>
                    <a:pt x="46587" y="13975"/>
                    <a:pt x="48299" y="13816"/>
                    <a:pt x="47637" y="12218"/>
                  </a:cubicBezTo>
                  <a:cubicBezTo>
                    <a:pt x="46975" y="10643"/>
                    <a:pt x="47135" y="7813"/>
                    <a:pt x="46541" y="7470"/>
                  </a:cubicBezTo>
                  <a:cubicBezTo>
                    <a:pt x="45948" y="7105"/>
                    <a:pt x="45331" y="6580"/>
                    <a:pt x="46085" y="5690"/>
                  </a:cubicBezTo>
                  <a:cubicBezTo>
                    <a:pt x="46815" y="4823"/>
                    <a:pt x="46336" y="3133"/>
                    <a:pt x="45560" y="2449"/>
                  </a:cubicBezTo>
                  <a:cubicBezTo>
                    <a:pt x="44784" y="1787"/>
                    <a:pt x="44190" y="1810"/>
                    <a:pt x="44852" y="1262"/>
                  </a:cubicBezTo>
                  <a:cubicBezTo>
                    <a:pt x="44852" y="1262"/>
                    <a:pt x="45811" y="760"/>
                    <a:pt x="45537" y="303"/>
                  </a:cubicBezTo>
                  <a:cubicBezTo>
                    <a:pt x="45420" y="119"/>
                    <a:pt x="45041" y="1"/>
                    <a:pt x="44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2"/>
            <p:cNvSpPr/>
            <p:nvPr/>
          </p:nvSpPr>
          <p:spPr>
            <a:xfrm rot="743537">
              <a:off x="2177603" y="2370281"/>
              <a:ext cx="365885" cy="251900"/>
            </a:xfrm>
            <a:custGeom>
              <a:rect b="b" l="l" r="r" t="t"/>
              <a:pathLst>
                <a:path extrusionOk="0" h="9147" w="13286">
                  <a:moveTo>
                    <a:pt x="11259" y="1"/>
                  </a:moveTo>
                  <a:cubicBezTo>
                    <a:pt x="10829" y="1"/>
                    <a:pt x="11070" y="1355"/>
                    <a:pt x="10683" y="1979"/>
                  </a:cubicBezTo>
                  <a:cubicBezTo>
                    <a:pt x="10524" y="2222"/>
                    <a:pt x="10266" y="2327"/>
                    <a:pt x="9968" y="2327"/>
                  </a:cubicBezTo>
                  <a:cubicBezTo>
                    <a:pt x="9453" y="2327"/>
                    <a:pt x="8817" y="2016"/>
                    <a:pt x="8355" y="1568"/>
                  </a:cubicBezTo>
                  <a:cubicBezTo>
                    <a:pt x="7996" y="1232"/>
                    <a:pt x="7720" y="1072"/>
                    <a:pt x="7423" y="1072"/>
                  </a:cubicBezTo>
                  <a:cubicBezTo>
                    <a:pt x="7116" y="1072"/>
                    <a:pt x="6788" y="1243"/>
                    <a:pt x="6323" y="1568"/>
                  </a:cubicBezTo>
                  <a:cubicBezTo>
                    <a:pt x="5940" y="1827"/>
                    <a:pt x="5521" y="1937"/>
                    <a:pt x="5184" y="1937"/>
                  </a:cubicBezTo>
                  <a:cubicBezTo>
                    <a:pt x="4717" y="1937"/>
                    <a:pt x="4407" y="1726"/>
                    <a:pt x="4566" y="1408"/>
                  </a:cubicBezTo>
                  <a:cubicBezTo>
                    <a:pt x="4589" y="1363"/>
                    <a:pt x="4589" y="1340"/>
                    <a:pt x="4589" y="1317"/>
                  </a:cubicBezTo>
                  <a:cubicBezTo>
                    <a:pt x="4612" y="1294"/>
                    <a:pt x="4589" y="1271"/>
                    <a:pt x="4589" y="1249"/>
                  </a:cubicBezTo>
                  <a:cubicBezTo>
                    <a:pt x="4589" y="1249"/>
                    <a:pt x="4589" y="1249"/>
                    <a:pt x="4589" y="1226"/>
                  </a:cubicBezTo>
                  <a:cubicBezTo>
                    <a:pt x="4589" y="1203"/>
                    <a:pt x="4589" y="1180"/>
                    <a:pt x="4566" y="1180"/>
                  </a:cubicBezTo>
                  <a:cubicBezTo>
                    <a:pt x="4566" y="1157"/>
                    <a:pt x="4543" y="1134"/>
                    <a:pt x="4520" y="1134"/>
                  </a:cubicBezTo>
                  <a:cubicBezTo>
                    <a:pt x="4444" y="1079"/>
                    <a:pt x="4322" y="1055"/>
                    <a:pt x="4178" y="1055"/>
                  </a:cubicBezTo>
                  <a:cubicBezTo>
                    <a:pt x="3850" y="1055"/>
                    <a:pt x="3412" y="1181"/>
                    <a:pt x="3174" y="1340"/>
                  </a:cubicBezTo>
                  <a:cubicBezTo>
                    <a:pt x="2740" y="1637"/>
                    <a:pt x="2991" y="2367"/>
                    <a:pt x="1872" y="2413"/>
                  </a:cubicBezTo>
                  <a:cubicBezTo>
                    <a:pt x="731" y="2481"/>
                    <a:pt x="1" y="3006"/>
                    <a:pt x="252" y="3805"/>
                  </a:cubicBezTo>
                  <a:cubicBezTo>
                    <a:pt x="503" y="4627"/>
                    <a:pt x="1644" y="4467"/>
                    <a:pt x="1325" y="5836"/>
                  </a:cubicBezTo>
                  <a:cubicBezTo>
                    <a:pt x="1005" y="7183"/>
                    <a:pt x="1256" y="7708"/>
                    <a:pt x="4041" y="9146"/>
                  </a:cubicBezTo>
                  <a:lnTo>
                    <a:pt x="4041" y="9123"/>
                  </a:lnTo>
                  <a:cubicBezTo>
                    <a:pt x="4338" y="8712"/>
                    <a:pt x="4794" y="8256"/>
                    <a:pt x="5456" y="7685"/>
                  </a:cubicBezTo>
                  <a:cubicBezTo>
                    <a:pt x="6843" y="6502"/>
                    <a:pt x="8467" y="4682"/>
                    <a:pt x="9480" y="4682"/>
                  </a:cubicBezTo>
                  <a:cubicBezTo>
                    <a:pt x="9601" y="4682"/>
                    <a:pt x="9714" y="4708"/>
                    <a:pt x="9816" y="4764"/>
                  </a:cubicBezTo>
                  <a:cubicBezTo>
                    <a:pt x="10465" y="5119"/>
                    <a:pt x="11168" y="5706"/>
                    <a:pt x="11730" y="5706"/>
                  </a:cubicBezTo>
                  <a:cubicBezTo>
                    <a:pt x="11998" y="5706"/>
                    <a:pt x="12234" y="5573"/>
                    <a:pt x="12418" y="5220"/>
                  </a:cubicBezTo>
                  <a:cubicBezTo>
                    <a:pt x="13011" y="4125"/>
                    <a:pt x="12349" y="3873"/>
                    <a:pt x="12692" y="3326"/>
                  </a:cubicBezTo>
                  <a:cubicBezTo>
                    <a:pt x="13034" y="2778"/>
                    <a:pt x="13285" y="1888"/>
                    <a:pt x="12600" y="1477"/>
                  </a:cubicBezTo>
                  <a:cubicBezTo>
                    <a:pt x="11916" y="1066"/>
                    <a:pt x="11916" y="221"/>
                    <a:pt x="11345" y="16"/>
                  </a:cubicBezTo>
                  <a:cubicBezTo>
                    <a:pt x="11314" y="6"/>
                    <a:pt x="11285" y="1"/>
                    <a:pt x="11259" y="1"/>
                  </a:cubicBezTo>
                  <a:close/>
                </a:path>
              </a:pathLst>
            </a:custGeom>
            <a:solidFill>
              <a:srgbClr val="015CAD"/>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2"/>
            <p:cNvSpPr/>
            <p:nvPr/>
          </p:nvSpPr>
          <p:spPr>
            <a:xfrm rot="743537">
              <a:off x="2230018" y="1781875"/>
              <a:ext cx="568903" cy="1143452"/>
            </a:xfrm>
            <a:custGeom>
              <a:rect b="b" l="l" r="r" t="t"/>
              <a:pathLst>
                <a:path extrusionOk="0" fill="none" h="41521" w="20658">
                  <a:moveTo>
                    <a:pt x="20361" y="25976"/>
                  </a:moveTo>
                  <a:cubicBezTo>
                    <a:pt x="18033" y="25337"/>
                    <a:pt x="20452" y="20681"/>
                    <a:pt x="19494" y="17348"/>
                  </a:cubicBezTo>
                  <a:cubicBezTo>
                    <a:pt x="18558" y="14016"/>
                    <a:pt x="20658" y="11847"/>
                    <a:pt x="20133" y="8218"/>
                  </a:cubicBezTo>
                  <a:cubicBezTo>
                    <a:pt x="19996" y="7214"/>
                    <a:pt x="19996" y="6346"/>
                    <a:pt x="20087" y="5548"/>
                  </a:cubicBezTo>
                  <a:cubicBezTo>
                    <a:pt x="20087" y="5548"/>
                    <a:pt x="20087" y="5548"/>
                    <a:pt x="20087" y="5548"/>
                  </a:cubicBezTo>
                  <a:cubicBezTo>
                    <a:pt x="18991" y="4886"/>
                    <a:pt x="18056" y="4954"/>
                    <a:pt x="17097" y="4817"/>
                  </a:cubicBezTo>
                  <a:cubicBezTo>
                    <a:pt x="16161" y="4657"/>
                    <a:pt x="16344" y="3881"/>
                    <a:pt x="16435" y="2900"/>
                  </a:cubicBezTo>
                  <a:cubicBezTo>
                    <a:pt x="16526" y="1941"/>
                    <a:pt x="15819" y="937"/>
                    <a:pt x="13856" y="1188"/>
                  </a:cubicBezTo>
                  <a:cubicBezTo>
                    <a:pt x="11916" y="1439"/>
                    <a:pt x="11276" y="823"/>
                    <a:pt x="10569" y="1"/>
                  </a:cubicBezTo>
                  <a:cubicBezTo>
                    <a:pt x="9998" y="686"/>
                    <a:pt x="8880" y="1804"/>
                    <a:pt x="7579" y="2398"/>
                  </a:cubicBezTo>
                  <a:cubicBezTo>
                    <a:pt x="5639" y="3265"/>
                    <a:pt x="6962" y="4749"/>
                    <a:pt x="5730" y="6369"/>
                  </a:cubicBezTo>
                  <a:cubicBezTo>
                    <a:pt x="4497" y="7990"/>
                    <a:pt x="5022" y="8538"/>
                    <a:pt x="5273" y="9793"/>
                  </a:cubicBezTo>
                  <a:cubicBezTo>
                    <a:pt x="5524" y="11071"/>
                    <a:pt x="3333" y="11322"/>
                    <a:pt x="3196" y="12190"/>
                  </a:cubicBezTo>
                  <a:cubicBezTo>
                    <a:pt x="3059" y="13080"/>
                    <a:pt x="4475" y="14107"/>
                    <a:pt x="4292" y="15043"/>
                  </a:cubicBezTo>
                  <a:cubicBezTo>
                    <a:pt x="4109" y="16001"/>
                    <a:pt x="4703" y="17485"/>
                    <a:pt x="4475" y="19106"/>
                  </a:cubicBezTo>
                  <a:cubicBezTo>
                    <a:pt x="4223" y="20726"/>
                    <a:pt x="5182" y="20293"/>
                    <a:pt x="5661" y="21708"/>
                  </a:cubicBezTo>
                  <a:cubicBezTo>
                    <a:pt x="6164" y="23123"/>
                    <a:pt x="3858" y="23579"/>
                    <a:pt x="3858" y="23579"/>
                  </a:cubicBezTo>
                  <a:lnTo>
                    <a:pt x="3858" y="23579"/>
                  </a:lnTo>
                  <a:cubicBezTo>
                    <a:pt x="3950" y="23625"/>
                    <a:pt x="3972" y="23716"/>
                    <a:pt x="3904" y="23853"/>
                  </a:cubicBezTo>
                  <a:cubicBezTo>
                    <a:pt x="3630" y="24401"/>
                    <a:pt x="4748" y="24629"/>
                    <a:pt x="5661" y="24013"/>
                  </a:cubicBezTo>
                  <a:cubicBezTo>
                    <a:pt x="6574" y="23374"/>
                    <a:pt x="6962" y="23328"/>
                    <a:pt x="7693" y="24013"/>
                  </a:cubicBezTo>
                  <a:cubicBezTo>
                    <a:pt x="8423" y="24721"/>
                    <a:pt x="9587" y="25086"/>
                    <a:pt x="10021" y="24424"/>
                  </a:cubicBezTo>
                  <a:cubicBezTo>
                    <a:pt x="10432" y="23762"/>
                    <a:pt x="10135" y="22278"/>
                    <a:pt x="10683" y="22461"/>
                  </a:cubicBezTo>
                  <a:cubicBezTo>
                    <a:pt x="11254" y="22666"/>
                    <a:pt x="11254" y="23511"/>
                    <a:pt x="11938" y="23922"/>
                  </a:cubicBezTo>
                  <a:cubicBezTo>
                    <a:pt x="12623" y="24333"/>
                    <a:pt x="12372" y="25223"/>
                    <a:pt x="12030" y="25771"/>
                  </a:cubicBezTo>
                  <a:cubicBezTo>
                    <a:pt x="11687" y="26318"/>
                    <a:pt x="12349" y="26570"/>
                    <a:pt x="11756" y="27665"/>
                  </a:cubicBezTo>
                  <a:cubicBezTo>
                    <a:pt x="11185" y="28761"/>
                    <a:pt x="10112" y="27734"/>
                    <a:pt x="9154" y="27209"/>
                  </a:cubicBezTo>
                  <a:cubicBezTo>
                    <a:pt x="8195" y="26684"/>
                    <a:pt x="6346" y="28806"/>
                    <a:pt x="4794" y="30130"/>
                  </a:cubicBezTo>
                  <a:cubicBezTo>
                    <a:pt x="4132" y="30701"/>
                    <a:pt x="3676" y="31157"/>
                    <a:pt x="3356" y="31591"/>
                  </a:cubicBezTo>
                  <a:lnTo>
                    <a:pt x="2808" y="33531"/>
                  </a:lnTo>
                  <a:cubicBezTo>
                    <a:pt x="2808" y="34901"/>
                    <a:pt x="3242" y="35608"/>
                    <a:pt x="1621" y="37320"/>
                  </a:cubicBezTo>
                  <a:cubicBezTo>
                    <a:pt x="1" y="39055"/>
                    <a:pt x="1188" y="39763"/>
                    <a:pt x="2078" y="40653"/>
                  </a:cubicBezTo>
                  <a:cubicBezTo>
                    <a:pt x="2945" y="41520"/>
                    <a:pt x="5958" y="39808"/>
                    <a:pt x="9473" y="39763"/>
                  </a:cubicBezTo>
                  <a:cubicBezTo>
                    <a:pt x="12988" y="39740"/>
                    <a:pt x="11870" y="38188"/>
                    <a:pt x="14312" y="36909"/>
                  </a:cubicBezTo>
                  <a:cubicBezTo>
                    <a:pt x="16732" y="35631"/>
                    <a:pt x="15819" y="33988"/>
                    <a:pt x="16275" y="33600"/>
                  </a:cubicBezTo>
                  <a:cubicBezTo>
                    <a:pt x="16732" y="33212"/>
                    <a:pt x="16275" y="31911"/>
                    <a:pt x="16275" y="30975"/>
                  </a:cubicBezTo>
                  <a:cubicBezTo>
                    <a:pt x="16275" y="30062"/>
                    <a:pt x="17371" y="28761"/>
                    <a:pt x="17371" y="28053"/>
                  </a:cubicBezTo>
                  <a:cubicBezTo>
                    <a:pt x="17371" y="27346"/>
                    <a:pt x="18421" y="26159"/>
                    <a:pt x="19151" y="26204"/>
                  </a:cubicBezTo>
                  <a:cubicBezTo>
                    <a:pt x="19882" y="26250"/>
                    <a:pt x="20544" y="26045"/>
                    <a:pt x="20544" y="26045"/>
                  </a:cubicBezTo>
                  <a:cubicBezTo>
                    <a:pt x="20498" y="26022"/>
                    <a:pt x="20429" y="25999"/>
                    <a:pt x="20361" y="25976"/>
                  </a:cubicBezTo>
                  <a:close/>
                </a:path>
              </a:pathLst>
            </a:custGeom>
            <a:noFill/>
            <a:ln cap="flat" cmpd="sng" w="6850">
              <a:solidFill>
                <a:schemeClr val="accent5"/>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2"/>
            <p:cNvSpPr/>
            <p:nvPr/>
          </p:nvSpPr>
          <p:spPr>
            <a:xfrm rot="743537">
              <a:off x="2120790" y="1829851"/>
              <a:ext cx="316204" cy="640560"/>
            </a:xfrm>
            <a:custGeom>
              <a:rect b="b" l="l" r="r" t="t"/>
              <a:pathLst>
                <a:path extrusionOk="0" fill="none" h="23260" w="11482">
                  <a:moveTo>
                    <a:pt x="6528" y="21137"/>
                  </a:moveTo>
                  <a:cubicBezTo>
                    <a:pt x="7647" y="21091"/>
                    <a:pt x="7396" y="20361"/>
                    <a:pt x="7830" y="20064"/>
                  </a:cubicBezTo>
                  <a:cubicBezTo>
                    <a:pt x="8172" y="19836"/>
                    <a:pt x="8925" y="19676"/>
                    <a:pt x="9176" y="19858"/>
                  </a:cubicBezTo>
                  <a:lnTo>
                    <a:pt x="9176" y="19858"/>
                  </a:lnTo>
                  <a:cubicBezTo>
                    <a:pt x="9176" y="19858"/>
                    <a:pt x="11482" y="19402"/>
                    <a:pt x="10979" y="17987"/>
                  </a:cubicBezTo>
                  <a:cubicBezTo>
                    <a:pt x="10500" y="16572"/>
                    <a:pt x="9541" y="17005"/>
                    <a:pt x="9793" y="15385"/>
                  </a:cubicBezTo>
                  <a:cubicBezTo>
                    <a:pt x="10021" y="13764"/>
                    <a:pt x="9427" y="12280"/>
                    <a:pt x="9610" y="11322"/>
                  </a:cubicBezTo>
                  <a:cubicBezTo>
                    <a:pt x="9793" y="10386"/>
                    <a:pt x="8377" y="9359"/>
                    <a:pt x="8514" y="8469"/>
                  </a:cubicBezTo>
                  <a:cubicBezTo>
                    <a:pt x="8651" y="7601"/>
                    <a:pt x="10842" y="7350"/>
                    <a:pt x="10591" y="6072"/>
                  </a:cubicBezTo>
                  <a:cubicBezTo>
                    <a:pt x="10340" y="4817"/>
                    <a:pt x="9815" y="4269"/>
                    <a:pt x="11048" y="2648"/>
                  </a:cubicBezTo>
                  <a:cubicBezTo>
                    <a:pt x="9929" y="2854"/>
                    <a:pt x="9199" y="868"/>
                    <a:pt x="7784" y="1119"/>
                  </a:cubicBezTo>
                  <a:cubicBezTo>
                    <a:pt x="6392" y="1393"/>
                    <a:pt x="6346" y="503"/>
                    <a:pt x="6346" y="503"/>
                  </a:cubicBezTo>
                  <a:lnTo>
                    <a:pt x="6346" y="480"/>
                  </a:lnTo>
                  <a:cubicBezTo>
                    <a:pt x="6392" y="320"/>
                    <a:pt x="6437" y="160"/>
                    <a:pt x="6483" y="0"/>
                  </a:cubicBezTo>
                  <a:cubicBezTo>
                    <a:pt x="5022" y="5752"/>
                    <a:pt x="3036" y="12349"/>
                    <a:pt x="1781" y="15590"/>
                  </a:cubicBezTo>
                  <a:cubicBezTo>
                    <a:pt x="1393" y="16572"/>
                    <a:pt x="936" y="17576"/>
                    <a:pt x="457" y="18557"/>
                  </a:cubicBezTo>
                  <a:lnTo>
                    <a:pt x="457" y="18557"/>
                  </a:lnTo>
                  <a:cubicBezTo>
                    <a:pt x="457" y="18557"/>
                    <a:pt x="1918" y="18786"/>
                    <a:pt x="1849" y="19516"/>
                  </a:cubicBezTo>
                  <a:cubicBezTo>
                    <a:pt x="1758" y="20224"/>
                    <a:pt x="0" y="20612"/>
                    <a:pt x="457" y="21388"/>
                  </a:cubicBezTo>
                  <a:cubicBezTo>
                    <a:pt x="891" y="22141"/>
                    <a:pt x="1461" y="23191"/>
                    <a:pt x="1849" y="22301"/>
                  </a:cubicBezTo>
                  <a:cubicBezTo>
                    <a:pt x="2215" y="21433"/>
                    <a:pt x="2488" y="20954"/>
                    <a:pt x="3173" y="21616"/>
                  </a:cubicBezTo>
                  <a:cubicBezTo>
                    <a:pt x="3858" y="22301"/>
                    <a:pt x="4086" y="23259"/>
                    <a:pt x="4862" y="22095"/>
                  </a:cubicBezTo>
                  <a:lnTo>
                    <a:pt x="4862" y="22095"/>
                  </a:lnTo>
                  <a:cubicBezTo>
                    <a:pt x="4954" y="21548"/>
                    <a:pt x="5615" y="21182"/>
                    <a:pt x="6528" y="21137"/>
                  </a:cubicBezTo>
                  <a:close/>
                </a:path>
              </a:pathLst>
            </a:custGeom>
            <a:noFill/>
            <a:ln cap="flat" cmpd="sng" w="6850">
              <a:solidFill>
                <a:schemeClr val="accent5"/>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2"/>
            <p:cNvSpPr/>
            <p:nvPr/>
          </p:nvSpPr>
          <p:spPr>
            <a:xfrm rot="743537">
              <a:off x="2179830" y="2051806"/>
              <a:ext cx="116325" cy="199907"/>
            </a:xfrm>
            <a:custGeom>
              <a:rect b="b" l="l" r="r" t="t"/>
              <a:pathLst>
                <a:path extrusionOk="0" fill="none" h="7259" w="4224">
                  <a:moveTo>
                    <a:pt x="3927" y="5844"/>
                  </a:moveTo>
                  <a:cubicBezTo>
                    <a:pt x="4223" y="5159"/>
                    <a:pt x="4018" y="4246"/>
                    <a:pt x="3310" y="3972"/>
                  </a:cubicBezTo>
                  <a:cubicBezTo>
                    <a:pt x="2580" y="3675"/>
                    <a:pt x="3835" y="2032"/>
                    <a:pt x="3698" y="1050"/>
                  </a:cubicBezTo>
                  <a:cubicBezTo>
                    <a:pt x="3561" y="69"/>
                    <a:pt x="1964" y="0"/>
                    <a:pt x="1964" y="0"/>
                  </a:cubicBezTo>
                  <a:lnTo>
                    <a:pt x="1964" y="0"/>
                  </a:lnTo>
                  <a:cubicBezTo>
                    <a:pt x="1279" y="2351"/>
                    <a:pt x="571" y="4497"/>
                    <a:pt x="1" y="6140"/>
                  </a:cubicBezTo>
                  <a:lnTo>
                    <a:pt x="1" y="6140"/>
                  </a:lnTo>
                  <a:cubicBezTo>
                    <a:pt x="891" y="7259"/>
                    <a:pt x="1804" y="6962"/>
                    <a:pt x="2420" y="6003"/>
                  </a:cubicBezTo>
                  <a:cubicBezTo>
                    <a:pt x="3059" y="5045"/>
                    <a:pt x="3653" y="6528"/>
                    <a:pt x="3927" y="5844"/>
                  </a:cubicBezTo>
                  <a:close/>
                </a:path>
              </a:pathLst>
            </a:custGeom>
            <a:noFill/>
            <a:ln cap="flat" cmpd="sng" w="6850">
              <a:solidFill>
                <a:schemeClr val="accent5"/>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 name="Google Shape;1307;p52"/>
          <p:cNvSpPr txBox="1"/>
          <p:nvPr/>
        </p:nvSpPr>
        <p:spPr>
          <a:xfrm>
            <a:off x="6826200" y="1723650"/>
            <a:ext cx="15417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Event 2</a:t>
            </a:r>
            <a:endParaRPr sz="2500">
              <a:solidFill>
                <a:schemeClr val="dk1"/>
              </a:solidFill>
              <a:latin typeface="Marcellus"/>
              <a:ea typeface="Marcellus"/>
              <a:cs typeface="Marcellus"/>
              <a:sym typeface="Marcellus"/>
            </a:endParaRPr>
          </a:p>
        </p:txBody>
      </p:sp>
      <p:sp>
        <p:nvSpPr>
          <p:cNvPr id="1308" name="Google Shape;1308;p52"/>
          <p:cNvSpPr txBox="1"/>
          <p:nvPr/>
        </p:nvSpPr>
        <p:spPr>
          <a:xfrm>
            <a:off x="4666926" y="1723650"/>
            <a:ext cx="15417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Event 1</a:t>
            </a:r>
            <a:endParaRPr sz="2500">
              <a:solidFill>
                <a:schemeClr val="dk1"/>
              </a:solidFill>
              <a:latin typeface="Marcellus"/>
              <a:ea typeface="Marcellus"/>
              <a:cs typeface="Marcellus"/>
              <a:sym typeface="Marcellus"/>
            </a:endParaRPr>
          </a:p>
        </p:txBody>
      </p:sp>
      <p:sp>
        <p:nvSpPr>
          <p:cNvPr id="1309" name="Google Shape;1309;p52"/>
          <p:cNvSpPr txBox="1"/>
          <p:nvPr/>
        </p:nvSpPr>
        <p:spPr>
          <a:xfrm>
            <a:off x="6826200" y="2039850"/>
            <a:ext cx="1465200" cy="63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Venus has a beautiful name</a:t>
            </a:r>
            <a:endParaRPr>
              <a:solidFill>
                <a:schemeClr val="dk1"/>
              </a:solidFill>
              <a:latin typeface="Source Sans Pro"/>
              <a:ea typeface="Source Sans Pro"/>
              <a:cs typeface="Source Sans Pro"/>
              <a:sym typeface="Source Sans Pro"/>
            </a:endParaRPr>
          </a:p>
        </p:txBody>
      </p:sp>
      <p:sp>
        <p:nvSpPr>
          <p:cNvPr id="1310" name="Google Shape;1310;p52"/>
          <p:cNvSpPr txBox="1"/>
          <p:nvPr/>
        </p:nvSpPr>
        <p:spPr>
          <a:xfrm>
            <a:off x="4666925" y="2039850"/>
            <a:ext cx="1465200" cy="63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Mercury is the smallest planet </a:t>
            </a:r>
            <a:endParaRPr>
              <a:solidFill>
                <a:schemeClr val="dk1"/>
              </a:solidFill>
              <a:latin typeface="Source Sans Pro"/>
              <a:ea typeface="Source Sans Pro"/>
              <a:cs typeface="Source Sans Pro"/>
              <a:sym typeface="Source Sans Pro"/>
            </a:endParaRPr>
          </a:p>
        </p:txBody>
      </p:sp>
      <p:sp>
        <p:nvSpPr>
          <p:cNvPr id="1311" name="Google Shape;1311;p52"/>
          <p:cNvSpPr/>
          <p:nvPr/>
        </p:nvSpPr>
        <p:spPr>
          <a:xfrm rot="61382">
            <a:off x="2617810" y="1503271"/>
            <a:ext cx="218435" cy="218435"/>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2"/>
          <p:cNvSpPr/>
          <p:nvPr/>
        </p:nvSpPr>
        <p:spPr>
          <a:xfrm rot="61382">
            <a:off x="2235305" y="2336578"/>
            <a:ext cx="218435" cy="218435"/>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3" name="Google Shape;1313;p52"/>
          <p:cNvCxnSpPr>
            <a:stCxn id="1312" idx="0"/>
            <a:endCxn id="1311" idx="4"/>
          </p:cNvCxnSpPr>
          <p:nvPr/>
        </p:nvCxnSpPr>
        <p:spPr>
          <a:xfrm rot="-5400000">
            <a:off x="2228272" y="1839795"/>
            <a:ext cx="615000" cy="378600"/>
          </a:xfrm>
          <a:prstGeom prst="curvedConnector3">
            <a:avLst>
              <a:gd fmla="val 49992" name="adj1"/>
            </a:avLst>
          </a:prstGeom>
          <a:noFill/>
          <a:ln cap="flat" cmpd="sng" w="28575">
            <a:solidFill>
              <a:schemeClr val="accent4"/>
            </a:solidFill>
            <a:prstDash val="solid"/>
            <a:round/>
            <a:headEnd len="med" w="med" type="none"/>
            <a:tailEnd len="med" w="med" type="none"/>
          </a:ln>
        </p:spPr>
      </p:cxnSp>
      <p:sp>
        <p:nvSpPr>
          <p:cNvPr id="1314" name="Google Shape;1314;p52"/>
          <p:cNvSpPr/>
          <p:nvPr/>
        </p:nvSpPr>
        <p:spPr>
          <a:xfrm>
            <a:off x="4239580" y="1700550"/>
            <a:ext cx="371400" cy="371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2"/>
          <p:cNvSpPr/>
          <p:nvPr/>
        </p:nvSpPr>
        <p:spPr>
          <a:xfrm>
            <a:off x="6398849" y="1721099"/>
            <a:ext cx="371400" cy="371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2"/>
          <p:cNvSpPr txBox="1"/>
          <p:nvPr/>
        </p:nvSpPr>
        <p:spPr>
          <a:xfrm>
            <a:off x="4666925" y="3032950"/>
            <a:ext cx="15417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Event 3</a:t>
            </a:r>
            <a:endParaRPr sz="2500">
              <a:solidFill>
                <a:schemeClr val="dk1"/>
              </a:solidFill>
              <a:latin typeface="Marcellus"/>
              <a:ea typeface="Marcellus"/>
              <a:cs typeface="Marcellus"/>
              <a:sym typeface="Marcellus"/>
            </a:endParaRPr>
          </a:p>
        </p:txBody>
      </p:sp>
      <p:sp>
        <p:nvSpPr>
          <p:cNvPr id="1317" name="Google Shape;1317;p52"/>
          <p:cNvSpPr txBox="1"/>
          <p:nvPr/>
        </p:nvSpPr>
        <p:spPr>
          <a:xfrm>
            <a:off x="4666926" y="3349150"/>
            <a:ext cx="1465200" cy="63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Neptune is the farthest one</a:t>
            </a:r>
            <a:endParaRPr>
              <a:solidFill>
                <a:schemeClr val="dk1"/>
              </a:solidFill>
              <a:latin typeface="Source Sans Pro"/>
              <a:ea typeface="Source Sans Pro"/>
              <a:cs typeface="Source Sans Pro"/>
              <a:sym typeface="Source Sans Pro"/>
            </a:endParaRPr>
          </a:p>
        </p:txBody>
      </p:sp>
      <p:sp>
        <p:nvSpPr>
          <p:cNvPr id="1318" name="Google Shape;1318;p52"/>
          <p:cNvSpPr/>
          <p:nvPr/>
        </p:nvSpPr>
        <p:spPr>
          <a:xfrm>
            <a:off x="4243153" y="3036699"/>
            <a:ext cx="371400" cy="3714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2"/>
          <p:cNvSpPr/>
          <p:nvPr/>
        </p:nvSpPr>
        <p:spPr>
          <a:xfrm rot="61382">
            <a:off x="1967851" y="2974977"/>
            <a:ext cx="218435" cy="218435"/>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0" name="Google Shape;1320;p52"/>
          <p:cNvCxnSpPr>
            <a:stCxn id="1319" idx="6"/>
            <a:endCxn id="1312" idx="4"/>
          </p:cNvCxnSpPr>
          <p:nvPr/>
        </p:nvCxnSpPr>
        <p:spPr>
          <a:xfrm flipH="1" rot="10800000">
            <a:off x="2186269" y="2555144"/>
            <a:ext cx="156300" cy="531000"/>
          </a:xfrm>
          <a:prstGeom prst="curvedConnector2">
            <a:avLst/>
          </a:prstGeom>
          <a:noFill/>
          <a:ln cap="flat" cmpd="sng" w="28575">
            <a:solidFill>
              <a:schemeClr val="accent4"/>
            </a:solidFill>
            <a:prstDash val="solid"/>
            <a:round/>
            <a:headEnd len="med" w="med" type="none"/>
            <a:tailEnd len="med" w="med" type="none"/>
          </a:ln>
        </p:spPr>
      </p:cxnSp>
      <p:sp>
        <p:nvSpPr>
          <p:cNvPr id="1321" name="Google Shape;1321;p52"/>
          <p:cNvSpPr txBox="1"/>
          <p:nvPr/>
        </p:nvSpPr>
        <p:spPr>
          <a:xfrm>
            <a:off x="6826200" y="3039250"/>
            <a:ext cx="1541700" cy="366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1"/>
                </a:solidFill>
                <a:latin typeface="Marcellus"/>
                <a:ea typeface="Marcellus"/>
                <a:cs typeface="Marcellus"/>
                <a:sym typeface="Marcellus"/>
              </a:rPr>
              <a:t>Event 4 </a:t>
            </a:r>
            <a:endParaRPr sz="2500">
              <a:solidFill>
                <a:schemeClr val="dk1"/>
              </a:solidFill>
              <a:latin typeface="Marcellus"/>
              <a:ea typeface="Marcellus"/>
              <a:cs typeface="Marcellus"/>
              <a:sym typeface="Marcellus"/>
            </a:endParaRPr>
          </a:p>
        </p:txBody>
      </p:sp>
      <p:sp>
        <p:nvSpPr>
          <p:cNvPr id="1322" name="Google Shape;1322;p52"/>
          <p:cNvSpPr txBox="1"/>
          <p:nvPr/>
        </p:nvSpPr>
        <p:spPr>
          <a:xfrm>
            <a:off x="6826200" y="3355450"/>
            <a:ext cx="1465200" cy="63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Source Sans Pro"/>
                <a:ea typeface="Source Sans Pro"/>
                <a:cs typeface="Source Sans Pro"/>
                <a:sym typeface="Source Sans Pro"/>
              </a:rPr>
              <a:t>Despite being red, it’s cold</a:t>
            </a:r>
            <a:endParaRPr>
              <a:solidFill>
                <a:schemeClr val="dk1"/>
              </a:solidFill>
              <a:latin typeface="Source Sans Pro"/>
              <a:ea typeface="Source Sans Pro"/>
              <a:cs typeface="Source Sans Pro"/>
              <a:sym typeface="Source Sans Pro"/>
            </a:endParaRPr>
          </a:p>
        </p:txBody>
      </p:sp>
      <p:sp>
        <p:nvSpPr>
          <p:cNvPr id="1323" name="Google Shape;1323;p52"/>
          <p:cNvSpPr/>
          <p:nvPr/>
        </p:nvSpPr>
        <p:spPr>
          <a:xfrm>
            <a:off x="6398849" y="3036699"/>
            <a:ext cx="371400" cy="371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2"/>
          <p:cNvSpPr/>
          <p:nvPr/>
        </p:nvSpPr>
        <p:spPr>
          <a:xfrm rot="61382">
            <a:off x="1967851" y="2497202"/>
            <a:ext cx="218435" cy="218435"/>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5" name="Google Shape;1325;p52"/>
          <p:cNvCxnSpPr>
            <a:endCxn id="1319" idx="2"/>
          </p:cNvCxnSpPr>
          <p:nvPr/>
        </p:nvCxnSpPr>
        <p:spPr>
          <a:xfrm rot="5400000">
            <a:off x="1838119" y="2845094"/>
            <a:ext cx="366900" cy="107400"/>
          </a:xfrm>
          <a:prstGeom prst="curvedConnector4">
            <a:avLst>
              <a:gd fmla="val 50199" name="adj1"/>
              <a:gd fmla="val 186260" name="adj2"/>
            </a:avLst>
          </a:prstGeom>
          <a:noFill/>
          <a:ln cap="flat" cmpd="sng" w="28575">
            <a:solidFill>
              <a:schemeClr val="accent4"/>
            </a:solidFill>
            <a:prstDash val="solid"/>
            <a:round/>
            <a:headEnd len="med" w="med" type="none"/>
            <a:tailEnd len="med" w="med" type="none"/>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9" name="Shape 1329"/>
        <p:cNvGrpSpPr/>
        <p:nvPr/>
      </p:nvGrpSpPr>
      <p:grpSpPr>
        <a:xfrm>
          <a:off x="0" y="0"/>
          <a:ext cx="0" cy="0"/>
          <a:chOff x="0" y="0"/>
          <a:chExt cx="0" cy="0"/>
        </a:xfrm>
      </p:grpSpPr>
      <p:sp>
        <p:nvSpPr>
          <p:cNvPr id="1330" name="Google Shape;1330;p53"/>
          <p:cNvSpPr txBox="1"/>
          <p:nvPr>
            <p:ph type="title"/>
          </p:nvPr>
        </p:nvSpPr>
        <p:spPr>
          <a:xfrm>
            <a:off x="5705550" y="1776950"/>
            <a:ext cx="2004000" cy="100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mockup</a:t>
            </a:r>
            <a:endParaRPr/>
          </a:p>
        </p:txBody>
      </p:sp>
      <p:sp>
        <p:nvSpPr>
          <p:cNvPr id="1331" name="Google Shape;1331;p53"/>
          <p:cNvSpPr txBox="1"/>
          <p:nvPr>
            <p:ph idx="1" type="subTitle"/>
          </p:nvPr>
        </p:nvSpPr>
        <p:spPr>
          <a:xfrm>
            <a:off x="5705550" y="2785850"/>
            <a:ext cx="2575500" cy="108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1332" name="Google Shape;1332;p53"/>
          <p:cNvGrpSpPr/>
          <p:nvPr/>
        </p:nvGrpSpPr>
        <p:grpSpPr>
          <a:xfrm flipH="1" rot="5400000">
            <a:off x="1702681" y="846771"/>
            <a:ext cx="2282572" cy="3450420"/>
            <a:chOff x="2995746" y="1169348"/>
            <a:chExt cx="2258854" cy="3371527"/>
          </a:xfrm>
        </p:grpSpPr>
        <p:sp>
          <p:nvSpPr>
            <p:cNvPr id="1333" name="Google Shape;1333;p53"/>
            <p:cNvSpPr/>
            <p:nvPr/>
          </p:nvSpPr>
          <p:spPr>
            <a:xfrm>
              <a:off x="5215825" y="1681925"/>
              <a:ext cx="38775" cy="103475"/>
            </a:xfrm>
            <a:custGeom>
              <a:rect b="b" l="l" r="r" t="t"/>
              <a:pathLst>
                <a:path extrusionOk="0" h="4139" w="1551">
                  <a:moveTo>
                    <a:pt x="659" y="0"/>
                  </a:moveTo>
                  <a:cubicBezTo>
                    <a:pt x="298" y="0"/>
                    <a:pt x="1" y="297"/>
                    <a:pt x="1" y="658"/>
                  </a:cubicBezTo>
                  <a:lnTo>
                    <a:pt x="1" y="3481"/>
                  </a:lnTo>
                  <a:cubicBezTo>
                    <a:pt x="1" y="3842"/>
                    <a:pt x="298" y="4139"/>
                    <a:pt x="659" y="4139"/>
                  </a:cubicBezTo>
                  <a:lnTo>
                    <a:pt x="892" y="4139"/>
                  </a:lnTo>
                  <a:cubicBezTo>
                    <a:pt x="1253" y="4139"/>
                    <a:pt x="1550" y="3842"/>
                    <a:pt x="1550" y="3481"/>
                  </a:cubicBezTo>
                  <a:lnTo>
                    <a:pt x="1550" y="658"/>
                  </a:lnTo>
                  <a:cubicBezTo>
                    <a:pt x="1550" y="297"/>
                    <a:pt x="1253" y="0"/>
                    <a:pt x="8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3"/>
            <p:cNvSpPr/>
            <p:nvPr/>
          </p:nvSpPr>
          <p:spPr>
            <a:xfrm>
              <a:off x="5215825" y="1829950"/>
              <a:ext cx="38775" cy="102975"/>
            </a:xfrm>
            <a:custGeom>
              <a:rect b="b" l="l" r="r" t="t"/>
              <a:pathLst>
                <a:path extrusionOk="0" h="4119" w="1551">
                  <a:moveTo>
                    <a:pt x="659" y="1"/>
                  </a:moveTo>
                  <a:cubicBezTo>
                    <a:pt x="298" y="1"/>
                    <a:pt x="1" y="298"/>
                    <a:pt x="1" y="659"/>
                  </a:cubicBezTo>
                  <a:lnTo>
                    <a:pt x="1" y="3481"/>
                  </a:lnTo>
                  <a:cubicBezTo>
                    <a:pt x="1" y="3842"/>
                    <a:pt x="298" y="4118"/>
                    <a:pt x="659" y="4118"/>
                  </a:cubicBezTo>
                  <a:lnTo>
                    <a:pt x="892" y="4118"/>
                  </a:lnTo>
                  <a:cubicBezTo>
                    <a:pt x="1253" y="4118"/>
                    <a:pt x="1550" y="3842"/>
                    <a:pt x="1550" y="3481"/>
                  </a:cubicBezTo>
                  <a:lnTo>
                    <a:pt x="1550" y="659"/>
                  </a:lnTo>
                  <a:cubicBezTo>
                    <a:pt x="1550" y="298"/>
                    <a:pt x="1253" y="1"/>
                    <a:pt x="8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3"/>
            <p:cNvSpPr/>
            <p:nvPr/>
          </p:nvSpPr>
          <p:spPr>
            <a:xfrm>
              <a:off x="2995750" y="1247875"/>
              <a:ext cx="2239200" cy="3293000"/>
            </a:xfrm>
            <a:custGeom>
              <a:rect b="b" l="l" r="r" t="t"/>
              <a:pathLst>
                <a:path extrusionOk="0" h="131720" w="89568">
                  <a:moveTo>
                    <a:pt x="6262" y="0"/>
                  </a:moveTo>
                  <a:cubicBezTo>
                    <a:pt x="2802" y="0"/>
                    <a:pt x="0" y="2823"/>
                    <a:pt x="0" y="6283"/>
                  </a:cubicBezTo>
                  <a:lnTo>
                    <a:pt x="0" y="125459"/>
                  </a:lnTo>
                  <a:cubicBezTo>
                    <a:pt x="0" y="128897"/>
                    <a:pt x="2802" y="131720"/>
                    <a:pt x="6262" y="131720"/>
                  </a:cubicBezTo>
                  <a:lnTo>
                    <a:pt x="83307" y="131720"/>
                  </a:lnTo>
                  <a:cubicBezTo>
                    <a:pt x="86766" y="131720"/>
                    <a:pt x="89568" y="128897"/>
                    <a:pt x="89568" y="125459"/>
                  </a:cubicBezTo>
                  <a:lnTo>
                    <a:pt x="89568" y="6283"/>
                  </a:lnTo>
                  <a:cubicBezTo>
                    <a:pt x="89568" y="2823"/>
                    <a:pt x="86766" y="0"/>
                    <a:pt x="83307"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3"/>
            <p:cNvSpPr/>
            <p:nvPr/>
          </p:nvSpPr>
          <p:spPr>
            <a:xfrm>
              <a:off x="2995746" y="1169348"/>
              <a:ext cx="2239200" cy="3371494"/>
            </a:xfrm>
            <a:custGeom>
              <a:rect b="b" l="l" r="r" t="t"/>
              <a:pathLst>
                <a:path extrusionOk="0" h="131699" w="89568">
                  <a:moveTo>
                    <a:pt x="6262" y="0"/>
                  </a:moveTo>
                  <a:cubicBezTo>
                    <a:pt x="2802" y="0"/>
                    <a:pt x="0" y="2802"/>
                    <a:pt x="0" y="6261"/>
                  </a:cubicBezTo>
                  <a:lnTo>
                    <a:pt x="0" y="125437"/>
                  </a:lnTo>
                  <a:cubicBezTo>
                    <a:pt x="0" y="128897"/>
                    <a:pt x="2802" y="131698"/>
                    <a:pt x="6262" y="131698"/>
                  </a:cubicBezTo>
                  <a:lnTo>
                    <a:pt x="83307" y="131698"/>
                  </a:lnTo>
                  <a:cubicBezTo>
                    <a:pt x="86766" y="131698"/>
                    <a:pt x="89568" y="128897"/>
                    <a:pt x="89568" y="125437"/>
                  </a:cubicBezTo>
                  <a:lnTo>
                    <a:pt x="89568" y="6261"/>
                  </a:lnTo>
                  <a:cubicBezTo>
                    <a:pt x="89568" y="2802"/>
                    <a:pt x="86766" y="0"/>
                    <a:pt x="83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3"/>
            <p:cNvSpPr/>
            <p:nvPr/>
          </p:nvSpPr>
          <p:spPr>
            <a:xfrm>
              <a:off x="3128400" y="1456925"/>
              <a:ext cx="1974450" cy="2717300"/>
            </a:xfrm>
            <a:custGeom>
              <a:rect b="b" l="l" r="r" t="t"/>
              <a:pathLst>
                <a:path extrusionOk="0" h="108692" w="78978">
                  <a:moveTo>
                    <a:pt x="1" y="1"/>
                  </a:moveTo>
                  <a:lnTo>
                    <a:pt x="1" y="108692"/>
                  </a:lnTo>
                  <a:lnTo>
                    <a:pt x="78977" y="108692"/>
                  </a:lnTo>
                  <a:lnTo>
                    <a:pt x="78977" y="1"/>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3"/>
            <p:cNvSpPr/>
            <p:nvPr/>
          </p:nvSpPr>
          <p:spPr>
            <a:xfrm>
              <a:off x="4030975" y="4319611"/>
              <a:ext cx="168750" cy="168775"/>
            </a:xfrm>
            <a:custGeom>
              <a:rect b="b" l="l" r="r" t="t"/>
              <a:pathLst>
                <a:path extrusionOk="0" h="6751" w="6750">
                  <a:moveTo>
                    <a:pt x="3375" y="1"/>
                  </a:moveTo>
                  <a:cubicBezTo>
                    <a:pt x="1507" y="1"/>
                    <a:pt x="1" y="1508"/>
                    <a:pt x="1" y="3375"/>
                  </a:cubicBezTo>
                  <a:cubicBezTo>
                    <a:pt x="1" y="5243"/>
                    <a:pt x="1507" y="6750"/>
                    <a:pt x="3375" y="6750"/>
                  </a:cubicBezTo>
                  <a:cubicBezTo>
                    <a:pt x="5243" y="6750"/>
                    <a:pt x="6750" y="5243"/>
                    <a:pt x="6750" y="3375"/>
                  </a:cubicBezTo>
                  <a:cubicBezTo>
                    <a:pt x="6750" y="1508"/>
                    <a:pt x="5243" y="1"/>
                    <a:pt x="3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39" name="Google Shape;1339;p53"/>
          <p:cNvPicPr preferRelativeResize="0"/>
          <p:nvPr/>
        </p:nvPicPr>
        <p:blipFill rotWithShape="1">
          <a:blip r:embed="rId3">
            <a:alphaModFix/>
          </a:blip>
          <a:srcRect b="0" l="7577" r="7568" t="0"/>
          <a:stretch/>
        </p:blipFill>
        <p:spPr>
          <a:xfrm>
            <a:off x="1396300" y="1570700"/>
            <a:ext cx="3020849" cy="2002575"/>
          </a:xfrm>
          <a:prstGeom prst="rect">
            <a:avLst/>
          </a:prstGeom>
          <a:noFill/>
          <a:ln>
            <a:noFill/>
          </a:ln>
        </p:spPr>
      </p:pic>
      <p:grpSp>
        <p:nvGrpSpPr>
          <p:cNvPr id="1340" name="Google Shape;1340;p53"/>
          <p:cNvGrpSpPr/>
          <p:nvPr/>
        </p:nvGrpSpPr>
        <p:grpSpPr>
          <a:xfrm rot="-798191">
            <a:off x="6748350" y="204283"/>
            <a:ext cx="660406" cy="808509"/>
            <a:chOff x="5848225" y="636413"/>
            <a:chExt cx="750800" cy="919175"/>
          </a:xfrm>
        </p:grpSpPr>
        <p:sp>
          <p:nvSpPr>
            <p:cNvPr id="1341" name="Google Shape;1341;p53"/>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3"/>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3"/>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3"/>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53"/>
          <p:cNvGrpSpPr/>
          <p:nvPr/>
        </p:nvGrpSpPr>
        <p:grpSpPr>
          <a:xfrm rot="-798191">
            <a:off x="3880933" y="4103489"/>
            <a:ext cx="382364" cy="468191"/>
            <a:chOff x="6201500" y="1758888"/>
            <a:chExt cx="434700" cy="532275"/>
          </a:xfrm>
        </p:grpSpPr>
        <p:sp>
          <p:nvSpPr>
            <p:cNvPr id="1346" name="Google Shape;1346;p5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54"/>
          <p:cNvSpPr txBox="1"/>
          <p:nvPr>
            <p:ph idx="13" type="subTitle"/>
          </p:nvPr>
        </p:nvSpPr>
        <p:spPr>
          <a:xfrm>
            <a:off x="6056727" y="230719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Mars is actually a very cold place</a:t>
            </a:r>
            <a:endParaRPr>
              <a:solidFill>
                <a:schemeClr val="dk1"/>
              </a:solidFill>
            </a:endParaRPr>
          </a:p>
        </p:txBody>
      </p:sp>
      <p:sp>
        <p:nvSpPr>
          <p:cNvPr id="1355" name="Google Shape;1355;p54"/>
          <p:cNvSpPr txBox="1"/>
          <p:nvPr>
            <p:ph idx="15" type="subTitle"/>
          </p:nvPr>
        </p:nvSpPr>
        <p:spPr>
          <a:xfrm>
            <a:off x="6056727" y="4115653"/>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farthest planet from the Sun</a:t>
            </a:r>
            <a:endParaRPr>
              <a:solidFill>
                <a:schemeClr val="dk1"/>
              </a:solidFill>
            </a:endParaRPr>
          </a:p>
        </p:txBody>
      </p:sp>
      <p:sp>
        <p:nvSpPr>
          <p:cNvPr id="1356" name="Google Shape;1356;p54"/>
          <p:cNvSpPr txBox="1"/>
          <p:nvPr>
            <p:ph idx="9" type="title"/>
          </p:nvPr>
        </p:nvSpPr>
        <p:spPr>
          <a:xfrm>
            <a:off x="6056727" y="1790567"/>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357" name="Google Shape;1357;p54"/>
          <p:cNvSpPr txBox="1"/>
          <p:nvPr>
            <p:ph idx="14" type="title"/>
          </p:nvPr>
        </p:nvSpPr>
        <p:spPr>
          <a:xfrm>
            <a:off x="6056727" y="3599025"/>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358" name="Google Shape;1358;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1359" name="Google Shape;1359;p54"/>
          <p:cNvSpPr txBox="1"/>
          <p:nvPr>
            <p:ph idx="2" type="title"/>
          </p:nvPr>
        </p:nvSpPr>
        <p:spPr>
          <a:xfrm>
            <a:off x="1101175" y="1790567"/>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60" name="Google Shape;1360;p54"/>
          <p:cNvSpPr txBox="1"/>
          <p:nvPr>
            <p:ph idx="1" type="subTitle"/>
          </p:nvPr>
        </p:nvSpPr>
        <p:spPr>
          <a:xfrm>
            <a:off x="1101175" y="230719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closest planet to the Sun</a:t>
            </a:r>
            <a:endParaRPr>
              <a:solidFill>
                <a:schemeClr val="dk1"/>
              </a:solidFill>
            </a:endParaRPr>
          </a:p>
        </p:txBody>
      </p:sp>
      <p:sp>
        <p:nvSpPr>
          <p:cNvPr id="1361" name="Google Shape;1361;p54"/>
          <p:cNvSpPr txBox="1"/>
          <p:nvPr>
            <p:ph idx="3" type="title"/>
          </p:nvPr>
        </p:nvSpPr>
        <p:spPr>
          <a:xfrm>
            <a:off x="3559398" y="1790567"/>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62" name="Google Shape;1362;p54"/>
          <p:cNvSpPr txBox="1"/>
          <p:nvPr>
            <p:ph idx="4" type="subTitle"/>
          </p:nvPr>
        </p:nvSpPr>
        <p:spPr>
          <a:xfrm>
            <a:off x="3559398" y="230719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farthest planet from the Sun</a:t>
            </a:r>
            <a:endParaRPr>
              <a:solidFill>
                <a:schemeClr val="dk1"/>
              </a:solidFill>
            </a:endParaRPr>
          </a:p>
        </p:txBody>
      </p:sp>
      <p:sp>
        <p:nvSpPr>
          <p:cNvPr id="1363" name="Google Shape;1363;p54"/>
          <p:cNvSpPr txBox="1"/>
          <p:nvPr>
            <p:ph idx="5" type="title"/>
          </p:nvPr>
        </p:nvSpPr>
        <p:spPr>
          <a:xfrm>
            <a:off x="1101175" y="3599025"/>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64" name="Google Shape;1364;p54"/>
          <p:cNvSpPr txBox="1"/>
          <p:nvPr>
            <p:ph idx="6" type="subTitle"/>
          </p:nvPr>
        </p:nvSpPr>
        <p:spPr>
          <a:xfrm>
            <a:off x="1101175" y="4115653"/>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Jupiter is the biggest planet of them all</a:t>
            </a:r>
            <a:endParaRPr>
              <a:solidFill>
                <a:schemeClr val="dk1"/>
              </a:solidFill>
            </a:endParaRPr>
          </a:p>
        </p:txBody>
      </p:sp>
      <p:sp>
        <p:nvSpPr>
          <p:cNvPr id="1365" name="Google Shape;1365;p54"/>
          <p:cNvSpPr txBox="1"/>
          <p:nvPr>
            <p:ph idx="7" type="title"/>
          </p:nvPr>
        </p:nvSpPr>
        <p:spPr>
          <a:xfrm>
            <a:off x="3559398" y="3599025"/>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366" name="Google Shape;1366;p54"/>
          <p:cNvSpPr txBox="1"/>
          <p:nvPr>
            <p:ph idx="8" type="subTitle"/>
          </p:nvPr>
        </p:nvSpPr>
        <p:spPr>
          <a:xfrm>
            <a:off x="3559398" y="4115653"/>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It’s composed of hydrogen and helium</a:t>
            </a:r>
            <a:endParaRPr>
              <a:solidFill>
                <a:schemeClr val="dk1"/>
              </a:solidFill>
            </a:endParaRPr>
          </a:p>
        </p:txBody>
      </p:sp>
      <p:sp>
        <p:nvSpPr>
          <p:cNvPr id="1367" name="Google Shape;1367;p54"/>
          <p:cNvSpPr/>
          <p:nvPr/>
        </p:nvSpPr>
        <p:spPr>
          <a:xfrm rot="179555">
            <a:off x="1651473" y="111635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4"/>
          <p:cNvSpPr/>
          <p:nvPr/>
        </p:nvSpPr>
        <p:spPr>
          <a:xfrm rot="179555">
            <a:off x="4129248" y="111635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4"/>
          <p:cNvSpPr/>
          <p:nvPr/>
        </p:nvSpPr>
        <p:spPr>
          <a:xfrm rot="179555">
            <a:off x="6644273" y="111635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4"/>
          <p:cNvSpPr/>
          <p:nvPr/>
        </p:nvSpPr>
        <p:spPr>
          <a:xfrm rot="179555">
            <a:off x="1651473" y="294430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4"/>
          <p:cNvSpPr/>
          <p:nvPr/>
        </p:nvSpPr>
        <p:spPr>
          <a:xfrm rot="179555">
            <a:off x="4129248" y="294430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4"/>
          <p:cNvSpPr/>
          <p:nvPr/>
        </p:nvSpPr>
        <p:spPr>
          <a:xfrm rot="179555">
            <a:off x="6644273" y="2944308"/>
            <a:ext cx="885403" cy="758435"/>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 name="Google Shape;1373;p54"/>
          <p:cNvGrpSpPr/>
          <p:nvPr/>
        </p:nvGrpSpPr>
        <p:grpSpPr>
          <a:xfrm>
            <a:off x="6907424" y="3084857"/>
            <a:ext cx="359092" cy="452503"/>
            <a:chOff x="3943350" y="1216050"/>
            <a:chExt cx="440550" cy="555150"/>
          </a:xfrm>
        </p:grpSpPr>
        <p:sp>
          <p:nvSpPr>
            <p:cNvPr id="1374" name="Google Shape;1374;p54"/>
            <p:cNvSpPr/>
            <p:nvPr/>
          </p:nvSpPr>
          <p:spPr>
            <a:xfrm>
              <a:off x="3943350" y="1216050"/>
              <a:ext cx="440550" cy="479250"/>
            </a:xfrm>
            <a:custGeom>
              <a:rect b="b" l="l" r="r" t="t"/>
              <a:pathLst>
                <a:path extrusionOk="0" h="19170" w="17622">
                  <a:moveTo>
                    <a:pt x="8811" y="5787"/>
                  </a:moveTo>
                  <a:cubicBezTo>
                    <a:pt x="9180" y="5787"/>
                    <a:pt x="9465" y="6085"/>
                    <a:pt x="9465" y="6442"/>
                  </a:cubicBezTo>
                  <a:lnTo>
                    <a:pt x="9465" y="8764"/>
                  </a:lnTo>
                  <a:lnTo>
                    <a:pt x="11335" y="8764"/>
                  </a:lnTo>
                  <a:cubicBezTo>
                    <a:pt x="11692" y="8764"/>
                    <a:pt x="11978" y="9061"/>
                    <a:pt x="11978" y="9418"/>
                  </a:cubicBezTo>
                  <a:cubicBezTo>
                    <a:pt x="11978" y="9776"/>
                    <a:pt x="11692" y="10061"/>
                    <a:pt x="11335" y="10061"/>
                  </a:cubicBezTo>
                  <a:lnTo>
                    <a:pt x="9465" y="10061"/>
                  </a:lnTo>
                  <a:lnTo>
                    <a:pt x="9465" y="14383"/>
                  </a:lnTo>
                  <a:cubicBezTo>
                    <a:pt x="9465" y="14741"/>
                    <a:pt x="9180" y="15038"/>
                    <a:pt x="8811" y="15038"/>
                  </a:cubicBezTo>
                  <a:cubicBezTo>
                    <a:pt x="8453" y="15038"/>
                    <a:pt x="8168" y="14741"/>
                    <a:pt x="8168" y="14383"/>
                  </a:cubicBezTo>
                  <a:lnTo>
                    <a:pt x="8168" y="10061"/>
                  </a:lnTo>
                  <a:lnTo>
                    <a:pt x="6298" y="10061"/>
                  </a:lnTo>
                  <a:cubicBezTo>
                    <a:pt x="5941" y="10061"/>
                    <a:pt x="5644" y="9776"/>
                    <a:pt x="5644" y="9418"/>
                  </a:cubicBezTo>
                  <a:cubicBezTo>
                    <a:pt x="5644" y="9061"/>
                    <a:pt x="5941" y="8764"/>
                    <a:pt x="6298" y="8764"/>
                  </a:cubicBezTo>
                  <a:lnTo>
                    <a:pt x="8168" y="8764"/>
                  </a:lnTo>
                  <a:lnTo>
                    <a:pt x="8168" y="6442"/>
                  </a:lnTo>
                  <a:cubicBezTo>
                    <a:pt x="8168" y="6085"/>
                    <a:pt x="8453" y="5787"/>
                    <a:pt x="8811" y="5787"/>
                  </a:cubicBezTo>
                  <a:close/>
                  <a:moveTo>
                    <a:pt x="8811" y="1"/>
                  </a:moveTo>
                  <a:cubicBezTo>
                    <a:pt x="8620" y="1"/>
                    <a:pt x="8430" y="60"/>
                    <a:pt x="8275" y="191"/>
                  </a:cubicBezTo>
                  <a:lnTo>
                    <a:pt x="1810" y="5585"/>
                  </a:lnTo>
                  <a:cubicBezTo>
                    <a:pt x="1119" y="6156"/>
                    <a:pt x="607" y="6906"/>
                    <a:pt x="321" y="7763"/>
                  </a:cubicBezTo>
                  <a:cubicBezTo>
                    <a:pt x="36" y="8609"/>
                    <a:pt x="0" y="9526"/>
                    <a:pt x="214" y="10395"/>
                  </a:cubicBezTo>
                  <a:lnTo>
                    <a:pt x="2346" y="19170"/>
                  </a:lnTo>
                  <a:lnTo>
                    <a:pt x="15276" y="19170"/>
                  </a:lnTo>
                  <a:lnTo>
                    <a:pt x="17419" y="10395"/>
                  </a:lnTo>
                  <a:cubicBezTo>
                    <a:pt x="17621" y="9526"/>
                    <a:pt x="17586" y="8609"/>
                    <a:pt x="17312" y="7763"/>
                  </a:cubicBezTo>
                  <a:cubicBezTo>
                    <a:pt x="17026" y="6906"/>
                    <a:pt x="16514" y="6156"/>
                    <a:pt x="15823" y="5585"/>
                  </a:cubicBezTo>
                  <a:lnTo>
                    <a:pt x="9358" y="191"/>
                  </a:lnTo>
                  <a:cubicBezTo>
                    <a:pt x="9192" y="60"/>
                    <a:pt x="9001" y="1"/>
                    <a:pt x="8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4"/>
            <p:cNvSpPr/>
            <p:nvPr/>
          </p:nvSpPr>
          <p:spPr>
            <a:xfrm>
              <a:off x="4010025" y="1728025"/>
              <a:ext cx="307500" cy="43175"/>
            </a:xfrm>
            <a:custGeom>
              <a:rect b="b" l="l" r="r" t="t"/>
              <a:pathLst>
                <a:path extrusionOk="0" h="1727" w="12300">
                  <a:moveTo>
                    <a:pt x="0" y="0"/>
                  </a:moveTo>
                  <a:lnTo>
                    <a:pt x="262" y="1084"/>
                  </a:lnTo>
                  <a:cubicBezTo>
                    <a:pt x="357" y="1465"/>
                    <a:pt x="691" y="1727"/>
                    <a:pt x="1083" y="1727"/>
                  </a:cubicBezTo>
                  <a:lnTo>
                    <a:pt x="11216" y="1727"/>
                  </a:lnTo>
                  <a:cubicBezTo>
                    <a:pt x="11609" y="1727"/>
                    <a:pt x="11942" y="1465"/>
                    <a:pt x="12037" y="1084"/>
                  </a:cubicBezTo>
                  <a:lnTo>
                    <a:pt x="122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 name="Google Shape;1376;p54"/>
          <p:cNvGrpSpPr/>
          <p:nvPr/>
        </p:nvGrpSpPr>
        <p:grpSpPr>
          <a:xfrm>
            <a:off x="4345691" y="3078703"/>
            <a:ext cx="452503" cy="452564"/>
            <a:chOff x="452725" y="1846125"/>
            <a:chExt cx="555150" cy="555225"/>
          </a:xfrm>
        </p:grpSpPr>
        <p:sp>
          <p:nvSpPr>
            <p:cNvPr id="1377" name="Google Shape;1377;p54"/>
            <p:cNvSpPr/>
            <p:nvPr/>
          </p:nvSpPr>
          <p:spPr>
            <a:xfrm>
              <a:off x="935525" y="2123000"/>
              <a:ext cx="72350" cy="278350"/>
            </a:xfrm>
            <a:custGeom>
              <a:rect b="b" l="l" r="r" t="t"/>
              <a:pathLst>
                <a:path extrusionOk="0" h="11134" w="2894">
                  <a:moveTo>
                    <a:pt x="0" y="1"/>
                  </a:moveTo>
                  <a:lnTo>
                    <a:pt x="0" y="11133"/>
                  </a:lnTo>
                  <a:lnTo>
                    <a:pt x="2251" y="11133"/>
                  </a:lnTo>
                  <a:cubicBezTo>
                    <a:pt x="2608" y="11133"/>
                    <a:pt x="2894" y="10847"/>
                    <a:pt x="2894" y="10490"/>
                  </a:cubicBezTo>
                  <a:lnTo>
                    <a:pt x="2894" y="2180"/>
                  </a:lnTo>
                  <a:cubicBezTo>
                    <a:pt x="2894" y="1954"/>
                    <a:pt x="2786" y="1751"/>
                    <a:pt x="2596" y="1632"/>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4"/>
            <p:cNvSpPr/>
            <p:nvPr/>
          </p:nvSpPr>
          <p:spPr>
            <a:xfrm>
              <a:off x="452725" y="2123000"/>
              <a:ext cx="72650" cy="278350"/>
            </a:xfrm>
            <a:custGeom>
              <a:rect b="b" l="l" r="r" t="t"/>
              <a:pathLst>
                <a:path extrusionOk="0" h="11134" w="2906">
                  <a:moveTo>
                    <a:pt x="2906" y="1"/>
                  </a:moveTo>
                  <a:lnTo>
                    <a:pt x="310" y="1632"/>
                  </a:lnTo>
                  <a:cubicBezTo>
                    <a:pt x="119" y="1751"/>
                    <a:pt x="0" y="1954"/>
                    <a:pt x="0" y="2180"/>
                  </a:cubicBezTo>
                  <a:lnTo>
                    <a:pt x="0" y="10490"/>
                  </a:lnTo>
                  <a:cubicBezTo>
                    <a:pt x="0" y="10847"/>
                    <a:pt x="298" y="11133"/>
                    <a:pt x="655" y="11133"/>
                  </a:cubicBezTo>
                  <a:lnTo>
                    <a:pt x="2906" y="11133"/>
                  </a:lnTo>
                  <a:lnTo>
                    <a:pt x="29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4"/>
            <p:cNvSpPr/>
            <p:nvPr/>
          </p:nvSpPr>
          <p:spPr>
            <a:xfrm>
              <a:off x="662875" y="2244150"/>
              <a:ext cx="51225" cy="157200"/>
            </a:xfrm>
            <a:custGeom>
              <a:rect b="b" l="l" r="r" t="t"/>
              <a:pathLst>
                <a:path extrusionOk="0" h="6288" w="2049">
                  <a:moveTo>
                    <a:pt x="2048" y="1"/>
                  </a:moveTo>
                  <a:cubicBezTo>
                    <a:pt x="1560" y="322"/>
                    <a:pt x="1143" y="739"/>
                    <a:pt x="798" y="1239"/>
                  </a:cubicBezTo>
                  <a:cubicBezTo>
                    <a:pt x="274" y="2001"/>
                    <a:pt x="0" y="2906"/>
                    <a:pt x="0" y="3835"/>
                  </a:cubicBezTo>
                  <a:lnTo>
                    <a:pt x="0" y="6287"/>
                  </a:lnTo>
                  <a:lnTo>
                    <a:pt x="2048" y="6287"/>
                  </a:lnTo>
                  <a:lnTo>
                    <a:pt x="20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4"/>
            <p:cNvSpPr/>
            <p:nvPr/>
          </p:nvSpPr>
          <p:spPr>
            <a:xfrm>
              <a:off x="496475" y="1846125"/>
              <a:ext cx="467650" cy="555225"/>
            </a:xfrm>
            <a:custGeom>
              <a:rect b="b" l="l" r="r" t="t"/>
              <a:pathLst>
                <a:path extrusionOk="0" h="22209" w="18706">
                  <a:moveTo>
                    <a:pt x="9359" y="5051"/>
                  </a:moveTo>
                  <a:cubicBezTo>
                    <a:pt x="9716" y="5051"/>
                    <a:pt x="10002" y="5349"/>
                    <a:pt x="10002" y="5706"/>
                  </a:cubicBezTo>
                  <a:lnTo>
                    <a:pt x="10002" y="6766"/>
                  </a:lnTo>
                  <a:lnTo>
                    <a:pt x="10800" y="6766"/>
                  </a:lnTo>
                  <a:cubicBezTo>
                    <a:pt x="11157" y="6766"/>
                    <a:pt x="11454" y="7052"/>
                    <a:pt x="11454" y="7409"/>
                  </a:cubicBezTo>
                  <a:cubicBezTo>
                    <a:pt x="11454" y="7778"/>
                    <a:pt x="11157" y="8064"/>
                    <a:pt x="10800" y="8064"/>
                  </a:cubicBezTo>
                  <a:lnTo>
                    <a:pt x="10002" y="8064"/>
                  </a:lnTo>
                  <a:lnTo>
                    <a:pt x="10002" y="10266"/>
                  </a:lnTo>
                  <a:cubicBezTo>
                    <a:pt x="10002" y="10623"/>
                    <a:pt x="9716" y="10921"/>
                    <a:pt x="9359" y="10921"/>
                  </a:cubicBezTo>
                  <a:cubicBezTo>
                    <a:pt x="8990" y="10921"/>
                    <a:pt x="8704" y="10623"/>
                    <a:pt x="8704" y="10266"/>
                  </a:cubicBezTo>
                  <a:lnTo>
                    <a:pt x="8704" y="8064"/>
                  </a:lnTo>
                  <a:lnTo>
                    <a:pt x="7906" y="8064"/>
                  </a:lnTo>
                  <a:cubicBezTo>
                    <a:pt x="7549" y="8064"/>
                    <a:pt x="7263" y="7778"/>
                    <a:pt x="7263" y="7409"/>
                  </a:cubicBezTo>
                  <a:cubicBezTo>
                    <a:pt x="7263" y="7052"/>
                    <a:pt x="7549" y="6766"/>
                    <a:pt x="7906" y="6766"/>
                  </a:cubicBezTo>
                  <a:lnTo>
                    <a:pt x="8704" y="6766"/>
                  </a:lnTo>
                  <a:lnTo>
                    <a:pt x="8704" y="5706"/>
                  </a:lnTo>
                  <a:cubicBezTo>
                    <a:pt x="8704" y="5349"/>
                    <a:pt x="8990" y="5051"/>
                    <a:pt x="9359" y="5051"/>
                  </a:cubicBezTo>
                  <a:close/>
                  <a:moveTo>
                    <a:pt x="9354" y="0"/>
                  </a:moveTo>
                  <a:cubicBezTo>
                    <a:pt x="9234" y="0"/>
                    <a:pt x="9115" y="33"/>
                    <a:pt x="9014" y="98"/>
                  </a:cubicBezTo>
                  <a:lnTo>
                    <a:pt x="394" y="5528"/>
                  </a:lnTo>
                  <a:cubicBezTo>
                    <a:pt x="96" y="5718"/>
                    <a:pt x="1" y="6123"/>
                    <a:pt x="191" y="6421"/>
                  </a:cubicBezTo>
                  <a:cubicBezTo>
                    <a:pt x="313" y="6619"/>
                    <a:pt x="523" y="6724"/>
                    <a:pt x="737" y="6724"/>
                  </a:cubicBezTo>
                  <a:cubicBezTo>
                    <a:pt x="857" y="6724"/>
                    <a:pt x="977" y="6691"/>
                    <a:pt x="1084" y="6623"/>
                  </a:cubicBezTo>
                  <a:lnTo>
                    <a:pt x="2453" y="5766"/>
                  </a:lnTo>
                  <a:lnTo>
                    <a:pt x="2453" y="22208"/>
                  </a:lnTo>
                  <a:lnTo>
                    <a:pt x="5358" y="22208"/>
                  </a:lnTo>
                  <a:lnTo>
                    <a:pt x="5358" y="19756"/>
                  </a:lnTo>
                  <a:cubicBezTo>
                    <a:pt x="5358" y="18553"/>
                    <a:pt x="5716" y="17410"/>
                    <a:pt x="6382" y="16422"/>
                  </a:cubicBezTo>
                  <a:cubicBezTo>
                    <a:pt x="7061" y="15434"/>
                    <a:pt x="8002" y="14683"/>
                    <a:pt x="9121" y="14255"/>
                  </a:cubicBezTo>
                  <a:cubicBezTo>
                    <a:pt x="9198" y="14225"/>
                    <a:pt x="9279" y="14210"/>
                    <a:pt x="9357" y="14210"/>
                  </a:cubicBezTo>
                  <a:cubicBezTo>
                    <a:pt x="9436" y="14210"/>
                    <a:pt x="9514" y="14225"/>
                    <a:pt x="9585" y="14255"/>
                  </a:cubicBezTo>
                  <a:cubicBezTo>
                    <a:pt x="10704" y="14683"/>
                    <a:pt x="11645" y="15434"/>
                    <a:pt x="12324" y="16422"/>
                  </a:cubicBezTo>
                  <a:cubicBezTo>
                    <a:pt x="13002" y="17410"/>
                    <a:pt x="13359" y="18553"/>
                    <a:pt x="13359" y="19756"/>
                  </a:cubicBezTo>
                  <a:lnTo>
                    <a:pt x="13359" y="22208"/>
                  </a:lnTo>
                  <a:lnTo>
                    <a:pt x="16265" y="22208"/>
                  </a:lnTo>
                  <a:lnTo>
                    <a:pt x="16265" y="5766"/>
                  </a:lnTo>
                  <a:lnTo>
                    <a:pt x="17622" y="6623"/>
                  </a:lnTo>
                  <a:cubicBezTo>
                    <a:pt x="17729" y="6694"/>
                    <a:pt x="17848" y="6730"/>
                    <a:pt x="17967" y="6730"/>
                  </a:cubicBezTo>
                  <a:cubicBezTo>
                    <a:pt x="18181" y="6730"/>
                    <a:pt x="18396" y="6623"/>
                    <a:pt x="18515" y="6421"/>
                  </a:cubicBezTo>
                  <a:cubicBezTo>
                    <a:pt x="18705" y="6123"/>
                    <a:pt x="18622" y="5718"/>
                    <a:pt x="18312" y="5528"/>
                  </a:cubicBezTo>
                  <a:lnTo>
                    <a:pt x="9704" y="98"/>
                  </a:lnTo>
                  <a:cubicBezTo>
                    <a:pt x="9597" y="33"/>
                    <a:pt x="9475" y="0"/>
                    <a:pt x="9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4"/>
            <p:cNvSpPr/>
            <p:nvPr/>
          </p:nvSpPr>
          <p:spPr>
            <a:xfrm>
              <a:off x="746500" y="2244150"/>
              <a:ext cx="51225" cy="157200"/>
            </a:xfrm>
            <a:custGeom>
              <a:rect b="b" l="l" r="r" t="t"/>
              <a:pathLst>
                <a:path extrusionOk="0" h="6288" w="2049">
                  <a:moveTo>
                    <a:pt x="1" y="1"/>
                  </a:moveTo>
                  <a:lnTo>
                    <a:pt x="1" y="6287"/>
                  </a:lnTo>
                  <a:lnTo>
                    <a:pt x="2049" y="6287"/>
                  </a:lnTo>
                  <a:lnTo>
                    <a:pt x="2049" y="3835"/>
                  </a:lnTo>
                  <a:cubicBezTo>
                    <a:pt x="2049" y="2906"/>
                    <a:pt x="1775" y="2001"/>
                    <a:pt x="1251" y="1239"/>
                  </a:cubicBezTo>
                  <a:cubicBezTo>
                    <a:pt x="918" y="739"/>
                    <a:pt x="489" y="32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54"/>
          <p:cNvGrpSpPr/>
          <p:nvPr/>
        </p:nvGrpSpPr>
        <p:grpSpPr>
          <a:xfrm>
            <a:off x="6918463" y="1269314"/>
            <a:ext cx="337023" cy="452503"/>
            <a:chOff x="6020075" y="1846200"/>
            <a:chExt cx="413475" cy="555150"/>
          </a:xfrm>
        </p:grpSpPr>
        <p:sp>
          <p:nvSpPr>
            <p:cNvPr id="1383" name="Google Shape;1383;p54"/>
            <p:cNvSpPr/>
            <p:nvPr/>
          </p:nvSpPr>
          <p:spPr>
            <a:xfrm>
              <a:off x="6178150" y="1846200"/>
              <a:ext cx="97650" cy="88425"/>
            </a:xfrm>
            <a:custGeom>
              <a:rect b="b" l="l" r="r" t="t"/>
              <a:pathLst>
                <a:path extrusionOk="0" h="3537" w="3906">
                  <a:moveTo>
                    <a:pt x="1953" y="0"/>
                  </a:moveTo>
                  <a:cubicBezTo>
                    <a:pt x="869" y="0"/>
                    <a:pt x="0" y="881"/>
                    <a:pt x="0" y="1953"/>
                  </a:cubicBezTo>
                  <a:lnTo>
                    <a:pt x="0" y="3536"/>
                  </a:lnTo>
                  <a:cubicBezTo>
                    <a:pt x="417" y="3417"/>
                    <a:pt x="845" y="3322"/>
                    <a:pt x="1298" y="3286"/>
                  </a:cubicBezTo>
                  <a:lnTo>
                    <a:pt x="1298" y="1953"/>
                  </a:lnTo>
                  <a:cubicBezTo>
                    <a:pt x="1298" y="1596"/>
                    <a:pt x="1596" y="1298"/>
                    <a:pt x="1953" y="1298"/>
                  </a:cubicBezTo>
                  <a:cubicBezTo>
                    <a:pt x="2310" y="1298"/>
                    <a:pt x="2608" y="1596"/>
                    <a:pt x="2608" y="1953"/>
                  </a:cubicBezTo>
                  <a:lnTo>
                    <a:pt x="2608" y="3286"/>
                  </a:lnTo>
                  <a:cubicBezTo>
                    <a:pt x="3048" y="3322"/>
                    <a:pt x="3489" y="3417"/>
                    <a:pt x="3905" y="3536"/>
                  </a:cubicBezTo>
                  <a:lnTo>
                    <a:pt x="3905" y="1953"/>
                  </a:lnTo>
                  <a:cubicBezTo>
                    <a:pt x="3905" y="881"/>
                    <a:pt x="3024" y="0"/>
                    <a:pt x="19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4"/>
            <p:cNvSpPr/>
            <p:nvPr/>
          </p:nvSpPr>
          <p:spPr>
            <a:xfrm>
              <a:off x="6020075" y="2364400"/>
              <a:ext cx="413475" cy="36950"/>
            </a:xfrm>
            <a:custGeom>
              <a:rect b="b" l="l" r="r" t="t"/>
              <a:pathLst>
                <a:path extrusionOk="0" h="1478" w="16539">
                  <a:moveTo>
                    <a:pt x="1" y="1"/>
                  </a:moveTo>
                  <a:lnTo>
                    <a:pt x="1" y="834"/>
                  </a:lnTo>
                  <a:cubicBezTo>
                    <a:pt x="1" y="1191"/>
                    <a:pt x="299" y="1477"/>
                    <a:pt x="656" y="1477"/>
                  </a:cubicBezTo>
                  <a:lnTo>
                    <a:pt x="15884" y="1477"/>
                  </a:lnTo>
                  <a:cubicBezTo>
                    <a:pt x="16253" y="1477"/>
                    <a:pt x="16539" y="1191"/>
                    <a:pt x="16539" y="834"/>
                  </a:cubicBezTo>
                  <a:lnTo>
                    <a:pt x="165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4"/>
            <p:cNvSpPr/>
            <p:nvPr/>
          </p:nvSpPr>
          <p:spPr>
            <a:xfrm>
              <a:off x="6038850" y="1959900"/>
              <a:ext cx="376250" cy="371800"/>
            </a:xfrm>
            <a:custGeom>
              <a:rect b="b" l="l" r="r" t="t"/>
              <a:pathLst>
                <a:path extrusionOk="0" h="14872" w="15050">
                  <a:moveTo>
                    <a:pt x="7525" y="3489"/>
                  </a:moveTo>
                  <a:cubicBezTo>
                    <a:pt x="7882" y="3489"/>
                    <a:pt x="8168" y="3786"/>
                    <a:pt x="8168" y="4144"/>
                  </a:cubicBezTo>
                  <a:lnTo>
                    <a:pt x="8168" y="5656"/>
                  </a:lnTo>
                  <a:lnTo>
                    <a:pt x="9358" y="5656"/>
                  </a:lnTo>
                  <a:cubicBezTo>
                    <a:pt x="9716" y="5656"/>
                    <a:pt x="10001" y="5953"/>
                    <a:pt x="10001" y="6311"/>
                  </a:cubicBezTo>
                  <a:cubicBezTo>
                    <a:pt x="10001" y="6668"/>
                    <a:pt x="9716" y="6954"/>
                    <a:pt x="9358" y="6954"/>
                  </a:cubicBezTo>
                  <a:lnTo>
                    <a:pt x="8168" y="6954"/>
                  </a:lnTo>
                  <a:lnTo>
                    <a:pt x="8168" y="9930"/>
                  </a:lnTo>
                  <a:cubicBezTo>
                    <a:pt x="8168" y="10287"/>
                    <a:pt x="7882" y="10573"/>
                    <a:pt x="7525" y="10573"/>
                  </a:cubicBezTo>
                  <a:cubicBezTo>
                    <a:pt x="7168" y="10573"/>
                    <a:pt x="6870" y="10287"/>
                    <a:pt x="6870" y="9930"/>
                  </a:cubicBezTo>
                  <a:lnTo>
                    <a:pt x="6870" y="6954"/>
                  </a:lnTo>
                  <a:lnTo>
                    <a:pt x="5691" y="6954"/>
                  </a:lnTo>
                  <a:cubicBezTo>
                    <a:pt x="5334" y="6954"/>
                    <a:pt x="5036" y="6668"/>
                    <a:pt x="5036" y="6311"/>
                  </a:cubicBezTo>
                  <a:cubicBezTo>
                    <a:pt x="5036" y="5953"/>
                    <a:pt x="5334" y="5656"/>
                    <a:pt x="5691" y="5656"/>
                  </a:cubicBezTo>
                  <a:lnTo>
                    <a:pt x="6870" y="5656"/>
                  </a:lnTo>
                  <a:lnTo>
                    <a:pt x="6870" y="4144"/>
                  </a:lnTo>
                  <a:cubicBezTo>
                    <a:pt x="6870" y="3786"/>
                    <a:pt x="7168" y="3489"/>
                    <a:pt x="7525" y="3489"/>
                  </a:cubicBezTo>
                  <a:close/>
                  <a:moveTo>
                    <a:pt x="7525" y="0"/>
                  </a:moveTo>
                  <a:cubicBezTo>
                    <a:pt x="4536" y="0"/>
                    <a:pt x="2096" y="2441"/>
                    <a:pt x="2096" y="5430"/>
                  </a:cubicBezTo>
                  <a:lnTo>
                    <a:pt x="2096" y="8454"/>
                  </a:lnTo>
                  <a:cubicBezTo>
                    <a:pt x="2096" y="10787"/>
                    <a:pt x="1357" y="13026"/>
                    <a:pt x="0" y="14871"/>
                  </a:cubicBezTo>
                  <a:lnTo>
                    <a:pt x="15050" y="14871"/>
                  </a:lnTo>
                  <a:cubicBezTo>
                    <a:pt x="13680" y="13026"/>
                    <a:pt x="12942" y="10787"/>
                    <a:pt x="12942" y="8454"/>
                  </a:cubicBezTo>
                  <a:lnTo>
                    <a:pt x="12942" y="5430"/>
                  </a:lnTo>
                  <a:cubicBezTo>
                    <a:pt x="12942" y="2441"/>
                    <a:pt x="10513" y="0"/>
                    <a:pt x="7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 name="Google Shape;1386;p54"/>
          <p:cNvGrpSpPr/>
          <p:nvPr/>
        </p:nvGrpSpPr>
        <p:grpSpPr>
          <a:xfrm>
            <a:off x="4332884" y="1269314"/>
            <a:ext cx="452747" cy="452503"/>
            <a:chOff x="6649625" y="1846200"/>
            <a:chExt cx="555450" cy="555150"/>
          </a:xfrm>
        </p:grpSpPr>
        <p:sp>
          <p:nvSpPr>
            <p:cNvPr id="1387" name="Google Shape;1387;p54"/>
            <p:cNvSpPr/>
            <p:nvPr/>
          </p:nvSpPr>
          <p:spPr>
            <a:xfrm>
              <a:off x="6649625" y="1846200"/>
              <a:ext cx="555450" cy="555150"/>
            </a:xfrm>
            <a:custGeom>
              <a:rect b="b" l="l" r="r" t="t"/>
              <a:pathLst>
                <a:path extrusionOk="0" h="22206" w="22218">
                  <a:moveTo>
                    <a:pt x="11109" y="0"/>
                  </a:moveTo>
                  <a:cubicBezTo>
                    <a:pt x="6442" y="0"/>
                    <a:pt x="2644" y="3798"/>
                    <a:pt x="2644" y="8465"/>
                  </a:cubicBezTo>
                  <a:lnTo>
                    <a:pt x="2644" y="13407"/>
                  </a:lnTo>
                  <a:cubicBezTo>
                    <a:pt x="2644" y="14776"/>
                    <a:pt x="2108" y="16074"/>
                    <a:pt x="1132" y="17038"/>
                  </a:cubicBezTo>
                  <a:cubicBezTo>
                    <a:pt x="405" y="17764"/>
                    <a:pt x="1" y="18741"/>
                    <a:pt x="1" y="19764"/>
                  </a:cubicBezTo>
                  <a:lnTo>
                    <a:pt x="1" y="22205"/>
                  </a:lnTo>
                  <a:lnTo>
                    <a:pt x="4608" y="22205"/>
                  </a:lnTo>
                  <a:lnTo>
                    <a:pt x="4608" y="11680"/>
                  </a:lnTo>
                  <a:cubicBezTo>
                    <a:pt x="4608" y="11680"/>
                    <a:pt x="4608" y="11668"/>
                    <a:pt x="4608" y="11668"/>
                  </a:cubicBezTo>
                  <a:lnTo>
                    <a:pt x="4608" y="8906"/>
                  </a:lnTo>
                  <a:lnTo>
                    <a:pt x="4608" y="8596"/>
                  </a:lnTo>
                  <a:cubicBezTo>
                    <a:pt x="4608" y="5179"/>
                    <a:pt x="7263" y="2381"/>
                    <a:pt x="10609" y="2119"/>
                  </a:cubicBezTo>
                  <a:cubicBezTo>
                    <a:pt x="10609" y="2119"/>
                    <a:pt x="10816" y="2086"/>
                    <a:pt x="11139" y="2086"/>
                  </a:cubicBezTo>
                  <a:cubicBezTo>
                    <a:pt x="11323" y="2086"/>
                    <a:pt x="11545" y="2097"/>
                    <a:pt x="11788" y="2131"/>
                  </a:cubicBezTo>
                  <a:cubicBezTo>
                    <a:pt x="15050" y="2477"/>
                    <a:pt x="17610" y="5239"/>
                    <a:pt x="17610" y="8596"/>
                  </a:cubicBezTo>
                  <a:lnTo>
                    <a:pt x="17610" y="11156"/>
                  </a:lnTo>
                  <a:cubicBezTo>
                    <a:pt x="17610" y="11168"/>
                    <a:pt x="17610" y="11168"/>
                    <a:pt x="17610" y="11168"/>
                  </a:cubicBezTo>
                  <a:lnTo>
                    <a:pt x="17610" y="22205"/>
                  </a:lnTo>
                  <a:lnTo>
                    <a:pt x="21396" y="22205"/>
                  </a:lnTo>
                  <a:cubicBezTo>
                    <a:pt x="21849" y="22205"/>
                    <a:pt x="22218" y="21836"/>
                    <a:pt x="22218" y="21396"/>
                  </a:cubicBezTo>
                  <a:lnTo>
                    <a:pt x="22218" y="19764"/>
                  </a:lnTo>
                  <a:cubicBezTo>
                    <a:pt x="22218" y="18741"/>
                    <a:pt x="21813" y="17764"/>
                    <a:pt x="21087" y="17038"/>
                  </a:cubicBezTo>
                  <a:cubicBezTo>
                    <a:pt x="20110" y="16074"/>
                    <a:pt x="19575" y="14776"/>
                    <a:pt x="19575" y="13407"/>
                  </a:cubicBezTo>
                  <a:lnTo>
                    <a:pt x="19575" y="8465"/>
                  </a:lnTo>
                  <a:cubicBezTo>
                    <a:pt x="19575" y="3798"/>
                    <a:pt x="15776" y="0"/>
                    <a:pt x="11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4"/>
            <p:cNvSpPr/>
            <p:nvPr/>
          </p:nvSpPr>
          <p:spPr>
            <a:xfrm>
              <a:off x="6943725" y="2235225"/>
              <a:ext cx="113725" cy="166125"/>
            </a:xfrm>
            <a:custGeom>
              <a:rect b="b" l="l" r="r" t="t"/>
              <a:pathLst>
                <a:path extrusionOk="0" h="6645" w="4549">
                  <a:moveTo>
                    <a:pt x="4548" y="1"/>
                  </a:moveTo>
                  <a:cubicBezTo>
                    <a:pt x="3477" y="1417"/>
                    <a:pt x="1845" y="2382"/>
                    <a:pt x="0" y="2560"/>
                  </a:cubicBezTo>
                  <a:lnTo>
                    <a:pt x="0" y="6644"/>
                  </a:lnTo>
                  <a:lnTo>
                    <a:pt x="4548" y="6644"/>
                  </a:lnTo>
                  <a:lnTo>
                    <a:pt x="45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4"/>
            <p:cNvSpPr/>
            <p:nvPr/>
          </p:nvSpPr>
          <p:spPr>
            <a:xfrm>
              <a:off x="6797275" y="2235225"/>
              <a:ext cx="113725" cy="166125"/>
            </a:xfrm>
            <a:custGeom>
              <a:rect b="b" l="l" r="r" t="t"/>
              <a:pathLst>
                <a:path extrusionOk="0" h="6645" w="4549">
                  <a:moveTo>
                    <a:pt x="0" y="1"/>
                  </a:moveTo>
                  <a:lnTo>
                    <a:pt x="0" y="6644"/>
                  </a:lnTo>
                  <a:lnTo>
                    <a:pt x="4548" y="6644"/>
                  </a:lnTo>
                  <a:lnTo>
                    <a:pt x="4548" y="2560"/>
                  </a:lnTo>
                  <a:cubicBezTo>
                    <a:pt x="2691" y="2382"/>
                    <a:pt x="1072" y="141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4"/>
            <p:cNvSpPr/>
            <p:nvPr/>
          </p:nvSpPr>
          <p:spPr>
            <a:xfrm>
              <a:off x="6797575" y="1932225"/>
              <a:ext cx="113425" cy="120575"/>
            </a:xfrm>
            <a:custGeom>
              <a:rect b="b" l="l" r="r" t="t"/>
              <a:pathLst>
                <a:path extrusionOk="0" h="4823" w="4537">
                  <a:moveTo>
                    <a:pt x="4536" y="0"/>
                  </a:moveTo>
                  <a:cubicBezTo>
                    <a:pt x="2084" y="310"/>
                    <a:pt x="167" y="2322"/>
                    <a:pt x="0" y="4822"/>
                  </a:cubicBezTo>
                  <a:lnTo>
                    <a:pt x="1703" y="4822"/>
                  </a:lnTo>
                  <a:cubicBezTo>
                    <a:pt x="3274" y="4822"/>
                    <a:pt x="4536" y="3548"/>
                    <a:pt x="4536" y="1988"/>
                  </a:cubicBezTo>
                  <a:lnTo>
                    <a:pt x="4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4"/>
            <p:cNvSpPr/>
            <p:nvPr/>
          </p:nvSpPr>
          <p:spPr>
            <a:xfrm>
              <a:off x="6943725" y="1932225"/>
              <a:ext cx="113425" cy="120575"/>
            </a:xfrm>
            <a:custGeom>
              <a:rect b="b" l="l" r="r" t="t"/>
              <a:pathLst>
                <a:path extrusionOk="0" h="4823" w="4537">
                  <a:moveTo>
                    <a:pt x="0" y="0"/>
                  </a:moveTo>
                  <a:lnTo>
                    <a:pt x="0" y="1988"/>
                  </a:lnTo>
                  <a:cubicBezTo>
                    <a:pt x="0" y="3548"/>
                    <a:pt x="1262" y="4822"/>
                    <a:pt x="2822" y="4822"/>
                  </a:cubicBezTo>
                  <a:lnTo>
                    <a:pt x="4536" y="4822"/>
                  </a:lnTo>
                  <a:cubicBezTo>
                    <a:pt x="4370" y="2334"/>
                    <a:pt x="2453" y="31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4"/>
            <p:cNvSpPr/>
            <p:nvPr/>
          </p:nvSpPr>
          <p:spPr>
            <a:xfrm>
              <a:off x="6797275" y="2037575"/>
              <a:ext cx="260175" cy="230125"/>
            </a:xfrm>
            <a:custGeom>
              <a:rect b="b" l="l" r="r" t="t"/>
              <a:pathLst>
                <a:path extrusionOk="0" h="9205" w="10407">
                  <a:moveTo>
                    <a:pt x="3298" y="2704"/>
                  </a:moveTo>
                  <a:cubicBezTo>
                    <a:pt x="3667" y="2704"/>
                    <a:pt x="3941" y="3001"/>
                    <a:pt x="3953" y="3358"/>
                  </a:cubicBezTo>
                  <a:cubicBezTo>
                    <a:pt x="3965" y="3716"/>
                    <a:pt x="3643" y="4013"/>
                    <a:pt x="3298" y="4013"/>
                  </a:cubicBezTo>
                  <a:cubicBezTo>
                    <a:pt x="2941" y="4013"/>
                    <a:pt x="2667" y="3716"/>
                    <a:pt x="2655" y="3358"/>
                  </a:cubicBezTo>
                  <a:cubicBezTo>
                    <a:pt x="2631" y="3013"/>
                    <a:pt x="2965" y="2704"/>
                    <a:pt x="3298" y="2704"/>
                  </a:cubicBezTo>
                  <a:close/>
                  <a:moveTo>
                    <a:pt x="7108" y="2704"/>
                  </a:moveTo>
                  <a:cubicBezTo>
                    <a:pt x="7465" y="2704"/>
                    <a:pt x="7739" y="3001"/>
                    <a:pt x="7751" y="3358"/>
                  </a:cubicBezTo>
                  <a:cubicBezTo>
                    <a:pt x="7775" y="3716"/>
                    <a:pt x="7442" y="4013"/>
                    <a:pt x="7108" y="4013"/>
                  </a:cubicBezTo>
                  <a:cubicBezTo>
                    <a:pt x="6739" y="4013"/>
                    <a:pt x="6465" y="3716"/>
                    <a:pt x="6453" y="3358"/>
                  </a:cubicBezTo>
                  <a:cubicBezTo>
                    <a:pt x="6441" y="3013"/>
                    <a:pt x="6763" y="2704"/>
                    <a:pt x="7108" y="2704"/>
                  </a:cubicBezTo>
                  <a:close/>
                  <a:moveTo>
                    <a:pt x="5203" y="1"/>
                  </a:moveTo>
                  <a:cubicBezTo>
                    <a:pt x="4465" y="1144"/>
                    <a:pt x="3179" y="1906"/>
                    <a:pt x="1715" y="1906"/>
                  </a:cubicBezTo>
                  <a:lnTo>
                    <a:pt x="0" y="1906"/>
                  </a:lnTo>
                  <a:lnTo>
                    <a:pt x="0" y="4013"/>
                  </a:lnTo>
                  <a:cubicBezTo>
                    <a:pt x="0" y="6871"/>
                    <a:pt x="2334" y="9204"/>
                    <a:pt x="5203" y="9204"/>
                  </a:cubicBezTo>
                  <a:cubicBezTo>
                    <a:pt x="8073" y="9204"/>
                    <a:pt x="10406" y="6871"/>
                    <a:pt x="10406" y="4013"/>
                  </a:cubicBezTo>
                  <a:lnTo>
                    <a:pt x="10406" y="1906"/>
                  </a:lnTo>
                  <a:lnTo>
                    <a:pt x="8680" y="1906"/>
                  </a:lnTo>
                  <a:cubicBezTo>
                    <a:pt x="7227" y="1906"/>
                    <a:pt x="5941" y="1144"/>
                    <a:pt x="5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 name="Google Shape;1393;p54"/>
          <p:cNvGrpSpPr/>
          <p:nvPr/>
        </p:nvGrpSpPr>
        <p:grpSpPr>
          <a:xfrm>
            <a:off x="1976774" y="1255526"/>
            <a:ext cx="242390" cy="467562"/>
            <a:chOff x="3310225" y="2469475"/>
            <a:chExt cx="297375" cy="573625"/>
          </a:xfrm>
        </p:grpSpPr>
        <p:sp>
          <p:nvSpPr>
            <p:cNvPr id="1394" name="Google Shape;1394;p54"/>
            <p:cNvSpPr/>
            <p:nvPr/>
          </p:nvSpPr>
          <p:spPr>
            <a:xfrm>
              <a:off x="3310225" y="2657900"/>
              <a:ext cx="297375" cy="385200"/>
            </a:xfrm>
            <a:custGeom>
              <a:rect b="b" l="l" r="r" t="t"/>
              <a:pathLst>
                <a:path extrusionOk="0" h="15408" w="11895">
                  <a:moveTo>
                    <a:pt x="5942" y="4048"/>
                  </a:moveTo>
                  <a:cubicBezTo>
                    <a:pt x="6323" y="4048"/>
                    <a:pt x="6620" y="4346"/>
                    <a:pt x="6620" y="4715"/>
                  </a:cubicBezTo>
                  <a:lnTo>
                    <a:pt x="6620" y="6287"/>
                  </a:lnTo>
                  <a:lnTo>
                    <a:pt x="7847" y="6287"/>
                  </a:lnTo>
                  <a:cubicBezTo>
                    <a:pt x="8216" y="6287"/>
                    <a:pt x="8513" y="6585"/>
                    <a:pt x="8513" y="6954"/>
                  </a:cubicBezTo>
                  <a:cubicBezTo>
                    <a:pt x="8513" y="7323"/>
                    <a:pt x="8216" y="7632"/>
                    <a:pt x="7847" y="7632"/>
                  </a:cubicBezTo>
                  <a:lnTo>
                    <a:pt x="6620" y="7632"/>
                  </a:lnTo>
                  <a:lnTo>
                    <a:pt x="6620" y="10692"/>
                  </a:lnTo>
                  <a:cubicBezTo>
                    <a:pt x="6620" y="11073"/>
                    <a:pt x="6323" y="11371"/>
                    <a:pt x="5942" y="11371"/>
                  </a:cubicBezTo>
                  <a:cubicBezTo>
                    <a:pt x="5573" y="11371"/>
                    <a:pt x="5275" y="11073"/>
                    <a:pt x="5275" y="10692"/>
                  </a:cubicBezTo>
                  <a:lnTo>
                    <a:pt x="5275" y="7632"/>
                  </a:lnTo>
                  <a:lnTo>
                    <a:pt x="4049" y="7632"/>
                  </a:lnTo>
                  <a:cubicBezTo>
                    <a:pt x="3679" y="7632"/>
                    <a:pt x="3382" y="7323"/>
                    <a:pt x="3382" y="6954"/>
                  </a:cubicBezTo>
                  <a:cubicBezTo>
                    <a:pt x="3382" y="6585"/>
                    <a:pt x="3679" y="6287"/>
                    <a:pt x="4049" y="6287"/>
                  </a:cubicBezTo>
                  <a:lnTo>
                    <a:pt x="5275" y="6287"/>
                  </a:lnTo>
                  <a:lnTo>
                    <a:pt x="5275" y="4715"/>
                  </a:lnTo>
                  <a:cubicBezTo>
                    <a:pt x="5275" y="4346"/>
                    <a:pt x="5573" y="4048"/>
                    <a:pt x="5942" y="4048"/>
                  </a:cubicBezTo>
                  <a:close/>
                  <a:moveTo>
                    <a:pt x="667" y="0"/>
                  </a:moveTo>
                  <a:cubicBezTo>
                    <a:pt x="298" y="0"/>
                    <a:pt x="0" y="310"/>
                    <a:pt x="0" y="679"/>
                  </a:cubicBezTo>
                  <a:lnTo>
                    <a:pt x="0" y="14740"/>
                  </a:lnTo>
                  <a:cubicBezTo>
                    <a:pt x="0" y="15109"/>
                    <a:pt x="298" y="15407"/>
                    <a:pt x="667" y="15407"/>
                  </a:cubicBezTo>
                  <a:lnTo>
                    <a:pt x="11216" y="15407"/>
                  </a:lnTo>
                  <a:cubicBezTo>
                    <a:pt x="11597" y="15407"/>
                    <a:pt x="11895" y="15109"/>
                    <a:pt x="11895" y="14740"/>
                  </a:cubicBezTo>
                  <a:lnTo>
                    <a:pt x="11895" y="679"/>
                  </a:lnTo>
                  <a:cubicBezTo>
                    <a:pt x="11895" y="310"/>
                    <a:pt x="11597" y="0"/>
                    <a:pt x="11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4"/>
            <p:cNvSpPr/>
            <p:nvPr/>
          </p:nvSpPr>
          <p:spPr>
            <a:xfrm>
              <a:off x="3361425" y="2469475"/>
              <a:ext cx="194975" cy="155100"/>
            </a:xfrm>
            <a:custGeom>
              <a:rect b="b" l="l" r="r" t="t"/>
              <a:pathLst>
                <a:path extrusionOk="0" h="6204" w="7799">
                  <a:moveTo>
                    <a:pt x="2548" y="1"/>
                  </a:moveTo>
                  <a:cubicBezTo>
                    <a:pt x="2179" y="1"/>
                    <a:pt x="1881" y="298"/>
                    <a:pt x="1881" y="679"/>
                  </a:cubicBezTo>
                  <a:lnTo>
                    <a:pt x="1881" y="3156"/>
                  </a:lnTo>
                  <a:lnTo>
                    <a:pt x="667" y="3156"/>
                  </a:lnTo>
                  <a:cubicBezTo>
                    <a:pt x="298" y="3156"/>
                    <a:pt x="0" y="3454"/>
                    <a:pt x="0" y="3823"/>
                  </a:cubicBezTo>
                  <a:cubicBezTo>
                    <a:pt x="0" y="4192"/>
                    <a:pt x="298" y="4501"/>
                    <a:pt x="667" y="4501"/>
                  </a:cubicBezTo>
                  <a:lnTo>
                    <a:pt x="941" y="4501"/>
                  </a:lnTo>
                  <a:lnTo>
                    <a:pt x="941" y="6204"/>
                  </a:lnTo>
                  <a:lnTo>
                    <a:pt x="6858" y="6204"/>
                  </a:lnTo>
                  <a:lnTo>
                    <a:pt x="6858" y="4501"/>
                  </a:lnTo>
                  <a:lnTo>
                    <a:pt x="7132" y="4501"/>
                  </a:lnTo>
                  <a:cubicBezTo>
                    <a:pt x="7501" y="4501"/>
                    <a:pt x="7799" y="4192"/>
                    <a:pt x="7799" y="3823"/>
                  </a:cubicBezTo>
                  <a:cubicBezTo>
                    <a:pt x="7799" y="3454"/>
                    <a:pt x="7501" y="3156"/>
                    <a:pt x="7132" y="3156"/>
                  </a:cubicBezTo>
                  <a:lnTo>
                    <a:pt x="5918" y="3156"/>
                  </a:lnTo>
                  <a:lnTo>
                    <a:pt x="5918" y="679"/>
                  </a:lnTo>
                  <a:cubicBezTo>
                    <a:pt x="5918" y="298"/>
                    <a:pt x="5620" y="1"/>
                    <a:pt x="5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 name="Google Shape;1396;p54"/>
          <p:cNvGrpSpPr/>
          <p:nvPr/>
        </p:nvGrpSpPr>
        <p:grpSpPr>
          <a:xfrm>
            <a:off x="1960851" y="3074892"/>
            <a:ext cx="275626" cy="485249"/>
            <a:chOff x="561375" y="3774700"/>
            <a:chExt cx="338150" cy="595325"/>
          </a:xfrm>
        </p:grpSpPr>
        <p:sp>
          <p:nvSpPr>
            <p:cNvPr id="1397" name="Google Shape;1397;p54"/>
            <p:cNvSpPr/>
            <p:nvPr/>
          </p:nvSpPr>
          <p:spPr>
            <a:xfrm>
              <a:off x="656325" y="4098850"/>
              <a:ext cx="147950" cy="271175"/>
            </a:xfrm>
            <a:custGeom>
              <a:rect b="b" l="l" r="r" t="t"/>
              <a:pathLst>
                <a:path extrusionOk="0" h="10847" w="5918">
                  <a:moveTo>
                    <a:pt x="1572" y="0"/>
                  </a:moveTo>
                  <a:lnTo>
                    <a:pt x="1572" y="5858"/>
                  </a:lnTo>
                  <a:cubicBezTo>
                    <a:pt x="1572" y="7251"/>
                    <a:pt x="1084" y="8621"/>
                    <a:pt x="203" y="9716"/>
                  </a:cubicBezTo>
                  <a:cubicBezTo>
                    <a:pt x="36" y="9918"/>
                    <a:pt x="0" y="10204"/>
                    <a:pt x="119" y="10454"/>
                  </a:cubicBezTo>
                  <a:cubicBezTo>
                    <a:pt x="238" y="10692"/>
                    <a:pt x="477" y="10847"/>
                    <a:pt x="750" y="10847"/>
                  </a:cubicBezTo>
                  <a:lnTo>
                    <a:pt x="5168" y="10847"/>
                  </a:lnTo>
                  <a:cubicBezTo>
                    <a:pt x="5441" y="10847"/>
                    <a:pt x="5680" y="10692"/>
                    <a:pt x="5799" y="10454"/>
                  </a:cubicBezTo>
                  <a:cubicBezTo>
                    <a:pt x="5918" y="10204"/>
                    <a:pt x="5882" y="9918"/>
                    <a:pt x="5715" y="9716"/>
                  </a:cubicBezTo>
                  <a:cubicBezTo>
                    <a:pt x="4834" y="8621"/>
                    <a:pt x="4346" y="7251"/>
                    <a:pt x="4346" y="5858"/>
                  </a:cubicBezTo>
                  <a:lnTo>
                    <a:pt x="4346" y="0"/>
                  </a:lnTo>
                  <a:cubicBezTo>
                    <a:pt x="3929" y="227"/>
                    <a:pt x="3465" y="346"/>
                    <a:pt x="2965" y="346"/>
                  </a:cubicBezTo>
                  <a:cubicBezTo>
                    <a:pt x="2465" y="346"/>
                    <a:pt x="1989" y="215"/>
                    <a:pt x="1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4"/>
            <p:cNvSpPr/>
            <p:nvPr/>
          </p:nvSpPr>
          <p:spPr>
            <a:xfrm>
              <a:off x="561375" y="3774700"/>
              <a:ext cx="338150" cy="366150"/>
            </a:xfrm>
            <a:custGeom>
              <a:rect b="b" l="l" r="r" t="t"/>
              <a:pathLst>
                <a:path extrusionOk="0" h="14646" w="13526">
                  <a:moveTo>
                    <a:pt x="6763" y="1"/>
                  </a:moveTo>
                  <a:cubicBezTo>
                    <a:pt x="6370" y="1"/>
                    <a:pt x="6060" y="310"/>
                    <a:pt x="6060" y="703"/>
                  </a:cubicBezTo>
                  <a:lnTo>
                    <a:pt x="6060" y="1346"/>
                  </a:lnTo>
                  <a:lnTo>
                    <a:pt x="5620" y="1346"/>
                  </a:lnTo>
                  <a:cubicBezTo>
                    <a:pt x="5239" y="1346"/>
                    <a:pt x="4929" y="1656"/>
                    <a:pt x="4929" y="2037"/>
                  </a:cubicBezTo>
                  <a:cubicBezTo>
                    <a:pt x="4929" y="2429"/>
                    <a:pt x="5239" y="2739"/>
                    <a:pt x="5620" y="2739"/>
                  </a:cubicBezTo>
                  <a:lnTo>
                    <a:pt x="6060" y="2739"/>
                  </a:lnTo>
                  <a:lnTo>
                    <a:pt x="6060" y="4584"/>
                  </a:lnTo>
                  <a:cubicBezTo>
                    <a:pt x="4346" y="4799"/>
                    <a:pt x="2870" y="5751"/>
                    <a:pt x="1953" y="7120"/>
                  </a:cubicBezTo>
                  <a:lnTo>
                    <a:pt x="1107" y="6692"/>
                  </a:lnTo>
                  <a:cubicBezTo>
                    <a:pt x="1006" y="6639"/>
                    <a:pt x="898" y="6615"/>
                    <a:pt x="793" y="6615"/>
                  </a:cubicBezTo>
                  <a:cubicBezTo>
                    <a:pt x="538" y="6615"/>
                    <a:pt x="293" y="6758"/>
                    <a:pt x="167" y="7001"/>
                  </a:cubicBezTo>
                  <a:cubicBezTo>
                    <a:pt x="0" y="7347"/>
                    <a:pt x="131" y="7763"/>
                    <a:pt x="476" y="7930"/>
                  </a:cubicBezTo>
                  <a:lnTo>
                    <a:pt x="1322" y="8359"/>
                  </a:lnTo>
                  <a:cubicBezTo>
                    <a:pt x="1096" y="8978"/>
                    <a:pt x="977" y="9645"/>
                    <a:pt x="977" y="10335"/>
                  </a:cubicBezTo>
                  <a:cubicBezTo>
                    <a:pt x="977" y="11288"/>
                    <a:pt x="1215" y="12228"/>
                    <a:pt x="1655" y="13062"/>
                  </a:cubicBezTo>
                  <a:lnTo>
                    <a:pt x="1107" y="13300"/>
                  </a:lnTo>
                  <a:cubicBezTo>
                    <a:pt x="762" y="13455"/>
                    <a:pt x="596" y="13871"/>
                    <a:pt x="750" y="14217"/>
                  </a:cubicBezTo>
                  <a:cubicBezTo>
                    <a:pt x="869" y="14479"/>
                    <a:pt x="1119" y="14645"/>
                    <a:pt x="1393" y="14645"/>
                  </a:cubicBezTo>
                  <a:cubicBezTo>
                    <a:pt x="1488" y="14645"/>
                    <a:pt x="1584" y="14621"/>
                    <a:pt x="1667" y="14586"/>
                  </a:cubicBezTo>
                  <a:lnTo>
                    <a:pt x="5358" y="12966"/>
                  </a:lnTo>
                  <a:cubicBezTo>
                    <a:pt x="4906" y="12716"/>
                    <a:pt x="4525" y="12359"/>
                    <a:pt x="4251" y="11931"/>
                  </a:cubicBezTo>
                  <a:lnTo>
                    <a:pt x="2941" y="12502"/>
                  </a:lnTo>
                  <a:cubicBezTo>
                    <a:pt x="2572" y="11835"/>
                    <a:pt x="2370" y="11097"/>
                    <a:pt x="2370" y="10335"/>
                  </a:cubicBezTo>
                  <a:cubicBezTo>
                    <a:pt x="2370" y="9871"/>
                    <a:pt x="2441" y="9418"/>
                    <a:pt x="2584" y="9002"/>
                  </a:cubicBezTo>
                  <a:lnTo>
                    <a:pt x="3858" y="9645"/>
                  </a:lnTo>
                  <a:cubicBezTo>
                    <a:pt x="3965" y="9180"/>
                    <a:pt x="4191" y="8752"/>
                    <a:pt x="4489" y="8394"/>
                  </a:cubicBezTo>
                  <a:lnTo>
                    <a:pt x="3215" y="7751"/>
                  </a:lnTo>
                  <a:cubicBezTo>
                    <a:pt x="3882" y="6835"/>
                    <a:pt x="4894" y="6180"/>
                    <a:pt x="6060" y="6001"/>
                  </a:cubicBezTo>
                  <a:lnTo>
                    <a:pt x="6060" y="7430"/>
                  </a:lnTo>
                  <a:cubicBezTo>
                    <a:pt x="6287" y="7382"/>
                    <a:pt x="6513" y="7347"/>
                    <a:pt x="6763" y="7347"/>
                  </a:cubicBezTo>
                  <a:cubicBezTo>
                    <a:pt x="7001" y="7347"/>
                    <a:pt x="7227" y="7382"/>
                    <a:pt x="7454" y="7430"/>
                  </a:cubicBezTo>
                  <a:lnTo>
                    <a:pt x="7454" y="6001"/>
                  </a:lnTo>
                  <a:cubicBezTo>
                    <a:pt x="8620" y="6180"/>
                    <a:pt x="9644" y="6835"/>
                    <a:pt x="10311" y="7751"/>
                  </a:cubicBezTo>
                  <a:lnTo>
                    <a:pt x="9025" y="8394"/>
                  </a:lnTo>
                  <a:cubicBezTo>
                    <a:pt x="9335" y="8752"/>
                    <a:pt x="9549" y="9180"/>
                    <a:pt x="9656" y="9645"/>
                  </a:cubicBezTo>
                  <a:lnTo>
                    <a:pt x="10942" y="9002"/>
                  </a:lnTo>
                  <a:cubicBezTo>
                    <a:pt x="11073" y="9418"/>
                    <a:pt x="11144" y="9871"/>
                    <a:pt x="11144" y="10335"/>
                  </a:cubicBezTo>
                  <a:cubicBezTo>
                    <a:pt x="11144" y="11097"/>
                    <a:pt x="10954" y="11835"/>
                    <a:pt x="10573" y="12502"/>
                  </a:cubicBezTo>
                  <a:lnTo>
                    <a:pt x="9275" y="11931"/>
                  </a:lnTo>
                  <a:cubicBezTo>
                    <a:pt x="9001" y="12359"/>
                    <a:pt x="8608" y="12716"/>
                    <a:pt x="8156" y="12966"/>
                  </a:cubicBezTo>
                  <a:lnTo>
                    <a:pt x="11847" y="14586"/>
                  </a:lnTo>
                  <a:cubicBezTo>
                    <a:pt x="11942" y="14621"/>
                    <a:pt x="12037" y="14645"/>
                    <a:pt x="12121" y="14645"/>
                  </a:cubicBezTo>
                  <a:cubicBezTo>
                    <a:pt x="12395" y="14645"/>
                    <a:pt x="12645" y="14479"/>
                    <a:pt x="12764" y="14217"/>
                  </a:cubicBezTo>
                  <a:cubicBezTo>
                    <a:pt x="12918" y="13871"/>
                    <a:pt x="12764" y="13455"/>
                    <a:pt x="12407" y="13300"/>
                  </a:cubicBezTo>
                  <a:lnTo>
                    <a:pt x="11859" y="13062"/>
                  </a:lnTo>
                  <a:cubicBezTo>
                    <a:pt x="12311" y="12228"/>
                    <a:pt x="12537" y="11288"/>
                    <a:pt x="12537" y="10335"/>
                  </a:cubicBezTo>
                  <a:cubicBezTo>
                    <a:pt x="12537" y="9645"/>
                    <a:pt x="12418" y="8978"/>
                    <a:pt x="12192" y="8359"/>
                  </a:cubicBezTo>
                  <a:lnTo>
                    <a:pt x="13038" y="7930"/>
                  </a:lnTo>
                  <a:cubicBezTo>
                    <a:pt x="13383" y="7763"/>
                    <a:pt x="13526" y="7347"/>
                    <a:pt x="13347" y="7001"/>
                  </a:cubicBezTo>
                  <a:cubicBezTo>
                    <a:pt x="13221" y="6758"/>
                    <a:pt x="12976" y="6615"/>
                    <a:pt x="12721" y="6615"/>
                  </a:cubicBezTo>
                  <a:cubicBezTo>
                    <a:pt x="12616" y="6615"/>
                    <a:pt x="12508" y="6639"/>
                    <a:pt x="12407" y="6692"/>
                  </a:cubicBezTo>
                  <a:lnTo>
                    <a:pt x="11561" y="7120"/>
                  </a:lnTo>
                  <a:cubicBezTo>
                    <a:pt x="10644" y="5751"/>
                    <a:pt x="9168" y="4799"/>
                    <a:pt x="7454" y="4584"/>
                  </a:cubicBezTo>
                  <a:lnTo>
                    <a:pt x="7454" y="2739"/>
                  </a:lnTo>
                  <a:lnTo>
                    <a:pt x="7894" y="2739"/>
                  </a:lnTo>
                  <a:cubicBezTo>
                    <a:pt x="8275" y="2739"/>
                    <a:pt x="8597" y="2429"/>
                    <a:pt x="8597" y="2037"/>
                  </a:cubicBezTo>
                  <a:cubicBezTo>
                    <a:pt x="8597" y="1656"/>
                    <a:pt x="8275" y="1346"/>
                    <a:pt x="7894" y="1346"/>
                  </a:cubicBezTo>
                  <a:lnTo>
                    <a:pt x="7454" y="1346"/>
                  </a:lnTo>
                  <a:lnTo>
                    <a:pt x="7454" y="703"/>
                  </a:lnTo>
                  <a:cubicBezTo>
                    <a:pt x="7454" y="310"/>
                    <a:pt x="7144" y="1"/>
                    <a:pt x="6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4"/>
            <p:cNvSpPr/>
            <p:nvPr/>
          </p:nvSpPr>
          <p:spPr>
            <a:xfrm>
              <a:off x="690550" y="3993175"/>
              <a:ext cx="79500" cy="79500"/>
            </a:xfrm>
            <a:custGeom>
              <a:rect b="b" l="l" r="r" t="t"/>
              <a:pathLst>
                <a:path extrusionOk="0" h="3180" w="3180">
                  <a:moveTo>
                    <a:pt x="1596" y="1"/>
                  </a:moveTo>
                  <a:cubicBezTo>
                    <a:pt x="715" y="1"/>
                    <a:pt x="1" y="715"/>
                    <a:pt x="1" y="1596"/>
                  </a:cubicBezTo>
                  <a:cubicBezTo>
                    <a:pt x="1" y="2465"/>
                    <a:pt x="715" y="3180"/>
                    <a:pt x="1596" y="3180"/>
                  </a:cubicBezTo>
                  <a:cubicBezTo>
                    <a:pt x="2465" y="3180"/>
                    <a:pt x="3179" y="2465"/>
                    <a:pt x="3179" y="1596"/>
                  </a:cubicBezTo>
                  <a:cubicBezTo>
                    <a:pt x="3179" y="715"/>
                    <a:pt x="2465" y="1"/>
                    <a:pt x="1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3" name="Shape 1403"/>
        <p:cNvGrpSpPr/>
        <p:nvPr/>
      </p:nvGrpSpPr>
      <p:grpSpPr>
        <a:xfrm>
          <a:off x="0" y="0"/>
          <a:ext cx="0" cy="0"/>
          <a:chOff x="0" y="0"/>
          <a:chExt cx="0" cy="0"/>
        </a:xfrm>
      </p:grpSpPr>
      <p:sp>
        <p:nvSpPr>
          <p:cNvPr id="1404" name="Google Shape;1404;p55"/>
          <p:cNvSpPr txBox="1"/>
          <p:nvPr>
            <p:ph type="title"/>
          </p:nvPr>
        </p:nvSpPr>
        <p:spPr>
          <a:xfrm>
            <a:off x="1822050" y="1398450"/>
            <a:ext cx="5499900" cy="75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Bibliographical references</a:t>
            </a:r>
            <a:endParaRPr/>
          </a:p>
        </p:txBody>
      </p:sp>
      <p:sp>
        <p:nvSpPr>
          <p:cNvPr id="1405" name="Google Shape;1405;p55"/>
          <p:cNvSpPr txBox="1"/>
          <p:nvPr>
            <p:ph idx="1" type="body"/>
          </p:nvPr>
        </p:nvSpPr>
        <p:spPr>
          <a:xfrm>
            <a:off x="2479925" y="2188750"/>
            <a:ext cx="4184100" cy="2411700"/>
          </a:xfrm>
          <a:prstGeom prst="rect">
            <a:avLst/>
          </a:prstGeom>
        </p:spPr>
        <p:txBody>
          <a:bodyPr anchorCtr="0" anchor="ctr" bIns="91425" lIns="91425" spcFirstLastPara="1" rIns="91425" wrap="square" tIns="91425">
            <a:noAutofit/>
          </a:bodyPr>
          <a:lstStyle/>
          <a:p>
            <a:pPr indent="-304800" lvl="0" marL="457200" rtl="0" algn="l">
              <a:spcBef>
                <a:spcPts val="0"/>
              </a:spcBef>
              <a:spcAft>
                <a:spcPts val="0"/>
              </a:spcAft>
              <a:buSzPts val="1200"/>
              <a:buChar char="●"/>
            </a:pPr>
            <a:r>
              <a:rPr lang="en"/>
              <a:t>AUTHOR (YEAR). Title of the publication. Publisher.</a:t>
            </a:r>
            <a:endParaRPr/>
          </a:p>
          <a:p>
            <a:pPr indent="-304800" lvl="0" marL="457200" rtl="0" algn="l">
              <a:spcBef>
                <a:spcPts val="1000"/>
              </a:spcBef>
              <a:spcAft>
                <a:spcPts val="0"/>
              </a:spcAft>
              <a:buSzPts val="1200"/>
              <a:buChar char="●"/>
            </a:pPr>
            <a:r>
              <a:rPr lang="en"/>
              <a:t>AUTHOR (YEAR). Title of the publication. Publisher.</a:t>
            </a:r>
            <a:endParaRPr/>
          </a:p>
          <a:p>
            <a:pPr indent="-304800" lvl="0" marL="457200" rtl="0" algn="l">
              <a:spcBef>
                <a:spcPts val="1000"/>
              </a:spcBef>
              <a:spcAft>
                <a:spcPts val="0"/>
              </a:spcAft>
              <a:buSzPts val="1200"/>
              <a:buChar char="●"/>
            </a:pPr>
            <a:r>
              <a:rPr lang="en"/>
              <a:t>AUTHOR (YEAR). Title of the publication. Publisher.</a:t>
            </a:r>
            <a:endParaRPr/>
          </a:p>
          <a:p>
            <a:pPr indent="-304800" lvl="0" marL="457200" rtl="0" algn="l">
              <a:spcBef>
                <a:spcPts val="1000"/>
              </a:spcBef>
              <a:spcAft>
                <a:spcPts val="0"/>
              </a:spcAft>
              <a:buSzPts val="1200"/>
              <a:buChar char="●"/>
            </a:pPr>
            <a:r>
              <a:rPr lang="en"/>
              <a:t>AUTHOR (YEAR). Title of the publication. Publisher.</a:t>
            </a:r>
            <a:endParaRPr/>
          </a:p>
          <a:p>
            <a:pPr indent="-304800" lvl="0" marL="457200" rtl="0" algn="l">
              <a:spcBef>
                <a:spcPts val="1000"/>
              </a:spcBef>
              <a:spcAft>
                <a:spcPts val="0"/>
              </a:spcAft>
              <a:buSzPts val="1200"/>
              <a:buChar char="●"/>
            </a:pPr>
            <a:r>
              <a:rPr lang="en"/>
              <a:t>AUTHOR (YEAR). Title of the publication. Publisher.</a:t>
            </a:r>
            <a:endParaRPr/>
          </a:p>
          <a:p>
            <a:pPr indent="-304800" lvl="0" marL="457200" rtl="0" algn="l">
              <a:spcBef>
                <a:spcPts val="1000"/>
              </a:spcBef>
              <a:spcAft>
                <a:spcPts val="0"/>
              </a:spcAft>
              <a:buSzPts val="1200"/>
              <a:buChar char="●"/>
            </a:pPr>
            <a:r>
              <a:rPr lang="en"/>
              <a:t>AUTHOR (YEAR). Title of the publication. Publisher.</a:t>
            </a:r>
            <a:endParaRPr/>
          </a:p>
          <a:p>
            <a:pPr indent="-304800" lvl="0" marL="457200" rtl="0" algn="l">
              <a:spcBef>
                <a:spcPts val="1000"/>
              </a:spcBef>
              <a:spcAft>
                <a:spcPts val="1000"/>
              </a:spcAft>
              <a:buSzPts val="1200"/>
              <a:buChar char="●"/>
            </a:pPr>
            <a:r>
              <a:rPr lang="en"/>
              <a:t>AUTHOR (YEAR). Title of the publication. Publisher.</a:t>
            </a:r>
            <a:endParaRPr/>
          </a:p>
        </p:txBody>
      </p:sp>
      <p:grpSp>
        <p:nvGrpSpPr>
          <p:cNvPr id="1406" name="Google Shape;1406;p55"/>
          <p:cNvGrpSpPr/>
          <p:nvPr/>
        </p:nvGrpSpPr>
        <p:grpSpPr>
          <a:xfrm flipH="1" rot="-1800053">
            <a:off x="2975545" y="82750"/>
            <a:ext cx="616649" cy="755065"/>
            <a:chOff x="6201500" y="1758888"/>
            <a:chExt cx="434700" cy="532275"/>
          </a:xfrm>
        </p:grpSpPr>
        <p:sp>
          <p:nvSpPr>
            <p:cNvPr id="1407" name="Google Shape;1407;p5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55"/>
          <p:cNvGrpSpPr/>
          <p:nvPr/>
        </p:nvGrpSpPr>
        <p:grpSpPr>
          <a:xfrm rot="-712518">
            <a:off x="5831929" y="322593"/>
            <a:ext cx="355099" cy="434806"/>
            <a:chOff x="6201500" y="1758888"/>
            <a:chExt cx="434700" cy="532275"/>
          </a:xfrm>
        </p:grpSpPr>
        <p:sp>
          <p:nvSpPr>
            <p:cNvPr id="1412" name="Google Shape;1412;p5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9" name="Shape 1419"/>
        <p:cNvGrpSpPr/>
        <p:nvPr/>
      </p:nvGrpSpPr>
      <p:grpSpPr>
        <a:xfrm>
          <a:off x="0" y="0"/>
          <a:ext cx="0" cy="0"/>
          <a:chOff x="0" y="0"/>
          <a:chExt cx="0" cy="0"/>
        </a:xfrm>
      </p:grpSpPr>
      <p:sp>
        <p:nvSpPr>
          <p:cNvPr id="1420" name="Google Shape;1420;p56"/>
          <p:cNvSpPr txBox="1"/>
          <p:nvPr>
            <p:ph type="title"/>
          </p:nvPr>
        </p:nvSpPr>
        <p:spPr>
          <a:xfrm>
            <a:off x="720000" y="778948"/>
            <a:ext cx="4294800" cy="101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421" name="Google Shape;1421;p56"/>
          <p:cNvSpPr txBox="1"/>
          <p:nvPr>
            <p:ph idx="1" type="subTitle"/>
          </p:nvPr>
        </p:nvSpPr>
        <p:spPr>
          <a:xfrm>
            <a:off x="720000" y="1922151"/>
            <a:ext cx="3434700" cy="112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lt1"/>
              </a:buClr>
              <a:buSzPts val="1100"/>
              <a:buFont typeface="Arial"/>
              <a:buNone/>
            </a:pPr>
            <a:r>
              <a:rPr b="1" lang="en"/>
              <a:t>Do you have any questions?</a:t>
            </a:r>
            <a:endParaRPr b="1"/>
          </a:p>
          <a:p>
            <a:pPr indent="0" lvl="0" marL="0" rtl="0" algn="l">
              <a:spcBef>
                <a:spcPts val="0"/>
              </a:spcBef>
              <a:spcAft>
                <a:spcPts val="0"/>
              </a:spcAft>
              <a:buClr>
                <a:schemeClr val="lt1"/>
              </a:buClr>
              <a:buSzPts val="1100"/>
              <a:buFont typeface="Arial"/>
              <a:buNone/>
            </a:pPr>
            <a:r>
              <a:rPr lang="en"/>
              <a:t>youremail@freepik.com </a:t>
            </a:r>
            <a:endParaRPr/>
          </a:p>
          <a:p>
            <a:pPr indent="0" lvl="0" marL="0" rtl="0" algn="l">
              <a:spcBef>
                <a:spcPts val="0"/>
              </a:spcBef>
              <a:spcAft>
                <a:spcPts val="0"/>
              </a:spcAft>
              <a:buClr>
                <a:schemeClr val="lt1"/>
              </a:buClr>
              <a:buSzPts val="1100"/>
              <a:buFont typeface="Arial"/>
              <a:buNone/>
            </a:pPr>
            <a:r>
              <a:rPr lang="en"/>
              <a:t>+91  620 421 838 </a:t>
            </a:r>
            <a:endParaRPr/>
          </a:p>
          <a:p>
            <a:pPr indent="0" lvl="0" marL="0" rtl="0" algn="l">
              <a:spcBef>
                <a:spcPts val="0"/>
              </a:spcBef>
              <a:spcAft>
                <a:spcPts val="0"/>
              </a:spcAft>
              <a:buNone/>
            </a:pPr>
            <a:r>
              <a:rPr lang="en"/>
              <a:t>yourcompany.com</a:t>
            </a:r>
            <a:endParaRPr/>
          </a:p>
        </p:txBody>
      </p:sp>
      <p:sp>
        <p:nvSpPr>
          <p:cNvPr id="1422" name="Google Shape;1422;p56"/>
          <p:cNvSpPr txBox="1"/>
          <p:nvPr/>
        </p:nvSpPr>
        <p:spPr>
          <a:xfrm>
            <a:off x="720000" y="4274215"/>
            <a:ext cx="3000000" cy="3294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200">
                <a:solidFill>
                  <a:schemeClr val="dk1"/>
                </a:solidFill>
                <a:latin typeface="Source Sans Pro"/>
                <a:ea typeface="Source Sans Pro"/>
                <a:cs typeface="Source Sans Pro"/>
                <a:sym typeface="Source Sans Pro"/>
              </a:rPr>
              <a:t>Please keep this slide for attribution</a:t>
            </a:r>
            <a:endParaRPr sz="1200">
              <a:solidFill>
                <a:schemeClr val="dk1"/>
              </a:solidFill>
              <a:latin typeface="Source Sans Pro"/>
              <a:ea typeface="Source Sans Pro"/>
              <a:cs typeface="Source Sans Pro"/>
              <a:sym typeface="Source Sans Pro"/>
            </a:endParaRPr>
          </a:p>
        </p:txBody>
      </p:sp>
      <p:grpSp>
        <p:nvGrpSpPr>
          <p:cNvPr id="1423" name="Google Shape;1423;p56"/>
          <p:cNvGrpSpPr/>
          <p:nvPr/>
        </p:nvGrpSpPr>
        <p:grpSpPr>
          <a:xfrm rot="-798224">
            <a:off x="5977508" y="1522461"/>
            <a:ext cx="1048320" cy="1283417"/>
            <a:chOff x="5848225" y="636413"/>
            <a:chExt cx="750800" cy="919175"/>
          </a:xfrm>
        </p:grpSpPr>
        <p:sp>
          <p:nvSpPr>
            <p:cNvPr id="1424" name="Google Shape;1424;p56"/>
            <p:cNvSpPr/>
            <p:nvPr/>
          </p:nvSpPr>
          <p:spPr>
            <a:xfrm>
              <a:off x="5945475" y="636413"/>
              <a:ext cx="344275" cy="585425"/>
            </a:xfrm>
            <a:custGeom>
              <a:rect b="b" l="l" r="r" t="t"/>
              <a:pathLst>
                <a:path extrusionOk="0" h="23417" w="13771">
                  <a:moveTo>
                    <a:pt x="2281" y="0"/>
                  </a:moveTo>
                  <a:cubicBezTo>
                    <a:pt x="1551" y="0"/>
                    <a:pt x="700" y="304"/>
                    <a:pt x="1" y="1338"/>
                  </a:cubicBezTo>
                  <a:cubicBezTo>
                    <a:pt x="1" y="1338"/>
                    <a:pt x="3041" y="2736"/>
                    <a:pt x="3892" y="7143"/>
                  </a:cubicBezTo>
                  <a:cubicBezTo>
                    <a:pt x="4743" y="11581"/>
                    <a:pt x="2068" y="13040"/>
                    <a:pt x="2858" y="17083"/>
                  </a:cubicBezTo>
                  <a:cubicBezTo>
                    <a:pt x="3648" y="21156"/>
                    <a:pt x="2037" y="23253"/>
                    <a:pt x="2037" y="23253"/>
                  </a:cubicBezTo>
                  <a:cubicBezTo>
                    <a:pt x="2037" y="23253"/>
                    <a:pt x="2651" y="23416"/>
                    <a:pt x="3603" y="23416"/>
                  </a:cubicBezTo>
                  <a:cubicBezTo>
                    <a:pt x="5528" y="23416"/>
                    <a:pt x="8838" y="22750"/>
                    <a:pt x="11278" y="18724"/>
                  </a:cubicBezTo>
                  <a:cubicBezTo>
                    <a:pt x="13770" y="14621"/>
                    <a:pt x="12494" y="11368"/>
                    <a:pt x="12494" y="11368"/>
                  </a:cubicBezTo>
                  <a:cubicBezTo>
                    <a:pt x="13649" y="8876"/>
                    <a:pt x="11339" y="7538"/>
                    <a:pt x="11339" y="7538"/>
                  </a:cubicBezTo>
                  <a:cubicBezTo>
                    <a:pt x="11339" y="7538"/>
                    <a:pt x="11946" y="5806"/>
                    <a:pt x="10032" y="4620"/>
                  </a:cubicBezTo>
                  <a:cubicBezTo>
                    <a:pt x="10032" y="4620"/>
                    <a:pt x="9697" y="2462"/>
                    <a:pt x="7235" y="1885"/>
                  </a:cubicBezTo>
                  <a:cubicBezTo>
                    <a:pt x="7235" y="1885"/>
                    <a:pt x="6199" y="444"/>
                    <a:pt x="4494" y="444"/>
                  </a:cubicBezTo>
                  <a:cubicBezTo>
                    <a:pt x="4330" y="444"/>
                    <a:pt x="4159" y="457"/>
                    <a:pt x="3983" y="487"/>
                  </a:cubicBezTo>
                  <a:cubicBezTo>
                    <a:pt x="3983" y="487"/>
                    <a:pt x="3223" y="0"/>
                    <a:pt x="2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6"/>
            <p:cNvSpPr/>
            <p:nvPr/>
          </p:nvSpPr>
          <p:spPr>
            <a:xfrm>
              <a:off x="5848225" y="1001588"/>
              <a:ext cx="455950" cy="400800"/>
            </a:xfrm>
            <a:custGeom>
              <a:rect b="b" l="l" r="r" t="t"/>
              <a:pathLst>
                <a:path extrusionOk="0" h="16032" w="18238">
                  <a:moveTo>
                    <a:pt x="3496" y="0"/>
                  </a:moveTo>
                  <a:cubicBezTo>
                    <a:pt x="3465" y="0"/>
                    <a:pt x="3435" y="3"/>
                    <a:pt x="3405" y="14"/>
                  </a:cubicBezTo>
                  <a:cubicBezTo>
                    <a:pt x="1520" y="14"/>
                    <a:pt x="1034" y="1837"/>
                    <a:pt x="1034" y="1837"/>
                  </a:cubicBezTo>
                  <a:cubicBezTo>
                    <a:pt x="152" y="2324"/>
                    <a:pt x="0" y="3448"/>
                    <a:pt x="0" y="3448"/>
                  </a:cubicBezTo>
                  <a:cubicBezTo>
                    <a:pt x="0" y="3448"/>
                    <a:pt x="274" y="2681"/>
                    <a:pt x="1628" y="2681"/>
                  </a:cubicBezTo>
                  <a:cubicBezTo>
                    <a:pt x="1700" y="2681"/>
                    <a:pt x="1776" y="2684"/>
                    <a:pt x="1854" y="2688"/>
                  </a:cubicBezTo>
                  <a:cubicBezTo>
                    <a:pt x="3253" y="2780"/>
                    <a:pt x="3557" y="4330"/>
                    <a:pt x="3557" y="4330"/>
                  </a:cubicBezTo>
                  <a:cubicBezTo>
                    <a:pt x="3557" y="4330"/>
                    <a:pt x="4104" y="7643"/>
                    <a:pt x="7903" y="11685"/>
                  </a:cubicBezTo>
                  <a:cubicBezTo>
                    <a:pt x="11703" y="15789"/>
                    <a:pt x="18147" y="16032"/>
                    <a:pt x="18147" y="16032"/>
                  </a:cubicBezTo>
                  <a:cubicBezTo>
                    <a:pt x="18238" y="14512"/>
                    <a:pt x="17812" y="13448"/>
                    <a:pt x="17812" y="13448"/>
                  </a:cubicBezTo>
                  <a:cubicBezTo>
                    <a:pt x="15745" y="7825"/>
                    <a:pt x="12037" y="5120"/>
                    <a:pt x="9119" y="3722"/>
                  </a:cubicBezTo>
                  <a:cubicBezTo>
                    <a:pt x="6292" y="2384"/>
                    <a:pt x="5776" y="196"/>
                    <a:pt x="3678" y="14"/>
                  </a:cubicBezTo>
                  <a:cubicBezTo>
                    <a:pt x="3617" y="14"/>
                    <a:pt x="3557" y="0"/>
                    <a:pt x="34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6"/>
            <p:cNvSpPr/>
            <p:nvPr/>
          </p:nvSpPr>
          <p:spPr>
            <a:xfrm>
              <a:off x="6143050" y="1246588"/>
              <a:ext cx="389250" cy="309000"/>
            </a:xfrm>
            <a:custGeom>
              <a:rect b="b" l="l" r="r" t="t"/>
              <a:pathLst>
                <a:path extrusionOk="0" h="12360" w="15570">
                  <a:moveTo>
                    <a:pt x="3284" y="1"/>
                  </a:moveTo>
                  <a:lnTo>
                    <a:pt x="1" y="2493"/>
                  </a:lnTo>
                  <a:cubicBezTo>
                    <a:pt x="1" y="2493"/>
                    <a:pt x="1460" y="3861"/>
                    <a:pt x="1946" y="5624"/>
                  </a:cubicBezTo>
                  <a:cubicBezTo>
                    <a:pt x="2402" y="7387"/>
                    <a:pt x="31" y="11156"/>
                    <a:pt x="943" y="11186"/>
                  </a:cubicBezTo>
                  <a:cubicBezTo>
                    <a:pt x="1885" y="11186"/>
                    <a:pt x="3253" y="9029"/>
                    <a:pt x="3253" y="9028"/>
                  </a:cubicBezTo>
                  <a:lnTo>
                    <a:pt x="3253" y="9028"/>
                  </a:lnTo>
                  <a:cubicBezTo>
                    <a:pt x="3253" y="9029"/>
                    <a:pt x="2612" y="11768"/>
                    <a:pt x="3299" y="11768"/>
                  </a:cubicBezTo>
                  <a:cubicBezTo>
                    <a:pt x="3313" y="11768"/>
                    <a:pt x="3329" y="11767"/>
                    <a:pt x="3344" y="11764"/>
                  </a:cubicBezTo>
                  <a:cubicBezTo>
                    <a:pt x="4104" y="11612"/>
                    <a:pt x="5077" y="9758"/>
                    <a:pt x="5077" y="9758"/>
                  </a:cubicBezTo>
                  <a:cubicBezTo>
                    <a:pt x="5077" y="9758"/>
                    <a:pt x="5105" y="12360"/>
                    <a:pt x="5847" y="12360"/>
                  </a:cubicBezTo>
                  <a:cubicBezTo>
                    <a:pt x="5882" y="12360"/>
                    <a:pt x="5920" y="12354"/>
                    <a:pt x="5958" y="12341"/>
                  </a:cubicBezTo>
                  <a:cubicBezTo>
                    <a:pt x="6840" y="12038"/>
                    <a:pt x="7113" y="9727"/>
                    <a:pt x="7113" y="9727"/>
                  </a:cubicBezTo>
                  <a:cubicBezTo>
                    <a:pt x="7113" y="9727"/>
                    <a:pt x="8177" y="11434"/>
                    <a:pt x="8653" y="11434"/>
                  </a:cubicBezTo>
                  <a:cubicBezTo>
                    <a:pt x="8705" y="11434"/>
                    <a:pt x="8749" y="11414"/>
                    <a:pt x="8785" y="11369"/>
                  </a:cubicBezTo>
                  <a:cubicBezTo>
                    <a:pt x="9211" y="10913"/>
                    <a:pt x="8481" y="9059"/>
                    <a:pt x="8481" y="9059"/>
                  </a:cubicBezTo>
                  <a:lnTo>
                    <a:pt x="8481" y="9059"/>
                  </a:lnTo>
                  <a:cubicBezTo>
                    <a:pt x="8482" y="9059"/>
                    <a:pt x="10053" y="10248"/>
                    <a:pt x="10693" y="10248"/>
                  </a:cubicBezTo>
                  <a:cubicBezTo>
                    <a:pt x="10819" y="10248"/>
                    <a:pt x="10908" y="10202"/>
                    <a:pt x="10943" y="10092"/>
                  </a:cubicBezTo>
                  <a:cubicBezTo>
                    <a:pt x="11156" y="9393"/>
                    <a:pt x="9910" y="7995"/>
                    <a:pt x="9910" y="7995"/>
                  </a:cubicBezTo>
                  <a:lnTo>
                    <a:pt x="9910" y="7995"/>
                  </a:lnTo>
                  <a:cubicBezTo>
                    <a:pt x="9910" y="7995"/>
                    <a:pt x="11067" y="8253"/>
                    <a:pt x="11854" y="8253"/>
                  </a:cubicBezTo>
                  <a:cubicBezTo>
                    <a:pt x="12303" y="8253"/>
                    <a:pt x="12632" y="8169"/>
                    <a:pt x="12554" y="7904"/>
                  </a:cubicBezTo>
                  <a:cubicBezTo>
                    <a:pt x="12342" y="7205"/>
                    <a:pt x="10548" y="6384"/>
                    <a:pt x="10548" y="6384"/>
                  </a:cubicBezTo>
                  <a:lnTo>
                    <a:pt x="10548" y="6384"/>
                  </a:lnTo>
                  <a:cubicBezTo>
                    <a:pt x="10548" y="6384"/>
                    <a:pt x="11160" y="6449"/>
                    <a:pt x="11872" y="6449"/>
                  </a:cubicBezTo>
                  <a:cubicBezTo>
                    <a:pt x="12777" y="6449"/>
                    <a:pt x="13843" y="6344"/>
                    <a:pt x="14013" y="5867"/>
                  </a:cubicBezTo>
                  <a:cubicBezTo>
                    <a:pt x="14256" y="5047"/>
                    <a:pt x="10943" y="4621"/>
                    <a:pt x="10943" y="4621"/>
                  </a:cubicBezTo>
                  <a:cubicBezTo>
                    <a:pt x="10943" y="4621"/>
                    <a:pt x="13041" y="4499"/>
                    <a:pt x="14408" y="3861"/>
                  </a:cubicBezTo>
                  <a:cubicBezTo>
                    <a:pt x="15569" y="3319"/>
                    <a:pt x="15022" y="2602"/>
                    <a:pt x="12451" y="2602"/>
                  </a:cubicBezTo>
                  <a:cubicBezTo>
                    <a:pt x="11993" y="2602"/>
                    <a:pt x="11471" y="2625"/>
                    <a:pt x="10883" y="2676"/>
                  </a:cubicBezTo>
                  <a:cubicBezTo>
                    <a:pt x="9502" y="2794"/>
                    <a:pt x="8512" y="2833"/>
                    <a:pt x="7809" y="2833"/>
                  </a:cubicBezTo>
                  <a:cubicBezTo>
                    <a:pt x="6531" y="2833"/>
                    <a:pt x="6202" y="2706"/>
                    <a:pt x="6202" y="2706"/>
                  </a:cubicBezTo>
                  <a:cubicBezTo>
                    <a:pt x="4621" y="2068"/>
                    <a:pt x="3284" y="1"/>
                    <a:pt x="32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6"/>
            <p:cNvSpPr/>
            <p:nvPr/>
          </p:nvSpPr>
          <p:spPr>
            <a:xfrm>
              <a:off x="6063275" y="760263"/>
              <a:ext cx="535750" cy="479275"/>
            </a:xfrm>
            <a:custGeom>
              <a:rect b="b" l="l" r="r" t="t"/>
              <a:pathLst>
                <a:path extrusionOk="0" h="19171" w="21430">
                  <a:moveTo>
                    <a:pt x="16870" y="1"/>
                  </a:moveTo>
                  <a:cubicBezTo>
                    <a:pt x="16870" y="1"/>
                    <a:pt x="17478" y="3314"/>
                    <a:pt x="14317" y="6505"/>
                  </a:cubicBezTo>
                  <a:cubicBezTo>
                    <a:pt x="11156" y="9727"/>
                    <a:pt x="8420" y="8360"/>
                    <a:pt x="5532" y="11308"/>
                  </a:cubicBezTo>
                  <a:cubicBezTo>
                    <a:pt x="2887" y="13981"/>
                    <a:pt x="492" y="14106"/>
                    <a:pt x="67" y="14106"/>
                  </a:cubicBezTo>
                  <a:cubicBezTo>
                    <a:pt x="23" y="14106"/>
                    <a:pt x="0" y="14104"/>
                    <a:pt x="0" y="14104"/>
                  </a:cubicBezTo>
                  <a:lnTo>
                    <a:pt x="0" y="14104"/>
                  </a:lnTo>
                  <a:cubicBezTo>
                    <a:pt x="0" y="14104"/>
                    <a:pt x="1783" y="19170"/>
                    <a:pt x="8217" y="19170"/>
                  </a:cubicBezTo>
                  <a:cubicBezTo>
                    <a:pt x="8451" y="19170"/>
                    <a:pt x="8691" y="19164"/>
                    <a:pt x="8937" y="19150"/>
                  </a:cubicBezTo>
                  <a:cubicBezTo>
                    <a:pt x="13709" y="18876"/>
                    <a:pt x="15715" y="16019"/>
                    <a:pt x="15715" y="16019"/>
                  </a:cubicBezTo>
                  <a:cubicBezTo>
                    <a:pt x="18390" y="15502"/>
                    <a:pt x="18177" y="12858"/>
                    <a:pt x="18177" y="12858"/>
                  </a:cubicBezTo>
                  <a:cubicBezTo>
                    <a:pt x="18177" y="12858"/>
                    <a:pt x="19970" y="12433"/>
                    <a:pt x="19849" y="10122"/>
                  </a:cubicBezTo>
                  <a:cubicBezTo>
                    <a:pt x="19849" y="10122"/>
                    <a:pt x="21429" y="8663"/>
                    <a:pt x="20517" y="6293"/>
                  </a:cubicBezTo>
                  <a:cubicBezTo>
                    <a:pt x="20517" y="6293"/>
                    <a:pt x="21247" y="4287"/>
                    <a:pt x="19849" y="2828"/>
                  </a:cubicBezTo>
                  <a:cubicBezTo>
                    <a:pt x="19849" y="2828"/>
                    <a:pt x="19758" y="31"/>
                    <a:pt x="16961" y="31"/>
                  </a:cubicBezTo>
                  <a:cubicBezTo>
                    <a:pt x="16931" y="31"/>
                    <a:pt x="16931" y="31"/>
                    <a:pt x="168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 name="Google Shape;1428;p56"/>
          <p:cNvGrpSpPr/>
          <p:nvPr/>
        </p:nvGrpSpPr>
        <p:grpSpPr>
          <a:xfrm flipH="1" rot="798151">
            <a:off x="7306456" y="2952157"/>
            <a:ext cx="434714" cy="532292"/>
            <a:chOff x="6201500" y="1758888"/>
            <a:chExt cx="434700" cy="532275"/>
          </a:xfrm>
        </p:grpSpPr>
        <p:sp>
          <p:nvSpPr>
            <p:cNvPr id="1429" name="Google Shape;1429;p56"/>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6"/>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6"/>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6"/>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56"/>
          <p:cNvGrpSpPr/>
          <p:nvPr/>
        </p:nvGrpSpPr>
        <p:grpSpPr>
          <a:xfrm rot="-712518">
            <a:off x="8029454" y="1515105"/>
            <a:ext cx="355099" cy="434806"/>
            <a:chOff x="6201500" y="1758888"/>
            <a:chExt cx="434700" cy="532275"/>
          </a:xfrm>
        </p:grpSpPr>
        <p:sp>
          <p:nvSpPr>
            <p:cNvPr id="1434" name="Google Shape;1434;p56"/>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6"/>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6"/>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6"/>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 name="Google Shape;1438;p56"/>
          <p:cNvGrpSpPr/>
          <p:nvPr/>
        </p:nvGrpSpPr>
        <p:grpSpPr>
          <a:xfrm>
            <a:off x="1432665" y="3300463"/>
            <a:ext cx="399279" cy="399279"/>
            <a:chOff x="1379798" y="1723250"/>
            <a:chExt cx="397887" cy="397887"/>
          </a:xfrm>
        </p:grpSpPr>
        <p:sp>
          <p:nvSpPr>
            <p:cNvPr id="1439" name="Google Shape;1439;p56"/>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6"/>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6"/>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6"/>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56"/>
          <p:cNvGrpSpPr/>
          <p:nvPr/>
        </p:nvGrpSpPr>
        <p:grpSpPr>
          <a:xfrm>
            <a:off x="834387" y="3300463"/>
            <a:ext cx="399300" cy="399279"/>
            <a:chOff x="266768" y="1721375"/>
            <a:chExt cx="397907" cy="397887"/>
          </a:xfrm>
        </p:grpSpPr>
        <p:sp>
          <p:nvSpPr>
            <p:cNvPr id="1444" name="Google Shape;1444;p56"/>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6"/>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56"/>
          <p:cNvGrpSpPr/>
          <p:nvPr/>
        </p:nvGrpSpPr>
        <p:grpSpPr>
          <a:xfrm>
            <a:off x="2030792" y="3302848"/>
            <a:ext cx="400483" cy="400483"/>
            <a:chOff x="1190625" y="238125"/>
            <a:chExt cx="5235075" cy="5235075"/>
          </a:xfrm>
        </p:grpSpPr>
        <p:sp>
          <p:nvSpPr>
            <p:cNvPr id="1447" name="Google Shape;1447;p56"/>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6"/>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56"/>
          <p:cNvGrpSpPr/>
          <p:nvPr/>
        </p:nvGrpSpPr>
        <p:grpSpPr>
          <a:xfrm>
            <a:off x="2630130" y="3309238"/>
            <a:ext cx="387681" cy="387681"/>
            <a:chOff x="4417380" y="1687279"/>
            <a:chExt cx="397907" cy="397907"/>
          </a:xfrm>
        </p:grpSpPr>
        <p:sp>
          <p:nvSpPr>
            <p:cNvPr id="1450" name="Google Shape;1450;p56"/>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6"/>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 name="Google Shape;1452;p56"/>
          <p:cNvGrpSpPr/>
          <p:nvPr/>
        </p:nvGrpSpPr>
        <p:grpSpPr>
          <a:xfrm>
            <a:off x="3216654" y="3305635"/>
            <a:ext cx="388966" cy="388966"/>
            <a:chOff x="1190625" y="238125"/>
            <a:chExt cx="5235075" cy="5235075"/>
          </a:xfrm>
        </p:grpSpPr>
        <p:sp>
          <p:nvSpPr>
            <p:cNvPr id="1453" name="Google Shape;1453;p56"/>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6"/>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8" name="Shape 1458"/>
        <p:cNvGrpSpPr/>
        <p:nvPr/>
      </p:nvGrpSpPr>
      <p:grpSpPr>
        <a:xfrm>
          <a:off x="0" y="0"/>
          <a:ext cx="0" cy="0"/>
          <a:chOff x="0" y="0"/>
          <a:chExt cx="0" cy="0"/>
        </a:xfrm>
      </p:grpSpPr>
      <p:sp>
        <p:nvSpPr>
          <p:cNvPr id="1459" name="Google Shape;1459;p5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Icon pack: Holy Week | Filled</a:t>
            </a:r>
            <a:endParaRPr/>
          </a:p>
        </p:txBody>
      </p:sp>
      <p:grpSp>
        <p:nvGrpSpPr>
          <p:cNvPr id="1460" name="Google Shape;1460;p57"/>
          <p:cNvGrpSpPr/>
          <p:nvPr/>
        </p:nvGrpSpPr>
        <p:grpSpPr>
          <a:xfrm>
            <a:off x="1807146" y="1567097"/>
            <a:ext cx="401314" cy="452503"/>
            <a:chOff x="484275" y="1216050"/>
            <a:chExt cx="492350" cy="555150"/>
          </a:xfrm>
        </p:grpSpPr>
        <p:sp>
          <p:nvSpPr>
            <p:cNvPr id="1461" name="Google Shape;1461;p57"/>
            <p:cNvSpPr/>
            <p:nvPr/>
          </p:nvSpPr>
          <p:spPr>
            <a:xfrm>
              <a:off x="508075" y="1216050"/>
              <a:ext cx="444425" cy="281325"/>
            </a:xfrm>
            <a:custGeom>
              <a:rect b="b" l="l" r="r" t="t"/>
              <a:pathLst>
                <a:path extrusionOk="0" h="11253" w="17777">
                  <a:moveTo>
                    <a:pt x="6026" y="1"/>
                  </a:moveTo>
                  <a:cubicBezTo>
                    <a:pt x="2704" y="1"/>
                    <a:pt x="1" y="2703"/>
                    <a:pt x="1" y="6025"/>
                  </a:cubicBezTo>
                  <a:lnTo>
                    <a:pt x="1" y="11252"/>
                  </a:lnTo>
                  <a:lnTo>
                    <a:pt x="1311" y="11252"/>
                  </a:lnTo>
                  <a:lnTo>
                    <a:pt x="1311" y="6025"/>
                  </a:lnTo>
                  <a:cubicBezTo>
                    <a:pt x="1311" y="3418"/>
                    <a:pt x="3430" y="1298"/>
                    <a:pt x="6026" y="1298"/>
                  </a:cubicBezTo>
                  <a:lnTo>
                    <a:pt x="11752" y="1298"/>
                  </a:lnTo>
                  <a:cubicBezTo>
                    <a:pt x="14360" y="1298"/>
                    <a:pt x="16479" y="3418"/>
                    <a:pt x="16479" y="6025"/>
                  </a:cubicBezTo>
                  <a:lnTo>
                    <a:pt x="16479" y="11252"/>
                  </a:lnTo>
                  <a:lnTo>
                    <a:pt x="17777" y="11252"/>
                  </a:lnTo>
                  <a:lnTo>
                    <a:pt x="17777" y="6025"/>
                  </a:lnTo>
                  <a:cubicBezTo>
                    <a:pt x="17777" y="2703"/>
                    <a:pt x="15074" y="1"/>
                    <a:pt x="11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7"/>
            <p:cNvSpPr/>
            <p:nvPr/>
          </p:nvSpPr>
          <p:spPr>
            <a:xfrm>
              <a:off x="611375" y="1361000"/>
              <a:ext cx="111950" cy="136375"/>
            </a:xfrm>
            <a:custGeom>
              <a:rect b="b" l="l" r="r" t="t"/>
              <a:pathLst>
                <a:path extrusionOk="0" h="5455" w="4478">
                  <a:moveTo>
                    <a:pt x="2084" y="1656"/>
                  </a:moveTo>
                  <a:cubicBezTo>
                    <a:pt x="2453" y="1656"/>
                    <a:pt x="2715" y="1954"/>
                    <a:pt x="2739" y="2311"/>
                  </a:cubicBezTo>
                  <a:cubicBezTo>
                    <a:pt x="2751" y="2656"/>
                    <a:pt x="2429" y="2966"/>
                    <a:pt x="2084" y="2966"/>
                  </a:cubicBezTo>
                  <a:cubicBezTo>
                    <a:pt x="1715" y="2966"/>
                    <a:pt x="1453" y="2668"/>
                    <a:pt x="1429" y="2311"/>
                  </a:cubicBezTo>
                  <a:cubicBezTo>
                    <a:pt x="1417" y="1954"/>
                    <a:pt x="1739" y="1656"/>
                    <a:pt x="2084" y="1656"/>
                  </a:cubicBezTo>
                  <a:close/>
                  <a:moveTo>
                    <a:pt x="501" y="1"/>
                  </a:moveTo>
                  <a:cubicBezTo>
                    <a:pt x="227" y="1"/>
                    <a:pt x="0" y="227"/>
                    <a:pt x="0" y="501"/>
                  </a:cubicBezTo>
                  <a:lnTo>
                    <a:pt x="0" y="1406"/>
                  </a:lnTo>
                  <a:cubicBezTo>
                    <a:pt x="0" y="3001"/>
                    <a:pt x="679" y="4442"/>
                    <a:pt x="1763" y="5454"/>
                  </a:cubicBezTo>
                  <a:lnTo>
                    <a:pt x="4477" y="5454"/>
                  </a:lnTo>
                  <a:lnTo>
                    <a:pt x="4477" y="1668"/>
                  </a:lnTo>
                  <a:cubicBezTo>
                    <a:pt x="3465" y="644"/>
                    <a:pt x="2060"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7"/>
            <p:cNvSpPr/>
            <p:nvPr/>
          </p:nvSpPr>
          <p:spPr>
            <a:xfrm>
              <a:off x="755725" y="1315175"/>
              <a:ext cx="93500" cy="182200"/>
            </a:xfrm>
            <a:custGeom>
              <a:rect b="b" l="l" r="r" t="t"/>
              <a:pathLst>
                <a:path extrusionOk="0" h="7288" w="3740">
                  <a:moveTo>
                    <a:pt x="1870" y="0"/>
                  </a:moveTo>
                  <a:cubicBezTo>
                    <a:pt x="846" y="0"/>
                    <a:pt x="1" y="834"/>
                    <a:pt x="1" y="1858"/>
                  </a:cubicBezTo>
                  <a:lnTo>
                    <a:pt x="1" y="7287"/>
                  </a:lnTo>
                  <a:lnTo>
                    <a:pt x="3740" y="7287"/>
                  </a:lnTo>
                  <a:lnTo>
                    <a:pt x="3740" y="5977"/>
                  </a:lnTo>
                  <a:lnTo>
                    <a:pt x="2728" y="5977"/>
                  </a:lnTo>
                  <a:cubicBezTo>
                    <a:pt x="2358" y="5977"/>
                    <a:pt x="2073" y="5680"/>
                    <a:pt x="2073" y="5322"/>
                  </a:cubicBezTo>
                  <a:cubicBezTo>
                    <a:pt x="2073" y="4965"/>
                    <a:pt x="2358" y="4680"/>
                    <a:pt x="2728" y="4680"/>
                  </a:cubicBezTo>
                  <a:lnTo>
                    <a:pt x="3740" y="4680"/>
                  </a:lnTo>
                  <a:lnTo>
                    <a:pt x="3740" y="3310"/>
                  </a:lnTo>
                  <a:lnTo>
                    <a:pt x="2728" y="3310"/>
                  </a:lnTo>
                  <a:cubicBezTo>
                    <a:pt x="2358" y="3310"/>
                    <a:pt x="2073" y="3025"/>
                    <a:pt x="2073" y="2667"/>
                  </a:cubicBezTo>
                  <a:cubicBezTo>
                    <a:pt x="2073" y="2310"/>
                    <a:pt x="2358" y="2013"/>
                    <a:pt x="2728" y="2013"/>
                  </a:cubicBezTo>
                  <a:lnTo>
                    <a:pt x="3740" y="2013"/>
                  </a:lnTo>
                  <a:lnTo>
                    <a:pt x="3740" y="1858"/>
                  </a:lnTo>
                  <a:cubicBezTo>
                    <a:pt x="3740" y="834"/>
                    <a:pt x="2906" y="0"/>
                    <a:pt x="1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7"/>
            <p:cNvSpPr/>
            <p:nvPr/>
          </p:nvSpPr>
          <p:spPr>
            <a:xfrm>
              <a:off x="484275" y="1530075"/>
              <a:ext cx="492350" cy="54200"/>
            </a:xfrm>
            <a:custGeom>
              <a:rect b="b" l="l" r="r" t="t"/>
              <a:pathLst>
                <a:path extrusionOk="0" h="2168" w="19694">
                  <a:moveTo>
                    <a:pt x="512" y="1"/>
                  </a:moveTo>
                  <a:cubicBezTo>
                    <a:pt x="227" y="1"/>
                    <a:pt x="0" y="227"/>
                    <a:pt x="0" y="513"/>
                  </a:cubicBezTo>
                  <a:lnTo>
                    <a:pt x="0" y="1656"/>
                  </a:lnTo>
                  <a:cubicBezTo>
                    <a:pt x="0" y="1941"/>
                    <a:pt x="227" y="2168"/>
                    <a:pt x="512" y="2168"/>
                  </a:cubicBezTo>
                  <a:lnTo>
                    <a:pt x="19181" y="2168"/>
                  </a:lnTo>
                  <a:cubicBezTo>
                    <a:pt x="19455" y="2168"/>
                    <a:pt x="19693" y="1941"/>
                    <a:pt x="19693" y="1656"/>
                  </a:cubicBezTo>
                  <a:lnTo>
                    <a:pt x="19693" y="513"/>
                  </a:lnTo>
                  <a:cubicBezTo>
                    <a:pt x="19693" y="227"/>
                    <a:pt x="19455" y="1"/>
                    <a:pt x="19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7"/>
            <p:cNvSpPr/>
            <p:nvPr/>
          </p:nvSpPr>
          <p:spPr>
            <a:xfrm>
              <a:off x="698300" y="1616700"/>
              <a:ext cx="220275" cy="154500"/>
            </a:xfrm>
            <a:custGeom>
              <a:rect b="b" l="l" r="r" t="t"/>
              <a:pathLst>
                <a:path extrusionOk="0" h="6180" w="8811">
                  <a:moveTo>
                    <a:pt x="6179" y="0"/>
                  </a:moveTo>
                  <a:lnTo>
                    <a:pt x="0" y="6180"/>
                  </a:lnTo>
                  <a:lnTo>
                    <a:pt x="2655" y="6180"/>
                  </a:lnTo>
                  <a:cubicBezTo>
                    <a:pt x="2667" y="6156"/>
                    <a:pt x="2691" y="6132"/>
                    <a:pt x="2715" y="6108"/>
                  </a:cubicBezTo>
                  <a:lnTo>
                    <a:pt x="88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7"/>
            <p:cNvSpPr/>
            <p:nvPr/>
          </p:nvSpPr>
          <p:spPr>
            <a:xfrm>
              <a:off x="519100" y="1616700"/>
              <a:ext cx="63725" cy="61925"/>
            </a:xfrm>
            <a:custGeom>
              <a:rect b="b" l="l" r="r" t="t"/>
              <a:pathLst>
                <a:path extrusionOk="0" h="2477" w="2549">
                  <a:moveTo>
                    <a:pt x="1" y="0"/>
                  </a:moveTo>
                  <a:lnTo>
                    <a:pt x="1" y="1596"/>
                  </a:lnTo>
                  <a:cubicBezTo>
                    <a:pt x="1" y="1893"/>
                    <a:pt x="24" y="2191"/>
                    <a:pt x="84" y="2477"/>
                  </a:cubicBezTo>
                  <a:lnTo>
                    <a:pt x="25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7"/>
            <p:cNvSpPr/>
            <p:nvPr/>
          </p:nvSpPr>
          <p:spPr>
            <a:xfrm>
              <a:off x="810500" y="1643200"/>
              <a:ext cx="127725" cy="128000"/>
            </a:xfrm>
            <a:custGeom>
              <a:rect b="b" l="l" r="r" t="t"/>
              <a:pathLst>
                <a:path extrusionOk="0" h="5120" w="5109">
                  <a:moveTo>
                    <a:pt x="5109" y="0"/>
                  </a:moveTo>
                  <a:lnTo>
                    <a:pt x="1" y="5120"/>
                  </a:lnTo>
                  <a:lnTo>
                    <a:pt x="525" y="5120"/>
                  </a:lnTo>
                  <a:cubicBezTo>
                    <a:pt x="3049" y="5120"/>
                    <a:pt x="5109" y="3060"/>
                    <a:pt x="5109" y="536"/>
                  </a:cubicBezTo>
                  <a:lnTo>
                    <a:pt x="51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7"/>
            <p:cNvSpPr/>
            <p:nvPr/>
          </p:nvSpPr>
          <p:spPr>
            <a:xfrm>
              <a:off x="593525" y="1616700"/>
              <a:ext cx="213125" cy="154500"/>
            </a:xfrm>
            <a:custGeom>
              <a:rect b="b" l="l" r="r" t="t"/>
              <a:pathLst>
                <a:path extrusionOk="0" h="6180" w="8525">
                  <a:moveTo>
                    <a:pt x="5894" y="0"/>
                  </a:moveTo>
                  <a:lnTo>
                    <a:pt x="0" y="5894"/>
                  </a:lnTo>
                  <a:cubicBezTo>
                    <a:pt x="500" y="6073"/>
                    <a:pt x="1036" y="6180"/>
                    <a:pt x="1607" y="6180"/>
                  </a:cubicBezTo>
                  <a:lnTo>
                    <a:pt x="2358" y="6180"/>
                  </a:lnTo>
                  <a:lnTo>
                    <a:pt x="85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7"/>
            <p:cNvSpPr/>
            <p:nvPr/>
          </p:nvSpPr>
          <p:spPr>
            <a:xfrm>
              <a:off x="533400" y="1616700"/>
              <a:ext cx="161350" cy="131000"/>
            </a:xfrm>
            <a:custGeom>
              <a:rect b="b" l="l" r="r" t="t"/>
              <a:pathLst>
                <a:path extrusionOk="0" h="5240" w="6454">
                  <a:moveTo>
                    <a:pt x="3822" y="0"/>
                  </a:moveTo>
                  <a:lnTo>
                    <a:pt x="0" y="3822"/>
                  </a:lnTo>
                  <a:cubicBezTo>
                    <a:pt x="310" y="4370"/>
                    <a:pt x="726" y="4858"/>
                    <a:pt x="1226" y="5239"/>
                  </a:cubicBezTo>
                  <a:lnTo>
                    <a:pt x="6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 name="Google Shape;1470;p57"/>
          <p:cNvGrpSpPr/>
          <p:nvPr/>
        </p:nvGrpSpPr>
        <p:grpSpPr>
          <a:xfrm>
            <a:off x="2428043" y="1567097"/>
            <a:ext cx="430434" cy="452503"/>
            <a:chOff x="1185850" y="1216050"/>
            <a:chExt cx="528075" cy="555150"/>
          </a:xfrm>
        </p:grpSpPr>
        <p:sp>
          <p:nvSpPr>
            <p:cNvPr id="1471" name="Google Shape;1471;p57"/>
            <p:cNvSpPr/>
            <p:nvPr/>
          </p:nvSpPr>
          <p:spPr>
            <a:xfrm>
              <a:off x="1185850" y="1216050"/>
              <a:ext cx="528075" cy="335475"/>
            </a:xfrm>
            <a:custGeom>
              <a:rect b="b" l="l" r="r" t="t"/>
              <a:pathLst>
                <a:path extrusionOk="0" h="13419" w="21123">
                  <a:moveTo>
                    <a:pt x="1953" y="1"/>
                  </a:moveTo>
                  <a:cubicBezTo>
                    <a:pt x="870" y="1"/>
                    <a:pt x="1" y="870"/>
                    <a:pt x="1" y="1953"/>
                  </a:cubicBezTo>
                  <a:cubicBezTo>
                    <a:pt x="1" y="2870"/>
                    <a:pt x="632" y="3644"/>
                    <a:pt x="1489" y="3846"/>
                  </a:cubicBezTo>
                  <a:cubicBezTo>
                    <a:pt x="1727" y="4977"/>
                    <a:pt x="2167" y="6049"/>
                    <a:pt x="2810" y="7025"/>
                  </a:cubicBezTo>
                  <a:cubicBezTo>
                    <a:pt x="2346" y="7775"/>
                    <a:pt x="2441" y="8764"/>
                    <a:pt x="3096" y="9418"/>
                  </a:cubicBezTo>
                  <a:cubicBezTo>
                    <a:pt x="3477" y="9799"/>
                    <a:pt x="3977" y="9990"/>
                    <a:pt x="4477" y="9990"/>
                  </a:cubicBezTo>
                  <a:cubicBezTo>
                    <a:pt x="4823" y="9990"/>
                    <a:pt x="5180" y="9895"/>
                    <a:pt x="5489" y="9704"/>
                  </a:cubicBezTo>
                  <a:cubicBezTo>
                    <a:pt x="6454" y="10335"/>
                    <a:pt x="7525" y="10788"/>
                    <a:pt x="8668" y="11014"/>
                  </a:cubicBezTo>
                  <a:cubicBezTo>
                    <a:pt x="8823" y="11657"/>
                    <a:pt x="9299" y="12181"/>
                    <a:pt x="9907" y="12395"/>
                  </a:cubicBezTo>
                  <a:lnTo>
                    <a:pt x="9907" y="13419"/>
                  </a:lnTo>
                  <a:lnTo>
                    <a:pt x="11216" y="13419"/>
                  </a:lnTo>
                  <a:lnTo>
                    <a:pt x="11216" y="12395"/>
                  </a:lnTo>
                  <a:cubicBezTo>
                    <a:pt x="11823" y="12181"/>
                    <a:pt x="12300" y="11657"/>
                    <a:pt x="12454" y="11014"/>
                  </a:cubicBezTo>
                  <a:cubicBezTo>
                    <a:pt x="13586" y="10788"/>
                    <a:pt x="14669" y="10335"/>
                    <a:pt x="15633" y="9704"/>
                  </a:cubicBezTo>
                  <a:cubicBezTo>
                    <a:pt x="15943" y="9895"/>
                    <a:pt x="16300" y="9990"/>
                    <a:pt x="16645" y="9990"/>
                  </a:cubicBezTo>
                  <a:cubicBezTo>
                    <a:pt x="17146" y="9990"/>
                    <a:pt x="17646" y="9799"/>
                    <a:pt x="18027" y="9418"/>
                  </a:cubicBezTo>
                  <a:cubicBezTo>
                    <a:pt x="18681" y="8764"/>
                    <a:pt x="18777" y="7775"/>
                    <a:pt x="18312" y="7025"/>
                  </a:cubicBezTo>
                  <a:cubicBezTo>
                    <a:pt x="18955" y="6049"/>
                    <a:pt x="19396" y="4977"/>
                    <a:pt x="19634" y="3846"/>
                  </a:cubicBezTo>
                  <a:cubicBezTo>
                    <a:pt x="20491" y="3644"/>
                    <a:pt x="21122" y="2870"/>
                    <a:pt x="21122" y="1953"/>
                  </a:cubicBezTo>
                  <a:cubicBezTo>
                    <a:pt x="21122" y="870"/>
                    <a:pt x="20253" y="1"/>
                    <a:pt x="19170" y="1"/>
                  </a:cubicBezTo>
                  <a:cubicBezTo>
                    <a:pt x="18098" y="1"/>
                    <a:pt x="17217" y="870"/>
                    <a:pt x="17217" y="1953"/>
                  </a:cubicBezTo>
                  <a:cubicBezTo>
                    <a:pt x="17217" y="2727"/>
                    <a:pt x="17669" y="3394"/>
                    <a:pt x="18324" y="3703"/>
                  </a:cubicBezTo>
                  <a:cubicBezTo>
                    <a:pt x="18122" y="4608"/>
                    <a:pt x="17765" y="5442"/>
                    <a:pt x="17288" y="6192"/>
                  </a:cubicBezTo>
                  <a:cubicBezTo>
                    <a:pt x="17083" y="6120"/>
                    <a:pt x="16866" y="6084"/>
                    <a:pt x="16649" y="6084"/>
                  </a:cubicBezTo>
                  <a:cubicBezTo>
                    <a:pt x="16150" y="6084"/>
                    <a:pt x="15650" y="6274"/>
                    <a:pt x="15276" y="6656"/>
                  </a:cubicBezTo>
                  <a:cubicBezTo>
                    <a:pt x="14907" y="7025"/>
                    <a:pt x="14705" y="7513"/>
                    <a:pt x="14705" y="8037"/>
                  </a:cubicBezTo>
                  <a:cubicBezTo>
                    <a:pt x="14705" y="8264"/>
                    <a:pt x="14740" y="8478"/>
                    <a:pt x="14812" y="8680"/>
                  </a:cubicBezTo>
                  <a:cubicBezTo>
                    <a:pt x="14050" y="9157"/>
                    <a:pt x="13216" y="9514"/>
                    <a:pt x="12323" y="9716"/>
                  </a:cubicBezTo>
                  <a:cubicBezTo>
                    <a:pt x="12002" y="9061"/>
                    <a:pt x="11335" y="8609"/>
                    <a:pt x="10561" y="8609"/>
                  </a:cubicBezTo>
                  <a:cubicBezTo>
                    <a:pt x="9787" y="8609"/>
                    <a:pt x="9121" y="9061"/>
                    <a:pt x="8799" y="9716"/>
                  </a:cubicBezTo>
                  <a:cubicBezTo>
                    <a:pt x="7906" y="9514"/>
                    <a:pt x="7073" y="9157"/>
                    <a:pt x="6311" y="8680"/>
                  </a:cubicBezTo>
                  <a:cubicBezTo>
                    <a:pt x="6382" y="8478"/>
                    <a:pt x="6418" y="8264"/>
                    <a:pt x="6418" y="8037"/>
                  </a:cubicBezTo>
                  <a:cubicBezTo>
                    <a:pt x="6418" y="7513"/>
                    <a:pt x="6216" y="7025"/>
                    <a:pt x="5846" y="6656"/>
                  </a:cubicBezTo>
                  <a:cubicBezTo>
                    <a:pt x="5473" y="6274"/>
                    <a:pt x="4972" y="6084"/>
                    <a:pt x="4473" y="6084"/>
                  </a:cubicBezTo>
                  <a:cubicBezTo>
                    <a:pt x="4257" y="6084"/>
                    <a:pt x="4040" y="6120"/>
                    <a:pt x="3834" y="6192"/>
                  </a:cubicBezTo>
                  <a:cubicBezTo>
                    <a:pt x="3358" y="5442"/>
                    <a:pt x="3001" y="4608"/>
                    <a:pt x="2798" y="3703"/>
                  </a:cubicBezTo>
                  <a:cubicBezTo>
                    <a:pt x="3453" y="3394"/>
                    <a:pt x="3906" y="2727"/>
                    <a:pt x="3906" y="1953"/>
                  </a:cubicBezTo>
                  <a:cubicBezTo>
                    <a:pt x="3906" y="870"/>
                    <a:pt x="3025" y="1"/>
                    <a:pt x="1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7"/>
            <p:cNvSpPr/>
            <p:nvPr/>
          </p:nvSpPr>
          <p:spPr>
            <a:xfrm>
              <a:off x="1376650" y="1584250"/>
              <a:ext cx="146475" cy="186950"/>
            </a:xfrm>
            <a:custGeom>
              <a:rect b="b" l="l" r="r" t="t"/>
              <a:pathLst>
                <a:path extrusionOk="0" h="7478" w="5859">
                  <a:moveTo>
                    <a:pt x="2155" y="1"/>
                  </a:moveTo>
                  <a:cubicBezTo>
                    <a:pt x="2013" y="1"/>
                    <a:pt x="1894" y="108"/>
                    <a:pt x="1894" y="251"/>
                  </a:cubicBezTo>
                  <a:lnTo>
                    <a:pt x="1894" y="1263"/>
                  </a:lnTo>
                  <a:cubicBezTo>
                    <a:pt x="1894" y="1620"/>
                    <a:pt x="1608" y="1906"/>
                    <a:pt x="1239" y="1906"/>
                  </a:cubicBezTo>
                  <a:lnTo>
                    <a:pt x="250" y="1906"/>
                  </a:lnTo>
                  <a:cubicBezTo>
                    <a:pt x="108" y="1906"/>
                    <a:pt x="0" y="2025"/>
                    <a:pt x="0" y="2168"/>
                  </a:cubicBezTo>
                  <a:lnTo>
                    <a:pt x="0" y="3549"/>
                  </a:lnTo>
                  <a:cubicBezTo>
                    <a:pt x="0" y="3692"/>
                    <a:pt x="108" y="3799"/>
                    <a:pt x="250" y="3799"/>
                  </a:cubicBezTo>
                  <a:lnTo>
                    <a:pt x="1239" y="3799"/>
                  </a:lnTo>
                  <a:cubicBezTo>
                    <a:pt x="1608" y="3799"/>
                    <a:pt x="1894" y="4096"/>
                    <a:pt x="1894" y="4454"/>
                  </a:cubicBezTo>
                  <a:lnTo>
                    <a:pt x="1894" y="7216"/>
                  </a:lnTo>
                  <a:cubicBezTo>
                    <a:pt x="1894" y="7359"/>
                    <a:pt x="2013" y="7478"/>
                    <a:pt x="2155" y="7478"/>
                  </a:cubicBezTo>
                  <a:lnTo>
                    <a:pt x="3703" y="7478"/>
                  </a:lnTo>
                  <a:cubicBezTo>
                    <a:pt x="3846" y="7478"/>
                    <a:pt x="3965" y="7359"/>
                    <a:pt x="3965" y="7216"/>
                  </a:cubicBezTo>
                  <a:lnTo>
                    <a:pt x="3965" y="4454"/>
                  </a:lnTo>
                  <a:cubicBezTo>
                    <a:pt x="3965" y="4096"/>
                    <a:pt x="4251" y="3799"/>
                    <a:pt x="4620" y="3799"/>
                  </a:cubicBezTo>
                  <a:lnTo>
                    <a:pt x="5608" y="3799"/>
                  </a:lnTo>
                  <a:cubicBezTo>
                    <a:pt x="5739" y="3799"/>
                    <a:pt x="5858" y="3692"/>
                    <a:pt x="5858" y="3549"/>
                  </a:cubicBezTo>
                  <a:lnTo>
                    <a:pt x="5858" y="2168"/>
                  </a:lnTo>
                  <a:cubicBezTo>
                    <a:pt x="5858" y="2025"/>
                    <a:pt x="5739" y="1906"/>
                    <a:pt x="5608" y="1906"/>
                  </a:cubicBezTo>
                  <a:lnTo>
                    <a:pt x="4620" y="1906"/>
                  </a:lnTo>
                  <a:cubicBezTo>
                    <a:pt x="4251" y="1906"/>
                    <a:pt x="3965" y="1620"/>
                    <a:pt x="3965" y="1263"/>
                  </a:cubicBezTo>
                  <a:lnTo>
                    <a:pt x="3965" y="251"/>
                  </a:lnTo>
                  <a:cubicBezTo>
                    <a:pt x="3965" y="108"/>
                    <a:pt x="3846" y="1"/>
                    <a:pt x="3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 name="Google Shape;1473;p57"/>
          <p:cNvGrpSpPr/>
          <p:nvPr/>
        </p:nvGrpSpPr>
        <p:grpSpPr>
          <a:xfrm>
            <a:off x="3078061" y="1567097"/>
            <a:ext cx="313487" cy="452503"/>
            <a:chOff x="1924925" y="1216050"/>
            <a:chExt cx="384600" cy="555150"/>
          </a:xfrm>
        </p:grpSpPr>
        <p:sp>
          <p:nvSpPr>
            <p:cNvPr id="1474" name="Google Shape;1474;p57"/>
            <p:cNvSpPr/>
            <p:nvPr/>
          </p:nvSpPr>
          <p:spPr>
            <a:xfrm>
              <a:off x="2014825" y="1737550"/>
              <a:ext cx="32475" cy="33650"/>
            </a:xfrm>
            <a:custGeom>
              <a:rect b="b" l="l" r="r" t="t"/>
              <a:pathLst>
                <a:path extrusionOk="0" h="1346" w="1299">
                  <a:moveTo>
                    <a:pt x="0" y="0"/>
                  </a:moveTo>
                  <a:lnTo>
                    <a:pt x="0" y="691"/>
                  </a:lnTo>
                  <a:cubicBezTo>
                    <a:pt x="0" y="1048"/>
                    <a:pt x="298" y="1346"/>
                    <a:pt x="655" y="1346"/>
                  </a:cubicBezTo>
                  <a:cubicBezTo>
                    <a:pt x="1012" y="1346"/>
                    <a:pt x="1298" y="1048"/>
                    <a:pt x="1298" y="691"/>
                  </a:cubicBezTo>
                  <a:lnTo>
                    <a:pt x="1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7"/>
            <p:cNvSpPr/>
            <p:nvPr/>
          </p:nvSpPr>
          <p:spPr>
            <a:xfrm>
              <a:off x="2006500" y="1216050"/>
              <a:ext cx="303025" cy="489075"/>
            </a:xfrm>
            <a:custGeom>
              <a:rect b="b" l="l" r="r" t="t"/>
              <a:pathLst>
                <a:path extrusionOk="0" h="19563" w="12121">
                  <a:moveTo>
                    <a:pt x="7382" y="4227"/>
                  </a:moveTo>
                  <a:cubicBezTo>
                    <a:pt x="7751" y="4227"/>
                    <a:pt x="8037" y="4525"/>
                    <a:pt x="8037" y="4882"/>
                  </a:cubicBezTo>
                  <a:lnTo>
                    <a:pt x="8037" y="5989"/>
                  </a:lnTo>
                  <a:lnTo>
                    <a:pt x="9049" y="5989"/>
                  </a:lnTo>
                  <a:cubicBezTo>
                    <a:pt x="9406" y="5989"/>
                    <a:pt x="9704" y="6275"/>
                    <a:pt x="9704" y="6632"/>
                  </a:cubicBezTo>
                  <a:lnTo>
                    <a:pt x="9704" y="9287"/>
                  </a:lnTo>
                  <a:cubicBezTo>
                    <a:pt x="9704" y="9645"/>
                    <a:pt x="9406" y="9942"/>
                    <a:pt x="9049" y="9942"/>
                  </a:cubicBezTo>
                  <a:lnTo>
                    <a:pt x="8037" y="9942"/>
                  </a:lnTo>
                  <a:lnTo>
                    <a:pt x="8037" y="12586"/>
                  </a:lnTo>
                  <a:cubicBezTo>
                    <a:pt x="8037" y="12943"/>
                    <a:pt x="7751" y="13240"/>
                    <a:pt x="7382" y="13240"/>
                  </a:cubicBezTo>
                  <a:lnTo>
                    <a:pt x="4739" y="13240"/>
                  </a:lnTo>
                  <a:cubicBezTo>
                    <a:pt x="4370" y="13240"/>
                    <a:pt x="4084" y="12943"/>
                    <a:pt x="4084" y="12586"/>
                  </a:cubicBezTo>
                  <a:lnTo>
                    <a:pt x="4084" y="9942"/>
                  </a:lnTo>
                  <a:lnTo>
                    <a:pt x="3072" y="9942"/>
                  </a:lnTo>
                  <a:cubicBezTo>
                    <a:pt x="2715" y="9942"/>
                    <a:pt x="2417" y="9645"/>
                    <a:pt x="2417" y="9287"/>
                  </a:cubicBezTo>
                  <a:lnTo>
                    <a:pt x="2417" y="6632"/>
                  </a:lnTo>
                  <a:cubicBezTo>
                    <a:pt x="2417" y="6275"/>
                    <a:pt x="2715" y="5989"/>
                    <a:pt x="3072" y="5989"/>
                  </a:cubicBezTo>
                  <a:lnTo>
                    <a:pt x="4084" y="5989"/>
                  </a:lnTo>
                  <a:lnTo>
                    <a:pt x="4084" y="4882"/>
                  </a:lnTo>
                  <a:cubicBezTo>
                    <a:pt x="4084" y="4525"/>
                    <a:pt x="4370" y="4227"/>
                    <a:pt x="4739" y="4227"/>
                  </a:cubicBezTo>
                  <a:close/>
                  <a:moveTo>
                    <a:pt x="0" y="1"/>
                  </a:moveTo>
                  <a:lnTo>
                    <a:pt x="0" y="19563"/>
                  </a:lnTo>
                  <a:lnTo>
                    <a:pt x="11466" y="19563"/>
                  </a:lnTo>
                  <a:cubicBezTo>
                    <a:pt x="11823" y="19563"/>
                    <a:pt x="12121" y="19265"/>
                    <a:pt x="12121" y="18908"/>
                  </a:cubicBezTo>
                  <a:lnTo>
                    <a:pt x="12121" y="644"/>
                  </a:lnTo>
                  <a:cubicBezTo>
                    <a:pt x="12121" y="286"/>
                    <a:pt x="11823" y="1"/>
                    <a:pt x="114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7"/>
            <p:cNvSpPr/>
            <p:nvPr/>
          </p:nvSpPr>
          <p:spPr>
            <a:xfrm>
              <a:off x="1924925" y="1216050"/>
              <a:ext cx="49150" cy="489075"/>
            </a:xfrm>
            <a:custGeom>
              <a:rect b="b" l="l" r="r" t="t"/>
              <a:pathLst>
                <a:path extrusionOk="0" h="19563" w="1966">
                  <a:moveTo>
                    <a:pt x="656" y="1"/>
                  </a:moveTo>
                  <a:cubicBezTo>
                    <a:pt x="286" y="1"/>
                    <a:pt x="1" y="286"/>
                    <a:pt x="1" y="644"/>
                  </a:cubicBezTo>
                  <a:lnTo>
                    <a:pt x="1" y="18908"/>
                  </a:lnTo>
                  <a:cubicBezTo>
                    <a:pt x="1" y="19265"/>
                    <a:pt x="286" y="19563"/>
                    <a:pt x="656" y="19563"/>
                  </a:cubicBezTo>
                  <a:lnTo>
                    <a:pt x="1965" y="19563"/>
                  </a:ln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7"/>
            <p:cNvSpPr/>
            <p:nvPr/>
          </p:nvSpPr>
          <p:spPr>
            <a:xfrm>
              <a:off x="2099650" y="1354475"/>
              <a:ext cx="116700" cy="159850"/>
            </a:xfrm>
            <a:custGeom>
              <a:rect b="b" l="l" r="r" t="t"/>
              <a:pathLst>
                <a:path extrusionOk="0" h="6394" w="4668">
                  <a:moveTo>
                    <a:pt x="1656" y="0"/>
                  </a:moveTo>
                  <a:lnTo>
                    <a:pt x="1656" y="1095"/>
                  </a:lnTo>
                  <a:cubicBezTo>
                    <a:pt x="1656" y="1453"/>
                    <a:pt x="1370" y="1750"/>
                    <a:pt x="1013" y="1750"/>
                  </a:cubicBezTo>
                  <a:lnTo>
                    <a:pt x="1" y="1750"/>
                  </a:lnTo>
                  <a:lnTo>
                    <a:pt x="1" y="3096"/>
                  </a:lnTo>
                  <a:lnTo>
                    <a:pt x="1013" y="3096"/>
                  </a:lnTo>
                  <a:cubicBezTo>
                    <a:pt x="1370" y="3096"/>
                    <a:pt x="1656" y="3393"/>
                    <a:pt x="1656" y="3750"/>
                  </a:cubicBezTo>
                  <a:lnTo>
                    <a:pt x="1656" y="6394"/>
                  </a:lnTo>
                  <a:lnTo>
                    <a:pt x="3013" y="6394"/>
                  </a:lnTo>
                  <a:lnTo>
                    <a:pt x="3013" y="3750"/>
                  </a:lnTo>
                  <a:cubicBezTo>
                    <a:pt x="3013" y="3393"/>
                    <a:pt x="3299" y="3096"/>
                    <a:pt x="3656" y="3096"/>
                  </a:cubicBezTo>
                  <a:lnTo>
                    <a:pt x="4668" y="3096"/>
                  </a:lnTo>
                  <a:lnTo>
                    <a:pt x="4668" y="1750"/>
                  </a:lnTo>
                  <a:lnTo>
                    <a:pt x="3656" y="1750"/>
                  </a:lnTo>
                  <a:cubicBezTo>
                    <a:pt x="3299" y="1750"/>
                    <a:pt x="3013" y="1453"/>
                    <a:pt x="3013" y="1095"/>
                  </a:cubicBezTo>
                  <a:lnTo>
                    <a:pt x="30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 name="Google Shape;1478;p57"/>
          <p:cNvGrpSpPr/>
          <p:nvPr/>
        </p:nvGrpSpPr>
        <p:grpSpPr>
          <a:xfrm>
            <a:off x="3611131" y="1567097"/>
            <a:ext cx="338226" cy="452442"/>
            <a:chOff x="2576800" y="1216050"/>
            <a:chExt cx="414950" cy="555075"/>
          </a:xfrm>
        </p:grpSpPr>
        <p:sp>
          <p:nvSpPr>
            <p:cNvPr id="1479" name="Google Shape;1479;p57"/>
            <p:cNvSpPr/>
            <p:nvPr/>
          </p:nvSpPr>
          <p:spPr>
            <a:xfrm>
              <a:off x="2637225" y="1696475"/>
              <a:ext cx="296475" cy="74650"/>
            </a:xfrm>
            <a:custGeom>
              <a:rect b="b" l="l" r="r" t="t"/>
              <a:pathLst>
                <a:path extrusionOk="0" h="2986" w="11859">
                  <a:moveTo>
                    <a:pt x="2727" y="0"/>
                  </a:moveTo>
                  <a:lnTo>
                    <a:pt x="1870" y="1691"/>
                  </a:lnTo>
                  <a:lnTo>
                    <a:pt x="655" y="1691"/>
                  </a:lnTo>
                  <a:cubicBezTo>
                    <a:pt x="560" y="1691"/>
                    <a:pt x="465" y="1715"/>
                    <a:pt x="381" y="1750"/>
                  </a:cubicBezTo>
                  <a:cubicBezTo>
                    <a:pt x="155" y="1858"/>
                    <a:pt x="0" y="2084"/>
                    <a:pt x="0" y="2346"/>
                  </a:cubicBezTo>
                  <a:cubicBezTo>
                    <a:pt x="0" y="2655"/>
                    <a:pt x="227" y="2917"/>
                    <a:pt x="524" y="2977"/>
                  </a:cubicBezTo>
                  <a:cubicBezTo>
                    <a:pt x="542" y="2983"/>
                    <a:pt x="3236" y="2986"/>
                    <a:pt x="5931" y="2986"/>
                  </a:cubicBezTo>
                  <a:cubicBezTo>
                    <a:pt x="8626" y="2986"/>
                    <a:pt x="11323" y="2983"/>
                    <a:pt x="11347" y="2977"/>
                  </a:cubicBezTo>
                  <a:cubicBezTo>
                    <a:pt x="11645" y="2917"/>
                    <a:pt x="11859" y="2655"/>
                    <a:pt x="11859" y="2346"/>
                  </a:cubicBezTo>
                  <a:cubicBezTo>
                    <a:pt x="11859" y="2084"/>
                    <a:pt x="11704" y="1858"/>
                    <a:pt x="11490" y="1750"/>
                  </a:cubicBezTo>
                  <a:cubicBezTo>
                    <a:pt x="11407" y="1715"/>
                    <a:pt x="11311" y="1691"/>
                    <a:pt x="11216" y="1691"/>
                  </a:cubicBezTo>
                  <a:lnTo>
                    <a:pt x="10002" y="1691"/>
                  </a:lnTo>
                  <a:lnTo>
                    <a:pt x="91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7"/>
            <p:cNvSpPr/>
            <p:nvPr/>
          </p:nvSpPr>
          <p:spPr>
            <a:xfrm>
              <a:off x="2672650" y="1216050"/>
              <a:ext cx="225950" cy="62250"/>
            </a:xfrm>
            <a:custGeom>
              <a:rect b="b" l="l" r="r" t="t"/>
              <a:pathLst>
                <a:path extrusionOk="0" h="2490" w="9038">
                  <a:moveTo>
                    <a:pt x="1012" y="1"/>
                  </a:moveTo>
                  <a:cubicBezTo>
                    <a:pt x="846" y="1"/>
                    <a:pt x="679" y="72"/>
                    <a:pt x="548" y="191"/>
                  </a:cubicBezTo>
                  <a:cubicBezTo>
                    <a:pt x="429" y="322"/>
                    <a:pt x="357" y="477"/>
                    <a:pt x="369" y="655"/>
                  </a:cubicBezTo>
                  <a:cubicBezTo>
                    <a:pt x="369" y="1298"/>
                    <a:pt x="238" y="1953"/>
                    <a:pt x="0" y="2489"/>
                  </a:cubicBezTo>
                  <a:lnTo>
                    <a:pt x="9037" y="2489"/>
                  </a:lnTo>
                  <a:cubicBezTo>
                    <a:pt x="8799" y="1953"/>
                    <a:pt x="8668" y="1298"/>
                    <a:pt x="8668" y="655"/>
                  </a:cubicBezTo>
                  <a:cubicBezTo>
                    <a:pt x="8680" y="477"/>
                    <a:pt x="8608" y="322"/>
                    <a:pt x="8489" y="191"/>
                  </a:cubicBezTo>
                  <a:cubicBezTo>
                    <a:pt x="8358" y="72"/>
                    <a:pt x="8204" y="1"/>
                    <a:pt x="8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7"/>
            <p:cNvSpPr/>
            <p:nvPr/>
          </p:nvSpPr>
          <p:spPr>
            <a:xfrm>
              <a:off x="2576800" y="1311000"/>
              <a:ext cx="414950" cy="352750"/>
            </a:xfrm>
            <a:custGeom>
              <a:rect b="b" l="l" r="r" t="t"/>
              <a:pathLst>
                <a:path extrusionOk="0" h="14110" w="16598">
                  <a:moveTo>
                    <a:pt x="15924" y="1929"/>
                  </a:moveTo>
                  <a:cubicBezTo>
                    <a:pt x="15851" y="1929"/>
                    <a:pt x="15777" y="1941"/>
                    <a:pt x="15705" y="1965"/>
                  </a:cubicBezTo>
                  <a:lnTo>
                    <a:pt x="14931" y="2239"/>
                  </a:lnTo>
                  <a:cubicBezTo>
                    <a:pt x="15086" y="2644"/>
                    <a:pt x="15205" y="3061"/>
                    <a:pt x="15288" y="3489"/>
                  </a:cubicBezTo>
                  <a:lnTo>
                    <a:pt x="16133" y="3192"/>
                  </a:lnTo>
                  <a:cubicBezTo>
                    <a:pt x="16300" y="3144"/>
                    <a:pt x="16419" y="3025"/>
                    <a:pt x="16491" y="2894"/>
                  </a:cubicBezTo>
                  <a:cubicBezTo>
                    <a:pt x="16574" y="2739"/>
                    <a:pt x="16598" y="2549"/>
                    <a:pt x="16538" y="2370"/>
                  </a:cubicBezTo>
                  <a:cubicBezTo>
                    <a:pt x="16479" y="2203"/>
                    <a:pt x="16372" y="2084"/>
                    <a:pt x="16241" y="2013"/>
                  </a:cubicBezTo>
                  <a:cubicBezTo>
                    <a:pt x="16141" y="1956"/>
                    <a:pt x="16033" y="1929"/>
                    <a:pt x="15924" y="1929"/>
                  </a:cubicBezTo>
                  <a:close/>
                  <a:moveTo>
                    <a:pt x="692" y="1930"/>
                  </a:moveTo>
                  <a:cubicBezTo>
                    <a:pt x="623" y="1930"/>
                    <a:pt x="554" y="1941"/>
                    <a:pt x="489" y="1965"/>
                  </a:cubicBezTo>
                  <a:cubicBezTo>
                    <a:pt x="298" y="2025"/>
                    <a:pt x="143" y="2168"/>
                    <a:pt x="72" y="2370"/>
                  </a:cubicBezTo>
                  <a:cubicBezTo>
                    <a:pt x="0" y="2584"/>
                    <a:pt x="48" y="2822"/>
                    <a:pt x="191" y="2989"/>
                  </a:cubicBezTo>
                  <a:cubicBezTo>
                    <a:pt x="262" y="3084"/>
                    <a:pt x="358" y="3156"/>
                    <a:pt x="477" y="3192"/>
                  </a:cubicBezTo>
                  <a:lnTo>
                    <a:pt x="1405" y="3525"/>
                  </a:lnTo>
                  <a:cubicBezTo>
                    <a:pt x="1489" y="3096"/>
                    <a:pt x="1608" y="2668"/>
                    <a:pt x="1763" y="2263"/>
                  </a:cubicBezTo>
                  <a:lnTo>
                    <a:pt x="905" y="1965"/>
                  </a:lnTo>
                  <a:cubicBezTo>
                    <a:pt x="834" y="1941"/>
                    <a:pt x="762" y="1930"/>
                    <a:pt x="692" y="1930"/>
                  </a:cubicBezTo>
                  <a:close/>
                  <a:moveTo>
                    <a:pt x="8347" y="3751"/>
                  </a:moveTo>
                  <a:cubicBezTo>
                    <a:pt x="8716" y="3751"/>
                    <a:pt x="9002" y="4049"/>
                    <a:pt x="9002" y="4406"/>
                  </a:cubicBezTo>
                  <a:lnTo>
                    <a:pt x="9002" y="5692"/>
                  </a:lnTo>
                  <a:lnTo>
                    <a:pt x="9990" y="5692"/>
                  </a:lnTo>
                  <a:cubicBezTo>
                    <a:pt x="10359" y="5692"/>
                    <a:pt x="10645" y="5990"/>
                    <a:pt x="10645" y="6347"/>
                  </a:cubicBezTo>
                  <a:cubicBezTo>
                    <a:pt x="10645" y="6704"/>
                    <a:pt x="10359" y="7002"/>
                    <a:pt x="9990" y="7002"/>
                  </a:cubicBezTo>
                  <a:lnTo>
                    <a:pt x="9002" y="7002"/>
                  </a:lnTo>
                  <a:lnTo>
                    <a:pt x="9002" y="9597"/>
                  </a:lnTo>
                  <a:cubicBezTo>
                    <a:pt x="9002" y="9954"/>
                    <a:pt x="8716" y="10240"/>
                    <a:pt x="8347" y="10240"/>
                  </a:cubicBezTo>
                  <a:cubicBezTo>
                    <a:pt x="7990" y="10240"/>
                    <a:pt x="7704" y="9954"/>
                    <a:pt x="7704" y="9597"/>
                  </a:cubicBezTo>
                  <a:lnTo>
                    <a:pt x="7704" y="7002"/>
                  </a:lnTo>
                  <a:lnTo>
                    <a:pt x="6704" y="7002"/>
                  </a:lnTo>
                  <a:cubicBezTo>
                    <a:pt x="6346" y="7002"/>
                    <a:pt x="6061" y="6704"/>
                    <a:pt x="6061" y="6347"/>
                  </a:cubicBezTo>
                  <a:cubicBezTo>
                    <a:pt x="6061" y="5990"/>
                    <a:pt x="6346" y="5692"/>
                    <a:pt x="6704" y="5692"/>
                  </a:cubicBezTo>
                  <a:lnTo>
                    <a:pt x="7704" y="5692"/>
                  </a:lnTo>
                  <a:lnTo>
                    <a:pt x="7704" y="4406"/>
                  </a:lnTo>
                  <a:cubicBezTo>
                    <a:pt x="7704" y="4049"/>
                    <a:pt x="7990" y="3751"/>
                    <a:pt x="8347" y="3751"/>
                  </a:cubicBezTo>
                  <a:close/>
                  <a:moveTo>
                    <a:pt x="3013" y="1"/>
                  </a:moveTo>
                  <a:cubicBezTo>
                    <a:pt x="3013" y="13"/>
                    <a:pt x="3001" y="13"/>
                    <a:pt x="3001" y="25"/>
                  </a:cubicBezTo>
                  <a:cubicBezTo>
                    <a:pt x="2465" y="703"/>
                    <a:pt x="2060" y="1465"/>
                    <a:pt x="1763" y="2263"/>
                  </a:cubicBezTo>
                  <a:lnTo>
                    <a:pt x="3560" y="2882"/>
                  </a:lnTo>
                  <a:cubicBezTo>
                    <a:pt x="3894" y="3001"/>
                    <a:pt x="4084" y="3382"/>
                    <a:pt x="3965" y="3715"/>
                  </a:cubicBezTo>
                  <a:cubicBezTo>
                    <a:pt x="3870" y="3989"/>
                    <a:pt x="3620" y="4156"/>
                    <a:pt x="3346" y="4156"/>
                  </a:cubicBezTo>
                  <a:cubicBezTo>
                    <a:pt x="3275" y="4156"/>
                    <a:pt x="3203" y="4144"/>
                    <a:pt x="3132" y="4120"/>
                  </a:cubicBezTo>
                  <a:lnTo>
                    <a:pt x="1405" y="3525"/>
                  </a:lnTo>
                  <a:cubicBezTo>
                    <a:pt x="1334" y="3870"/>
                    <a:pt x="1286" y="4227"/>
                    <a:pt x="1262" y="4597"/>
                  </a:cubicBezTo>
                  <a:cubicBezTo>
                    <a:pt x="1155" y="6275"/>
                    <a:pt x="1536" y="7918"/>
                    <a:pt x="2382" y="9371"/>
                  </a:cubicBezTo>
                  <a:lnTo>
                    <a:pt x="5108" y="14110"/>
                  </a:lnTo>
                  <a:lnTo>
                    <a:pt x="11597" y="14110"/>
                  </a:lnTo>
                  <a:lnTo>
                    <a:pt x="14324" y="9371"/>
                  </a:lnTo>
                  <a:cubicBezTo>
                    <a:pt x="15169" y="7918"/>
                    <a:pt x="15550" y="6275"/>
                    <a:pt x="15431" y="4597"/>
                  </a:cubicBezTo>
                  <a:cubicBezTo>
                    <a:pt x="15407" y="4227"/>
                    <a:pt x="15359" y="3858"/>
                    <a:pt x="15288" y="3489"/>
                  </a:cubicBezTo>
                  <a:lnTo>
                    <a:pt x="13478" y="4120"/>
                  </a:lnTo>
                  <a:cubicBezTo>
                    <a:pt x="13419" y="4144"/>
                    <a:pt x="13335" y="4156"/>
                    <a:pt x="13264" y="4156"/>
                  </a:cubicBezTo>
                  <a:cubicBezTo>
                    <a:pt x="13002" y="4156"/>
                    <a:pt x="12752" y="3989"/>
                    <a:pt x="12657" y="3715"/>
                  </a:cubicBezTo>
                  <a:cubicBezTo>
                    <a:pt x="12538" y="3382"/>
                    <a:pt x="12716" y="3001"/>
                    <a:pt x="13050" y="2882"/>
                  </a:cubicBezTo>
                  <a:lnTo>
                    <a:pt x="14931" y="2239"/>
                  </a:lnTo>
                  <a:cubicBezTo>
                    <a:pt x="14633" y="1441"/>
                    <a:pt x="14228" y="703"/>
                    <a:pt x="13705" y="25"/>
                  </a:cubicBezTo>
                  <a:cubicBezTo>
                    <a:pt x="13705" y="13"/>
                    <a:pt x="13693" y="13"/>
                    <a:pt x="13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 name="Google Shape;1482;p57"/>
          <p:cNvGrpSpPr/>
          <p:nvPr/>
        </p:nvGrpSpPr>
        <p:grpSpPr>
          <a:xfrm>
            <a:off x="4168940" y="1567097"/>
            <a:ext cx="426073" cy="452503"/>
            <a:chOff x="3197400" y="1216050"/>
            <a:chExt cx="522725" cy="555150"/>
          </a:xfrm>
        </p:grpSpPr>
        <p:sp>
          <p:nvSpPr>
            <p:cNvPr id="1483" name="Google Shape;1483;p57"/>
            <p:cNvSpPr/>
            <p:nvPr/>
          </p:nvSpPr>
          <p:spPr>
            <a:xfrm>
              <a:off x="3600450" y="1427100"/>
              <a:ext cx="119675" cy="238450"/>
            </a:xfrm>
            <a:custGeom>
              <a:rect b="b" l="l" r="r" t="t"/>
              <a:pathLst>
                <a:path extrusionOk="0" h="9538" w="4787">
                  <a:moveTo>
                    <a:pt x="953" y="0"/>
                  </a:moveTo>
                  <a:cubicBezTo>
                    <a:pt x="1072" y="500"/>
                    <a:pt x="1131" y="1012"/>
                    <a:pt x="1131" y="1548"/>
                  </a:cubicBezTo>
                  <a:lnTo>
                    <a:pt x="1131" y="4775"/>
                  </a:lnTo>
                  <a:cubicBezTo>
                    <a:pt x="1131" y="6156"/>
                    <a:pt x="714" y="7442"/>
                    <a:pt x="0" y="8525"/>
                  </a:cubicBezTo>
                  <a:lnTo>
                    <a:pt x="2417" y="9239"/>
                  </a:lnTo>
                  <a:cubicBezTo>
                    <a:pt x="2655" y="9311"/>
                    <a:pt x="2881" y="9406"/>
                    <a:pt x="3084" y="9537"/>
                  </a:cubicBezTo>
                  <a:lnTo>
                    <a:pt x="3084" y="7989"/>
                  </a:lnTo>
                  <a:lnTo>
                    <a:pt x="2905" y="7989"/>
                  </a:lnTo>
                  <a:cubicBezTo>
                    <a:pt x="2548" y="7989"/>
                    <a:pt x="2250" y="7703"/>
                    <a:pt x="2250" y="7346"/>
                  </a:cubicBezTo>
                  <a:cubicBezTo>
                    <a:pt x="2250" y="6989"/>
                    <a:pt x="2548" y="6691"/>
                    <a:pt x="2905" y="6691"/>
                  </a:cubicBezTo>
                  <a:lnTo>
                    <a:pt x="3417" y="6691"/>
                  </a:lnTo>
                  <a:cubicBezTo>
                    <a:pt x="3715" y="6275"/>
                    <a:pt x="3870" y="5763"/>
                    <a:pt x="3870" y="5251"/>
                  </a:cubicBezTo>
                  <a:lnTo>
                    <a:pt x="3870" y="4441"/>
                  </a:lnTo>
                  <a:lnTo>
                    <a:pt x="3239" y="4441"/>
                  </a:lnTo>
                  <a:cubicBezTo>
                    <a:pt x="2881" y="4441"/>
                    <a:pt x="2596" y="4155"/>
                    <a:pt x="2596" y="3798"/>
                  </a:cubicBezTo>
                  <a:cubicBezTo>
                    <a:pt x="2596" y="3429"/>
                    <a:pt x="2881" y="3143"/>
                    <a:pt x="3239" y="3143"/>
                  </a:cubicBezTo>
                  <a:lnTo>
                    <a:pt x="4239" y="3143"/>
                  </a:lnTo>
                  <a:cubicBezTo>
                    <a:pt x="4596" y="2691"/>
                    <a:pt x="4786" y="2143"/>
                    <a:pt x="4786" y="1560"/>
                  </a:cubicBezTo>
                  <a:lnTo>
                    <a:pt x="4786" y="643"/>
                  </a:lnTo>
                  <a:cubicBezTo>
                    <a:pt x="4786" y="286"/>
                    <a:pt x="4501" y="0"/>
                    <a:pt x="4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7"/>
            <p:cNvSpPr/>
            <p:nvPr/>
          </p:nvSpPr>
          <p:spPr>
            <a:xfrm>
              <a:off x="3197400" y="1427100"/>
              <a:ext cx="119700" cy="238450"/>
            </a:xfrm>
            <a:custGeom>
              <a:rect b="b" l="l" r="r" t="t"/>
              <a:pathLst>
                <a:path extrusionOk="0" h="9538" w="4788">
                  <a:moveTo>
                    <a:pt x="656" y="0"/>
                  </a:moveTo>
                  <a:cubicBezTo>
                    <a:pt x="299" y="0"/>
                    <a:pt x="1" y="286"/>
                    <a:pt x="1" y="643"/>
                  </a:cubicBezTo>
                  <a:lnTo>
                    <a:pt x="1" y="1560"/>
                  </a:lnTo>
                  <a:cubicBezTo>
                    <a:pt x="1" y="2143"/>
                    <a:pt x="203" y="2691"/>
                    <a:pt x="561" y="3143"/>
                  </a:cubicBezTo>
                  <a:lnTo>
                    <a:pt x="1549" y="3143"/>
                  </a:lnTo>
                  <a:cubicBezTo>
                    <a:pt x="1906" y="3143"/>
                    <a:pt x="2204" y="3429"/>
                    <a:pt x="2204" y="3798"/>
                  </a:cubicBezTo>
                  <a:cubicBezTo>
                    <a:pt x="2204" y="4155"/>
                    <a:pt x="1906" y="4441"/>
                    <a:pt x="1549" y="4441"/>
                  </a:cubicBezTo>
                  <a:lnTo>
                    <a:pt x="930" y="4441"/>
                  </a:lnTo>
                  <a:lnTo>
                    <a:pt x="930" y="5251"/>
                  </a:lnTo>
                  <a:cubicBezTo>
                    <a:pt x="930" y="5763"/>
                    <a:pt x="1084" y="6275"/>
                    <a:pt x="1382" y="6691"/>
                  </a:cubicBezTo>
                  <a:lnTo>
                    <a:pt x="1894" y="6691"/>
                  </a:lnTo>
                  <a:cubicBezTo>
                    <a:pt x="2251" y="6691"/>
                    <a:pt x="2537" y="6989"/>
                    <a:pt x="2537" y="7346"/>
                  </a:cubicBezTo>
                  <a:cubicBezTo>
                    <a:pt x="2537" y="7703"/>
                    <a:pt x="2251" y="7989"/>
                    <a:pt x="1894" y="7989"/>
                  </a:cubicBezTo>
                  <a:lnTo>
                    <a:pt x="1715" y="7989"/>
                  </a:lnTo>
                  <a:lnTo>
                    <a:pt x="1715" y="9537"/>
                  </a:lnTo>
                  <a:cubicBezTo>
                    <a:pt x="1918" y="9406"/>
                    <a:pt x="2144" y="9311"/>
                    <a:pt x="2382" y="9239"/>
                  </a:cubicBezTo>
                  <a:lnTo>
                    <a:pt x="4787" y="8513"/>
                  </a:lnTo>
                  <a:cubicBezTo>
                    <a:pt x="4085" y="7442"/>
                    <a:pt x="3668" y="6156"/>
                    <a:pt x="3668" y="4775"/>
                  </a:cubicBezTo>
                  <a:lnTo>
                    <a:pt x="3668" y="1881"/>
                  </a:lnTo>
                  <a:lnTo>
                    <a:pt x="3668" y="1548"/>
                  </a:lnTo>
                  <a:cubicBezTo>
                    <a:pt x="3668" y="1012"/>
                    <a:pt x="3728" y="500"/>
                    <a:pt x="3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7"/>
            <p:cNvSpPr/>
            <p:nvPr/>
          </p:nvSpPr>
          <p:spPr>
            <a:xfrm>
              <a:off x="3239975" y="1667300"/>
              <a:ext cx="437575" cy="103900"/>
            </a:xfrm>
            <a:custGeom>
              <a:rect b="b" l="l" r="r" t="t"/>
              <a:pathLst>
                <a:path extrusionOk="0" h="4156" w="17503">
                  <a:moveTo>
                    <a:pt x="3989" y="0"/>
                  </a:moveTo>
                  <a:lnTo>
                    <a:pt x="1048" y="882"/>
                  </a:lnTo>
                  <a:lnTo>
                    <a:pt x="1036" y="882"/>
                  </a:lnTo>
                  <a:cubicBezTo>
                    <a:pt x="429" y="1048"/>
                    <a:pt x="1" y="1620"/>
                    <a:pt x="1" y="2251"/>
                  </a:cubicBezTo>
                  <a:lnTo>
                    <a:pt x="1" y="3501"/>
                  </a:lnTo>
                  <a:cubicBezTo>
                    <a:pt x="1" y="3858"/>
                    <a:pt x="298" y="4156"/>
                    <a:pt x="655" y="4156"/>
                  </a:cubicBezTo>
                  <a:lnTo>
                    <a:pt x="16860" y="4156"/>
                  </a:lnTo>
                  <a:cubicBezTo>
                    <a:pt x="17217" y="4156"/>
                    <a:pt x="17503" y="3858"/>
                    <a:pt x="17503" y="3501"/>
                  </a:cubicBezTo>
                  <a:lnTo>
                    <a:pt x="17503" y="2251"/>
                  </a:lnTo>
                  <a:cubicBezTo>
                    <a:pt x="17503" y="1620"/>
                    <a:pt x="17086" y="1048"/>
                    <a:pt x="16467" y="882"/>
                  </a:cubicBezTo>
                  <a:lnTo>
                    <a:pt x="13526" y="0"/>
                  </a:lnTo>
                  <a:cubicBezTo>
                    <a:pt x="12300" y="1215"/>
                    <a:pt x="10609" y="1953"/>
                    <a:pt x="8752" y="1953"/>
                  </a:cubicBezTo>
                  <a:cubicBezTo>
                    <a:pt x="6894" y="1953"/>
                    <a:pt x="5215" y="1215"/>
                    <a:pt x="3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7"/>
            <p:cNvSpPr/>
            <p:nvPr/>
          </p:nvSpPr>
          <p:spPr>
            <a:xfrm>
              <a:off x="3287300" y="1216050"/>
              <a:ext cx="343225" cy="119975"/>
            </a:xfrm>
            <a:custGeom>
              <a:rect b="b" l="l" r="r" t="t"/>
              <a:pathLst>
                <a:path extrusionOk="0" h="4799" w="13729">
                  <a:moveTo>
                    <a:pt x="6859" y="1"/>
                  </a:moveTo>
                  <a:cubicBezTo>
                    <a:pt x="5132" y="1"/>
                    <a:pt x="3501" y="215"/>
                    <a:pt x="2263" y="620"/>
                  </a:cubicBezTo>
                  <a:cubicBezTo>
                    <a:pt x="394" y="1239"/>
                    <a:pt x="1" y="2072"/>
                    <a:pt x="1" y="2680"/>
                  </a:cubicBezTo>
                  <a:cubicBezTo>
                    <a:pt x="1" y="3668"/>
                    <a:pt x="1025" y="4370"/>
                    <a:pt x="2489" y="4799"/>
                  </a:cubicBezTo>
                  <a:cubicBezTo>
                    <a:pt x="2953" y="4406"/>
                    <a:pt x="3477" y="4084"/>
                    <a:pt x="4037" y="3823"/>
                  </a:cubicBezTo>
                  <a:cubicBezTo>
                    <a:pt x="3537" y="3739"/>
                    <a:pt x="3072" y="3620"/>
                    <a:pt x="2668" y="3489"/>
                  </a:cubicBezTo>
                  <a:cubicBezTo>
                    <a:pt x="1537" y="3120"/>
                    <a:pt x="1298" y="2739"/>
                    <a:pt x="1298" y="2680"/>
                  </a:cubicBezTo>
                  <a:cubicBezTo>
                    <a:pt x="1298" y="2620"/>
                    <a:pt x="1537" y="2227"/>
                    <a:pt x="2668" y="1858"/>
                  </a:cubicBezTo>
                  <a:cubicBezTo>
                    <a:pt x="3775" y="1501"/>
                    <a:pt x="5275" y="1298"/>
                    <a:pt x="6859" y="1298"/>
                  </a:cubicBezTo>
                  <a:cubicBezTo>
                    <a:pt x="8454" y="1298"/>
                    <a:pt x="9942" y="1501"/>
                    <a:pt x="11062" y="1858"/>
                  </a:cubicBezTo>
                  <a:cubicBezTo>
                    <a:pt x="12193" y="2227"/>
                    <a:pt x="12431" y="2620"/>
                    <a:pt x="12431" y="2680"/>
                  </a:cubicBezTo>
                  <a:cubicBezTo>
                    <a:pt x="12431" y="2739"/>
                    <a:pt x="12193" y="3120"/>
                    <a:pt x="11062" y="3489"/>
                  </a:cubicBezTo>
                  <a:cubicBezTo>
                    <a:pt x="10645" y="3620"/>
                    <a:pt x="10192" y="3739"/>
                    <a:pt x="9692" y="3823"/>
                  </a:cubicBezTo>
                  <a:cubicBezTo>
                    <a:pt x="10252" y="4084"/>
                    <a:pt x="10764" y="4406"/>
                    <a:pt x="11228" y="4799"/>
                  </a:cubicBezTo>
                  <a:cubicBezTo>
                    <a:pt x="11312" y="4775"/>
                    <a:pt x="11383" y="4751"/>
                    <a:pt x="11454" y="4727"/>
                  </a:cubicBezTo>
                  <a:cubicBezTo>
                    <a:pt x="13336" y="4120"/>
                    <a:pt x="13729" y="3275"/>
                    <a:pt x="13729" y="2680"/>
                  </a:cubicBezTo>
                  <a:cubicBezTo>
                    <a:pt x="13729" y="834"/>
                    <a:pt x="10169" y="1"/>
                    <a:pt x="6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7"/>
            <p:cNvSpPr/>
            <p:nvPr/>
          </p:nvSpPr>
          <p:spPr>
            <a:xfrm>
              <a:off x="3321825" y="1329750"/>
              <a:ext cx="120875" cy="128025"/>
            </a:xfrm>
            <a:custGeom>
              <a:rect b="b" l="l" r="r" t="t"/>
              <a:pathLst>
                <a:path extrusionOk="0" h="5121" w="4835">
                  <a:moveTo>
                    <a:pt x="4835" y="1"/>
                  </a:moveTo>
                  <a:cubicBezTo>
                    <a:pt x="2215" y="310"/>
                    <a:pt x="156" y="2465"/>
                    <a:pt x="1" y="5120"/>
                  </a:cubicBezTo>
                  <a:lnTo>
                    <a:pt x="1822" y="5120"/>
                  </a:lnTo>
                  <a:cubicBezTo>
                    <a:pt x="3477" y="5120"/>
                    <a:pt x="4835" y="3775"/>
                    <a:pt x="4835" y="2120"/>
                  </a:cubicBezTo>
                  <a:lnTo>
                    <a:pt x="48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7"/>
            <p:cNvSpPr/>
            <p:nvPr/>
          </p:nvSpPr>
          <p:spPr>
            <a:xfrm>
              <a:off x="3475125" y="1329750"/>
              <a:ext cx="120875" cy="128025"/>
            </a:xfrm>
            <a:custGeom>
              <a:rect b="b" l="l" r="r" t="t"/>
              <a:pathLst>
                <a:path extrusionOk="0" h="5121" w="4835">
                  <a:moveTo>
                    <a:pt x="0" y="1"/>
                  </a:moveTo>
                  <a:lnTo>
                    <a:pt x="0" y="2120"/>
                  </a:lnTo>
                  <a:cubicBezTo>
                    <a:pt x="0" y="3775"/>
                    <a:pt x="1346" y="5120"/>
                    <a:pt x="3013" y="5120"/>
                  </a:cubicBezTo>
                  <a:lnTo>
                    <a:pt x="4834" y="5120"/>
                  </a:lnTo>
                  <a:cubicBezTo>
                    <a:pt x="4680" y="2465"/>
                    <a:pt x="2620" y="31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7"/>
            <p:cNvSpPr/>
            <p:nvPr/>
          </p:nvSpPr>
          <p:spPr>
            <a:xfrm>
              <a:off x="3321525" y="1439600"/>
              <a:ext cx="274775" cy="244100"/>
            </a:xfrm>
            <a:custGeom>
              <a:rect b="b" l="l" r="r" t="t"/>
              <a:pathLst>
                <a:path extrusionOk="0" h="9764" w="10991">
                  <a:moveTo>
                    <a:pt x="3382" y="2560"/>
                  </a:moveTo>
                  <a:cubicBezTo>
                    <a:pt x="3739" y="2560"/>
                    <a:pt x="4013" y="2858"/>
                    <a:pt x="4025" y="3215"/>
                  </a:cubicBezTo>
                  <a:cubicBezTo>
                    <a:pt x="4049" y="3560"/>
                    <a:pt x="3716" y="3858"/>
                    <a:pt x="3382" y="3858"/>
                  </a:cubicBezTo>
                  <a:cubicBezTo>
                    <a:pt x="3013" y="3858"/>
                    <a:pt x="2739" y="3560"/>
                    <a:pt x="2727" y="3215"/>
                  </a:cubicBezTo>
                  <a:cubicBezTo>
                    <a:pt x="2715" y="2858"/>
                    <a:pt x="3037" y="2560"/>
                    <a:pt x="3382" y="2560"/>
                  </a:cubicBezTo>
                  <a:close/>
                  <a:moveTo>
                    <a:pt x="7561" y="2560"/>
                  </a:moveTo>
                  <a:cubicBezTo>
                    <a:pt x="7930" y="2560"/>
                    <a:pt x="8204" y="2858"/>
                    <a:pt x="8216" y="3215"/>
                  </a:cubicBezTo>
                  <a:cubicBezTo>
                    <a:pt x="8228" y="3560"/>
                    <a:pt x="7907" y="3858"/>
                    <a:pt x="7561" y="3858"/>
                  </a:cubicBezTo>
                  <a:cubicBezTo>
                    <a:pt x="7204" y="3858"/>
                    <a:pt x="6930" y="3560"/>
                    <a:pt x="6918" y="3215"/>
                  </a:cubicBezTo>
                  <a:cubicBezTo>
                    <a:pt x="6895" y="2858"/>
                    <a:pt x="7228" y="2560"/>
                    <a:pt x="7561" y="2560"/>
                  </a:cubicBezTo>
                  <a:close/>
                  <a:moveTo>
                    <a:pt x="5490" y="0"/>
                  </a:moveTo>
                  <a:cubicBezTo>
                    <a:pt x="4728" y="1215"/>
                    <a:pt x="3382" y="2036"/>
                    <a:pt x="1834" y="2036"/>
                  </a:cubicBezTo>
                  <a:lnTo>
                    <a:pt x="1" y="2036"/>
                  </a:lnTo>
                  <a:lnTo>
                    <a:pt x="1" y="4275"/>
                  </a:lnTo>
                  <a:cubicBezTo>
                    <a:pt x="1" y="7299"/>
                    <a:pt x="2465" y="9763"/>
                    <a:pt x="5490" y="9763"/>
                  </a:cubicBezTo>
                  <a:cubicBezTo>
                    <a:pt x="8526" y="9763"/>
                    <a:pt x="10990" y="7299"/>
                    <a:pt x="10990" y="4275"/>
                  </a:cubicBezTo>
                  <a:lnTo>
                    <a:pt x="10990" y="2036"/>
                  </a:lnTo>
                  <a:lnTo>
                    <a:pt x="9157" y="2036"/>
                  </a:lnTo>
                  <a:cubicBezTo>
                    <a:pt x="7609" y="2036"/>
                    <a:pt x="6252" y="1215"/>
                    <a:pt x="5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 name="Google Shape;1490;p57"/>
          <p:cNvGrpSpPr/>
          <p:nvPr/>
        </p:nvGrpSpPr>
        <p:grpSpPr>
          <a:xfrm>
            <a:off x="4814597" y="1567097"/>
            <a:ext cx="359092" cy="452503"/>
            <a:chOff x="3943350" y="1216050"/>
            <a:chExt cx="440550" cy="555150"/>
          </a:xfrm>
        </p:grpSpPr>
        <p:sp>
          <p:nvSpPr>
            <p:cNvPr id="1491" name="Google Shape;1491;p57"/>
            <p:cNvSpPr/>
            <p:nvPr/>
          </p:nvSpPr>
          <p:spPr>
            <a:xfrm>
              <a:off x="3943350" y="1216050"/>
              <a:ext cx="440550" cy="479250"/>
            </a:xfrm>
            <a:custGeom>
              <a:rect b="b" l="l" r="r" t="t"/>
              <a:pathLst>
                <a:path extrusionOk="0" h="19170" w="17622">
                  <a:moveTo>
                    <a:pt x="8811" y="5787"/>
                  </a:moveTo>
                  <a:cubicBezTo>
                    <a:pt x="9180" y="5787"/>
                    <a:pt x="9465" y="6085"/>
                    <a:pt x="9465" y="6442"/>
                  </a:cubicBezTo>
                  <a:lnTo>
                    <a:pt x="9465" y="8764"/>
                  </a:lnTo>
                  <a:lnTo>
                    <a:pt x="11335" y="8764"/>
                  </a:lnTo>
                  <a:cubicBezTo>
                    <a:pt x="11692" y="8764"/>
                    <a:pt x="11978" y="9061"/>
                    <a:pt x="11978" y="9418"/>
                  </a:cubicBezTo>
                  <a:cubicBezTo>
                    <a:pt x="11978" y="9776"/>
                    <a:pt x="11692" y="10061"/>
                    <a:pt x="11335" y="10061"/>
                  </a:cubicBezTo>
                  <a:lnTo>
                    <a:pt x="9465" y="10061"/>
                  </a:lnTo>
                  <a:lnTo>
                    <a:pt x="9465" y="14383"/>
                  </a:lnTo>
                  <a:cubicBezTo>
                    <a:pt x="9465" y="14741"/>
                    <a:pt x="9180" y="15038"/>
                    <a:pt x="8811" y="15038"/>
                  </a:cubicBezTo>
                  <a:cubicBezTo>
                    <a:pt x="8453" y="15038"/>
                    <a:pt x="8168" y="14741"/>
                    <a:pt x="8168" y="14383"/>
                  </a:cubicBezTo>
                  <a:lnTo>
                    <a:pt x="8168" y="10061"/>
                  </a:lnTo>
                  <a:lnTo>
                    <a:pt x="6298" y="10061"/>
                  </a:lnTo>
                  <a:cubicBezTo>
                    <a:pt x="5941" y="10061"/>
                    <a:pt x="5644" y="9776"/>
                    <a:pt x="5644" y="9418"/>
                  </a:cubicBezTo>
                  <a:cubicBezTo>
                    <a:pt x="5644" y="9061"/>
                    <a:pt x="5941" y="8764"/>
                    <a:pt x="6298" y="8764"/>
                  </a:cubicBezTo>
                  <a:lnTo>
                    <a:pt x="8168" y="8764"/>
                  </a:lnTo>
                  <a:lnTo>
                    <a:pt x="8168" y="6442"/>
                  </a:lnTo>
                  <a:cubicBezTo>
                    <a:pt x="8168" y="6085"/>
                    <a:pt x="8453" y="5787"/>
                    <a:pt x="8811" y="5787"/>
                  </a:cubicBezTo>
                  <a:close/>
                  <a:moveTo>
                    <a:pt x="8811" y="1"/>
                  </a:moveTo>
                  <a:cubicBezTo>
                    <a:pt x="8620" y="1"/>
                    <a:pt x="8430" y="60"/>
                    <a:pt x="8275" y="191"/>
                  </a:cubicBezTo>
                  <a:lnTo>
                    <a:pt x="1810" y="5585"/>
                  </a:lnTo>
                  <a:cubicBezTo>
                    <a:pt x="1119" y="6156"/>
                    <a:pt x="607" y="6906"/>
                    <a:pt x="321" y="7763"/>
                  </a:cubicBezTo>
                  <a:cubicBezTo>
                    <a:pt x="36" y="8609"/>
                    <a:pt x="0" y="9526"/>
                    <a:pt x="214" y="10395"/>
                  </a:cubicBezTo>
                  <a:lnTo>
                    <a:pt x="2346" y="19170"/>
                  </a:lnTo>
                  <a:lnTo>
                    <a:pt x="15276" y="19170"/>
                  </a:lnTo>
                  <a:lnTo>
                    <a:pt x="17419" y="10395"/>
                  </a:lnTo>
                  <a:cubicBezTo>
                    <a:pt x="17621" y="9526"/>
                    <a:pt x="17586" y="8609"/>
                    <a:pt x="17312" y="7763"/>
                  </a:cubicBezTo>
                  <a:cubicBezTo>
                    <a:pt x="17026" y="6906"/>
                    <a:pt x="16514" y="6156"/>
                    <a:pt x="15823" y="5585"/>
                  </a:cubicBezTo>
                  <a:lnTo>
                    <a:pt x="9358" y="191"/>
                  </a:lnTo>
                  <a:cubicBezTo>
                    <a:pt x="9192" y="60"/>
                    <a:pt x="9001" y="1"/>
                    <a:pt x="8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7"/>
            <p:cNvSpPr/>
            <p:nvPr/>
          </p:nvSpPr>
          <p:spPr>
            <a:xfrm>
              <a:off x="4010025" y="1728025"/>
              <a:ext cx="307500" cy="43175"/>
            </a:xfrm>
            <a:custGeom>
              <a:rect b="b" l="l" r="r" t="t"/>
              <a:pathLst>
                <a:path extrusionOk="0" h="1727" w="12300">
                  <a:moveTo>
                    <a:pt x="0" y="0"/>
                  </a:moveTo>
                  <a:lnTo>
                    <a:pt x="262" y="1084"/>
                  </a:lnTo>
                  <a:cubicBezTo>
                    <a:pt x="357" y="1465"/>
                    <a:pt x="691" y="1727"/>
                    <a:pt x="1083" y="1727"/>
                  </a:cubicBezTo>
                  <a:lnTo>
                    <a:pt x="11216" y="1727"/>
                  </a:lnTo>
                  <a:cubicBezTo>
                    <a:pt x="11609" y="1727"/>
                    <a:pt x="11942" y="1465"/>
                    <a:pt x="12037" y="1084"/>
                  </a:cubicBezTo>
                  <a:lnTo>
                    <a:pt x="122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57"/>
          <p:cNvGrpSpPr/>
          <p:nvPr/>
        </p:nvGrpSpPr>
        <p:grpSpPr>
          <a:xfrm>
            <a:off x="5393272" y="1577774"/>
            <a:ext cx="452503" cy="371237"/>
            <a:chOff x="4557400" y="1229150"/>
            <a:chExt cx="555150" cy="455450"/>
          </a:xfrm>
        </p:grpSpPr>
        <p:sp>
          <p:nvSpPr>
            <p:cNvPr id="1494" name="Google Shape;1494;p57"/>
            <p:cNvSpPr/>
            <p:nvPr/>
          </p:nvSpPr>
          <p:spPr>
            <a:xfrm>
              <a:off x="4557400" y="1391675"/>
              <a:ext cx="555150" cy="292925"/>
            </a:xfrm>
            <a:custGeom>
              <a:rect b="b" l="l" r="r" t="t"/>
              <a:pathLst>
                <a:path extrusionOk="0" h="11717" w="22206">
                  <a:moveTo>
                    <a:pt x="11109" y="2274"/>
                  </a:moveTo>
                  <a:cubicBezTo>
                    <a:pt x="11466" y="2274"/>
                    <a:pt x="11752" y="2572"/>
                    <a:pt x="11752" y="2929"/>
                  </a:cubicBezTo>
                  <a:lnTo>
                    <a:pt x="11752" y="3989"/>
                  </a:lnTo>
                  <a:lnTo>
                    <a:pt x="12550" y="3989"/>
                  </a:lnTo>
                  <a:cubicBezTo>
                    <a:pt x="12907" y="3989"/>
                    <a:pt x="13205" y="4275"/>
                    <a:pt x="13205" y="4644"/>
                  </a:cubicBezTo>
                  <a:cubicBezTo>
                    <a:pt x="13205" y="5001"/>
                    <a:pt x="12907" y="5287"/>
                    <a:pt x="12550" y="5287"/>
                  </a:cubicBezTo>
                  <a:lnTo>
                    <a:pt x="11752" y="5287"/>
                  </a:lnTo>
                  <a:lnTo>
                    <a:pt x="11752" y="7489"/>
                  </a:lnTo>
                  <a:cubicBezTo>
                    <a:pt x="11752" y="7847"/>
                    <a:pt x="11466" y="8144"/>
                    <a:pt x="11109" y="8144"/>
                  </a:cubicBezTo>
                  <a:cubicBezTo>
                    <a:pt x="10740" y="8144"/>
                    <a:pt x="10454" y="7847"/>
                    <a:pt x="10454" y="7489"/>
                  </a:cubicBezTo>
                  <a:lnTo>
                    <a:pt x="10454" y="5287"/>
                  </a:lnTo>
                  <a:lnTo>
                    <a:pt x="9657" y="5287"/>
                  </a:lnTo>
                  <a:cubicBezTo>
                    <a:pt x="9299" y="5287"/>
                    <a:pt x="9002" y="5001"/>
                    <a:pt x="9002" y="4644"/>
                  </a:cubicBezTo>
                  <a:cubicBezTo>
                    <a:pt x="9002" y="4275"/>
                    <a:pt x="9299" y="3989"/>
                    <a:pt x="9657" y="3989"/>
                  </a:cubicBezTo>
                  <a:lnTo>
                    <a:pt x="10454" y="3989"/>
                  </a:lnTo>
                  <a:lnTo>
                    <a:pt x="10454" y="2929"/>
                  </a:lnTo>
                  <a:cubicBezTo>
                    <a:pt x="10454" y="2572"/>
                    <a:pt x="10740" y="2274"/>
                    <a:pt x="11109" y="2274"/>
                  </a:cubicBezTo>
                  <a:close/>
                  <a:moveTo>
                    <a:pt x="1" y="0"/>
                  </a:moveTo>
                  <a:lnTo>
                    <a:pt x="1" y="11073"/>
                  </a:lnTo>
                  <a:cubicBezTo>
                    <a:pt x="1" y="11430"/>
                    <a:pt x="286" y="11716"/>
                    <a:pt x="655" y="11716"/>
                  </a:cubicBezTo>
                  <a:lnTo>
                    <a:pt x="21551" y="11716"/>
                  </a:lnTo>
                  <a:cubicBezTo>
                    <a:pt x="21920" y="11716"/>
                    <a:pt x="22206" y="11430"/>
                    <a:pt x="22206" y="11073"/>
                  </a:cubicBezTo>
                  <a:lnTo>
                    <a:pt x="222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7"/>
            <p:cNvSpPr/>
            <p:nvPr/>
          </p:nvSpPr>
          <p:spPr>
            <a:xfrm>
              <a:off x="4557400" y="1277975"/>
              <a:ext cx="555150" cy="81275"/>
            </a:xfrm>
            <a:custGeom>
              <a:rect b="b" l="l" r="r" t="t"/>
              <a:pathLst>
                <a:path extrusionOk="0" h="3251" w="22206">
                  <a:moveTo>
                    <a:pt x="655" y="0"/>
                  </a:moveTo>
                  <a:cubicBezTo>
                    <a:pt x="286" y="0"/>
                    <a:pt x="1" y="286"/>
                    <a:pt x="1" y="643"/>
                  </a:cubicBezTo>
                  <a:lnTo>
                    <a:pt x="1" y="3251"/>
                  </a:lnTo>
                  <a:lnTo>
                    <a:pt x="22206" y="3251"/>
                  </a:lnTo>
                  <a:lnTo>
                    <a:pt x="22206" y="643"/>
                  </a:lnTo>
                  <a:cubicBezTo>
                    <a:pt x="22206" y="286"/>
                    <a:pt x="21920" y="0"/>
                    <a:pt x="21551" y="0"/>
                  </a:cubicBezTo>
                  <a:lnTo>
                    <a:pt x="17360" y="0"/>
                  </a:lnTo>
                  <a:lnTo>
                    <a:pt x="17360" y="1298"/>
                  </a:lnTo>
                  <a:cubicBezTo>
                    <a:pt x="17360" y="1655"/>
                    <a:pt x="17062" y="1953"/>
                    <a:pt x="16705" y="1953"/>
                  </a:cubicBezTo>
                  <a:cubicBezTo>
                    <a:pt x="16348" y="1953"/>
                    <a:pt x="16050" y="1655"/>
                    <a:pt x="16050" y="1298"/>
                  </a:cubicBezTo>
                  <a:lnTo>
                    <a:pt x="16050" y="0"/>
                  </a:lnTo>
                  <a:lnTo>
                    <a:pt x="6156" y="0"/>
                  </a:lnTo>
                  <a:lnTo>
                    <a:pt x="6156" y="1298"/>
                  </a:lnTo>
                  <a:cubicBezTo>
                    <a:pt x="6156" y="1655"/>
                    <a:pt x="5858" y="1953"/>
                    <a:pt x="5501" y="1953"/>
                  </a:cubicBezTo>
                  <a:cubicBezTo>
                    <a:pt x="5144" y="1953"/>
                    <a:pt x="4846" y="1655"/>
                    <a:pt x="4846" y="1298"/>
                  </a:cubicBezTo>
                  <a:lnTo>
                    <a:pt x="48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7"/>
            <p:cNvSpPr/>
            <p:nvPr/>
          </p:nvSpPr>
          <p:spPr>
            <a:xfrm>
              <a:off x="4678550" y="1229150"/>
              <a:ext cx="32775" cy="48850"/>
            </a:xfrm>
            <a:custGeom>
              <a:rect b="b" l="l" r="r" t="t"/>
              <a:pathLst>
                <a:path extrusionOk="0" h="1954" w="1311">
                  <a:moveTo>
                    <a:pt x="655" y="1"/>
                  </a:moveTo>
                  <a:cubicBezTo>
                    <a:pt x="298" y="1"/>
                    <a:pt x="0" y="286"/>
                    <a:pt x="0" y="643"/>
                  </a:cubicBezTo>
                  <a:lnTo>
                    <a:pt x="0" y="1953"/>
                  </a:lnTo>
                  <a:lnTo>
                    <a:pt x="1310" y="1953"/>
                  </a:lnTo>
                  <a:lnTo>
                    <a:pt x="1310" y="643"/>
                  </a:lnTo>
                  <a:cubicBezTo>
                    <a:pt x="1310" y="286"/>
                    <a:pt x="1012" y="1"/>
                    <a:pt x="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7"/>
            <p:cNvSpPr/>
            <p:nvPr/>
          </p:nvSpPr>
          <p:spPr>
            <a:xfrm>
              <a:off x="4958650" y="1229150"/>
              <a:ext cx="32750" cy="48850"/>
            </a:xfrm>
            <a:custGeom>
              <a:rect b="b" l="l" r="r" t="t"/>
              <a:pathLst>
                <a:path extrusionOk="0" h="1954" w="1310">
                  <a:moveTo>
                    <a:pt x="655" y="1"/>
                  </a:moveTo>
                  <a:cubicBezTo>
                    <a:pt x="298" y="1"/>
                    <a:pt x="0" y="286"/>
                    <a:pt x="0" y="643"/>
                  </a:cubicBezTo>
                  <a:lnTo>
                    <a:pt x="0" y="1953"/>
                  </a:lnTo>
                  <a:lnTo>
                    <a:pt x="1310" y="1953"/>
                  </a:lnTo>
                  <a:lnTo>
                    <a:pt x="1310" y="643"/>
                  </a:lnTo>
                  <a:cubicBezTo>
                    <a:pt x="1310" y="286"/>
                    <a:pt x="1012" y="1"/>
                    <a:pt x="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 name="Google Shape;1498;p57"/>
          <p:cNvGrpSpPr/>
          <p:nvPr/>
        </p:nvGrpSpPr>
        <p:grpSpPr>
          <a:xfrm>
            <a:off x="6065358" y="1567097"/>
            <a:ext cx="330482" cy="452503"/>
            <a:chOff x="5337250" y="1216050"/>
            <a:chExt cx="405450" cy="555150"/>
          </a:xfrm>
        </p:grpSpPr>
        <p:sp>
          <p:nvSpPr>
            <p:cNvPr id="1499" name="Google Shape;1499;p57"/>
            <p:cNvSpPr/>
            <p:nvPr/>
          </p:nvSpPr>
          <p:spPr>
            <a:xfrm>
              <a:off x="5345300" y="1298800"/>
              <a:ext cx="389350" cy="389350"/>
            </a:xfrm>
            <a:custGeom>
              <a:rect b="b" l="l" r="r" t="t"/>
              <a:pathLst>
                <a:path extrusionOk="0" h="15574" w="15574">
                  <a:moveTo>
                    <a:pt x="7787" y="2632"/>
                  </a:moveTo>
                  <a:cubicBezTo>
                    <a:pt x="10633" y="2632"/>
                    <a:pt x="12954" y="4942"/>
                    <a:pt x="12954" y="7787"/>
                  </a:cubicBezTo>
                  <a:cubicBezTo>
                    <a:pt x="12954" y="10633"/>
                    <a:pt x="10633" y="12955"/>
                    <a:pt x="7787" y="12955"/>
                  </a:cubicBezTo>
                  <a:cubicBezTo>
                    <a:pt x="4942" y="12955"/>
                    <a:pt x="2632" y="10633"/>
                    <a:pt x="2632" y="7787"/>
                  </a:cubicBezTo>
                  <a:cubicBezTo>
                    <a:pt x="2632" y="4942"/>
                    <a:pt x="4942" y="2632"/>
                    <a:pt x="7787" y="2632"/>
                  </a:cubicBezTo>
                  <a:close/>
                  <a:moveTo>
                    <a:pt x="7787" y="1"/>
                  </a:moveTo>
                  <a:cubicBezTo>
                    <a:pt x="3489" y="1"/>
                    <a:pt x="0" y="3501"/>
                    <a:pt x="0" y="7787"/>
                  </a:cubicBezTo>
                  <a:cubicBezTo>
                    <a:pt x="0" y="12085"/>
                    <a:pt x="3489" y="15574"/>
                    <a:pt x="7787" y="15574"/>
                  </a:cubicBezTo>
                  <a:cubicBezTo>
                    <a:pt x="12085" y="15574"/>
                    <a:pt x="15574" y="12085"/>
                    <a:pt x="15574" y="7787"/>
                  </a:cubicBezTo>
                  <a:cubicBezTo>
                    <a:pt x="15574" y="3501"/>
                    <a:pt x="12085" y="1"/>
                    <a:pt x="7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7"/>
            <p:cNvSpPr/>
            <p:nvPr/>
          </p:nvSpPr>
          <p:spPr>
            <a:xfrm>
              <a:off x="5443525" y="1397025"/>
              <a:ext cx="192900" cy="193200"/>
            </a:xfrm>
            <a:custGeom>
              <a:rect b="b" l="l" r="r" t="t"/>
              <a:pathLst>
                <a:path extrusionOk="0" h="7728" w="7716">
                  <a:moveTo>
                    <a:pt x="3858" y="1537"/>
                  </a:moveTo>
                  <a:cubicBezTo>
                    <a:pt x="4215" y="1537"/>
                    <a:pt x="4513" y="1822"/>
                    <a:pt x="4513" y="2179"/>
                  </a:cubicBezTo>
                  <a:lnTo>
                    <a:pt x="4513" y="2787"/>
                  </a:lnTo>
                  <a:lnTo>
                    <a:pt x="4918" y="2787"/>
                  </a:lnTo>
                  <a:cubicBezTo>
                    <a:pt x="5287" y="2787"/>
                    <a:pt x="5573" y="3084"/>
                    <a:pt x="5573" y="3442"/>
                  </a:cubicBezTo>
                  <a:cubicBezTo>
                    <a:pt x="5573" y="3799"/>
                    <a:pt x="5287" y="4096"/>
                    <a:pt x="4918" y="4096"/>
                  </a:cubicBezTo>
                  <a:lnTo>
                    <a:pt x="4513" y="4096"/>
                  </a:lnTo>
                  <a:lnTo>
                    <a:pt x="4513" y="5537"/>
                  </a:lnTo>
                  <a:cubicBezTo>
                    <a:pt x="4513" y="5894"/>
                    <a:pt x="4215" y="6192"/>
                    <a:pt x="3858" y="6192"/>
                  </a:cubicBezTo>
                  <a:cubicBezTo>
                    <a:pt x="3501" y="6192"/>
                    <a:pt x="3203" y="5894"/>
                    <a:pt x="3203" y="5537"/>
                  </a:cubicBezTo>
                  <a:lnTo>
                    <a:pt x="3203" y="4096"/>
                  </a:lnTo>
                  <a:lnTo>
                    <a:pt x="2798" y="4096"/>
                  </a:lnTo>
                  <a:cubicBezTo>
                    <a:pt x="2441" y="4096"/>
                    <a:pt x="2144" y="3799"/>
                    <a:pt x="2144" y="3442"/>
                  </a:cubicBezTo>
                  <a:cubicBezTo>
                    <a:pt x="2144" y="3084"/>
                    <a:pt x="2441" y="2787"/>
                    <a:pt x="2798" y="2787"/>
                  </a:cubicBezTo>
                  <a:lnTo>
                    <a:pt x="3203" y="2787"/>
                  </a:lnTo>
                  <a:lnTo>
                    <a:pt x="3203" y="2179"/>
                  </a:lnTo>
                  <a:cubicBezTo>
                    <a:pt x="3203" y="1822"/>
                    <a:pt x="3501" y="1537"/>
                    <a:pt x="3858" y="1537"/>
                  </a:cubicBezTo>
                  <a:close/>
                  <a:moveTo>
                    <a:pt x="3858" y="1"/>
                  </a:moveTo>
                  <a:cubicBezTo>
                    <a:pt x="1727" y="1"/>
                    <a:pt x="1" y="1739"/>
                    <a:pt x="1" y="3858"/>
                  </a:cubicBezTo>
                  <a:cubicBezTo>
                    <a:pt x="1" y="5989"/>
                    <a:pt x="1727" y="7728"/>
                    <a:pt x="3858" y="7728"/>
                  </a:cubicBezTo>
                  <a:cubicBezTo>
                    <a:pt x="5989" y="7728"/>
                    <a:pt x="7716" y="5989"/>
                    <a:pt x="7716" y="3858"/>
                  </a:cubicBezTo>
                  <a:cubicBezTo>
                    <a:pt x="7716" y="1739"/>
                    <a:pt x="5989" y="1"/>
                    <a:pt x="3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7"/>
            <p:cNvSpPr/>
            <p:nvPr/>
          </p:nvSpPr>
          <p:spPr>
            <a:xfrm>
              <a:off x="5686700" y="1641850"/>
              <a:ext cx="56000" cy="52850"/>
            </a:xfrm>
            <a:custGeom>
              <a:rect b="b" l="l" r="r" t="t"/>
              <a:pathLst>
                <a:path extrusionOk="0" h="2114" w="2240">
                  <a:moveTo>
                    <a:pt x="715" y="0"/>
                  </a:moveTo>
                  <a:cubicBezTo>
                    <a:pt x="549" y="0"/>
                    <a:pt x="382" y="66"/>
                    <a:pt x="251" y="197"/>
                  </a:cubicBezTo>
                  <a:cubicBezTo>
                    <a:pt x="1" y="447"/>
                    <a:pt x="1" y="864"/>
                    <a:pt x="251" y="1114"/>
                  </a:cubicBezTo>
                  <a:lnTo>
                    <a:pt x="1061" y="1923"/>
                  </a:lnTo>
                  <a:cubicBezTo>
                    <a:pt x="1192" y="2042"/>
                    <a:pt x="1358" y="2114"/>
                    <a:pt x="1525" y="2114"/>
                  </a:cubicBezTo>
                  <a:cubicBezTo>
                    <a:pt x="1692" y="2114"/>
                    <a:pt x="1858" y="2042"/>
                    <a:pt x="1989" y="1923"/>
                  </a:cubicBezTo>
                  <a:cubicBezTo>
                    <a:pt x="2239" y="1661"/>
                    <a:pt x="2239" y="1257"/>
                    <a:pt x="1989" y="995"/>
                  </a:cubicBezTo>
                  <a:lnTo>
                    <a:pt x="1180" y="197"/>
                  </a:lnTo>
                  <a:cubicBezTo>
                    <a:pt x="1049" y="66"/>
                    <a:pt x="882"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7"/>
            <p:cNvSpPr/>
            <p:nvPr/>
          </p:nvSpPr>
          <p:spPr>
            <a:xfrm>
              <a:off x="5523600" y="1710150"/>
              <a:ext cx="32750" cy="61050"/>
            </a:xfrm>
            <a:custGeom>
              <a:rect b="b" l="l" r="r" t="t"/>
              <a:pathLst>
                <a:path extrusionOk="0" h="2442" w="1310">
                  <a:moveTo>
                    <a:pt x="655" y="1"/>
                  </a:moveTo>
                  <a:cubicBezTo>
                    <a:pt x="298" y="1"/>
                    <a:pt x="0" y="287"/>
                    <a:pt x="0" y="644"/>
                  </a:cubicBezTo>
                  <a:lnTo>
                    <a:pt x="0" y="1787"/>
                  </a:lnTo>
                  <a:cubicBezTo>
                    <a:pt x="0" y="2144"/>
                    <a:pt x="298" y="2442"/>
                    <a:pt x="655" y="2442"/>
                  </a:cubicBezTo>
                  <a:cubicBezTo>
                    <a:pt x="1012" y="2442"/>
                    <a:pt x="1310" y="2144"/>
                    <a:pt x="1310" y="1787"/>
                  </a:cubicBezTo>
                  <a:lnTo>
                    <a:pt x="1310" y="644"/>
                  </a:lnTo>
                  <a:cubicBezTo>
                    <a:pt x="1310" y="287"/>
                    <a:pt x="1012" y="1"/>
                    <a:pt x="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7"/>
            <p:cNvSpPr/>
            <p:nvPr/>
          </p:nvSpPr>
          <p:spPr>
            <a:xfrm>
              <a:off x="5337250" y="1641850"/>
              <a:ext cx="56000" cy="52850"/>
            </a:xfrm>
            <a:custGeom>
              <a:rect b="b" l="l" r="r" t="t"/>
              <a:pathLst>
                <a:path extrusionOk="0" h="2114" w="2240">
                  <a:moveTo>
                    <a:pt x="1531" y="0"/>
                  </a:moveTo>
                  <a:cubicBezTo>
                    <a:pt x="1364" y="0"/>
                    <a:pt x="1198" y="66"/>
                    <a:pt x="1073" y="197"/>
                  </a:cubicBezTo>
                  <a:lnTo>
                    <a:pt x="263" y="995"/>
                  </a:lnTo>
                  <a:cubicBezTo>
                    <a:pt x="1" y="1257"/>
                    <a:pt x="1" y="1661"/>
                    <a:pt x="263" y="1923"/>
                  </a:cubicBezTo>
                  <a:cubicBezTo>
                    <a:pt x="382" y="2042"/>
                    <a:pt x="549" y="2114"/>
                    <a:pt x="715" y="2114"/>
                  </a:cubicBezTo>
                  <a:cubicBezTo>
                    <a:pt x="882" y="2114"/>
                    <a:pt x="1049" y="2042"/>
                    <a:pt x="1180" y="1923"/>
                  </a:cubicBezTo>
                  <a:lnTo>
                    <a:pt x="1989" y="1114"/>
                  </a:lnTo>
                  <a:cubicBezTo>
                    <a:pt x="2239" y="864"/>
                    <a:pt x="2239" y="447"/>
                    <a:pt x="1989" y="197"/>
                  </a:cubicBezTo>
                  <a:cubicBezTo>
                    <a:pt x="1864" y="66"/>
                    <a:pt x="1698" y="0"/>
                    <a:pt x="1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7"/>
            <p:cNvSpPr/>
            <p:nvPr/>
          </p:nvSpPr>
          <p:spPr>
            <a:xfrm>
              <a:off x="5523600" y="1216050"/>
              <a:ext cx="32750" cy="61050"/>
            </a:xfrm>
            <a:custGeom>
              <a:rect b="b" l="l" r="r" t="t"/>
              <a:pathLst>
                <a:path extrusionOk="0" h="2442" w="1310">
                  <a:moveTo>
                    <a:pt x="655" y="1"/>
                  </a:moveTo>
                  <a:cubicBezTo>
                    <a:pt x="298" y="1"/>
                    <a:pt x="0" y="286"/>
                    <a:pt x="0" y="644"/>
                  </a:cubicBezTo>
                  <a:lnTo>
                    <a:pt x="0" y="1787"/>
                  </a:lnTo>
                  <a:cubicBezTo>
                    <a:pt x="0" y="2156"/>
                    <a:pt x="298" y="2441"/>
                    <a:pt x="655" y="2441"/>
                  </a:cubicBezTo>
                  <a:cubicBezTo>
                    <a:pt x="1012" y="2441"/>
                    <a:pt x="1310" y="2156"/>
                    <a:pt x="1310" y="1787"/>
                  </a:cubicBezTo>
                  <a:lnTo>
                    <a:pt x="1310" y="644"/>
                  </a:lnTo>
                  <a:cubicBezTo>
                    <a:pt x="1310" y="286"/>
                    <a:pt x="1012" y="1"/>
                    <a:pt x="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7"/>
            <p:cNvSpPr/>
            <p:nvPr/>
          </p:nvSpPr>
          <p:spPr>
            <a:xfrm>
              <a:off x="5686700" y="1292625"/>
              <a:ext cx="56000" cy="52625"/>
            </a:xfrm>
            <a:custGeom>
              <a:rect b="b" l="l" r="r" t="t"/>
              <a:pathLst>
                <a:path extrusionOk="0" h="2105" w="2240">
                  <a:moveTo>
                    <a:pt x="1525" y="1"/>
                  </a:moveTo>
                  <a:cubicBezTo>
                    <a:pt x="1358" y="1"/>
                    <a:pt x="1192" y="63"/>
                    <a:pt x="1061" y="188"/>
                  </a:cubicBezTo>
                  <a:lnTo>
                    <a:pt x="251" y="998"/>
                  </a:lnTo>
                  <a:cubicBezTo>
                    <a:pt x="1" y="1248"/>
                    <a:pt x="1" y="1664"/>
                    <a:pt x="251" y="1914"/>
                  </a:cubicBezTo>
                  <a:cubicBezTo>
                    <a:pt x="382" y="2045"/>
                    <a:pt x="549" y="2105"/>
                    <a:pt x="715" y="2105"/>
                  </a:cubicBezTo>
                  <a:cubicBezTo>
                    <a:pt x="882" y="2105"/>
                    <a:pt x="1049" y="2045"/>
                    <a:pt x="1180" y="1914"/>
                  </a:cubicBezTo>
                  <a:lnTo>
                    <a:pt x="1989" y="1105"/>
                  </a:lnTo>
                  <a:cubicBezTo>
                    <a:pt x="2239" y="855"/>
                    <a:pt x="2239" y="438"/>
                    <a:pt x="1989" y="188"/>
                  </a:cubicBezTo>
                  <a:cubicBezTo>
                    <a:pt x="1858" y="63"/>
                    <a:pt x="1692"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7"/>
            <p:cNvSpPr/>
            <p:nvPr/>
          </p:nvSpPr>
          <p:spPr>
            <a:xfrm>
              <a:off x="5337250" y="1292625"/>
              <a:ext cx="56000" cy="52625"/>
            </a:xfrm>
            <a:custGeom>
              <a:rect b="b" l="l" r="r" t="t"/>
              <a:pathLst>
                <a:path extrusionOk="0" h="2105" w="2240">
                  <a:moveTo>
                    <a:pt x="721" y="1"/>
                  </a:moveTo>
                  <a:cubicBezTo>
                    <a:pt x="555" y="1"/>
                    <a:pt x="388" y="63"/>
                    <a:pt x="263" y="188"/>
                  </a:cubicBezTo>
                  <a:cubicBezTo>
                    <a:pt x="1" y="438"/>
                    <a:pt x="1" y="855"/>
                    <a:pt x="263" y="1105"/>
                  </a:cubicBezTo>
                  <a:lnTo>
                    <a:pt x="1073" y="1914"/>
                  </a:lnTo>
                  <a:cubicBezTo>
                    <a:pt x="1192" y="2045"/>
                    <a:pt x="1358" y="2105"/>
                    <a:pt x="1525" y="2105"/>
                  </a:cubicBezTo>
                  <a:cubicBezTo>
                    <a:pt x="1692" y="2105"/>
                    <a:pt x="1858" y="2045"/>
                    <a:pt x="1989" y="1914"/>
                  </a:cubicBezTo>
                  <a:cubicBezTo>
                    <a:pt x="2239" y="1664"/>
                    <a:pt x="2239" y="1248"/>
                    <a:pt x="1989" y="998"/>
                  </a:cubicBezTo>
                  <a:lnTo>
                    <a:pt x="1180" y="188"/>
                  </a:lnTo>
                  <a:cubicBezTo>
                    <a:pt x="1055" y="63"/>
                    <a:pt x="888"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 name="Google Shape;1507;p57"/>
          <p:cNvGrpSpPr/>
          <p:nvPr/>
        </p:nvGrpSpPr>
        <p:grpSpPr>
          <a:xfrm>
            <a:off x="6615424" y="1567097"/>
            <a:ext cx="377534" cy="452503"/>
            <a:chOff x="5995375" y="1216050"/>
            <a:chExt cx="463175" cy="555150"/>
          </a:xfrm>
        </p:grpSpPr>
        <p:sp>
          <p:nvSpPr>
            <p:cNvPr id="1508" name="Google Shape;1508;p57"/>
            <p:cNvSpPr/>
            <p:nvPr/>
          </p:nvSpPr>
          <p:spPr>
            <a:xfrm>
              <a:off x="6169500" y="1216050"/>
              <a:ext cx="114625" cy="142000"/>
            </a:xfrm>
            <a:custGeom>
              <a:rect b="b" l="l" r="r" t="t"/>
              <a:pathLst>
                <a:path extrusionOk="0" h="5680" w="4585">
                  <a:moveTo>
                    <a:pt x="2299" y="1"/>
                  </a:moveTo>
                  <a:cubicBezTo>
                    <a:pt x="1942" y="1"/>
                    <a:pt x="1644" y="286"/>
                    <a:pt x="1644" y="644"/>
                  </a:cubicBezTo>
                  <a:lnTo>
                    <a:pt x="1644" y="1929"/>
                  </a:lnTo>
                  <a:lnTo>
                    <a:pt x="656" y="1929"/>
                  </a:lnTo>
                  <a:cubicBezTo>
                    <a:pt x="299" y="1929"/>
                    <a:pt x="1" y="2227"/>
                    <a:pt x="1" y="2584"/>
                  </a:cubicBezTo>
                  <a:cubicBezTo>
                    <a:pt x="1" y="2941"/>
                    <a:pt x="299" y="3239"/>
                    <a:pt x="656" y="3239"/>
                  </a:cubicBezTo>
                  <a:lnTo>
                    <a:pt x="1644" y="3239"/>
                  </a:lnTo>
                  <a:lnTo>
                    <a:pt x="1644" y="5680"/>
                  </a:lnTo>
                  <a:lnTo>
                    <a:pt x="2942" y="5680"/>
                  </a:lnTo>
                  <a:lnTo>
                    <a:pt x="2942" y="3239"/>
                  </a:lnTo>
                  <a:lnTo>
                    <a:pt x="3930" y="3239"/>
                  </a:lnTo>
                  <a:cubicBezTo>
                    <a:pt x="4299" y="3239"/>
                    <a:pt x="4585" y="2941"/>
                    <a:pt x="4585" y="2584"/>
                  </a:cubicBezTo>
                  <a:cubicBezTo>
                    <a:pt x="4585" y="2227"/>
                    <a:pt x="4299" y="1929"/>
                    <a:pt x="3930" y="1929"/>
                  </a:cubicBezTo>
                  <a:lnTo>
                    <a:pt x="2942" y="1929"/>
                  </a:lnTo>
                  <a:lnTo>
                    <a:pt x="2942" y="644"/>
                  </a:lnTo>
                  <a:cubicBezTo>
                    <a:pt x="2942" y="286"/>
                    <a:pt x="2656" y="1"/>
                    <a:pt x="2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7"/>
            <p:cNvSpPr/>
            <p:nvPr/>
          </p:nvSpPr>
          <p:spPr>
            <a:xfrm>
              <a:off x="6150450" y="1390775"/>
              <a:ext cx="153025" cy="184875"/>
            </a:xfrm>
            <a:custGeom>
              <a:rect b="b" l="l" r="r" t="t"/>
              <a:pathLst>
                <a:path extrusionOk="0" h="7395" w="6121">
                  <a:moveTo>
                    <a:pt x="3751" y="1667"/>
                  </a:moveTo>
                  <a:cubicBezTo>
                    <a:pt x="4109" y="1667"/>
                    <a:pt x="4394" y="1953"/>
                    <a:pt x="4394" y="2310"/>
                  </a:cubicBezTo>
                  <a:cubicBezTo>
                    <a:pt x="4394" y="2668"/>
                    <a:pt x="4109" y="2965"/>
                    <a:pt x="3751" y="2965"/>
                  </a:cubicBezTo>
                  <a:lnTo>
                    <a:pt x="2370" y="2965"/>
                  </a:lnTo>
                  <a:cubicBezTo>
                    <a:pt x="2001" y="2965"/>
                    <a:pt x="1715" y="2668"/>
                    <a:pt x="1715" y="2310"/>
                  </a:cubicBezTo>
                  <a:cubicBezTo>
                    <a:pt x="1715" y="1953"/>
                    <a:pt x="2001" y="1667"/>
                    <a:pt x="2370" y="1667"/>
                  </a:cubicBezTo>
                  <a:close/>
                  <a:moveTo>
                    <a:pt x="3751" y="4430"/>
                  </a:moveTo>
                  <a:cubicBezTo>
                    <a:pt x="4109" y="4430"/>
                    <a:pt x="4394" y="4715"/>
                    <a:pt x="4394" y="5085"/>
                  </a:cubicBezTo>
                  <a:cubicBezTo>
                    <a:pt x="4394" y="5442"/>
                    <a:pt x="4109" y="5727"/>
                    <a:pt x="3751" y="5727"/>
                  </a:cubicBezTo>
                  <a:lnTo>
                    <a:pt x="2370" y="5727"/>
                  </a:lnTo>
                  <a:cubicBezTo>
                    <a:pt x="2001" y="5727"/>
                    <a:pt x="1715" y="5442"/>
                    <a:pt x="1715" y="5085"/>
                  </a:cubicBezTo>
                  <a:cubicBezTo>
                    <a:pt x="1715" y="4715"/>
                    <a:pt x="2001" y="4430"/>
                    <a:pt x="2370" y="4430"/>
                  </a:cubicBezTo>
                  <a:close/>
                  <a:moveTo>
                    <a:pt x="1322" y="1"/>
                  </a:moveTo>
                  <a:cubicBezTo>
                    <a:pt x="596" y="1"/>
                    <a:pt x="1" y="584"/>
                    <a:pt x="1" y="1310"/>
                  </a:cubicBezTo>
                  <a:lnTo>
                    <a:pt x="1" y="7394"/>
                  </a:lnTo>
                  <a:lnTo>
                    <a:pt x="6121" y="7394"/>
                  </a:lnTo>
                  <a:lnTo>
                    <a:pt x="6121" y="1310"/>
                  </a:lnTo>
                  <a:cubicBezTo>
                    <a:pt x="6121" y="584"/>
                    <a:pt x="5525" y="1"/>
                    <a:pt x="47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7"/>
            <p:cNvSpPr/>
            <p:nvPr/>
          </p:nvSpPr>
          <p:spPr>
            <a:xfrm>
              <a:off x="6076050" y="1608075"/>
              <a:ext cx="301550" cy="53000"/>
            </a:xfrm>
            <a:custGeom>
              <a:rect b="b" l="l" r="r" t="t"/>
              <a:pathLst>
                <a:path extrusionOk="0" h="2120" w="12062">
                  <a:moveTo>
                    <a:pt x="738" y="0"/>
                  </a:moveTo>
                  <a:cubicBezTo>
                    <a:pt x="334" y="0"/>
                    <a:pt x="0" y="333"/>
                    <a:pt x="0" y="738"/>
                  </a:cubicBezTo>
                  <a:lnTo>
                    <a:pt x="0" y="2119"/>
                  </a:lnTo>
                  <a:lnTo>
                    <a:pt x="12061" y="2119"/>
                  </a:lnTo>
                  <a:lnTo>
                    <a:pt x="12061" y="738"/>
                  </a:lnTo>
                  <a:cubicBezTo>
                    <a:pt x="12061" y="333"/>
                    <a:pt x="11740" y="0"/>
                    <a:pt x="11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7"/>
            <p:cNvSpPr/>
            <p:nvPr/>
          </p:nvSpPr>
          <p:spPr>
            <a:xfrm>
              <a:off x="5995375" y="1693500"/>
              <a:ext cx="463175" cy="77700"/>
            </a:xfrm>
            <a:custGeom>
              <a:rect b="b" l="l" r="r" t="t"/>
              <a:pathLst>
                <a:path extrusionOk="0" h="3108" w="18527">
                  <a:moveTo>
                    <a:pt x="727" y="0"/>
                  </a:moveTo>
                  <a:cubicBezTo>
                    <a:pt x="322" y="0"/>
                    <a:pt x="1" y="334"/>
                    <a:pt x="1" y="738"/>
                  </a:cubicBezTo>
                  <a:lnTo>
                    <a:pt x="1" y="2370"/>
                  </a:lnTo>
                  <a:cubicBezTo>
                    <a:pt x="1" y="2774"/>
                    <a:pt x="322" y="3108"/>
                    <a:pt x="727" y="3108"/>
                  </a:cubicBezTo>
                  <a:lnTo>
                    <a:pt x="17789" y="3108"/>
                  </a:lnTo>
                  <a:cubicBezTo>
                    <a:pt x="18193" y="3108"/>
                    <a:pt x="18527" y="2774"/>
                    <a:pt x="18527" y="2370"/>
                  </a:cubicBezTo>
                  <a:lnTo>
                    <a:pt x="18527" y="738"/>
                  </a:lnTo>
                  <a:cubicBezTo>
                    <a:pt x="18527" y="334"/>
                    <a:pt x="18193" y="0"/>
                    <a:pt x="177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 name="Google Shape;1512;p57"/>
          <p:cNvSpPr/>
          <p:nvPr/>
        </p:nvSpPr>
        <p:spPr>
          <a:xfrm>
            <a:off x="7212541" y="1567051"/>
            <a:ext cx="304277" cy="452503"/>
          </a:xfrm>
          <a:custGeom>
            <a:rect b="b" l="l" r="r" t="t"/>
            <a:pathLst>
              <a:path extrusionOk="0" h="22206" w="14932">
                <a:moveTo>
                  <a:pt x="7514" y="1"/>
                </a:moveTo>
                <a:cubicBezTo>
                  <a:pt x="7276" y="1"/>
                  <a:pt x="7073" y="120"/>
                  <a:pt x="6954" y="310"/>
                </a:cubicBezTo>
                <a:lnTo>
                  <a:pt x="5775" y="2263"/>
                </a:lnTo>
                <a:cubicBezTo>
                  <a:pt x="5394" y="2894"/>
                  <a:pt x="5383" y="3656"/>
                  <a:pt x="5752" y="4299"/>
                </a:cubicBezTo>
                <a:cubicBezTo>
                  <a:pt x="6002" y="4751"/>
                  <a:pt x="6395" y="5073"/>
                  <a:pt x="6859" y="5227"/>
                </a:cubicBezTo>
                <a:lnTo>
                  <a:pt x="6847" y="7930"/>
                </a:lnTo>
                <a:lnTo>
                  <a:pt x="2775" y="7930"/>
                </a:lnTo>
                <a:lnTo>
                  <a:pt x="2775" y="6525"/>
                </a:lnTo>
                <a:cubicBezTo>
                  <a:pt x="3239" y="6370"/>
                  <a:pt x="3632" y="6049"/>
                  <a:pt x="3882" y="5597"/>
                </a:cubicBezTo>
                <a:cubicBezTo>
                  <a:pt x="4240" y="4954"/>
                  <a:pt x="4240" y="4192"/>
                  <a:pt x="3859" y="3561"/>
                </a:cubicBezTo>
                <a:lnTo>
                  <a:pt x="2680" y="1608"/>
                </a:lnTo>
                <a:cubicBezTo>
                  <a:pt x="2561" y="1417"/>
                  <a:pt x="2346" y="1298"/>
                  <a:pt x="2120" y="1298"/>
                </a:cubicBezTo>
                <a:cubicBezTo>
                  <a:pt x="1894" y="1298"/>
                  <a:pt x="1680" y="1417"/>
                  <a:pt x="1561" y="1608"/>
                </a:cubicBezTo>
                <a:lnTo>
                  <a:pt x="394" y="3561"/>
                </a:lnTo>
                <a:cubicBezTo>
                  <a:pt x="13" y="4192"/>
                  <a:pt x="1" y="4954"/>
                  <a:pt x="358" y="5597"/>
                </a:cubicBezTo>
                <a:cubicBezTo>
                  <a:pt x="608" y="6049"/>
                  <a:pt x="1001" y="6370"/>
                  <a:pt x="1465" y="6525"/>
                </a:cubicBezTo>
                <a:lnTo>
                  <a:pt x="1465" y="8585"/>
                </a:lnTo>
                <a:cubicBezTo>
                  <a:pt x="1465" y="8942"/>
                  <a:pt x="1763" y="9228"/>
                  <a:pt x="2120" y="9228"/>
                </a:cubicBezTo>
                <a:lnTo>
                  <a:pt x="6835" y="9228"/>
                </a:lnTo>
                <a:lnTo>
                  <a:pt x="6835" y="10538"/>
                </a:lnTo>
                <a:lnTo>
                  <a:pt x="5823" y="10538"/>
                </a:lnTo>
                <a:cubicBezTo>
                  <a:pt x="5466" y="10538"/>
                  <a:pt x="5180" y="10823"/>
                  <a:pt x="5180" y="11181"/>
                </a:cubicBezTo>
                <a:lnTo>
                  <a:pt x="5180" y="15693"/>
                </a:lnTo>
                <a:lnTo>
                  <a:pt x="4144" y="15693"/>
                </a:lnTo>
                <a:cubicBezTo>
                  <a:pt x="3787" y="15693"/>
                  <a:pt x="3501" y="15991"/>
                  <a:pt x="3501" y="16348"/>
                </a:cubicBezTo>
                <a:lnTo>
                  <a:pt x="3501" y="18300"/>
                </a:lnTo>
                <a:lnTo>
                  <a:pt x="1977" y="18300"/>
                </a:lnTo>
                <a:cubicBezTo>
                  <a:pt x="1620" y="18300"/>
                  <a:pt x="1334" y="18586"/>
                  <a:pt x="1334" y="18955"/>
                </a:cubicBezTo>
                <a:lnTo>
                  <a:pt x="1334" y="21551"/>
                </a:lnTo>
                <a:cubicBezTo>
                  <a:pt x="1334" y="21908"/>
                  <a:pt x="1620" y="22206"/>
                  <a:pt x="1977" y="22206"/>
                </a:cubicBezTo>
                <a:lnTo>
                  <a:pt x="12979" y="22206"/>
                </a:lnTo>
                <a:cubicBezTo>
                  <a:pt x="13336" y="22206"/>
                  <a:pt x="13634" y="21908"/>
                  <a:pt x="13634" y="21551"/>
                </a:cubicBezTo>
                <a:lnTo>
                  <a:pt x="13634" y="18955"/>
                </a:lnTo>
                <a:cubicBezTo>
                  <a:pt x="13634" y="18586"/>
                  <a:pt x="13336" y="18300"/>
                  <a:pt x="12979" y="18300"/>
                </a:cubicBezTo>
                <a:lnTo>
                  <a:pt x="11467" y="18300"/>
                </a:lnTo>
                <a:lnTo>
                  <a:pt x="11467" y="16348"/>
                </a:lnTo>
                <a:cubicBezTo>
                  <a:pt x="11467" y="15991"/>
                  <a:pt x="11169" y="15693"/>
                  <a:pt x="10812" y="15693"/>
                </a:cubicBezTo>
                <a:lnTo>
                  <a:pt x="9788" y="15693"/>
                </a:lnTo>
                <a:lnTo>
                  <a:pt x="9788" y="11181"/>
                </a:lnTo>
                <a:cubicBezTo>
                  <a:pt x="9788" y="10823"/>
                  <a:pt x="9490" y="10538"/>
                  <a:pt x="9133" y="10538"/>
                </a:cubicBezTo>
                <a:lnTo>
                  <a:pt x="8133" y="10538"/>
                </a:lnTo>
                <a:lnTo>
                  <a:pt x="8133" y="9228"/>
                </a:lnTo>
                <a:lnTo>
                  <a:pt x="12788" y="9228"/>
                </a:lnTo>
                <a:cubicBezTo>
                  <a:pt x="13134" y="9228"/>
                  <a:pt x="13431" y="8942"/>
                  <a:pt x="13431" y="8585"/>
                </a:cubicBezTo>
                <a:lnTo>
                  <a:pt x="13455" y="6525"/>
                </a:lnTo>
                <a:cubicBezTo>
                  <a:pt x="13919" y="6370"/>
                  <a:pt x="14324" y="6049"/>
                  <a:pt x="14574" y="5597"/>
                </a:cubicBezTo>
                <a:cubicBezTo>
                  <a:pt x="14931" y="4954"/>
                  <a:pt x="14919" y="4192"/>
                  <a:pt x="14538" y="3561"/>
                </a:cubicBezTo>
                <a:lnTo>
                  <a:pt x="13372" y="1608"/>
                </a:lnTo>
                <a:cubicBezTo>
                  <a:pt x="13253" y="1417"/>
                  <a:pt x="13038" y="1298"/>
                  <a:pt x="12812" y="1298"/>
                </a:cubicBezTo>
                <a:cubicBezTo>
                  <a:pt x="12586" y="1298"/>
                  <a:pt x="12372" y="1417"/>
                  <a:pt x="12252" y="1608"/>
                </a:cubicBezTo>
                <a:lnTo>
                  <a:pt x="11074" y="3561"/>
                </a:lnTo>
                <a:cubicBezTo>
                  <a:pt x="10693" y="4192"/>
                  <a:pt x="10693" y="4954"/>
                  <a:pt x="11050" y="5597"/>
                </a:cubicBezTo>
                <a:cubicBezTo>
                  <a:pt x="11300" y="6049"/>
                  <a:pt x="11693" y="6370"/>
                  <a:pt x="12157" y="6525"/>
                </a:cubicBezTo>
                <a:lnTo>
                  <a:pt x="12133" y="7930"/>
                </a:lnTo>
                <a:lnTo>
                  <a:pt x="8145" y="7930"/>
                </a:lnTo>
                <a:lnTo>
                  <a:pt x="8157" y="5227"/>
                </a:lnTo>
                <a:cubicBezTo>
                  <a:pt x="8621" y="5073"/>
                  <a:pt x="9014" y="4751"/>
                  <a:pt x="9264" y="4299"/>
                </a:cubicBezTo>
                <a:cubicBezTo>
                  <a:pt x="9633" y="3656"/>
                  <a:pt x="9621" y="2894"/>
                  <a:pt x="9240" y="2263"/>
                </a:cubicBezTo>
                <a:lnTo>
                  <a:pt x="8061" y="310"/>
                </a:lnTo>
                <a:cubicBezTo>
                  <a:pt x="7942" y="120"/>
                  <a:pt x="7740" y="1"/>
                  <a:pt x="7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 name="Google Shape;1513;p57"/>
          <p:cNvGrpSpPr/>
          <p:nvPr/>
        </p:nvGrpSpPr>
        <p:grpSpPr>
          <a:xfrm>
            <a:off x="1663665" y="2251353"/>
            <a:ext cx="452503" cy="452564"/>
            <a:chOff x="452725" y="1846125"/>
            <a:chExt cx="555150" cy="555225"/>
          </a:xfrm>
        </p:grpSpPr>
        <p:sp>
          <p:nvSpPr>
            <p:cNvPr id="1514" name="Google Shape;1514;p57"/>
            <p:cNvSpPr/>
            <p:nvPr/>
          </p:nvSpPr>
          <p:spPr>
            <a:xfrm>
              <a:off x="935525" y="2123000"/>
              <a:ext cx="72350" cy="278350"/>
            </a:xfrm>
            <a:custGeom>
              <a:rect b="b" l="l" r="r" t="t"/>
              <a:pathLst>
                <a:path extrusionOk="0" h="11134" w="2894">
                  <a:moveTo>
                    <a:pt x="0" y="1"/>
                  </a:moveTo>
                  <a:lnTo>
                    <a:pt x="0" y="11133"/>
                  </a:lnTo>
                  <a:lnTo>
                    <a:pt x="2251" y="11133"/>
                  </a:lnTo>
                  <a:cubicBezTo>
                    <a:pt x="2608" y="11133"/>
                    <a:pt x="2894" y="10847"/>
                    <a:pt x="2894" y="10490"/>
                  </a:cubicBezTo>
                  <a:lnTo>
                    <a:pt x="2894" y="2180"/>
                  </a:lnTo>
                  <a:cubicBezTo>
                    <a:pt x="2894" y="1954"/>
                    <a:pt x="2786" y="1751"/>
                    <a:pt x="2596" y="1632"/>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7"/>
            <p:cNvSpPr/>
            <p:nvPr/>
          </p:nvSpPr>
          <p:spPr>
            <a:xfrm>
              <a:off x="452725" y="2123000"/>
              <a:ext cx="72650" cy="278350"/>
            </a:xfrm>
            <a:custGeom>
              <a:rect b="b" l="l" r="r" t="t"/>
              <a:pathLst>
                <a:path extrusionOk="0" h="11134" w="2906">
                  <a:moveTo>
                    <a:pt x="2906" y="1"/>
                  </a:moveTo>
                  <a:lnTo>
                    <a:pt x="310" y="1632"/>
                  </a:lnTo>
                  <a:cubicBezTo>
                    <a:pt x="119" y="1751"/>
                    <a:pt x="0" y="1954"/>
                    <a:pt x="0" y="2180"/>
                  </a:cubicBezTo>
                  <a:lnTo>
                    <a:pt x="0" y="10490"/>
                  </a:lnTo>
                  <a:cubicBezTo>
                    <a:pt x="0" y="10847"/>
                    <a:pt x="298" y="11133"/>
                    <a:pt x="655" y="11133"/>
                  </a:cubicBezTo>
                  <a:lnTo>
                    <a:pt x="2906" y="11133"/>
                  </a:lnTo>
                  <a:lnTo>
                    <a:pt x="29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7"/>
            <p:cNvSpPr/>
            <p:nvPr/>
          </p:nvSpPr>
          <p:spPr>
            <a:xfrm>
              <a:off x="662875" y="2244150"/>
              <a:ext cx="51225" cy="157200"/>
            </a:xfrm>
            <a:custGeom>
              <a:rect b="b" l="l" r="r" t="t"/>
              <a:pathLst>
                <a:path extrusionOk="0" h="6288" w="2049">
                  <a:moveTo>
                    <a:pt x="2048" y="1"/>
                  </a:moveTo>
                  <a:cubicBezTo>
                    <a:pt x="1560" y="322"/>
                    <a:pt x="1143" y="739"/>
                    <a:pt x="798" y="1239"/>
                  </a:cubicBezTo>
                  <a:cubicBezTo>
                    <a:pt x="274" y="2001"/>
                    <a:pt x="0" y="2906"/>
                    <a:pt x="0" y="3835"/>
                  </a:cubicBezTo>
                  <a:lnTo>
                    <a:pt x="0" y="6287"/>
                  </a:lnTo>
                  <a:lnTo>
                    <a:pt x="2048" y="6287"/>
                  </a:lnTo>
                  <a:lnTo>
                    <a:pt x="20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7"/>
            <p:cNvSpPr/>
            <p:nvPr/>
          </p:nvSpPr>
          <p:spPr>
            <a:xfrm>
              <a:off x="496475" y="1846125"/>
              <a:ext cx="467650" cy="555225"/>
            </a:xfrm>
            <a:custGeom>
              <a:rect b="b" l="l" r="r" t="t"/>
              <a:pathLst>
                <a:path extrusionOk="0" h="22209" w="18706">
                  <a:moveTo>
                    <a:pt x="9359" y="5051"/>
                  </a:moveTo>
                  <a:cubicBezTo>
                    <a:pt x="9716" y="5051"/>
                    <a:pt x="10002" y="5349"/>
                    <a:pt x="10002" y="5706"/>
                  </a:cubicBezTo>
                  <a:lnTo>
                    <a:pt x="10002" y="6766"/>
                  </a:lnTo>
                  <a:lnTo>
                    <a:pt x="10800" y="6766"/>
                  </a:lnTo>
                  <a:cubicBezTo>
                    <a:pt x="11157" y="6766"/>
                    <a:pt x="11454" y="7052"/>
                    <a:pt x="11454" y="7409"/>
                  </a:cubicBezTo>
                  <a:cubicBezTo>
                    <a:pt x="11454" y="7778"/>
                    <a:pt x="11157" y="8064"/>
                    <a:pt x="10800" y="8064"/>
                  </a:cubicBezTo>
                  <a:lnTo>
                    <a:pt x="10002" y="8064"/>
                  </a:lnTo>
                  <a:lnTo>
                    <a:pt x="10002" y="10266"/>
                  </a:lnTo>
                  <a:cubicBezTo>
                    <a:pt x="10002" y="10623"/>
                    <a:pt x="9716" y="10921"/>
                    <a:pt x="9359" y="10921"/>
                  </a:cubicBezTo>
                  <a:cubicBezTo>
                    <a:pt x="8990" y="10921"/>
                    <a:pt x="8704" y="10623"/>
                    <a:pt x="8704" y="10266"/>
                  </a:cubicBezTo>
                  <a:lnTo>
                    <a:pt x="8704" y="8064"/>
                  </a:lnTo>
                  <a:lnTo>
                    <a:pt x="7906" y="8064"/>
                  </a:lnTo>
                  <a:cubicBezTo>
                    <a:pt x="7549" y="8064"/>
                    <a:pt x="7263" y="7778"/>
                    <a:pt x="7263" y="7409"/>
                  </a:cubicBezTo>
                  <a:cubicBezTo>
                    <a:pt x="7263" y="7052"/>
                    <a:pt x="7549" y="6766"/>
                    <a:pt x="7906" y="6766"/>
                  </a:cubicBezTo>
                  <a:lnTo>
                    <a:pt x="8704" y="6766"/>
                  </a:lnTo>
                  <a:lnTo>
                    <a:pt x="8704" y="5706"/>
                  </a:lnTo>
                  <a:cubicBezTo>
                    <a:pt x="8704" y="5349"/>
                    <a:pt x="8990" y="5051"/>
                    <a:pt x="9359" y="5051"/>
                  </a:cubicBezTo>
                  <a:close/>
                  <a:moveTo>
                    <a:pt x="9354" y="0"/>
                  </a:moveTo>
                  <a:cubicBezTo>
                    <a:pt x="9234" y="0"/>
                    <a:pt x="9115" y="33"/>
                    <a:pt x="9014" y="98"/>
                  </a:cubicBezTo>
                  <a:lnTo>
                    <a:pt x="394" y="5528"/>
                  </a:lnTo>
                  <a:cubicBezTo>
                    <a:pt x="96" y="5718"/>
                    <a:pt x="1" y="6123"/>
                    <a:pt x="191" y="6421"/>
                  </a:cubicBezTo>
                  <a:cubicBezTo>
                    <a:pt x="313" y="6619"/>
                    <a:pt x="523" y="6724"/>
                    <a:pt x="737" y="6724"/>
                  </a:cubicBezTo>
                  <a:cubicBezTo>
                    <a:pt x="857" y="6724"/>
                    <a:pt x="977" y="6691"/>
                    <a:pt x="1084" y="6623"/>
                  </a:cubicBezTo>
                  <a:lnTo>
                    <a:pt x="2453" y="5766"/>
                  </a:lnTo>
                  <a:lnTo>
                    <a:pt x="2453" y="22208"/>
                  </a:lnTo>
                  <a:lnTo>
                    <a:pt x="5358" y="22208"/>
                  </a:lnTo>
                  <a:lnTo>
                    <a:pt x="5358" y="19756"/>
                  </a:lnTo>
                  <a:cubicBezTo>
                    <a:pt x="5358" y="18553"/>
                    <a:pt x="5716" y="17410"/>
                    <a:pt x="6382" y="16422"/>
                  </a:cubicBezTo>
                  <a:cubicBezTo>
                    <a:pt x="7061" y="15434"/>
                    <a:pt x="8002" y="14683"/>
                    <a:pt x="9121" y="14255"/>
                  </a:cubicBezTo>
                  <a:cubicBezTo>
                    <a:pt x="9198" y="14225"/>
                    <a:pt x="9279" y="14210"/>
                    <a:pt x="9357" y="14210"/>
                  </a:cubicBezTo>
                  <a:cubicBezTo>
                    <a:pt x="9436" y="14210"/>
                    <a:pt x="9514" y="14225"/>
                    <a:pt x="9585" y="14255"/>
                  </a:cubicBezTo>
                  <a:cubicBezTo>
                    <a:pt x="10704" y="14683"/>
                    <a:pt x="11645" y="15434"/>
                    <a:pt x="12324" y="16422"/>
                  </a:cubicBezTo>
                  <a:cubicBezTo>
                    <a:pt x="13002" y="17410"/>
                    <a:pt x="13359" y="18553"/>
                    <a:pt x="13359" y="19756"/>
                  </a:cubicBezTo>
                  <a:lnTo>
                    <a:pt x="13359" y="22208"/>
                  </a:lnTo>
                  <a:lnTo>
                    <a:pt x="16265" y="22208"/>
                  </a:lnTo>
                  <a:lnTo>
                    <a:pt x="16265" y="5766"/>
                  </a:lnTo>
                  <a:lnTo>
                    <a:pt x="17622" y="6623"/>
                  </a:lnTo>
                  <a:cubicBezTo>
                    <a:pt x="17729" y="6694"/>
                    <a:pt x="17848" y="6730"/>
                    <a:pt x="17967" y="6730"/>
                  </a:cubicBezTo>
                  <a:cubicBezTo>
                    <a:pt x="18181" y="6730"/>
                    <a:pt x="18396" y="6623"/>
                    <a:pt x="18515" y="6421"/>
                  </a:cubicBezTo>
                  <a:cubicBezTo>
                    <a:pt x="18705" y="6123"/>
                    <a:pt x="18622" y="5718"/>
                    <a:pt x="18312" y="5528"/>
                  </a:cubicBezTo>
                  <a:lnTo>
                    <a:pt x="9704" y="98"/>
                  </a:lnTo>
                  <a:cubicBezTo>
                    <a:pt x="9597" y="33"/>
                    <a:pt x="9475" y="0"/>
                    <a:pt x="93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7"/>
            <p:cNvSpPr/>
            <p:nvPr/>
          </p:nvSpPr>
          <p:spPr>
            <a:xfrm>
              <a:off x="746500" y="2244150"/>
              <a:ext cx="51225" cy="157200"/>
            </a:xfrm>
            <a:custGeom>
              <a:rect b="b" l="l" r="r" t="t"/>
              <a:pathLst>
                <a:path extrusionOk="0" h="6288" w="2049">
                  <a:moveTo>
                    <a:pt x="1" y="1"/>
                  </a:moveTo>
                  <a:lnTo>
                    <a:pt x="1" y="6287"/>
                  </a:lnTo>
                  <a:lnTo>
                    <a:pt x="2049" y="6287"/>
                  </a:lnTo>
                  <a:lnTo>
                    <a:pt x="2049" y="3835"/>
                  </a:lnTo>
                  <a:cubicBezTo>
                    <a:pt x="2049" y="2906"/>
                    <a:pt x="1775" y="2001"/>
                    <a:pt x="1251" y="1239"/>
                  </a:cubicBezTo>
                  <a:cubicBezTo>
                    <a:pt x="918" y="739"/>
                    <a:pt x="489" y="32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 name="Google Shape;1519;p57"/>
          <p:cNvGrpSpPr/>
          <p:nvPr/>
        </p:nvGrpSpPr>
        <p:grpSpPr>
          <a:xfrm>
            <a:off x="2300836" y="2251414"/>
            <a:ext cx="306213" cy="452503"/>
            <a:chOff x="1262050" y="1846200"/>
            <a:chExt cx="375675" cy="555150"/>
          </a:xfrm>
        </p:grpSpPr>
        <p:sp>
          <p:nvSpPr>
            <p:cNvPr id="1520" name="Google Shape;1520;p57"/>
            <p:cNvSpPr/>
            <p:nvPr/>
          </p:nvSpPr>
          <p:spPr>
            <a:xfrm>
              <a:off x="1337650" y="1846200"/>
              <a:ext cx="224450" cy="60150"/>
            </a:xfrm>
            <a:custGeom>
              <a:rect b="b" l="l" r="r" t="t"/>
              <a:pathLst>
                <a:path extrusionOk="0" h="2406" w="8978">
                  <a:moveTo>
                    <a:pt x="656" y="0"/>
                  </a:moveTo>
                  <a:cubicBezTo>
                    <a:pt x="298" y="0"/>
                    <a:pt x="1" y="298"/>
                    <a:pt x="1" y="655"/>
                  </a:cubicBezTo>
                  <a:lnTo>
                    <a:pt x="1" y="2405"/>
                  </a:lnTo>
                  <a:lnTo>
                    <a:pt x="8978" y="2405"/>
                  </a:lnTo>
                  <a:lnTo>
                    <a:pt x="8978" y="655"/>
                  </a:lnTo>
                  <a:cubicBezTo>
                    <a:pt x="8978" y="298"/>
                    <a:pt x="8680" y="0"/>
                    <a:pt x="8323" y="0"/>
                  </a:cubicBezTo>
                  <a:lnTo>
                    <a:pt x="5561" y="0"/>
                  </a:lnTo>
                  <a:cubicBezTo>
                    <a:pt x="5156" y="0"/>
                    <a:pt x="4787" y="143"/>
                    <a:pt x="4489" y="381"/>
                  </a:cubicBezTo>
                  <a:cubicBezTo>
                    <a:pt x="4192" y="143"/>
                    <a:pt x="3823" y="0"/>
                    <a:pt x="3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7"/>
            <p:cNvSpPr/>
            <p:nvPr/>
          </p:nvSpPr>
          <p:spPr>
            <a:xfrm>
              <a:off x="1326050" y="2362325"/>
              <a:ext cx="247675" cy="39025"/>
            </a:xfrm>
            <a:custGeom>
              <a:rect b="b" l="l" r="r" t="t"/>
              <a:pathLst>
                <a:path extrusionOk="0" h="1561" w="9907">
                  <a:moveTo>
                    <a:pt x="429" y="0"/>
                  </a:moveTo>
                  <a:lnTo>
                    <a:pt x="60" y="1036"/>
                  </a:lnTo>
                  <a:cubicBezTo>
                    <a:pt x="0" y="1215"/>
                    <a:pt x="84" y="1346"/>
                    <a:pt x="119" y="1394"/>
                  </a:cubicBezTo>
                  <a:cubicBezTo>
                    <a:pt x="155" y="1441"/>
                    <a:pt x="250" y="1560"/>
                    <a:pt x="429" y="1560"/>
                  </a:cubicBezTo>
                  <a:lnTo>
                    <a:pt x="9478" y="1560"/>
                  </a:lnTo>
                  <a:cubicBezTo>
                    <a:pt x="9656" y="1560"/>
                    <a:pt x="9752" y="1441"/>
                    <a:pt x="9787" y="1394"/>
                  </a:cubicBezTo>
                  <a:cubicBezTo>
                    <a:pt x="9823" y="1346"/>
                    <a:pt x="9906" y="1215"/>
                    <a:pt x="9847" y="1036"/>
                  </a:cubicBezTo>
                  <a:lnTo>
                    <a:pt x="94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7"/>
            <p:cNvSpPr/>
            <p:nvPr/>
          </p:nvSpPr>
          <p:spPr>
            <a:xfrm>
              <a:off x="1262050" y="1939350"/>
              <a:ext cx="375675" cy="390550"/>
            </a:xfrm>
            <a:custGeom>
              <a:rect b="b" l="l" r="r" t="t"/>
              <a:pathLst>
                <a:path extrusionOk="0" h="15622" w="15027">
                  <a:moveTo>
                    <a:pt x="7513" y="4013"/>
                  </a:moveTo>
                  <a:cubicBezTo>
                    <a:pt x="7871" y="4013"/>
                    <a:pt x="8168" y="4299"/>
                    <a:pt x="8168" y="4656"/>
                  </a:cubicBezTo>
                  <a:lnTo>
                    <a:pt x="8168" y="5466"/>
                  </a:lnTo>
                  <a:lnTo>
                    <a:pt x="8740" y="5466"/>
                  </a:lnTo>
                  <a:cubicBezTo>
                    <a:pt x="9109" y="5466"/>
                    <a:pt x="9395" y="5751"/>
                    <a:pt x="9395" y="6121"/>
                  </a:cubicBezTo>
                  <a:cubicBezTo>
                    <a:pt x="9395" y="6478"/>
                    <a:pt x="9109" y="6763"/>
                    <a:pt x="8740" y="6763"/>
                  </a:cubicBezTo>
                  <a:lnTo>
                    <a:pt x="8168" y="6763"/>
                  </a:lnTo>
                  <a:lnTo>
                    <a:pt x="8168" y="8549"/>
                  </a:lnTo>
                  <a:cubicBezTo>
                    <a:pt x="8168" y="8907"/>
                    <a:pt x="7871" y="9192"/>
                    <a:pt x="7513" y="9192"/>
                  </a:cubicBezTo>
                  <a:cubicBezTo>
                    <a:pt x="7156" y="9192"/>
                    <a:pt x="6859" y="8907"/>
                    <a:pt x="6859" y="8549"/>
                  </a:cubicBezTo>
                  <a:lnTo>
                    <a:pt x="6859" y="6763"/>
                  </a:lnTo>
                  <a:lnTo>
                    <a:pt x="6287" y="6763"/>
                  </a:lnTo>
                  <a:cubicBezTo>
                    <a:pt x="5918" y="6763"/>
                    <a:pt x="5632" y="6478"/>
                    <a:pt x="5632" y="6121"/>
                  </a:cubicBezTo>
                  <a:cubicBezTo>
                    <a:pt x="5632" y="5751"/>
                    <a:pt x="5918" y="5466"/>
                    <a:pt x="6287" y="5466"/>
                  </a:cubicBezTo>
                  <a:lnTo>
                    <a:pt x="6859" y="5466"/>
                  </a:lnTo>
                  <a:lnTo>
                    <a:pt x="6859" y="4656"/>
                  </a:lnTo>
                  <a:cubicBezTo>
                    <a:pt x="6859" y="4299"/>
                    <a:pt x="7156" y="4013"/>
                    <a:pt x="7513" y="4013"/>
                  </a:cubicBezTo>
                  <a:close/>
                  <a:moveTo>
                    <a:pt x="643" y="1"/>
                  </a:moveTo>
                  <a:cubicBezTo>
                    <a:pt x="477" y="1"/>
                    <a:pt x="334" y="60"/>
                    <a:pt x="215" y="167"/>
                  </a:cubicBezTo>
                  <a:cubicBezTo>
                    <a:pt x="84" y="287"/>
                    <a:pt x="1" y="453"/>
                    <a:pt x="1" y="656"/>
                  </a:cubicBezTo>
                  <a:cubicBezTo>
                    <a:pt x="1" y="894"/>
                    <a:pt x="131" y="1108"/>
                    <a:pt x="322" y="1215"/>
                  </a:cubicBezTo>
                  <a:cubicBezTo>
                    <a:pt x="417" y="1275"/>
                    <a:pt x="536" y="1310"/>
                    <a:pt x="643" y="1310"/>
                  </a:cubicBezTo>
                  <a:lnTo>
                    <a:pt x="1644" y="1310"/>
                  </a:lnTo>
                  <a:lnTo>
                    <a:pt x="3108" y="15622"/>
                  </a:lnTo>
                  <a:lnTo>
                    <a:pt x="11919" y="15622"/>
                  </a:lnTo>
                  <a:lnTo>
                    <a:pt x="13383" y="1310"/>
                  </a:lnTo>
                  <a:lnTo>
                    <a:pt x="14383" y="1310"/>
                  </a:lnTo>
                  <a:cubicBezTo>
                    <a:pt x="14490" y="1310"/>
                    <a:pt x="14609" y="1275"/>
                    <a:pt x="14693" y="1215"/>
                  </a:cubicBezTo>
                  <a:cubicBezTo>
                    <a:pt x="14895" y="1108"/>
                    <a:pt x="15026" y="894"/>
                    <a:pt x="15026" y="656"/>
                  </a:cubicBezTo>
                  <a:cubicBezTo>
                    <a:pt x="15026" y="453"/>
                    <a:pt x="14943" y="287"/>
                    <a:pt x="14812" y="167"/>
                  </a:cubicBezTo>
                  <a:cubicBezTo>
                    <a:pt x="14693" y="60"/>
                    <a:pt x="14538" y="1"/>
                    <a:pt x="14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 name="Google Shape;1523;p57"/>
          <p:cNvGrpSpPr/>
          <p:nvPr/>
        </p:nvGrpSpPr>
        <p:grpSpPr>
          <a:xfrm>
            <a:off x="2791718" y="2251414"/>
            <a:ext cx="410036" cy="452503"/>
            <a:chOff x="1866300" y="1846200"/>
            <a:chExt cx="503050" cy="555150"/>
          </a:xfrm>
        </p:grpSpPr>
        <p:sp>
          <p:nvSpPr>
            <p:cNvPr id="1524" name="Google Shape;1524;p57"/>
            <p:cNvSpPr/>
            <p:nvPr/>
          </p:nvSpPr>
          <p:spPr>
            <a:xfrm>
              <a:off x="2020175" y="1846200"/>
              <a:ext cx="328650" cy="97350"/>
            </a:xfrm>
            <a:custGeom>
              <a:rect b="b" l="l" r="r" t="t"/>
              <a:pathLst>
                <a:path extrusionOk="0" h="3894" w="13146">
                  <a:moveTo>
                    <a:pt x="679" y="0"/>
                  </a:moveTo>
                  <a:cubicBezTo>
                    <a:pt x="477" y="0"/>
                    <a:pt x="286" y="95"/>
                    <a:pt x="167" y="250"/>
                  </a:cubicBezTo>
                  <a:cubicBezTo>
                    <a:pt x="36" y="417"/>
                    <a:pt x="1" y="619"/>
                    <a:pt x="48" y="822"/>
                  </a:cubicBezTo>
                  <a:lnTo>
                    <a:pt x="858" y="3893"/>
                  </a:lnTo>
                  <a:lnTo>
                    <a:pt x="10728" y="3893"/>
                  </a:lnTo>
                  <a:lnTo>
                    <a:pt x="12967" y="1048"/>
                  </a:lnTo>
                  <a:cubicBezTo>
                    <a:pt x="13121" y="857"/>
                    <a:pt x="13145" y="595"/>
                    <a:pt x="13038" y="369"/>
                  </a:cubicBezTo>
                  <a:cubicBezTo>
                    <a:pt x="12931" y="143"/>
                    <a:pt x="12705" y="0"/>
                    <a:pt x="12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7"/>
            <p:cNvSpPr/>
            <p:nvPr/>
          </p:nvSpPr>
          <p:spPr>
            <a:xfrm>
              <a:off x="1866300" y="1976275"/>
              <a:ext cx="503050" cy="425075"/>
            </a:xfrm>
            <a:custGeom>
              <a:rect b="b" l="l" r="r" t="t"/>
              <a:pathLst>
                <a:path extrusionOk="0" h="17003" w="20122">
                  <a:moveTo>
                    <a:pt x="11883" y="5275"/>
                  </a:moveTo>
                  <a:cubicBezTo>
                    <a:pt x="12240" y="5275"/>
                    <a:pt x="12537" y="5560"/>
                    <a:pt x="12537" y="5929"/>
                  </a:cubicBezTo>
                  <a:lnTo>
                    <a:pt x="12537" y="7692"/>
                  </a:lnTo>
                  <a:lnTo>
                    <a:pt x="13931" y="7692"/>
                  </a:lnTo>
                  <a:cubicBezTo>
                    <a:pt x="14288" y="7692"/>
                    <a:pt x="14585" y="7977"/>
                    <a:pt x="14585" y="8334"/>
                  </a:cubicBezTo>
                  <a:cubicBezTo>
                    <a:pt x="14585" y="8704"/>
                    <a:pt x="14288" y="8989"/>
                    <a:pt x="13931" y="8989"/>
                  </a:cubicBezTo>
                  <a:lnTo>
                    <a:pt x="12537" y="8989"/>
                  </a:lnTo>
                  <a:lnTo>
                    <a:pt x="12537" y="12371"/>
                  </a:lnTo>
                  <a:cubicBezTo>
                    <a:pt x="12537" y="12728"/>
                    <a:pt x="12240" y="13026"/>
                    <a:pt x="11883" y="13026"/>
                  </a:cubicBezTo>
                  <a:cubicBezTo>
                    <a:pt x="11525" y="13026"/>
                    <a:pt x="11240" y="12728"/>
                    <a:pt x="11240" y="12371"/>
                  </a:cubicBezTo>
                  <a:lnTo>
                    <a:pt x="11240" y="8989"/>
                  </a:lnTo>
                  <a:lnTo>
                    <a:pt x="9847" y="8989"/>
                  </a:lnTo>
                  <a:cubicBezTo>
                    <a:pt x="9478" y="8989"/>
                    <a:pt x="9192" y="8704"/>
                    <a:pt x="9192" y="8334"/>
                  </a:cubicBezTo>
                  <a:cubicBezTo>
                    <a:pt x="9192" y="7977"/>
                    <a:pt x="9478" y="7692"/>
                    <a:pt x="9847" y="7692"/>
                  </a:cubicBezTo>
                  <a:lnTo>
                    <a:pt x="11240" y="7692"/>
                  </a:lnTo>
                  <a:lnTo>
                    <a:pt x="11240" y="5929"/>
                  </a:lnTo>
                  <a:cubicBezTo>
                    <a:pt x="11240" y="5560"/>
                    <a:pt x="11525" y="5275"/>
                    <a:pt x="11883" y="5275"/>
                  </a:cubicBezTo>
                  <a:close/>
                  <a:moveTo>
                    <a:pt x="4298" y="0"/>
                  </a:moveTo>
                  <a:cubicBezTo>
                    <a:pt x="1917" y="95"/>
                    <a:pt x="0" y="2072"/>
                    <a:pt x="0" y="4477"/>
                  </a:cubicBezTo>
                  <a:cubicBezTo>
                    <a:pt x="0" y="6715"/>
                    <a:pt x="1643" y="8573"/>
                    <a:pt x="3786" y="8918"/>
                  </a:cubicBezTo>
                  <a:cubicBezTo>
                    <a:pt x="3608" y="10406"/>
                    <a:pt x="3739" y="11918"/>
                    <a:pt x="4191" y="13359"/>
                  </a:cubicBezTo>
                  <a:lnTo>
                    <a:pt x="5191" y="16550"/>
                  </a:lnTo>
                  <a:cubicBezTo>
                    <a:pt x="5275" y="16824"/>
                    <a:pt x="5525" y="17002"/>
                    <a:pt x="5810" y="17002"/>
                  </a:cubicBezTo>
                  <a:lnTo>
                    <a:pt x="17955" y="17002"/>
                  </a:lnTo>
                  <a:cubicBezTo>
                    <a:pt x="18241" y="17002"/>
                    <a:pt x="18491" y="16824"/>
                    <a:pt x="18586" y="16550"/>
                  </a:cubicBezTo>
                  <a:lnTo>
                    <a:pt x="19586" y="13359"/>
                  </a:lnTo>
                  <a:cubicBezTo>
                    <a:pt x="19788" y="12716"/>
                    <a:pt x="19919" y="12061"/>
                    <a:pt x="20003" y="11406"/>
                  </a:cubicBezTo>
                  <a:cubicBezTo>
                    <a:pt x="20015" y="11252"/>
                    <a:pt x="20027" y="11109"/>
                    <a:pt x="20038" y="10966"/>
                  </a:cubicBezTo>
                  <a:cubicBezTo>
                    <a:pt x="20050" y="10894"/>
                    <a:pt x="20050" y="10811"/>
                    <a:pt x="20050" y="10740"/>
                  </a:cubicBezTo>
                  <a:cubicBezTo>
                    <a:pt x="20122" y="9275"/>
                    <a:pt x="19896" y="7787"/>
                    <a:pt x="19360" y="6406"/>
                  </a:cubicBezTo>
                  <a:lnTo>
                    <a:pt x="18407" y="3977"/>
                  </a:lnTo>
                  <a:lnTo>
                    <a:pt x="5358" y="3977"/>
                  </a:lnTo>
                  <a:lnTo>
                    <a:pt x="4417" y="6406"/>
                  </a:lnTo>
                  <a:cubicBezTo>
                    <a:pt x="4263" y="6810"/>
                    <a:pt x="4132" y="7215"/>
                    <a:pt x="4025" y="7644"/>
                  </a:cubicBezTo>
                  <a:cubicBezTo>
                    <a:pt x="2489" y="7406"/>
                    <a:pt x="1298" y="6084"/>
                    <a:pt x="1298" y="4477"/>
                  </a:cubicBezTo>
                  <a:cubicBezTo>
                    <a:pt x="1298" y="2727"/>
                    <a:pt x="2739" y="1286"/>
                    <a:pt x="4489" y="1286"/>
                  </a:cubicBezTo>
                  <a:lnTo>
                    <a:pt x="6406" y="1286"/>
                  </a:lnTo>
                  <a:lnTo>
                    <a:pt x="5870" y="2667"/>
                  </a:lnTo>
                  <a:lnTo>
                    <a:pt x="17907" y="2667"/>
                  </a:lnTo>
                  <a:lnTo>
                    <a:pt x="168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 name="Google Shape;1526;p57"/>
          <p:cNvGrpSpPr/>
          <p:nvPr/>
        </p:nvGrpSpPr>
        <p:grpSpPr>
          <a:xfrm>
            <a:off x="3386423" y="2251414"/>
            <a:ext cx="351104" cy="452503"/>
            <a:chOff x="2569050" y="1846200"/>
            <a:chExt cx="430750" cy="555150"/>
          </a:xfrm>
        </p:grpSpPr>
        <p:sp>
          <p:nvSpPr>
            <p:cNvPr id="1527" name="Google Shape;1527;p57"/>
            <p:cNvSpPr/>
            <p:nvPr/>
          </p:nvSpPr>
          <p:spPr>
            <a:xfrm>
              <a:off x="2654200" y="1846200"/>
              <a:ext cx="260450" cy="435775"/>
            </a:xfrm>
            <a:custGeom>
              <a:rect b="b" l="l" r="r" t="t"/>
              <a:pathLst>
                <a:path extrusionOk="0" h="17431" w="10418">
                  <a:moveTo>
                    <a:pt x="5215" y="8049"/>
                  </a:moveTo>
                  <a:cubicBezTo>
                    <a:pt x="5572" y="8049"/>
                    <a:pt x="5858" y="8346"/>
                    <a:pt x="5858" y="8704"/>
                  </a:cubicBezTo>
                  <a:lnTo>
                    <a:pt x="5858" y="10216"/>
                  </a:lnTo>
                  <a:lnTo>
                    <a:pt x="7037" y="10216"/>
                  </a:lnTo>
                  <a:cubicBezTo>
                    <a:pt x="7406" y="10216"/>
                    <a:pt x="7691" y="10501"/>
                    <a:pt x="7691" y="10870"/>
                  </a:cubicBezTo>
                  <a:cubicBezTo>
                    <a:pt x="7691" y="11228"/>
                    <a:pt x="7406" y="11513"/>
                    <a:pt x="7037" y="11513"/>
                  </a:cubicBezTo>
                  <a:lnTo>
                    <a:pt x="5858" y="11513"/>
                  </a:lnTo>
                  <a:lnTo>
                    <a:pt x="5858" y="14478"/>
                  </a:lnTo>
                  <a:cubicBezTo>
                    <a:pt x="5858" y="14835"/>
                    <a:pt x="5572" y="15133"/>
                    <a:pt x="5215" y="15133"/>
                  </a:cubicBezTo>
                  <a:cubicBezTo>
                    <a:pt x="4846" y="15133"/>
                    <a:pt x="4560" y="14835"/>
                    <a:pt x="4560" y="14478"/>
                  </a:cubicBezTo>
                  <a:lnTo>
                    <a:pt x="4560" y="11513"/>
                  </a:lnTo>
                  <a:lnTo>
                    <a:pt x="3381" y="11513"/>
                  </a:lnTo>
                  <a:cubicBezTo>
                    <a:pt x="3024" y="11513"/>
                    <a:pt x="2727" y="11228"/>
                    <a:pt x="2727" y="10870"/>
                  </a:cubicBezTo>
                  <a:cubicBezTo>
                    <a:pt x="2727" y="10501"/>
                    <a:pt x="3024" y="10216"/>
                    <a:pt x="3381" y="10216"/>
                  </a:cubicBezTo>
                  <a:lnTo>
                    <a:pt x="4560" y="10216"/>
                  </a:lnTo>
                  <a:lnTo>
                    <a:pt x="4560" y="8704"/>
                  </a:lnTo>
                  <a:cubicBezTo>
                    <a:pt x="4560" y="8346"/>
                    <a:pt x="4846" y="8049"/>
                    <a:pt x="5215" y="8049"/>
                  </a:cubicBezTo>
                  <a:close/>
                  <a:moveTo>
                    <a:pt x="5215" y="0"/>
                  </a:moveTo>
                  <a:cubicBezTo>
                    <a:pt x="4989" y="0"/>
                    <a:pt x="4774" y="119"/>
                    <a:pt x="4655" y="310"/>
                  </a:cubicBezTo>
                  <a:lnTo>
                    <a:pt x="3477" y="2262"/>
                  </a:lnTo>
                  <a:cubicBezTo>
                    <a:pt x="3155" y="2810"/>
                    <a:pt x="3096" y="3453"/>
                    <a:pt x="3322" y="4024"/>
                  </a:cubicBezTo>
                  <a:lnTo>
                    <a:pt x="655" y="4024"/>
                  </a:lnTo>
                  <a:cubicBezTo>
                    <a:pt x="286" y="4024"/>
                    <a:pt x="0" y="4322"/>
                    <a:pt x="0" y="4679"/>
                  </a:cubicBezTo>
                  <a:lnTo>
                    <a:pt x="0" y="17431"/>
                  </a:lnTo>
                  <a:lnTo>
                    <a:pt x="10418" y="17431"/>
                  </a:lnTo>
                  <a:lnTo>
                    <a:pt x="10418" y="4679"/>
                  </a:lnTo>
                  <a:cubicBezTo>
                    <a:pt x="10418" y="4322"/>
                    <a:pt x="10132" y="4024"/>
                    <a:pt x="9775" y="4024"/>
                  </a:cubicBezTo>
                  <a:lnTo>
                    <a:pt x="7096" y="4024"/>
                  </a:lnTo>
                  <a:cubicBezTo>
                    <a:pt x="7322" y="3453"/>
                    <a:pt x="7275" y="2810"/>
                    <a:pt x="6941" y="2262"/>
                  </a:cubicBezTo>
                  <a:lnTo>
                    <a:pt x="5763" y="310"/>
                  </a:lnTo>
                  <a:cubicBezTo>
                    <a:pt x="5656" y="119"/>
                    <a:pt x="5441" y="0"/>
                    <a:pt x="5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7"/>
            <p:cNvSpPr/>
            <p:nvPr/>
          </p:nvSpPr>
          <p:spPr>
            <a:xfrm>
              <a:off x="2569050" y="2314700"/>
              <a:ext cx="430750" cy="86650"/>
            </a:xfrm>
            <a:custGeom>
              <a:rect b="b" l="l" r="r" t="t"/>
              <a:pathLst>
                <a:path extrusionOk="0" h="3466" w="17230">
                  <a:moveTo>
                    <a:pt x="656" y="1"/>
                  </a:moveTo>
                  <a:cubicBezTo>
                    <a:pt x="287" y="1"/>
                    <a:pt x="1" y="286"/>
                    <a:pt x="1" y="643"/>
                  </a:cubicBezTo>
                  <a:lnTo>
                    <a:pt x="1" y="2822"/>
                  </a:lnTo>
                  <a:cubicBezTo>
                    <a:pt x="1" y="3179"/>
                    <a:pt x="287" y="3465"/>
                    <a:pt x="656" y="3465"/>
                  </a:cubicBezTo>
                  <a:lnTo>
                    <a:pt x="16586" y="3465"/>
                  </a:lnTo>
                  <a:cubicBezTo>
                    <a:pt x="16943" y="3465"/>
                    <a:pt x="17229" y="3179"/>
                    <a:pt x="17229" y="2822"/>
                  </a:cubicBezTo>
                  <a:lnTo>
                    <a:pt x="17229" y="643"/>
                  </a:lnTo>
                  <a:cubicBezTo>
                    <a:pt x="17229" y="286"/>
                    <a:pt x="16943" y="1"/>
                    <a:pt x="16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 name="Google Shape;1529;p57"/>
          <p:cNvGrpSpPr/>
          <p:nvPr/>
        </p:nvGrpSpPr>
        <p:grpSpPr>
          <a:xfrm>
            <a:off x="3922196" y="2257221"/>
            <a:ext cx="452503" cy="440867"/>
            <a:chOff x="3181350" y="1853325"/>
            <a:chExt cx="555150" cy="540875"/>
          </a:xfrm>
        </p:grpSpPr>
        <p:sp>
          <p:nvSpPr>
            <p:cNvPr id="1530" name="Google Shape;1530;p57"/>
            <p:cNvSpPr/>
            <p:nvPr/>
          </p:nvSpPr>
          <p:spPr>
            <a:xfrm>
              <a:off x="3614425" y="2169450"/>
              <a:ext cx="84275" cy="117300"/>
            </a:xfrm>
            <a:custGeom>
              <a:rect b="b" l="l" r="r" t="t"/>
              <a:pathLst>
                <a:path extrusionOk="0" h="4692" w="3371">
                  <a:moveTo>
                    <a:pt x="1" y="0"/>
                  </a:moveTo>
                  <a:lnTo>
                    <a:pt x="3370" y="4691"/>
                  </a:lnTo>
                  <a:lnTo>
                    <a:pt x="33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7"/>
            <p:cNvSpPr/>
            <p:nvPr/>
          </p:nvSpPr>
          <p:spPr>
            <a:xfrm>
              <a:off x="3365575" y="2169450"/>
              <a:ext cx="186675" cy="138725"/>
            </a:xfrm>
            <a:custGeom>
              <a:rect b="b" l="l" r="r" t="t"/>
              <a:pathLst>
                <a:path extrusionOk="0" h="5549" w="7467">
                  <a:moveTo>
                    <a:pt x="1" y="0"/>
                  </a:moveTo>
                  <a:lnTo>
                    <a:pt x="3728" y="5549"/>
                  </a:lnTo>
                  <a:lnTo>
                    <a:pt x="74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7"/>
            <p:cNvSpPr/>
            <p:nvPr/>
          </p:nvSpPr>
          <p:spPr>
            <a:xfrm>
              <a:off x="3219150" y="2169450"/>
              <a:ext cx="83950" cy="117300"/>
            </a:xfrm>
            <a:custGeom>
              <a:rect b="b" l="l" r="r" t="t"/>
              <a:pathLst>
                <a:path extrusionOk="0" h="4692" w="3358">
                  <a:moveTo>
                    <a:pt x="0" y="0"/>
                  </a:moveTo>
                  <a:lnTo>
                    <a:pt x="0" y="4691"/>
                  </a:lnTo>
                  <a:lnTo>
                    <a:pt x="33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7"/>
            <p:cNvSpPr/>
            <p:nvPr/>
          </p:nvSpPr>
          <p:spPr>
            <a:xfrm>
              <a:off x="3489400" y="2181650"/>
              <a:ext cx="193800" cy="139325"/>
            </a:xfrm>
            <a:custGeom>
              <a:rect b="b" l="l" r="r" t="t"/>
              <a:pathLst>
                <a:path extrusionOk="0" h="5573" w="7752">
                  <a:moveTo>
                    <a:pt x="3751" y="0"/>
                  </a:moveTo>
                  <a:lnTo>
                    <a:pt x="1" y="5573"/>
                  </a:lnTo>
                  <a:lnTo>
                    <a:pt x="7752" y="5573"/>
                  </a:lnTo>
                  <a:lnTo>
                    <a:pt x="37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7"/>
            <p:cNvSpPr/>
            <p:nvPr/>
          </p:nvSpPr>
          <p:spPr>
            <a:xfrm>
              <a:off x="3234625" y="2181650"/>
              <a:ext cx="193800" cy="139325"/>
            </a:xfrm>
            <a:custGeom>
              <a:rect b="b" l="l" r="r" t="t"/>
              <a:pathLst>
                <a:path extrusionOk="0" h="5573" w="7752">
                  <a:moveTo>
                    <a:pt x="4001" y="0"/>
                  </a:moveTo>
                  <a:lnTo>
                    <a:pt x="0" y="5573"/>
                  </a:lnTo>
                  <a:lnTo>
                    <a:pt x="7751" y="5573"/>
                  </a:lnTo>
                  <a:lnTo>
                    <a:pt x="40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7"/>
            <p:cNvSpPr/>
            <p:nvPr/>
          </p:nvSpPr>
          <p:spPr>
            <a:xfrm>
              <a:off x="3181350" y="2095625"/>
              <a:ext cx="555150" cy="41400"/>
            </a:xfrm>
            <a:custGeom>
              <a:rect b="b" l="l" r="r" t="t"/>
              <a:pathLst>
                <a:path extrusionOk="0" h="1656" w="22206">
                  <a:moveTo>
                    <a:pt x="286" y="1"/>
                  </a:moveTo>
                  <a:cubicBezTo>
                    <a:pt x="131" y="1"/>
                    <a:pt x="0" y="131"/>
                    <a:pt x="0" y="298"/>
                  </a:cubicBezTo>
                  <a:lnTo>
                    <a:pt x="0" y="1358"/>
                  </a:lnTo>
                  <a:cubicBezTo>
                    <a:pt x="0" y="1525"/>
                    <a:pt x="131" y="1655"/>
                    <a:pt x="286" y="1655"/>
                  </a:cubicBezTo>
                  <a:lnTo>
                    <a:pt x="21919" y="1655"/>
                  </a:lnTo>
                  <a:cubicBezTo>
                    <a:pt x="22074" y="1655"/>
                    <a:pt x="22205" y="1525"/>
                    <a:pt x="22205" y="1358"/>
                  </a:cubicBezTo>
                  <a:lnTo>
                    <a:pt x="22205" y="298"/>
                  </a:lnTo>
                  <a:cubicBezTo>
                    <a:pt x="22205" y="131"/>
                    <a:pt x="22074" y="1"/>
                    <a:pt x="21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7"/>
            <p:cNvSpPr/>
            <p:nvPr/>
          </p:nvSpPr>
          <p:spPr>
            <a:xfrm>
              <a:off x="3181350" y="2353400"/>
              <a:ext cx="555150" cy="40800"/>
            </a:xfrm>
            <a:custGeom>
              <a:rect b="b" l="l" r="r" t="t"/>
              <a:pathLst>
                <a:path extrusionOk="0" h="1632" w="22206">
                  <a:moveTo>
                    <a:pt x="381" y="0"/>
                  </a:moveTo>
                  <a:cubicBezTo>
                    <a:pt x="167" y="0"/>
                    <a:pt x="0" y="179"/>
                    <a:pt x="0" y="393"/>
                  </a:cubicBezTo>
                  <a:lnTo>
                    <a:pt x="0" y="1346"/>
                  </a:lnTo>
                  <a:cubicBezTo>
                    <a:pt x="0" y="1500"/>
                    <a:pt x="131" y="1631"/>
                    <a:pt x="286" y="1631"/>
                  </a:cubicBezTo>
                  <a:lnTo>
                    <a:pt x="21919" y="1631"/>
                  </a:lnTo>
                  <a:cubicBezTo>
                    <a:pt x="22074" y="1631"/>
                    <a:pt x="22205" y="1500"/>
                    <a:pt x="22205" y="1346"/>
                  </a:cubicBezTo>
                  <a:lnTo>
                    <a:pt x="22205" y="298"/>
                  </a:lnTo>
                  <a:cubicBezTo>
                    <a:pt x="22205" y="131"/>
                    <a:pt x="22074" y="0"/>
                    <a:pt x="21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7"/>
            <p:cNvSpPr/>
            <p:nvPr/>
          </p:nvSpPr>
          <p:spPr>
            <a:xfrm>
              <a:off x="3232225" y="1853325"/>
              <a:ext cx="438175" cy="97675"/>
            </a:xfrm>
            <a:custGeom>
              <a:rect b="b" l="l" r="r" t="t"/>
              <a:pathLst>
                <a:path extrusionOk="0" h="3907" w="17527">
                  <a:moveTo>
                    <a:pt x="14348" y="1"/>
                  </a:moveTo>
                  <a:cubicBezTo>
                    <a:pt x="13503" y="1"/>
                    <a:pt x="12776" y="549"/>
                    <a:pt x="12503" y="1299"/>
                  </a:cubicBezTo>
                  <a:lnTo>
                    <a:pt x="644" y="1299"/>
                  </a:lnTo>
                  <a:cubicBezTo>
                    <a:pt x="287" y="1299"/>
                    <a:pt x="1" y="1596"/>
                    <a:pt x="1" y="1953"/>
                  </a:cubicBezTo>
                  <a:cubicBezTo>
                    <a:pt x="1" y="2311"/>
                    <a:pt x="287" y="2608"/>
                    <a:pt x="644" y="2608"/>
                  </a:cubicBezTo>
                  <a:lnTo>
                    <a:pt x="12503" y="2608"/>
                  </a:lnTo>
                  <a:cubicBezTo>
                    <a:pt x="12776" y="3358"/>
                    <a:pt x="13503" y="3906"/>
                    <a:pt x="14348" y="3906"/>
                  </a:cubicBezTo>
                  <a:lnTo>
                    <a:pt x="15574" y="3906"/>
                  </a:lnTo>
                  <a:cubicBezTo>
                    <a:pt x="16658" y="3906"/>
                    <a:pt x="17527" y="3037"/>
                    <a:pt x="17527" y="1953"/>
                  </a:cubicBezTo>
                  <a:cubicBezTo>
                    <a:pt x="17527" y="882"/>
                    <a:pt x="16658" y="1"/>
                    <a:pt x="15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7"/>
            <p:cNvSpPr/>
            <p:nvPr/>
          </p:nvSpPr>
          <p:spPr>
            <a:xfrm>
              <a:off x="3232225" y="1950975"/>
              <a:ext cx="438175" cy="97950"/>
            </a:xfrm>
            <a:custGeom>
              <a:rect b="b" l="l" r="r" t="t"/>
              <a:pathLst>
                <a:path extrusionOk="0" h="3918" w="17527">
                  <a:moveTo>
                    <a:pt x="1954" y="0"/>
                  </a:moveTo>
                  <a:cubicBezTo>
                    <a:pt x="870" y="0"/>
                    <a:pt x="1" y="881"/>
                    <a:pt x="1" y="1965"/>
                  </a:cubicBezTo>
                  <a:cubicBezTo>
                    <a:pt x="1" y="3036"/>
                    <a:pt x="870" y="3917"/>
                    <a:pt x="1954" y="3917"/>
                  </a:cubicBezTo>
                  <a:lnTo>
                    <a:pt x="3180" y="3917"/>
                  </a:lnTo>
                  <a:cubicBezTo>
                    <a:pt x="4025" y="3917"/>
                    <a:pt x="4752" y="3370"/>
                    <a:pt x="5025" y="2608"/>
                  </a:cubicBezTo>
                  <a:lnTo>
                    <a:pt x="16884" y="2608"/>
                  </a:lnTo>
                  <a:cubicBezTo>
                    <a:pt x="17241" y="2608"/>
                    <a:pt x="17527" y="2322"/>
                    <a:pt x="17527" y="1965"/>
                  </a:cubicBezTo>
                  <a:cubicBezTo>
                    <a:pt x="17527" y="1596"/>
                    <a:pt x="17241" y="1310"/>
                    <a:pt x="16884" y="1310"/>
                  </a:cubicBezTo>
                  <a:lnTo>
                    <a:pt x="5025" y="1310"/>
                  </a:lnTo>
                  <a:cubicBezTo>
                    <a:pt x="4752" y="548"/>
                    <a:pt x="4025" y="0"/>
                    <a:pt x="3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 name="Google Shape;1539;p57"/>
          <p:cNvGrpSpPr/>
          <p:nvPr/>
        </p:nvGrpSpPr>
        <p:grpSpPr>
          <a:xfrm>
            <a:off x="4559367" y="2251414"/>
            <a:ext cx="454214" cy="452503"/>
            <a:chOff x="3884100" y="1846200"/>
            <a:chExt cx="557250" cy="555150"/>
          </a:xfrm>
        </p:grpSpPr>
        <p:sp>
          <p:nvSpPr>
            <p:cNvPr id="1540" name="Google Shape;1540;p57"/>
            <p:cNvSpPr/>
            <p:nvPr/>
          </p:nvSpPr>
          <p:spPr>
            <a:xfrm>
              <a:off x="4232950" y="2206950"/>
              <a:ext cx="134575" cy="140425"/>
            </a:xfrm>
            <a:custGeom>
              <a:rect b="b" l="l" r="r" t="t"/>
              <a:pathLst>
                <a:path extrusionOk="0" h="5617" w="5383">
                  <a:moveTo>
                    <a:pt x="5382" y="0"/>
                  </a:moveTo>
                  <a:lnTo>
                    <a:pt x="5382" y="0"/>
                  </a:lnTo>
                  <a:cubicBezTo>
                    <a:pt x="3835" y="1358"/>
                    <a:pt x="1989" y="2298"/>
                    <a:pt x="1" y="2739"/>
                  </a:cubicBezTo>
                  <a:lnTo>
                    <a:pt x="1" y="4763"/>
                  </a:lnTo>
                  <a:cubicBezTo>
                    <a:pt x="1" y="5037"/>
                    <a:pt x="132" y="5287"/>
                    <a:pt x="346" y="5454"/>
                  </a:cubicBezTo>
                  <a:cubicBezTo>
                    <a:pt x="495" y="5561"/>
                    <a:pt x="673" y="5617"/>
                    <a:pt x="851" y="5617"/>
                  </a:cubicBezTo>
                  <a:cubicBezTo>
                    <a:pt x="930" y="5617"/>
                    <a:pt x="1008" y="5606"/>
                    <a:pt x="1084" y="5584"/>
                  </a:cubicBezTo>
                  <a:cubicBezTo>
                    <a:pt x="2299" y="5215"/>
                    <a:pt x="3394" y="4453"/>
                    <a:pt x="4168" y="3441"/>
                  </a:cubicBezTo>
                  <a:cubicBezTo>
                    <a:pt x="4930" y="2441"/>
                    <a:pt x="5347" y="1251"/>
                    <a:pt x="5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7"/>
            <p:cNvSpPr/>
            <p:nvPr/>
          </p:nvSpPr>
          <p:spPr>
            <a:xfrm>
              <a:off x="3939175" y="1920000"/>
              <a:ext cx="141400" cy="134575"/>
            </a:xfrm>
            <a:custGeom>
              <a:rect b="b" l="l" r="r" t="t"/>
              <a:pathLst>
                <a:path extrusionOk="0" h="5383" w="5656">
                  <a:moveTo>
                    <a:pt x="5656" y="1"/>
                  </a:moveTo>
                  <a:cubicBezTo>
                    <a:pt x="4406" y="37"/>
                    <a:pt x="3215" y="453"/>
                    <a:pt x="2215" y="1215"/>
                  </a:cubicBezTo>
                  <a:cubicBezTo>
                    <a:pt x="1203" y="1989"/>
                    <a:pt x="429" y="3085"/>
                    <a:pt x="72" y="4299"/>
                  </a:cubicBezTo>
                  <a:cubicBezTo>
                    <a:pt x="0" y="4549"/>
                    <a:pt x="48" y="4823"/>
                    <a:pt x="203" y="5037"/>
                  </a:cubicBezTo>
                  <a:cubicBezTo>
                    <a:pt x="369" y="5251"/>
                    <a:pt x="619" y="5382"/>
                    <a:pt x="893" y="5382"/>
                  </a:cubicBezTo>
                  <a:lnTo>
                    <a:pt x="2905" y="5382"/>
                  </a:lnTo>
                  <a:cubicBezTo>
                    <a:pt x="3358" y="3394"/>
                    <a:pt x="4298" y="1549"/>
                    <a:pt x="5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7"/>
            <p:cNvSpPr/>
            <p:nvPr/>
          </p:nvSpPr>
          <p:spPr>
            <a:xfrm>
              <a:off x="3884100" y="2214700"/>
              <a:ext cx="190225" cy="186650"/>
            </a:xfrm>
            <a:custGeom>
              <a:rect b="b" l="l" r="r" t="t"/>
              <a:pathLst>
                <a:path extrusionOk="0" h="7466" w="7609">
                  <a:moveTo>
                    <a:pt x="3311" y="0"/>
                  </a:moveTo>
                  <a:cubicBezTo>
                    <a:pt x="3144" y="0"/>
                    <a:pt x="2977" y="12"/>
                    <a:pt x="2811" y="36"/>
                  </a:cubicBezTo>
                  <a:cubicBezTo>
                    <a:pt x="2025" y="155"/>
                    <a:pt x="1310" y="512"/>
                    <a:pt x="751" y="1072"/>
                  </a:cubicBezTo>
                  <a:lnTo>
                    <a:pt x="334" y="1488"/>
                  </a:lnTo>
                  <a:cubicBezTo>
                    <a:pt x="1" y="1822"/>
                    <a:pt x="1" y="2357"/>
                    <a:pt x="334" y="2691"/>
                  </a:cubicBezTo>
                  <a:lnTo>
                    <a:pt x="751" y="3108"/>
                  </a:lnTo>
                  <a:cubicBezTo>
                    <a:pt x="1322" y="3679"/>
                    <a:pt x="2049" y="4036"/>
                    <a:pt x="2846" y="4143"/>
                  </a:cubicBezTo>
                  <a:cubicBezTo>
                    <a:pt x="3132" y="4179"/>
                    <a:pt x="3370" y="4417"/>
                    <a:pt x="3406" y="4703"/>
                  </a:cubicBezTo>
                  <a:cubicBezTo>
                    <a:pt x="3513" y="5501"/>
                    <a:pt x="3870" y="6227"/>
                    <a:pt x="4442" y="6798"/>
                  </a:cubicBezTo>
                  <a:lnTo>
                    <a:pt x="4858" y="7215"/>
                  </a:lnTo>
                  <a:cubicBezTo>
                    <a:pt x="5013" y="7382"/>
                    <a:pt x="5228" y="7465"/>
                    <a:pt x="5454" y="7465"/>
                  </a:cubicBezTo>
                  <a:cubicBezTo>
                    <a:pt x="5692" y="7465"/>
                    <a:pt x="5894" y="7382"/>
                    <a:pt x="6061" y="7215"/>
                  </a:cubicBezTo>
                  <a:lnTo>
                    <a:pt x="6478" y="6798"/>
                  </a:lnTo>
                  <a:cubicBezTo>
                    <a:pt x="7037" y="6239"/>
                    <a:pt x="7394" y="5525"/>
                    <a:pt x="7502" y="4739"/>
                  </a:cubicBezTo>
                  <a:cubicBezTo>
                    <a:pt x="7609" y="4060"/>
                    <a:pt x="7502" y="3358"/>
                    <a:pt x="7228" y="2738"/>
                  </a:cubicBezTo>
                  <a:lnTo>
                    <a:pt x="5454" y="2738"/>
                  </a:lnTo>
                  <a:cubicBezTo>
                    <a:pt x="5097" y="2738"/>
                    <a:pt x="4811" y="2453"/>
                    <a:pt x="4811" y="2096"/>
                  </a:cubicBezTo>
                  <a:lnTo>
                    <a:pt x="4811" y="321"/>
                  </a:lnTo>
                  <a:cubicBezTo>
                    <a:pt x="4335" y="119"/>
                    <a:pt x="3823" y="0"/>
                    <a:pt x="3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7"/>
            <p:cNvSpPr/>
            <p:nvPr/>
          </p:nvSpPr>
          <p:spPr>
            <a:xfrm>
              <a:off x="4036800" y="1880425"/>
              <a:ext cx="370300" cy="370300"/>
            </a:xfrm>
            <a:custGeom>
              <a:rect b="b" l="l" r="r" t="t"/>
              <a:pathLst>
                <a:path extrusionOk="0" h="14812" w="14812">
                  <a:moveTo>
                    <a:pt x="5751" y="0"/>
                  </a:moveTo>
                  <a:cubicBezTo>
                    <a:pt x="4846" y="500"/>
                    <a:pt x="4001" y="1120"/>
                    <a:pt x="3251" y="1882"/>
                  </a:cubicBezTo>
                  <a:cubicBezTo>
                    <a:pt x="1155" y="3977"/>
                    <a:pt x="1" y="6751"/>
                    <a:pt x="1" y="9716"/>
                  </a:cubicBezTo>
                  <a:lnTo>
                    <a:pt x="1" y="14812"/>
                  </a:lnTo>
                  <a:lnTo>
                    <a:pt x="5096" y="14812"/>
                  </a:lnTo>
                  <a:cubicBezTo>
                    <a:pt x="8061" y="14812"/>
                    <a:pt x="10835" y="13657"/>
                    <a:pt x="12931" y="11561"/>
                  </a:cubicBezTo>
                  <a:cubicBezTo>
                    <a:pt x="13681" y="10811"/>
                    <a:pt x="14312" y="9966"/>
                    <a:pt x="14812" y="9061"/>
                  </a:cubicBezTo>
                  <a:cubicBezTo>
                    <a:pt x="12431" y="8990"/>
                    <a:pt x="10192" y="8025"/>
                    <a:pt x="8490" y="6323"/>
                  </a:cubicBezTo>
                  <a:cubicBezTo>
                    <a:pt x="6787" y="4620"/>
                    <a:pt x="5823" y="2382"/>
                    <a:pt x="5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7"/>
            <p:cNvSpPr/>
            <p:nvPr/>
          </p:nvSpPr>
          <p:spPr>
            <a:xfrm>
              <a:off x="4213025" y="1846200"/>
              <a:ext cx="228325" cy="228325"/>
            </a:xfrm>
            <a:custGeom>
              <a:rect b="b" l="l" r="r" t="t"/>
              <a:pathLst>
                <a:path extrusionOk="0" h="9133" w="9133">
                  <a:moveTo>
                    <a:pt x="5560" y="3251"/>
                  </a:moveTo>
                  <a:cubicBezTo>
                    <a:pt x="5929" y="3251"/>
                    <a:pt x="6203" y="3548"/>
                    <a:pt x="6215" y="3905"/>
                  </a:cubicBezTo>
                  <a:cubicBezTo>
                    <a:pt x="6227" y="4251"/>
                    <a:pt x="5906" y="4548"/>
                    <a:pt x="5560" y="4548"/>
                  </a:cubicBezTo>
                  <a:cubicBezTo>
                    <a:pt x="5203" y="4548"/>
                    <a:pt x="4929" y="4251"/>
                    <a:pt x="4917" y="3905"/>
                  </a:cubicBezTo>
                  <a:cubicBezTo>
                    <a:pt x="4894" y="3548"/>
                    <a:pt x="5227" y="3251"/>
                    <a:pt x="5560" y="3251"/>
                  </a:cubicBezTo>
                  <a:close/>
                  <a:moveTo>
                    <a:pt x="4036" y="0"/>
                  </a:moveTo>
                  <a:cubicBezTo>
                    <a:pt x="2631" y="0"/>
                    <a:pt x="1274" y="262"/>
                    <a:pt x="0" y="750"/>
                  </a:cubicBezTo>
                  <a:cubicBezTo>
                    <a:pt x="0" y="857"/>
                    <a:pt x="0" y="965"/>
                    <a:pt x="0" y="1060"/>
                  </a:cubicBezTo>
                  <a:cubicBezTo>
                    <a:pt x="0" y="5513"/>
                    <a:pt x="3620" y="9132"/>
                    <a:pt x="8073" y="9132"/>
                  </a:cubicBezTo>
                  <a:lnTo>
                    <a:pt x="8382" y="9132"/>
                  </a:lnTo>
                  <a:cubicBezTo>
                    <a:pt x="8870" y="7858"/>
                    <a:pt x="9132" y="6501"/>
                    <a:pt x="9132" y="5096"/>
                  </a:cubicBezTo>
                  <a:lnTo>
                    <a:pt x="9132" y="857"/>
                  </a:lnTo>
                  <a:cubicBezTo>
                    <a:pt x="9132" y="381"/>
                    <a:pt x="8751" y="0"/>
                    <a:pt x="8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 name="Google Shape;1545;p57"/>
          <p:cNvGrpSpPr/>
          <p:nvPr/>
        </p:nvGrpSpPr>
        <p:grpSpPr>
          <a:xfrm>
            <a:off x="5198251" y="2254262"/>
            <a:ext cx="452503" cy="420001"/>
            <a:chOff x="4557400" y="1829525"/>
            <a:chExt cx="555150" cy="515275"/>
          </a:xfrm>
        </p:grpSpPr>
        <p:sp>
          <p:nvSpPr>
            <p:cNvPr id="1546" name="Google Shape;1546;p57"/>
            <p:cNvSpPr/>
            <p:nvPr/>
          </p:nvSpPr>
          <p:spPr>
            <a:xfrm>
              <a:off x="4557400" y="2140275"/>
              <a:ext cx="555150" cy="204525"/>
            </a:xfrm>
            <a:custGeom>
              <a:rect b="b" l="l" r="r" t="t"/>
              <a:pathLst>
                <a:path extrusionOk="0" h="8181" w="22206">
                  <a:moveTo>
                    <a:pt x="5680" y="0"/>
                  </a:moveTo>
                  <a:cubicBezTo>
                    <a:pt x="2549" y="0"/>
                    <a:pt x="1" y="2548"/>
                    <a:pt x="1" y="5680"/>
                  </a:cubicBezTo>
                  <a:lnTo>
                    <a:pt x="1" y="7359"/>
                  </a:lnTo>
                  <a:cubicBezTo>
                    <a:pt x="1" y="7811"/>
                    <a:pt x="370" y="8180"/>
                    <a:pt x="822" y="8180"/>
                  </a:cubicBezTo>
                  <a:lnTo>
                    <a:pt x="21384" y="8180"/>
                  </a:lnTo>
                  <a:cubicBezTo>
                    <a:pt x="21837" y="8180"/>
                    <a:pt x="22206" y="7811"/>
                    <a:pt x="22206" y="7359"/>
                  </a:cubicBezTo>
                  <a:lnTo>
                    <a:pt x="22206" y="5680"/>
                  </a:lnTo>
                  <a:cubicBezTo>
                    <a:pt x="22206" y="2548"/>
                    <a:pt x="19658" y="0"/>
                    <a:pt x="16526" y="0"/>
                  </a:cubicBezTo>
                  <a:lnTo>
                    <a:pt x="16145" y="0"/>
                  </a:lnTo>
                  <a:lnTo>
                    <a:pt x="16145" y="3441"/>
                  </a:lnTo>
                  <a:cubicBezTo>
                    <a:pt x="16145" y="3810"/>
                    <a:pt x="15848" y="4096"/>
                    <a:pt x="15491" y="4096"/>
                  </a:cubicBezTo>
                  <a:cubicBezTo>
                    <a:pt x="15133" y="4096"/>
                    <a:pt x="14848" y="3810"/>
                    <a:pt x="14848" y="3441"/>
                  </a:cubicBezTo>
                  <a:lnTo>
                    <a:pt x="14848" y="0"/>
                  </a:lnTo>
                  <a:lnTo>
                    <a:pt x="11752" y="0"/>
                  </a:lnTo>
                  <a:lnTo>
                    <a:pt x="11752" y="3441"/>
                  </a:lnTo>
                  <a:cubicBezTo>
                    <a:pt x="11752" y="3810"/>
                    <a:pt x="11466" y="4096"/>
                    <a:pt x="11109" y="4096"/>
                  </a:cubicBezTo>
                  <a:cubicBezTo>
                    <a:pt x="10740" y="4096"/>
                    <a:pt x="10454" y="3810"/>
                    <a:pt x="10454" y="3441"/>
                  </a:cubicBezTo>
                  <a:lnTo>
                    <a:pt x="10454" y="0"/>
                  </a:lnTo>
                  <a:lnTo>
                    <a:pt x="7359" y="0"/>
                  </a:lnTo>
                  <a:lnTo>
                    <a:pt x="7359" y="3441"/>
                  </a:lnTo>
                  <a:cubicBezTo>
                    <a:pt x="7359" y="3810"/>
                    <a:pt x="7073" y="4096"/>
                    <a:pt x="6716" y="4096"/>
                  </a:cubicBezTo>
                  <a:cubicBezTo>
                    <a:pt x="6359" y="4096"/>
                    <a:pt x="6061" y="3810"/>
                    <a:pt x="6061" y="3441"/>
                  </a:cubicBezTo>
                  <a:lnTo>
                    <a:pt x="6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7"/>
            <p:cNvSpPr/>
            <p:nvPr/>
          </p:nvSpPr>
          <p:spPr>
            <a:xfrm>
              <a:off x="4557400" y="1829525"/>
              <a:ext cx="555150" cy="204500"/>
            </a:xfrm>
            <a:custGeom>
              <a:rect b="b" l="l" r="r" t="t"/>
              <a:pathLst>
                <a:path extrusionOk="0" h="8180" w="22206">
                  <a:moveTo>
                    <a:pt x="5680" y="0"/>
                  </a:moveTo>
                  <a:cubicBezTo>
                    <a:pt x="2549" y="0"/>
                    <a:pt x="1" y="2548"/>
                    <a:pt x="1" y="5680"/>
                  </a:cubicBezTo>
                  <a:lnTo>
                    <a:pt x="1" y="7358"/>
                  </a:lnTo>
                  <a:cubicBezTo>
                    <a:pt x="1" y="7811"/>
                    <a:pt x="370" y="8180"/>
                    <a:pt x="822" y="8180"/>
                  </a:cubicBezTo>
                  <a:lnTo>
                    <a:pt x="21384" y="8180"/>
                  </a:lnTo>
                  <a:cubicBezTo>
                    <a:pt x="21837" y="8180"/>
                    <a:pt x="22206" y="7811"/>
                    <a:pt x="22206" y="7358"/>
                  </a:cubicBezTo>
                  <a:lnTo>
                    <a:pt x="22206" y="5680"/>
                  </a:lnTo>
                  <a:cubicBezTo>
                    <a:pt x="22206" y="2548"/>
                    <a:pt x="19658" y="0"/>
                    <a:pt x="16526" y="0"/>
                  </a:cubicBezTo>
                  <a:lnTo>
                    <a:pt x="16145" y="0"/>
                  </a:lnTo>
                  <a:lnTo>
                    <a:pt x="16145" y="3441"/>
                  </a:lnTo>
                  <a:cubicBezTo>
                    <a:pt x="16145" y="3810"/>
                    <a:pt x="15848" y="4096"/>
                    <a:pt x="15491" y="4096"/>
                  </a:cubicBezTo>
                  <a:cubicBezTo>
                    <a:pt x="15133" y="4096"/>
                    <a:pt x="14848" y="3810"/>
                    <a:pt x="14848" y="3441"/>
                  </a:cubicBezTo>
                  <a:lnTo>
                    <a:pt x="14848" y="0"/>
                  </a:lnTo>
                  <a:lnTo>
                    <a:pt x="11752" y="0"/>
                  </a:lnTo>
                  <a:lnTo>
                    <a:pt x="11752" y="3441"/>
                  </a:lnTo>
                  <a:cubicBezTo>
                    <a:pt x="11752" y="3810"/>
                    <a:pt x="11466" y="4096"/>
                    <a:pt x="11109" y="4096"/>
                  </a:cubicBezTo>
                  <a:cubicBezTo>
                    <a:pt x="10740" y="4096"/>
                    <a:pt x="10454" y="3810"/>
                    <a:pt x="10454" y="3441"/>
                  </a:cubicBezTo>
                  <a:lnTo>
                    <a:pt x="10454" y="0"/>
                  </a:lnTo>
                  <a:lnTo>
                    <a:pt x="7359" y="0"/>
                  </a:lnTo>
                  <a:lnTo>
                    <a:pt x="7359" y="3441"/>
                  </a:lnTo>
                  <a:cubicBezTo>
                    <a:pt x="7359" y="3810"/>
                    <a:pt x="7073" y="4096"/>
                    <a:pt x="6716" y="4096"/>
                  </a:cubicBezTo>
                  <a:cubicBezTo>
                    <a:pt x="6359" y="4096"/>
                    <a:pt x="6061" y="3810"/>
                    <a:pt x="6061" y="3441"/>
                  </a:cubicBezTo>
                  <a:lnTo>
                    <a:pt x="6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 name="Google Shape;1548;p57"/>
          <p:cNvSpPr/>
          <p:nvPr/>
        </p:nvSpPr>
        <p:spPr>
          <a:xfrm>
            <a:off x="5835422" y="2251345"/>
            <a:ext cx="452503" cy="452503"/>
          </a:xfrm>
          <a:custGeom>
            <a:rect b="b" l="l" r="r" t="t"/>
            <a:pathLst>
              <a:path extrusionOk="0" h="22206" w="22206">
                <a:moveTo>
                  <a:pt x="12574" y="0"/>
                </a:moveTo>
                <a:cubicBezTo>
                  <a:pt x="12407" y="0"/>
                  <a:pt x="12240" y="72"/>
                  <a:pt x="12109" y="191"/>
                </a:cubicBezTo>
                <a:lnTo>
                  <a:pt x="11431" y="881"/>
                </a:lnTo>
                <a:cubicBezTo>
                  <a:pt x="10788" y="1512"/>
                  <a:pt x="10442" y="2358"/>
                  <a:pt x="10442" y="3262"/>
                </a:cubicBezTo>
                <a:cubicBezTo>
                  <a:pt x="10442" y="4167"/>
                  <a:pt x="10788" y="5013"/>
                  <a:pt x="11431" y="5644"/>
                </a:cubicBezTo>
                <a:lnTo>
                  <a:pt x="12073" y="6298"/>
                </a:lnTo>
                <a:lnTo>
                  <a:pt x="13312" y="7977"/>
                </a:lnTo>
                <a:lnTo>
                  <a:pt x="9787" y="11490"/>
                </a:lnTo>
                <a:lnTo>
                  <a:pt x="9514" y="11216"/>
                </a:lnTo>
                <a:lnTo>
                  <a:pt x="8430" y="9406"/>
                </a:lnTo>
                <a:lnTo>
                  <a:pt x="8752" y="9073"/>
                </a:lnTo>
                <a:cubicBezTo>
                  <a:pt x="9395" y="8442"/>
                  <a:pt x="9740" y="7596"/>
                  <a:pt x="9740" y="6691"/>
                </a:cubicBezTo>
                <a:cubicBezTo>
                  <a:pt x="9740" y="5798"/>
                  <a:pt x="9395" y="4953"/>
                  <a:pt x="8752" y="4310"/>
                </a:cubicBezTo>
                <a:lnTo>
                  <a:pt x="8061" y="3620"/>
                </a:lnTo>
                <a:cubicBezTo>
                  <a:pt x="7942" y="3501"/>
                  <a:pt x="7775" y="3429"/>
                  <a:pt x="7609" y="3429"/>
                </a:cubicBezTo>
                <a:cubicBezTo>
                  <a:pt x="7430" y="3429"/>
                  <a:pt x="7263" y="3501"/>
                  <a:pt x="7144" y="3620"/>
                </a:cubicBezTo>
                <a:lnTo>
                  <a:pt x="6454" y="4310"/>
                </a:lnTo>
                <a:cubicBezTo>
                  <a:pt x="5823" y="4953"/>
                  <a:pt x="5465" y="5798"/>
                  <a:pt x="5465" y="6691"/>
                </a:cubicBezTo>
                <a:cubicBezTo>
                  <a:pt x="5465" y="7596"/>
                  <a:pt x="5823" y="8442"/>
                  <a:pt x="6454" y="9073"/>
                </a:cubicBezTo>
                <a:lnTo>
                  <a:pt x="7085" y="9716"/>
                </a:lnTo>
                <a:lnTo>
                  <a:pt x="8775" y="12514"/>
                </a:lnTo>
                <a:lnTo>
                  <a:pt x="5727" y="15550"/>
                </a:lnTo>
                <a:lnTo>
                  <a:pt x="4239" y="14061"/>
                </a:lnTo>
                <a:lnTo>
                  <a:pt x="2965" y="12037"/>
                </a:lnTo>
                <a:lnTo>
                  <a:pt x="3287" y="11716"/>
                </a:lnTo>
                <a:cubicBezTo>
                  <a:pt x="3918" y="11085"/>
                  <a:pt x="4263" y="10239"/>
                  <a:pt x="4263" y="9335"/>
                </a:cubicBezTo>
                <a:cubicBezTo>
                  <a:pt x="4263" y="8442"/>
                  <a:pt x="3918" y="7596"/>
                  <a:pt x="3287" y="6953"/>
                </a:cubicBezTo>
                <a:lnTo>
                  <a:pt x="2596" y="6263"/>
                </a:lnTo>
                <a:cubicBezTo>
                  <a:pt x="2465" y="6144"/>
                  <a:pt x="2310" y="6072"/>
                  <a:pt x="2132" y="6072"/>
                </a:cubicBezTo>
                <a:cubicBezTo>
                  <a:pt x="1965" y="6072"/>
                  <a:pt x="1798" y="6144"/>
                  <a:pt x="1667" y="6263"/>
                </a:cubicBezTo>
                <a:lnTo>
                  <a:pt x="977" y="6953"/>
                </a:lnTo>
                <a:cubicBezTo>
                  <a:pt x="346" y="7596"/>
                  <a:pt x="1" y="8442"/>
                  <a:pt x="1" y="9335"/>
                </a:cubicBezTo>
                <a:cubicBezTo>
                  <a:pt x="1" y="10239"/>
                  <a:pt x="346" y="11085"/>
                  <a:pt x="977" y="11716"/>
                </a:cubicBezTo>
                <a:lnTo>
                  <a:pt x="1620" y="12359"/>
                </a:lnTo>
                <a:lnTo>
                  <a:pt x="4453" y="16824"/>
                </a:lnTo>
                <a:lnTo>
                  <a:pt x="3525" y="17752"/>
                </a:lnTo>
                <a:cubicBezTo>
                  <a:pt x="3275" y="18014"/>
                  <a:pt x="3275" y="18419"/>
                  <a:pt x="3525" y="18681"/>
                </a:cubicBezTo>
                <a:cubicBezTo>
                  <a:pt x="3656" y="18800"/>
                  <a:pt x="3822" y="18871"/>
                  <a:pt x="3989" y="18871"/>
                </a:cubicBezTo>
                <a:cubicBezTo>
                  <a:pt x="4156" y="18871"/>
                  <a:pt x="4322" y="18800"/>
                  <a:pt x="4442" y="18681"/>
                </a:cubicBezTo>
                <a:lnTo>
                  <a:pt x="5382" y="17740"/>
                </a:lnTo>
                <a:lnTo>
                  <a:pt x="9847" y="20586"/>
                </a:lnTo>
                <a:lnTo>
                  <a:pt x="10490" y="21217"/>
                </a:lnTo>
                <a:cubicBezTo>
                  <a:pt x="11121" y="21860"/>
                  <a:pt x="11966" y="22205"/>
                  <a:pt x="12871" y="22205"/>
                </a:cubicBezTo>
                <a:cubicBezTo>
                  <a:pt x="13764" y="22205"/>
                  <a:pt x="14609" y="21860"/>
                  <a:pt x="15252" y="21217"/>
                </a:cubicBezTo>
                <a:lnTo>
                  <a:pt x="15943" y="20526"/>
                </a:lnTo>
                <a:cubicBezTo>
                  <a:pt x="16062" y="20407"/>
                  <a:pt x="16133" y="20241"/>
                  <a:pt x="16133" y="20074"/>
                </a:cubicBezTo>
                <a:cubicBezTo>
                  <a:pt x="16133" y="19895"/>
                  <a:pt x="16062" y="19729"/>
                  <a:pt x="15943" y="19610"/>
                </a:cubicBezTo>
                <a:lnTo>
                  <a:pt x="15252" y="18919"/>
                </a:lnTo>
                <a:cubicBezTo>
                  <a:pt x="14592" y="18264"/>
                  <a:pt x="13728" y="17937"/>
                  <a:pt x="12867" y="17937"/>
                </a:cubicBezTo>
                <a:cubicBezTo>
                  <a:pt x="12005" y="17937"/>
                  <a:pt x="11145" y="18264"/>
                  <a:pt x="10490" y="18919"/>
                </a:cubicBezTo>
                <a:lnTo>
                  <a:pt x="10168" y="19241"/>
                </a:lnTo>
                <a:lnTo>
                  <a:pt x="8144" y="17955"/>
                </a:lnTo>
                <a:lnTo>
                  <a:pt x="6656" y="16466"/>
                </a:lnTo>
                <a:lnTo>
                  <a:pt x="9692" y="13430"/>
                </a:lnTo>
                <a:lnTo>
                  <a:pt x="12490" y="15109"/>
                </a:lnTo>
                <a:lnTo>
                  <a:pt x="13121" y="15752"/>
                </a:lnTo>
                <a:cubicBezTo>
                  <a:pt x="13788" y="16407"/>
                  <a:pt x="14645" y="16728"/>
                  <a:pt x="15502" y="16728"/>
                </a:cubicBezTo>
                <a:cubicBezTo>
                  <a:pt x="16372" y="16728"/>
                  <a:pt x="17229" y="16407"/>
                  <a:pt x="17896" y="15752"/>
                </a:cubicBezTo>
                <a:lnTo>
                  <a:pt x="18574" y="15061"/>
                </a:lnTo>
                <a:cubicBezTo>
                  <a:pt x="18836" y="14800"/>
                  <a:pt x="18836" y="14395"/>
                  <a:pt x="18574" y="14133"/>
                </a:cubicBezTo>
                <a:lnTo>
                  <a:pt x="17896" y="13442"/>
                </a:lnTo>
                <a:cubicBezTo>
                  <a:pt x="17235" y="12787"/>
                  <a:pt x="16372" y="12460"/>
                  <a:pt x="15508" y="12460"/>
                </a:cubicBezTo>
                <a:cubicBezTo>
                  <a:pt x="14645" y="12460"/>
                  <a:pt x="13782" y="12787"/>
                  <a:pt x="13121" y="13442"/>
                </a:cubicBezTo>
                <a:lnTo>
                  <a:pt x="12800" y="13776"/>
                </a:lnTo>
                <a:lnTo>
                  <a:pt x="10990" y="12692"/>
                </a:lnTo>
                <a:lnTo>
                  <a:pt x="10716" y="12406"/>
                </a:lnTo>
                <a:lnTo>
                  <a:pt x="14228" y="8894"/>
                </a:lnTo>
                <a:lnTo>
                  <a:pt x="15907" y="10120"/>
                </a:lnTo>
                <a:lnTo>
                  <a:pt x="16562" y="10775"/>
                </a:lnTo>
                <a:cubicBezTo>
                  <a:pt x="17193" y="11418"/>
                  <a:pt x="18038" y="11763"/>
                  <a:pt x="18943" y="11763"/>
                </a:cubicBezTo>
                <a:cubicBezTo>
                  <a:pt x="19836" y="11763"/>
                  <a:pt x="20682" y="11418"/>
                  <a:pt x="21325" y="10775"/>
                </a:cubicBezTo>
                <a:lnTo>
                  <a:pt x="22015" y="10085"/>
                </a:lnTo>
                <a:cubicBezTo>
                  <a:pt x="22134" y="9966"/>
                  <a:pt x="22206" y="9799"/>
                  <a:pt x="22206" y="9632"/>
                </a:cubicBezTo>
                <a:cubicBezTo>
                  <a:pt x="22206" y="9454"/>
                  <a:pt x="22134" y="9287"/>
                  <a:pt x="22015" y="9168"/>
                </a:cubicBezTo>
                <a:lnTo>
                  <a:pt x="21325" y="8477"/>
                </a:lnTo>
                <a:cubicBezTo>
                  <a:pt x="20682" y="7846"/>
                  <a:pt x="19836" y="7489"/>
                  <a:pt x="18943" y="7489"/>
                </a:cubicBezTo>
                <a:cubicBezTo>
                  <a:pt x="18038" y="7489"/>
                  <a:pt x="17193" y="7846"/>
                  <a:pt x="16562" y="8477"/>
                </a:cubicBezTo>
                <a:lnTo>
                  <a:pt x="16264" y="8775"/>
                </a:lnTo>
                <a:lnTo>
                  <a:pt x="15157" y="7965"/>
                </a:lnTo>
                <a:lnTo>
                  <a:pt x="17657" y="5465"/>
                </a:lnTo>
                <a:lnTo>
                  <a:pt x="18360" y="5465"/>
                </a:lnTo>
                <a:cubicBezTo>
                  <a:pt x="20217" y="5465"/>
                  <a:pt x="21729" y="3953"/>
                  <a:pt x="21729" y="2096"/>
                </a:cubicBezTo>
                <a:lnTo>
                  <a:pt x="21729" y="1119"/>
                </a:lnTo>
                <a:cubicBezTo>
                  <a:pt x="21729" y="762"/>
                  <a:pt x="21444" y="464"/>
                  <a:pt x="21086" y="464"/>
                </a:cubicBezTo>
                <a:lnTo>
                  <a:pt x="20110" y="464"/>
                </a:lnTo>
                <a:cubicBezTo>
                  <a:pt x="18253" y="464"/>
                  <a:pt x="16741" y="1977"/>
                  <a:pt x="16741" y="3834"/>
                </a:cubicBezTo>
                <a:lnTo>
                  <a:pt x="16741" y="4548"/>
                </a:lnTo>
                <a:lnTo>
                  <a:pt x="14240" y="7049"/>
                </a:lnTo>
                <a:lnTo>
                  <a:pt x="13431" y="5941"/>
                </a:lnTo>
                <a:lnTo>
                  <a:pt x="13728" y="5644"/>
                </a:lnTo>
                <a:cubicBezTo>
                  <a:pt x="15038" y="4334"/>
                  <a:pt x="15038" y="2191"/>
                  <a:pt x="13728" y="881"/>
                </a:cubicBezTo>
                <a:lnTo>
                  <a:pt x="13038" y="191"/>
                </a:lnTo>
                <a:cubicBezTo>
                  <a:pt x="12907" y="72"/>
                  <a:pt x="12752" y="0"/>
                  <a:pt x="125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 name="Google Shape;1549;p57"/>
          <p:cNvGrpSpPr/>
          <p:nvPr/>
        </p:nvGrpSpPr>
        <p:grpSpPr>
          <a:xfrm>
            <a:off x="6472594" y="2251414"/>
            <a:ext cx="337023" cy="452503"/>
            <a:chOff x="6020075" y="1846200"/>
            <a:chExt cx="413475" cy="555150"/>
          </a:xfrm>
        </p:grpSpPr>
        <p:sp>
          <p:nvSpPr>
            <p:cNvPr id="1550" name="Google Shape;1550;p57"/>
            <p:cNvSpPr/>
            <p:nvPr/>
          </p:nvSpPr>
          <p:spPr>
            <a:xfrm>
              <a:off x="6178150" y="1846200"/>
              <a:ext cx="97650" cy="88425"/>
            </a:xfrm>
            <a:custGeom>
              <a:rect b="b" l="l" r="r" t="t"/>
              <a:pathLst>
                <a:path extrusionOk="0" h="3537" w="3906">
                  <a:moveTo>
                    <a:pt x="1953" y="0"/>
                  </a:moveTo>
                  <a:cubicBezTo>
                    <a:pt x="869" y="0"/>
                    <a:pt x="0" y="881"/>
                    <a:pt x="0" y="1953"/>
                  </a:cubicBezTo>
                  <a:lnTo>
                    <a:pt x="0" y="3536"/>
                  </a:lnTo>
                  <a:cubicBezTo>
                    <a:pt x="417" y="3417"/>
                    <a:pt x="845" y="3322"/>
                    <a:pt x="1298" y="3286"/>
                  </a:cubicBezTo>
                  <a:lnTo>
                    <a:pt x="1298" y="1953"/>
                  </a:lnTo>
                  <a:cubicBezTo>
                    <a:pt x="1298" y="1596"/>
                    <a:pt x="1596" y="1298"/>
                    <a:pt x="1953" y="1298"/>
                  </a:cubicBezTo>
                  <a:cubicBezTo>
                    <a:pt x="2310" y="1298"/>
                    <a:pt x="2608" y="1596"/>
                    <a:pt x="2608" y="1953"/>
                  </a:cubicBezTo>
                  <a:lnTo>
                    <a:pt x="2608" y="3286"/>
                  </a:lnTo>
                  <a:cubicBezTo>
                    <a:pt x="3048" y="3322"/>
                    <a:pt x="3489" y="3417"/>
                    <a:pt x="3905" y="3536"/>
                  </a:cubicBezTo>
                  <a:lnTo>
                    <a:pt x="3905" y="1953"/>
                  </a:lnTo>
                  <a:cubicBezTo>
                    <a:pt x="3905" y="881"/>
                    <a:pt x="3024" y="0"/>
                    <a:pt x="19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7"/>
            <p:cNvSpPr/>
            <p:nvPr/>
          </p:nvSpPr>
          <p:spPr>
            <a:xfrm>
              <a:off x="6020075" y="2364400"/>
              <a:ext cx="413475" cy="36950"/>
            </a:xfrm>
            <a:custGeom>
              <a:rect b="b" l="l" r="r" t="t"/>
              <a:pathLst>
                <a:path extrusionOk="0" h="1478" w="16539">
                  <a:moveTo>
                    <a:pt x="1" y="1"/>
                  </a:moveTo>
                  <a:lnTo>
                    <a:pt x="1" y="834"/>
                  </a:lnTo>
                  <a:cubicBezTo>
                    <a:pt x="1" y="1191"/>
                    <a:pt x="299" y="1477"/>
                    <a:pt x="656" y="1477"/>
                  </a:cubicBezTo>
                  <a:lnTo>
                    <a:pt x="15884" y="1477"/>
                  </a:lnTo>
                  <a:cubicBezTo>
                    <a:pt x="16253" y="1477"/>
                    <a:pt x="16539" y="1191"/>
                    <a:pt x="16539" y="834"/>
                  </a:cubicBezTo>
                  <a:lnTo>
                    <a:pt x="165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7"/>
            <p:cNvSpPr/>
            <p:nvPr/>
          </p:nvSpPr>
          <p:spPr>
            <a:xfrm>
              <a:off x="6038850" y="1959900"/>
              <a:ext cx="376250" cy="371800"/>
            </a:xfrm>
            <a:custGeom>
              <a:rect b="b" l="l" r="r" t="t"/>
              <a:pathLst>
                <a:path extrusionOk="0" h="14872" w="15050">
                  <a:moveTo>
                    <a:pt x="7525" y="3489"/>
                  </a:moveTo>
                  <a:cubicBezTo>
                    <a:pt x="7882" y="3489"/>
                    <a:pt x="8168" y="3786"/>
                    <a:pt x="8168" y="4144"/>
                  </a:cubicBezTo>
                  <a:lnTo>
                    <a:pt x="8168" y="5656"/>
                  </a:lnTo>
                  <a:lnTo>
                    <a:pt x="9358" y="5656"/>
                  </a:lnTo>
                  <a:cubicBezTo>
                    <a:pt x="9716" y="5656"/>
                    <a:pt x="10001" y="5953"/>
                    <a:pt x="10001" y="6311"/>
                  </a:cubicBezTo>
                  <a:cubicBezTo>
                    <a:pt x="10001" y="6668"/>
                    <a:pt x="9716" y="6954"/>
                    <a:pt x="9358" y="6954"/>
                  </a:cubicBezTo>
                  <a:lnTo>
                    <a:pt x="8168" y="6954"/>
                  </a:lnTo>
                  <a:lnTo>
                    <a:pt x="8168" y="9930"/>
                  </a:lnTo>
                  <a:cubicBezTo>
                    <a:pt x="8168" y="10287"/>
                    <a:pt x="7882" y="10573"/>
                    <a:pt x="7525" y="10573"/>
                  </a:cubicBezTo>
                  <a:cubicBezTo>
                    <a:pt x="7168" y="10573"/>
                    <a:pt x="6870" y="10287"/>
                    <a:pt x="6870" y="9930"/>
                  </a:cubicBezTo>
                  <a:lnTo>
                    <a:pt x="6870" y="6954"/>
                  </a:lnTo>
                  <a:lnTo>
                    <a:pt x="5691" y="6954"/>
                  </a:lnTo>
                  <a:cubicBezTo>
                    <a:pt x="5334" y="6954"/>
                    <a:pt x="5036" y="6668"/>
                    <a:pt x="5036" y="6311"/>
                  </a:cubicBezTo>
                  <a:cubicBezTo>
                    <a:pt x="5036" y="5953"/>
                    <a:pt x="5334" y="5656"/>
                    <a:pt x="5691" y="5656"/>
                  </a:cubicBezTo>
                  <a:lnTo>
                    <a:pt x="6870" y="5656"/>
                  </a:lnTo>
                  <a:lnTo>
                    <a:pt x="6870" y="4144"/>
                  </a:lnTo>
                  <a:cubicBezTo>
                    <a:pt x="6870" y="3786"/>
                    <a:pt x="7168" y="3489"/>
                    <a:pt x="7525" y="3489"/>
                  </a:cubicBezTo>
                  <a:close/>
                  <a:moveTo>
                    <a:pt x="7525" y="0"/>
                  </a:moveTo>
                  <a:cubicBezTo>
                    <a:pt x="4536" y="0"/>
                    <a:pt x="2096" y="2441"/>
                    <a:pt x="2096" y="5430"/>
                  </a:cubicBezTo>
                  <a:lnTo>
                    <a:pt x="2096" y="8454"/>
                  </a:lnTo>
                  <a:cubicBezTo>
                    <a:pt x="2096" y="10787"/>
                    <a:pt x="1357" y="13026"/>
                    <a:pt x="0" y="14871"/>
                  </a:cubicBezTo>
                  <a:lnTo>
                    <a:pt x="15050" y="14871"/>
                  </a:lnTo>
                  <a:cubicBezTo>
                    <a:pt x="13680" y="13026"/>
                    <a:pt x="12942" y="10787"/>
                    <a:pt x="12942" y="8454"/>
                  </a:cubicBezTo>
                  <a:lnTo>
                    <a:pt x="12942" y="5430"/>
                  </a:lnTo>
                  <a:cubicBezTo>
                    <a:pt x="12942" y="2441"/>
                    <a:pt x="10513" y="0"/>
                    <a:pt x="7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57"/>
          <p:cNvGrpSpPr/>
          <p:nvPr/>
        </p:nvGrpSpPr>
        <p:grpSpPr>
          <a:xfrm>
            <a:off x="6994286" y="2251414"/>
            <a:ext cx="452747" cy="452503"/>
            <a:chOff x="6649625" y="1846200"/>
            <a:chExt cx="555450" cy="555150"/>
          </a:xfrm>
        </p:grpSpPr>
        <p:sp>
          <p:nvSpPr>
            <p:cNvPr id="1554" name="Google Shape;1554;p57"/>
            <p:cNvSpPr/>
            <p:nvPr/>
          </p:nvSpPr>
          <p:spPr>
            <a:xfrm>
              <a:off x="6649625" y="1846200"/>
              <a:ext cx="555450" cy="555150"/>
            </a:xfrm>
            <a:custGeom>
              <a:rect b="b" l="l" r="r" t="t"/>
              <a:pathLst>
                <a:path extrusionOk="0" h="22206" w="22218">
                  <a:moveTo>
                    <a:pt x="11109" y="0"/>
                  </a:moveTo>
                  <a:cubicBezTo>
                    <a:pt x="6442" y="0"/>
                    <a:pt x="2644" y="3798"/>
                    <a:pt x="2644" y="8465"/>
                  </a:cubicBezTo>
                  <a:lnTo>
                    <a:pt x="2644" y="13407"/>
                  </a:lnTo>
                  <a:cubicBezTo>
                    <a:pt x="2644" y="14776"/>
                    <a:pt x="2108" y="16074"/>
                    <a:pt x="1132" y="17038"/>
                  </a:cubicBezTo>
                  <a:cubicBezTo>
                    <a:pt x="405" y="17764"/>
                    <a:pt x="1" y="18741"/>
                    <a:pt x="1" y="19764"/>
                  </a:cubicBezTo>
                  <a:lnTo>
                    <a:pt x="1" y="22205"/>
                  </a:lnTo>
                  <a:lnTo>
                    <a:pt x="4608" y="22205"/>
                  </a:lnTo>
                  <a:lnTo>
                    <a:pt x="4608" y="11680"/>
                  </a:lnTo>
                  <a:cubicBezTo>
                    <a:pt x="4608" y="11680"/>
                    <a:pt x="4608" y="11668"/>
                    <a:pt x="4608" y="11668"/>
                  </a:cubicBezTo>
                  <a:lnTo>
                    <a:pt x="4608" y="8906"/>
                  </a:lnTo>
                  <a:lnTo>
                    <a:pt x="4608" y="8596"/>
                  </a:lnTo>
                  <a:cubicBezTo>
                    <a:pt x="4608" y="5179"/>
                    <a:pt x="7263" y="2381"/>
                    <a:pt x="10609" y="2119"/>
                  </a:cubicBezTo>
                  <a:cubicBezTo>
                    <a:pt x="10609" y="2119"/>
                    <a:pt x="10816" y="2086"/>
                    <a:pt x="11139" y="2086"/>
                  </a:cubicBezTo>
                  <a:cubicBezTo>
                    <a:pt x="11323" y="2086"/>
                    <a:pt x="11545" y="2097"/>
                    <a:pt x="11788" y="2131"/>
                  </a:cubicBezTo>
                  <a:cubicBezTo>
                    <a:pt x="15050" y="2477"/>
                    <a:pt x="17610" y="5239"/>
                    <a:pt x="17610" y="8596"/>
                  </a:cubicBezTo>
                  <a:lnTo>
                    <a:pt x="17610" y="11156"/>
                  </a:lnTo>
                  <a:cubicBezTo>
                    <a:pt x="17610" y="11168"/>
                    <a:pt x="17610" y="11168"/>
                    <a:pt x="17610" y="11168"/>
                  </a:cubicBezTo>
                  <a:lnTo>
                    <a:pt x="17610" y="22205"/>
                  </a:lnTo>
                  <a:lnTo>
                    <a:pt x="21396" y="22205"/>
                  </a:lnTo>
                  <a:cubicBezTo>
                    <a:pt x="21849" y="22205"/>
                    <a:pt x="22218" y="21836"/>
                    <a:pt x="22218" y="21396"/>
                  </a:cubicBezTo>
                  <a:lnTo>
                    <a:pt x="22218" y="19764"/>
                  </a:lnTo>
                  <a:cubicBezTo>
                    <a:pt x="22218" y="18741"/>
                    <a:pt x="21813" y="17764"/>
                    <a:pt x="21087" y="17038"/>
                  </a:cubicBezTo>
                  <a:cubicBezTo>
                    <a:pt x="20110" y="16074"/>
                    <a:pt x="19575" y="14776"/>
                    <a:pt x="19575" y="13407"/>
                  </a:cubicBezTo>
                  <a:lnTo>
                    <a:pt x="19575" y="8465"/>
                  </a:lnTo>
                  <a:cubicBezTo>
                    <a:pt x="19575" y="3798"/>
                    <a:pt x="15776" y="0"/>
                    <a:pt x="11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7"/>
            <p:cNvSpPr/>
            <p:nvPr/>
          </p:nvSpPr>
          <p:spPr>
            <a:xfrm>
              <a:off x="6943725" y="2235225"/>
              <a:ext cx="113725" cy="166125"/>
            </a:xfrm>
            <a:custGeom>
              <a:rect b="b" l="l" r="r" t="t"/>
              <a:pathLst>
                <a:path extrusionOk="0" h="6645" w="4549">
                  <a:moveTo>
                    <a:pt x="4548" y="1"/>
                  </a:moveTo>
                  <a:cubicBezTo>
                    <a:pt x="3477" y="1417"/>
                    <a:pt x="1845" y="2382"/>
                    <a:pt x="0" y="2560"/>
                  </a:cubicBezTo>
                  <a:lnTo>
                    <a:pt x="0" y="6644"/>
                  </a:lnTo>
                  <a:lnTo>
                    <a:pt x="4548" y="6644"/>
                  </a:lnTo>
                  <a:lnTo>
                    <a:pt x="45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7"/>
            <p:cNvSpPr/>
            <p:nvPr/>
          </p:nvSpPr>
          <p:spPr>
            <a:xfrm>
              <a:off x="6797275" y="2235225"/>
              <a:ext cx="113725" cy="166125"/>
            </a:xfrm>
            <a:custGeom>
              <a:rect b="b" l="l" r="r" t="t"/>
              <a:pathLst>
                <a:path extrusionOk="0" h="6645" w="4549">
                  <a:moveTo>
                    <a:pt x="0" y="1"/>
                  </a:moveTo>
                  <a:lnTo>
                    <a:pt x="0" y="6644"/>
                  </a:lnTo>
                  <a:lnTo>
                    <a:pt x="4548" y="6644"/>
                  </a:lnTo>
                  <a:lnTo>
                    <a:pt x="4548" y="2560"/>
                  </a:lnTo>
                  <a:cubicBezTo>
                    <a:pt x="2691" y="2382"/>
                    <a:pt x="1072" y="141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7"/>
            <p:cNvSpPr/>
            <p:nvPr/>
          </p:nvSpPr>
          <p:spPr>
            <a:xfrm>
              <a:off x="6797575" y="1932225"/>
              <a:ext cx="113425" cy="120575"/>
            </a:xfrm>
            <a:custGeom>
              <a:rect b="b" l="l" r="r" t="t"/>
              <a:pathLst>
                <a:path extrusionOk="0" h="4823" w="4537">
                  <a:moveTo>
                    <a:pt x="4536" y="0"/>
                  </a:moveTo>
                  <a:cubicBezTo>
                    <a:pt x="2084" y="310"/>
                    <a:pt x="167" y="2322"/>
                    <a:pt x="0" y="4822"/>
                  </a:cubicBezTo>
                  <a:lnTo>
                    <a:pt x="1703" y="4822"/>
                  </a:lnTo>
                  <a:cubicBezTo>
                    <a:pt x="3274" y="4822"/>
                    <a:pt x="4536" y="3548"/>
                    <a:pt x="4536" y="1988"/>
                  </a:cubicBezTo>
                  <a:lnTo>
                    <a:pt x="45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7"/>
            <p:cNvSpPr/>
            <p:nvPr/>
          </p:nvSpPr>
          <p:spPr>
            <a:xfrm>
              <a:off x="6943725" y="1932225"/>
              <a:ext cx="113425" cy="120575"/>
            </a:xfrm>
            <a:custGeom>
              <a:rect b="b" l="l" r="r" t="t"/>
              <a:pathLst>
                <a:path extrusionOk="0" h="4823" w="4537">
                  <a:moveTo>
                    <a:pt x="0" y="0"/>
                  </a:moveTo>
                  <a:lnTo>
                    <a:pt x="0" y="1988"/>
                  </a:lnTo>
                  <a:cubicBezTo>
                    <a:pt x="0" y="3548"/>
                    <a:pt x="1262" y="4822"/>
                    <a:pt x="2822" y="4822"/>
                  </a:cubicBezTo>
                  <a:lnTo>
                    <a:pt x="4536" y="4822"/>
                  </a:lnTo>
                  <a:cubicBezTo>
                    <a:pt x="4370" y="2334"/>
                    <a:pt x="2453" y="31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7"/>
            <p:cNvSpPr/>
            <p:nvPr/>
          </p:nvSpPr>
          <p:spPr>
            <a:xfrm>
              <a:off x="6797275" y="2037575"/>
              <a:ext cx="260175" cy="230125"/>
            </a:xfrm>
            <a:custGeom>
              <a:rect b="b" l="l" r="r" t="t"/>
              <a:pathLst>
                <a:path extrusionOk="0" h="9205" w="10407">
                  <a:moveTo>
                    <a:pt x="3298" y="2704"/>
                  </a:moveTo>
                  <a:cubicBezTo>
                    <a:pt x="3667" y="2704"/>
                    <a:pt x="3941" y="3001"/>
                    <a:pt x="3953" y="3358"/>
                  </a:cubicBezTo>
                  <a:cubicBezTo>
                    <a:pt x="3965" y="3716"/>
                    <a:pt x="3643" y="4013"/>
                    <a:pt x="3298" y="4013"/>
                  </a:cubicBezTo>
                  <a:cubicBezTo>
                    <a:pt x="2941" y="4013"/>
                    <a:pt x="2667" y="3716"/>
                    <a:pt x="2655" y="3358"/>
                  </a:cubicBezTo>
                  <a:cubicBezTo>
                    <a:pt x="2631" y="3013"/>
                    <a:pt x="2965" y="2704"/>
                    <a:pt x="3298" y="2704"/>
                  </a:cubicBezTo>
                  <a:close/>
                  <a:moveTo>
                    <a:pt x="7108" y="2704"/>
                  </a:moveTo>
                  <a:cubicBezTo>
                    <a:pt x="7465" y="2704"/>
                    <a:pt x="7739" y="3001"/>
                    <a:pt x="7751" y="3358"/>
                  </a:cubicBezTo>
                  <a:cubicBezTo>
                    <a:pt x="7775" y="3716"/>
                    <a:pt x="7442" y="4013"/>
                    <a:pt x="7108" y="4013"/>
                  </a:cubicBezTo>
                  <a:cubicBezTo>
                    <a:pt x="6739" y="4013"/>
                    <a:pt x="6465" y="3716"/>
                    <a:pt x="6453" y="3358"/>
                  </a:cubicBezTo>
                  <a:cubicBezTo>
                    <a:pt x="6441" y="3013"/>
                    <a:pt x="6763" y="2704"/>
                    <a:pt x="7108" y="2704"/>
                  </a:cubicBezTo>
                  <a:close/>
                  <a:moveTo>
                    <a:pt x="5203" y="1"/>
                  </a:moveTo>
                  <a:cubicBezTo>
                    <a:pt x="4465" y="1144"/>
                    <a:pt x="3179" y="1906"/>
                    <a:pt x="1715" y="1906"/>
                  </a:cubicBezTo>
                  <a:lnTo>
                    <a:pt x="0" y="1906"/>
                  </a:lnTo>
                  <a:lnTo>
                    <a:pt x="0" y="4013"/>
                  </a:lnTo>
                  <a:cubicBezTo>
                    <a:pt x="0" y="6871"/>
                    <a:pt x="2334" y="9204"/>
                    <a:pt x="5203" y="9204"/>
                  </a:cubicBezTo>
                  <a:cubicBezTo>
                    <a:pt x="8073" y="9204"/>
                    <a:pt x="10406" y="6871"/>
                    <a:pt x="10406" y="4013"/>
                  </a:cubicBezTo>
                  <a:lnTo>
                    <a:pt x="10406" y="1906"/>
                  </a:lnTo>
                  <a:lnTo>
                    <a:pt x="8680" y="1906"/>
                  </a:lnTo>
                  <a:cubicBezTo>
                    <a:pt x="7227" y="1906"/>
                    <a:pt x="5941" y="1144"/>
                    <a:pt x="5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57"/>
          <p:cNvGrpSpPr/>
          <p:nvPr/>
        </p:nvGrpSpPr>
        <p:grpSpPr>
          <a:xfrm>
            <a:off x="1764845" y="2915928"/>
            <a:ext cx="308882" cy="467562"/>
            <a:chOff x="540825" y="2469475"/>
            <a:chExt cx="378950" cy="573625"/>
          </a:xfrm>
        </p:grpSpPr>
        <p:sp>
          <p:nvSpPr>
            <p:cNvPr id="1561" name="Google Shape;1561;p57"/>
            <p:cNvSpPr/>
            <p:nvPr/>
          </p:nvSpPr>
          <p:spPr>
            <a:xfrm>
              <a:off x="606900" y="2760300"/>
              <a:ext cx="52425" cy="102100"/>
            </a:xfrm>
            <a:custGeom>
              <a:rect b="b" l="l" r="r" t="t"/>
              <a:pathLst>
                <a:path extrusionOk="0" h="4084" w="2097">
                  <a:moveTo>
                    <a:pt x="1" y="0"/>
                  </a:moveTo>
                  <a:lnTo>
                    <a:pt x="1" y="3239"/>
                  </a:lnTo>
                  <a:cubicBezTo>
                    <a:pt x="1" y="3703"/>
                    <a:pt x="382" y="4084"/>
                    <a:pt x="846" y="4084"/>
                  </a:cubicBezTo>
                  <a:lnTo>
                    <a:pt x="2096" y="4084"/>
                  </a:lnTo>
                  <a:lnTo>
                    <a:pt x="2096" y="1727"/>
                  </a:lnTo>
                  <a:cubicBezTo>
                    <a:pt x="1287" y="1310"/>
                    <a:pt x="572" y="71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7"/>
            <p:cNvSpPr/>
            <p:nvPr/>
          </p:nvSpPr>
          <p:spPr>
            <a:xfrm>
              <a:off x="801275" y="2760300"/>
              <a:ext cx="52425" cy="102100"/>
            </a:xfrm>
            <a:custGeom>
              <a:rect b="b" l="l" r="r" t="t"/>
              <a:pathLst>
                <a:path extrusionOk="0" h="4084" w="2097">
                  <a:moveTo>
                    <a:pt x="2096" y="0"/>
                  </a:moveTo>
                  <a:cubicBezTo>
                    <a:pt x="1537" y="714"/>
                    <a:pt x="822" y="1310"/>
                    <a:pt x="1" y="1727"/>
                  </a:cubicBezTo>
                  <a:lnTo>
                    <a:pt x="1" y="4084"/>
                  </a:lnTo>
                  <a:lnTo>
                    <a:pt x="1251" y="4084"/>
                  </a:lnTo>
                  <a:cubicBezTo>
                    <a:pt x="1715" y="4084"/>
                    <a:pt x="2096" y="3703"/>
                    <a:pt x="2096" y="3239"/>
                  </a:cubicBez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7"/>
            <p:cNvSpPr/>
            <p:nvPr/>
          </p:nvSpPr>
          <p:spPr>
            <a:xfrm>
              <a:off x="540825" y="2608200"/>
              <a:ext cx="32775" cy="62225"/>
            </a:xfrm>
            <a:custGeom>
              <a:rect b="b" l="l" r="r" t="t"/>
              <a:pathLst>
                <a:path extrusionOk="0" h="2489" w="1311">
                  <a:moveTo>
                    <a:pt x="846" y="0"/>
                  </a:moveTo>
                  <a:cubicBezTo>
                    <a:pt x="382" y="0"/>
                    <a:pt x="1" y="381"/>
                    <a:pt x="1" y="845"/>
                  </a:cubicBezTo>
                  <a:lnTo>
                    <a:pt x="1" y="1643"/>
                  </a:lnTo>
                  <a:cubicBezTo>
                    <a:pt x="1" y="2107"/>
                    <a:pt x="382" y="2488"/>
                    <a:pt x="846" y="2488"/>
                  </a:cubicBezTo>
                  <a:lnTo>
                    <a:pt x="1310" y="2488"/>
                  </a:lnTo>
                  <a:cubicBezTo>
                    <a:pt x="1310" y="2393"/>
                    <a:pt x="1298" y="2298"/>
                    <a:pt x="1298" y="2203"/>
                  </a:cubicBezTo>
                  <a:lnTo>
                    <a:pt x="1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7"/>
            <p:cNvSpPr/>
            <p:nvPr/>
          </p:nvSpPr>
          <p:spPr>
            <a:xfrm>
              <a:off x="692925" y="2815950"/>
              <a:ext cx="74750" cy="227150"/>
            </a:xfrm>
            <a:custGeom>
              <a:rect b="b" l="l" r="r" t="t"/>
              <a:pathLst>
                <a:path extrusionOk="0" h="9086" w="2990">
                  <a:moveTo>
                    <a:pt x="1" y="1"/>
                  </a:moveTo>
                  <a:lnTo>
                    <a:pt x="1" y="8252"/>
                  </a:lnTo>
                  <a:cubicBezTo>
                    <a:pt x="1" y="8716"/>
                    <a:pt x="382" y="9085"/>
                    <a:pt x="846" y="9085"/>
                  </a:cubicBezTo>
                  <a:lnTo>
                    <a:pt x="2156" y="9085"/>
                  </a:lnTo>
                  <a:cubicBezTo>
                    <a:pt x="2620" y="9085"/>
                    <a:pt x="2989" y="8716"/>
                    <a:pt x="2989" y="8252"/>
                  </a:cubicBezTo>
                  <a:lnTo>
                    <a:pt x="2989" y="1"/>
                  </a:lnTo>
                  <a:cubicBezTo>
                    <a:pt x="2513" y="120"/>
                    <a:pt x="2013" y="179"/>
                    <a:pt x="1501" y="179"/>
                  </a:cubicBezTo>
                  <a:cubicBezTo>
                    <a:pt x="977" y="179"/>
                    <a:pt x="477" y="12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7"/>
            <p:cNvSpPr/>
            <p:nvPr/>
          </p:nvSpPr>
          <p:spPr>
            <a:xfrm>
              <a:off x="692925" y="2469475"/>
              <a:ext cx="74750" cy="231000"/>
            </a:xfrm>
            <a:custGeom>
              <a:rect b="b" l="l" r="r" t="t"/>
              <a:pathLst>
                <a:path extrusionOk="0" h="9240" w="2990">
                  <a:moveTo>
                    <a:pt x="846" y="1"/>
                  </a:moveTo>
                  <a:cubicBezTo>
                    <a:pt x="382" y="1"/>
                    <a:pt x="1" y="382"/>
                    <a:pt x="1" y="846"/>
                  </a:cubicBezTo>
                  <a:lnTo>
                    <a:pt x="1" y="4882"/>
                  </a:lnTo>
                  <a:lnTo>
                    <a:pt x="1" y="7752"/>
                  </a:lnTo>
                  <a:cubicBezTo>
                    <a:pt x="1" y="8573"/>
                    <a:pt x="668" y="9240"/>
                    <a:pt x="1501" y="9240"/>
                  </a:cubicBezTo>
                  <a:cubicBezTo>
                    <a:pt x="2322" y="9240"/>
                    <a:pt x="2989" y="8573"/>
                    <a:pt x="2989" y="7752"/>
                  </a:cubicBezTo>
                  <a:lnTo>
                    <a:pt x="2989" y="4882"/>
                  </a:lnTo>
                  <a:lnTo>
                    <a:pt x="2989" y="846"/>
                  </a:lnTo>
                  <a:cubicBezTo>
                    <a:pt x="2989" y="382"/>
                    <a:pt x="2620" y="1"/>
                    <a:pt x="2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7"/>
            <p:cNvSpPr/>
            <p:nvPr/>
          </p:nvSpPr>
          <p:spPr>
            <a:xfrm>
              <a:off x="887000" y="2608200"/>
              <a:ext cx="32775" cy="62225"/>
            </a:xfrm>
            <a:custGeom>
              <a:rect b="b" l="l" r="r" t="t"/>
              <a:pathLst>
                <a:path extrusionOk="0" h="2489" w="1311">
                  <a:moveTo>
                    <a:pt x="13" y="0"/>
                  </a:moveTo>
                  <a:lnTo>
                    <a:pt x="13" y="2203"/>
                  </a:lnTo>
                  <a:cubicBezTo>
                    <a:pt x="13" y="2298"/>
                    <a:pt x="13" y="2393"/>
                    <a:pt x="1" y="2488"/>
                  </a:cubicBezTo>
                  <a:lnTo>
                    <a:pt x="477" y="2488"/>
                  </a:lnTo>
                  <a:cubicBezTo>
                    <a:pt x="929" y="2488"/>
                    <a:pt x="1310" y="2107"/>
                    <a:pt x="1310" y="1643"/>
                  </a:cubicBezTo>
                  <a:lnTo>
                    <a:pt x="1310" y="845"/>
                  </a:lnTo>
                  <a:cubicBezTo>
                    <a:pt x="1310" y="381"/>
                    <a:pt x="929"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7"/>
            <p:cNvSpPr/>
            <p:nvPr/>
          </p:nvSpPr>
          <p:spPr>
            <a:xfrm>
              <a:off x="606900" y="2608200"/>
              <a:ext cx="246800" cy="178600"/>
            </a:xfrm>
            <a:custGeom>
              <a:rect b="b" l="l" r="r" t="t"/>
              <a:pathLst>
                <a:path extrusionOk="0" h="7144" w="9872">
                  <a:moveTo>
                    <a:pt x="1" y="0"/>
                  </a:moveTo>
                  <a:lnTo>
                    <a:pt x="1" y="2203"/>
                  </a:lnTo>
                  <a:cubicBezTo>
                    <a:pt x="1" y="4929"/>
                    <a:pt x="2215" y="7144"/>
                    <a:pt x="4942" y="7144"/>
                  </a:cubicBezTo>
                  <a:cubicBezTo>
                    <a:pt x="7657" y="7144"/>
                    <a:pt x="9871" y="4929"/>
                    <a:pt x="9871" y="2203"/>
                  </a:cubicBezTo>
                  <a:lnTo>
                    <a:pt x="9871" y="0"/>
                  </a:lnTo>
                  <a:lnTo>
                    <a:pt x="7776" y="0"/>
                  </a:lnTo>
                  <a:lnTo>
                    <a:pt x="7776" y="2203"/>
                  </a:lnTo>
                  <a:cubicBezTo>
                    <a:pt x="7776" y="3762"/>
                    <a:pt x="6502" y="5036"/>
                    <a:pt x="4942" y="5036"/>
                  </a:cubicBezTo>
                  <a:cubicBezTo>
                    <a:pt x="3370" y="5036"/>
                    <a:pt x="2096" y="3762"/>
                    <a:pt x="2096" y="2203"/>
                  </a:cubicBezTo>
                  <a:lnTo>
                    <a:pt x="2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57"/>
          <p:cNvGrpSpPr/>
          <p:nvPr/>
        </p:nvGrpSpPr>
        <p:grpSpPr>
          <a:xfrm>
            <a:off x="2294306" y="2915928"/>
            <a:ext cx="407611" cy="467562"/>
            <a:chOff x="1199850" y="2469475"/>
            <a:chExt cx="500075" cy="573625"/>
          </a:xfrm>
        </p:grpSpPr>
        <p:sp>
          <p:nvSpPr>
            <p:cNvPr id="1569" name="Google Shape;1569;p57"/>
            <p:cNvSpPr/>
            <p:nvPr/>
          </p:nvSpPr>
          <p:spPr>
            <a:xfrm>
              <a:off x="1240325" y="2847200"/>
              <a:ext cx="61050" cy="63425"/>
            </a:xfrm>
            <a:custGeom>
              <a:rect b="b" l="l" r="r" t="t"/>
              <a:pathLst>
                <a:path extrusionOk="0" h="2537" w="2442">
                  <a:moveTo>
                    <a:pt x="1251" y="1"/>
                  </a:moveTo>
                  <a:cubicBezTo>
                    <a:pt x="1072" y="382"/>
                    <a:pt x="870" y="763"/>
                    <a:pt x="631" y="1120"/>
                  </a:cubicBezTo>
                  <a:cubicBezTo>
                    <a:pt x="334" y="1560"/>
                    <a:pt x="119" y="2049"/>
                    <a:pt x="0" y="2537"/>
                  </a:cubicBezTo>
                  <a:lnTo>
                    <a:pt x="2441" y="1846"/>
                  </a:lnTo>
                  <a:cubicBezTo>
                    <a:pt x="1953" y="1287"/>
                    <a:pt x="1548" y="667"/>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7"/>
            <p:cNvSpPr/>
            <p:nvPr/>
          </p:nvSpPr>
          <p:spPr>
            <a:xfrm>
              <a:off x="1598100" y="2846900"/>
              <a:ext cx="61350" cy="64025"/>
            </a:xfrm>
            <a:custGeom>
              <a:rect b="b" l="l" r="r" t="t"/>
              <a:pathLst>
                <a:path extrusionOk="0" h="2561" w="2454">
                  <a:moveTo>
                    <a:pt x="1203" y="1"/>
                  </a:moveTo>
                  <a:cubicBezTo>
                    <a:pt x="894" y="679"/>
                    <a:pt x="489" y="1299"/>
                    <a:pt x="1" y="1858"/>
                  </a:cubicBezTo>
                  <a:lnTo>
                    <a:pt x="2453" y="2561"/>
                  </a:lnTo>
                  <a:cubicBezTo>
                    <a:pt x="2334" y="2061"/>
                    <a:pt x="2120" y="1572"/>
                    <a:pt x="1822" y="1132"/>
                  </a:cubicBezTo>
                  <a:cubicBezTo>
                    <a:pt x="1584" y="775"/>
                    <a:pt x="1370" y="394"/>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7"/>
            <p:cNvSpPr/>
            <p:nvPr/>
          </p:nvSpPr>
          <p:spPr>
            <a:xfrm>
              <a:off x="1199850" y="2920425"/>
              <a:ext cx="297075" cy="122675"/>
            </a:xfrm>
            <a:custGeom>
              <a:rect b="b" l="l" r="r" t="t"/>
              <a:pathLst>
                <a:path extrusionOk="0" h="4907" w="11883">
                  <a:moveTo>
                    <a:pt x="5191" y="1"/>
                  </a:moveTo>
                  <a:lnTo>
                    <a:pt x="1155" y="1144"/>
                  </a:lnTo>
                  <a:cubicBezTo>
                    <a:pt x="476" y="1334"/>
                    <a:pt x="0" y="1977"/>
                    <a:pt x="0" y="2680"/>
                  </a:cubicBezTo>
                  <a:lnTo>
                    <a:pt x="0" y="4239"/>
                  </a:lnTo>
                  <a:cubicBezTo>
                    <a:pt x="0" y="4608"/>
                    <a:pt x="298" y="4906"/>
                    <a:pt x="667" y="4906"/>
                  </a:cubicBezTo>
                  <a:lnTo>
                    <a:pt x="8835" y="4906"/>
                  </a:lnTo>
                  <a:lnTo>
                    <a:pt x="11883" y="1406"/>
                  </a:lnTo>
                  <a:lnTo>
                    <a:pt x="11883" y="1406"/>
                  </a:lnTo>
                  <a:cubicBezTo>
                    <a:pt x="11275" y="1560"/>
                    <a:pt x="10644" y="1644"/>
                    <a:pt x="9989" y="1644"/>
                  </a:cubicBezTo>
                  <a:cubicBezTo>
                    <a:pt x="8227" y="1644"/>
                    <a:pt x="6560" y="1060"/>
                    <a:pt x="5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7"/>
            <p:cNvSpPr/>
            <p:nvPr/>
          </p:nvSpPr>
          <p:spPr>
            <a:xfrm>
              <a:off x="1600200" y="2952275"/>
              <a:ext cx="99725" cy="90825"/>
            </a:xfrm>
            <a:custGeom>
              <a:rect b="b" l="l" r="r" t="t"/>
              <a:pathLst>
                <a:path extrusionOk="0" h="3633" w="3989">
                  <a:moveTo>
                    <a:pt x="3143" y="1"/>
                  </a:moveTo>
                  <a:lnTo>
                    <a:pt x="0" y="3632"/>
                  </a:lnTo>
                  <a:lnTo>
                    <a:pt x="3322" y="3632"/>
                  </a:lnTo>
                  <a:cubicBezTo>
                    <a:pt x="3691" y="3632"/>
                    <a:pt x="3989" y="3334"/>
                    <a:pt x="3989" y="2965"/>
                  </a:cubicBezTo>
                  <a:lnTo>
                    <a:pt x="3989" y="1406"/>
                  </a:lnTo>
                  <a:cubicBezTo>
                    <a:pt x="3989" y="810"/>
                    <a:pt x="3655" y="274"/>
                    <a:pt x="3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7"/>
            <p:cNvSpPr/>
            <p:nvPr/>
          </p:nvSpPr>
          <p:spPr>
            <a:xfrm>
              <a:off x="1215025" y="2679925"/>
              <a:ext cx="38725" cy="51225"/>
            </a:xfrm>
            <a:custGeom>
              <a:rect b="b" l="l" r="r" t="t"/>
              <a:pathLst>
                <a:path extrusionOk="0" h="2049" w="1549">
                  <a:moveTo>
                    <a:pt x="1024" y="0"/>
                  </a:moveTo>
                  <a:cubicBezTo>
                    <a:pt x="465" y="0"/>
                    <a:pt x="0" y="465"/>
                    <a:pt x="0" y="1024"/>
                  </a:cubicBezTo>
                  <a:cubicBezTo>
                    <a:pt x="0" y="1596"/>
                    <a:pt x="465" y="2048"/>
                    <a:pt x="1024" y="2048"/>
                  </a:cubicBezTo>
                  <a:lnTo>
                    <a:pt x="1548" y="2048"/>
                  </a:lnTo>
                  <a:lnTo>
                    <a:pt x="15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7"/>
            <p:cNvSpPr/>
            <p:nvPr/>
          </p:nvSpPr>
          <p:spPr>
            <a:xfrm>
              <a:off x="1645725" y="2679925"/>
              <a:ext cx="38725" cy="51225"/>
            </a:xfrm>
            <a:custGeom>
              <a:rect b="b" l="l" r="r" t="t"/>
              <a:pathLst>
                <a:path extrusionOk="0" h="2049" w="1549">
                  <a:moveTo>
                    <a:pt x="1" y="0"/>
                  </a:moveTo>
                  <a:lnTo>
                    <a:pt x="1" y="2048"/>
                  </a:lnTo>
                  <a:lnTo>
                    <a:pt x="525" y="2048"/>
                  </a:lnTo>
                  <a:cubicBezTo>
                    <a:pt x="1084" y="2048"/>
                    <a:pt x="1548" y="1596"/>
                    <a:pt x="1548" y="1024"/>
                  </a:cubicBezTo>
                  <a:cubicBezTo>
                    <a:pt x="1548" y="465"/>
                    <a:pt x="1084" y="0"/>
                    <a:pt x="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7"/>
            <p:cNvSpPr/>
            <p:nvPr/>
          </p:nvSpPr>
          <p:spPr>
            <a:xfrm>
              <a:off x="1287350" y="2590025"/>
              <a:ext cx="324775" cy="170850"/>
            </a:xfrm>
            <a:custGeom>
              <a:rect b="b" l="l" r="r" t="t"/>
              <a:pathLst>
                <a:path extrusionOk="0" h="6834" w="12991">
                  <a:moveTo>
                    <a:pt x="3691" y="3406"/>
                  </a:moveTo>
                  <a:cubicBezTo>
                    <a:pt x="4061" y="3406"/>
                    <a:pt x="4346" y="3716"/>
                    <a:pt x="4358" y="4073"/>
                  </a:cubicBezTo>
                  <a:cubicBezTo>
                    <a:pt x="4382" y="4442"/>
                    <a:pt x="4037" y="4751"/>
                    <a:pt x="3691" y="4751"/>
                  </a:cubicBezTo>
                  <a:cubicBezTo>
                    <a:pt x="3310" y="4751"/>
                    <a:pt x="3025" y="4442"/>
                    <a:pt x="3013" y="4073"/>
                  </a:cubicBezTo>
                  <a:cubicBezTo>
                    <a:pt x="3001" y="3716"/>
                    <a:pt x="3334" y="3406"/>
                    <a:pt x="3691" y="3406"/>
                  </a:cubicBezTo>
                  <a:close/>
                  <a:moveTo>
                    <a:pt x="9168" y="3406"/>
                  </a:moveTo>
                  <a:cubicBezTo>
                    <a:pt x="9549" y="3406"/>
                    <a:pt x="9823" y="3716"/>
                    <a:pt x="9847" y="4073"/>
                  </a:cubicBezTo>
                  <a:cubicBezTo>
                    <a:pt x="9859" y="4442"/>
                    <a:pt x="9526" y="4751"/>
                    <a:pt x="9168" y="4751"/>
                  </a:cubicBezTo>
                  <a:cubicBezTo>
                    <a:pt x="8799" y="4751"/>
                    <a:pt x="8514" y="4442"/>
                    <a:pt x="8502" y="4073"/>
                  </a:cubicBezTo>
                  <a:cubicBezTo>
                    <a:pt x="8478" y="3716"/>
                    <a:pt x="8823" y="3406"/>
                    <a:pt x="9168" y="3406"/>
                  </a:cubicBezTo>
                  <a:close/>
                  <a:moveTo>
                    <a:pt x="6501" y="1"/>
                  </a:moveTo>
                  <a:cubicBezTo>
                    <a:pt x="5680" y="1370"/>
                    <a:pt x="4180" y="2275"/>
                    <a:pt x="2477" y="2275"/>
                  </a:cubicBezTo>
                  <a:lnTo>
                    <a:pt x="1" y="2275"/>
                  </a:lnTo>
                  <a:lnTo>
                    <a:pt x="12" y="5954"/>
                  </a:lnTo>
                  <a:lnTo>
                    <a:pt x="548" y="6299"/>
                  </a:lnTo>
                  <a:cubicBezTo>
                    <a:pt x="1107" y="6655"/>
                    <a:pt x="1738" y="6834"/>
                    <a:pt x="2369" y="6834"/>
                  </a:cubicBezTo>
                  <a:cubicBezTo>
                    <a:pt x="2961" y="6834"/>
                    <a:pt x="3554" y="6676"/>
                    <a:pt x="4084" y="6359"/>
                  </a:cubicBezTo>
                  <a:cubicBezTo>
                    <a:pt x="4829" y="5912"/>
                    <a:pt x="5665" y="5689"/>
                    <a:pt x="6501" y="5689"/>
                  </a:cubicBezTo>
                  <a:cubicBezTo>
                    <a:pt x="7338" y="5689"/>
                    <a:pt x="8174" y="5912"/>
                    <a:pt x="8918" y="6359"/>
                  </a:cubicBezTo>
                  <a:cubicBezTo>
                    <a:pt x="9449" y="6676"/>
                    <a:pt x="10041" y="6834"/>
                    <a:pt x="10634" y="6834"/>
                  </a:cubicBezTo>
                  <a:cubicBezTo>
                    <a:pt x="11265" y="6834"/>
                    <a:pt x="11896" y="6655"/>
                    <a:pt x="12454" y="6299"/>
                  </a:cubicBezTo>
                  <a:lnTo>
                    <a:pt x="12990" y="5954"/>
                  </a:lnTo>
                  <a:lnTo>
                    <a:pt x="12990" y="2275"/>
                  </a:lnTo>
                  <a:lnTo>
                    <a:pt x="10514" y="2275"/>
                  </a:lnTo>
                  <a:cubicBezTo>
                    <a:pt x="8811" y="2275"/>
                    <a:pt x="7323" y="1370"/>
                    <a:pt x="6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7"/>
            <p:cNvSpPr/>
            <p:nvPr/>
          </p:nvSpPr>
          <p:spPr>
            <a:xfrm>
              <a:off x="1288250" y="2469475"/>
              <a:ext cx="144675" cy="143800"/>
            </a:xfrm>
            <a:custGeom>
              <a:rect b="b" l="l" r="r" t="t"/>
              <a:pathLst>
                <a:path extrusionOk="0" h="5752" w="5787">
                  <a:moveTo>
                    <a:pt x="5787" y="1"/>
                  </a:moveTo>
                  <a:cubicBezTo>
                    <a:pt x="4310" y="156"/>
                    <a:pt x="2941" y="798"/>
                    <a:pt x="1881" y="1858"/>
                  </a:cubicBezTo>
                  <a:cubicBezTo>
                    <a:pt x="810" y="2918"/>
                    <a:pt x="167" y="4275"/>
                    <a:pt x="0" y="5751"/>
                  </a:cubicBezTo>
                  <a:lnTo>
                    <a:pt x="2441" y="5751"/>
                  </a:lnTo>
                  <a:cubicBezTo>
                    <a:pt x="4287" y="5751"/>
                    <a:pt x="5787" y="4251"/>
                    <a:pt x="5787" y="2418"/>
                  </a:cubicBezTo>
                  <a:lnTo>
                    <a:pt x="57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7"/>
            <p:cNvSpPr/>
            <p:nvPr/>
          </p:nvSpPr>
          <p:spPr>
            <a:xfrm>
              <a:off x="1466550" y="2469475"/>
              <a:ext cx="144675" cy="143800"/>
            </a:xfrm>
            <a:custGeom>
              <a:rect b="b" l="l" r="r" t="t"/>
              <a:pathLst>
                <a:path extrusionOk="0" h="5752" w="5787">
                  <a:moveTo>
                    <a:pt x="0" y="1"/>
                  </a:moveTo>
                  <a:lnTo>
                    <a:pt x="0" y="2418"/>
                  </a:lnTo>
                  <a:cubicBezTo>
                    <a:pt x="0" y="4251"/>
                    <a:pt x="1500" y="5751"/>
                    <a:pt x="3346" y="5751"/>
                  </a:cubicBezTo>
                  <a:lnTo>
                    <a:pt x="5787" y="5751"/>
                  </a:lnTo>
                  <a:cubicBezTo>
                    <a:pt x="5632" y="4275"/>
                    <a:pt x="4977" y="2918"/>
                    <a:pt x="3905" y="1858"/>
                  </a:cubicBezTo>
                  <a:cubicBezTo>
                    <a:pt x="2846" y="798"/>
                    <a:pt x="1476" y="15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7"/>
            <p:cNvSpPr/>
            <p:nvPr/>
          </p:nvSpPr>
          <p:spPr>
            <a:xfrm>
              <a:off x="1288250" y="2765800"/>
              <a:ext cx="323275" cy="162100"/>
            </a:xfrm>
            <a:custGeom>
              <a:rect b="b" l="l" r="r" t="t"/>
              <a:pathLst>
                <a:path extrusionOk="0" h="6484" w="12931">
                  <a:moveTo>
                    <a:pt x="6461" y="0"/>
                  </a:moveTo>
                  <a:cubicBezTo>
                    <a:pt x="5864" y="0"/>
                    <a:pt x="5269" y="161"/>
                    <a:pt x="4739" y="483"/>
                  </a:cubicBezTo>
                  <a:cubicBezTo>
                    <a:pt x="4007" y="913"/>
                    <a:pt x="3172" y="1150"/>
                    <a:pt x="2314" y="1150"/>
                  </a:cubicBezTo>
                  <a:cubicBezTo>
                    <a:pt x="2293" y="1150"/>
                    <a:pt x="2272" y="1150"/>
                    <a:pt x="2251" y="1149"/>
                  </a:cubicBezTo>
                  <a:cubicBezTo>
                    <a:pt x="1453" y="1137"/>
                    <a:pt x="679" y="923"/>
                    <a:pt x="0" y="530"/>
                  </a:cubicBezTo>
                  <a:lnTo>
                    <a:pt x="0" y="530"/>
                  </a:lnTo>
                  <a:cubicBezTo>
                    <a:pt x="262" y="3852"/>
                    <a:pt x="3060" y="6483"/>
                    <a:pt x="6453" y="6483"/>
                  </a:cubicBezTo>
                  <a:cubicBezTo>
                    <a:pt x="9859" y="6483"/>
                    <a:pt x="12657" y="3852"/>
                    <a:pt x="12930" y="530"/>
                  </a:cubicBezTo>
                  <a:lnTo>
                    <a:pt x="12930" y="530"/>
                  </a:lnTo>
                  <a:cubicBezTo>
                    <a:pt x="12252" y="923"/>
                    <a:pt x="11466" y="1137"/>
                    <a:pt x="10680" y="1149"/>
                  </a:cubicBezTo>
                  <a:cubicBezTo>
                    <a:pt x="10659" y="1150"/>
                    <a:pt x="10638" y="1150"/>
                    <a:pt x="10617" y="1150"/>
                  </a:cubicBezTo>
                  <a:cubicBezTo>
                    <a:pt x="9758" y="1150"/>
                    <a:pt x="8924" y="913"/>
                    <a:pt x="8192" y="483"/>
                  </a:cubicBezTo>
                  <a:cubicBezTo>
                    <a:pt x="7656" y="161"/>
                    <a:pt x="7058" y="0"/>
                    <a:pt x="64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7"/>
            <p:cNvSpPr/>
            <p:nvPr/>
          </p:nvSpPr>
          <p:spPr>
            <a:xfrm>
              <a:off x="1465350" y="2921025"/>
              <a:ext cx="178325" cy="122075"/>
            </a:xfrm>
            <a:custGeom>
              <a:rect b="b" l="l" r="r" t="t"/>
              <a:pathLst>
                <a:path extrusionOk="0" h="4883" w="7133">
                  <a:moveTo>
                    <a:pt x="4251" y="0"/>
                  </a:moveTo>
                  <a:lnTo>
                    <a:pt x="0" y="4882"/>
                  </a:lnTo>
                  <a:lnTo>
                    <a:pt x="3608" y="4882"/>
                  </a:lnTo>
                  <a:lnTo>
                    <a:pt x="7132" y="810"/>
                  </a:lnTo>
                  <a:lnTo>
                    <a:pt x="42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 name="Google Shape;1580;p57"/>
          <p:cNvGrpSpPr/>
          <p:nvPr/>
        </p:nvGrpSpPr>
        <p:grpSpPr>
          <a:xfrm>
            <a:off x="2922497" y="2915928"/>
            <a:ext cx="265193" cy="467562"/>
            <a:chOff x="1954400" y="2469475"/>
            <a:chExt cx="325350" cy="573625"/>
          </a:xfrm>
        </p:grpSpPr>
        <p:sp>
          <p:nvSpPr>
            <p:cNvPr id="1581" name="Google Shape;1581;p57"/>
            <p:cNvSpPr/>
            <p:nvPr/>
          </p:nvSpPr>
          <p:spPr>
            <a:xfrm>
              <a:off x="1954400" y="2718025"/>
              <a:ext cx="286075" cy="325075"/>
            </a:xfrm>
            <a:custGeom>
              <a:rect b="b" l="l" r="r" t="t"/>
              <a:pathLst>
                <a:path extrusionOk="0" h="13003" w="11443">
                  <a:moveTo>
                    <a:pt x="631" y="0"/>
                  </a:moveTo>
                  <a:cubicBezTo>
                    <a:pt x="286" y="0"/>
                    <a:pt x="0" y="262"/>
                    <a:pt x="0" y="596"/>
                  </a:cubicBezTo>
                  <a:lnTo>
                    <a:pt x="0" y="5346"/>
                  </a:lnTo>
                  <a:cubicBezTo>
                    <a:pt x="0" y="6311"/>
                    <a:pt x="262" y="7275"/>
                    <a:pt x="739" y="8109"/>
                  </a:cubicBezTo>
                  <a:cubicBezTo>
                    <a:pt x="751" y="8132"/>
                    <a:pt x="762" y="8156"/>
                    <a:pt x="774" y="8180"/>
                  </a:cubicBezTo>
                  <a:lnTo>
                    <a:pt x="2025" y="10359"/>
                  </a:lnTo>
                  <a:cubicBezTo>
                    <a:pt x="2084" y="10454"/>
                    <a:pt x="2108" y="10573"/>
                    <a:pt x="2108" y="10692"/>
                  </a:cubicBezTo>
                  <a:lnTo>
                    <a:pt x="2108" y="12335"/>
                  </a:lnTo>
                  <a:cubicBezTo>
                    <a:pt x="2108" y="12704"/>
                    <a:pt x="2417" y="13002"/>
                    <a:pt x="2787" y="13002"/>
                  </a:cubicBezTo>
                  <a:lnTo>
                    <a:pt x="8668" y="13002"/>
                  </a:lnTo>
                  <a:cubicBezTo>
                    <a:pt x="9037" y="13002"/>
                    <a:pt x="9347" y="12704"/>
                    <a:pt x="9347" y="12335"/>
                  </a:cubicBezTo>
                  <a:lnTo>
                    <a:pt x="9347" y="10692"/>
                  </a:lnTo>
                  <a:cubicBezTo>
                    <a:pt x="9347" y="10573"/>
                    <a:pt x="9371" y="10454"/>
                    <a:pt x="9430" y="10359"/>
                  </a:cubicBezTo>
                  <a:lnTo>
                    <a:pt x="10716" y="8109"/>
                  </a:lnTo>
                  <a:cubicBezTo>
                    <a:pt x="11192" y="7275"/>
                    <a:pt x="11442" y="6311"/>
                    <a:pt x="11442" y="5346"/>
                  </a:cubicBezTo>
                  <a:lnTo>
                    <a:pt x="11442" y="4441"/>
                  </a:lnTo>
                  <a:cubicBezTo>
                    <a:pt x="10823" y="4275"/>
                    <a:pt x="10299" y="3846"/>
                    <a:pt x="10014" y="3287"/>
                  </a:cubicBezTo>
                  <a:cubicBezTo>
                    <a:pt x="9668" y="3501"/>
                    <a:pt x="9264" y="3620"/>
                    <a:pt x="8823" y="3620"/>
                  </a:cubicBezTo>
                  <a:cubicBezTo>
                    <a:pt x="7894" y="3620"/>
                    <a:pt x="7097" y="3072"/>
                    <a:pt x="6727" y="2286"/>
                  </a:cubicBezTo>
                  <a:lnTo>
                    <a:pt x="6716" y="2286"/>
                  </a:lnTo>
                  <a:cubicBezTo>
                    <a:pt x="6108" y="2953"/>
                    <a:pt x="5299" y="3429"/>
                    <a:pt x="4394" y="3632"/>
                  </a:cubicBezTo>
                  <a:cubicBezTo>
                    <a:pt x="5037" y="4430"/>
                    <a:pt x="5394" y="5418"/>
                    <a:pt x="5394" y="6454"/>
                  </a:cubicBezTo>
                  <a:cubicBezTo>
                    <a:pt x="5394" y="6823"/>
                    <a:pt x="5084" y="7132"/>
                    <a:pt x="4715" y="7132"/>
                  </a:cubicBezTo>
                  <a:cubicBezTo>
                    <a:pt x="4346" y="7132"/>
                    <a:pt x="4049" y="6823"/>
                    <a:pt x="4049" y="6454"/>
                  </a:cubicBezTo>
                  <a:cubicBezTo>
                    <a:pt x="4049" y="5620"/>
                    <a:pt x="3715" y="4822"/>
                    <a:pt x="3132" y="4227"/>
                  </a:cubicBezTo>
                  <a:lnTo>
                    <a:pt x="2441" y="3537"/>
                  </a:lnTo>
                  <a:cubicBezTo>
                    <a:pt x="2251" y="3346"/>
                    <a:pt x="2203" y="3060"/>
                    <a:pt x="2298" y="2810"/>
                  </a:cubicBezTo>
                  <a:cubicBezTo>
                    <a:pt x="2406" y="2560"/>
                    <a:pt x="2656" y="2394"/>
                    <a:pt x="2917" y="2394"/>
                  </a:cubicBezTo>
                  <a:lnTo>
                    <a:pt x="3382" y="2394"/>
                  </a:lnTo>
                  <a:cubicBezTo>
                    <a:pt x="4751" y="2394"/>
                    <a:pt x="5954" y="1536"/>
                    <a:pt x="6382" y="262"/>
                  </a:cubicBezTo>
                  <a:cubicBezTo>
                    <a:pt x="6406" y="191"/>
                    <a:pt x="6370" y="131"/>
                    <a:pt x="6346" y="84"/>
                  </a:cubicBezTo>
                  <a:cubicBezTo>
                    <a:pt x="6323" y="60"/>
                    <a:pt x="6263" y="0"/>
                    <a:pt x="6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7"/>
            <p:cNvSpPr/>
            <p:nvPr/>
          </p:nvSpPr>
          <p:spPr>
            <a:xfrm>
              <a:off x="2151150" y="2653725"/>
              <a:ext cx="47650" cy="121175"/>
            </a:xfrm>
            <a:custGeom>
              <a:rect b="b" l="l" r="r" t="t"/>
              <a:pathLst>
                <a:path extrusionOk="0" h="4847" w="1906">
                  <a:moveTo>
                    <a:pt x="953" y="1"/>
                  </a:moveTo>
                  <a:cubicBezTo>
                    <a:pt x="429" y="1"/>
                    <a:pt x="0" y="417"/>
                    <a:pt x="0" y="929"/>
                  </a:cubicBezTo>
                  <a:lnTo>
                    <a:pt x="0" y="3930"/>
                  </a:lnTo>
                  <a:cubicBezTo>
                    <a:pt x="0" y="4430"/>
                    <a:pt x="429" y="4847"/>
                    <a:pt x="953" y="4847"/>
                  </a:cubicBezTo>
                  <a:cubicBezTo>
                    <a:pt x="1477" y="4847"/>
                    <a:pt x="1905" y="4430"/>
                    <a:pt x="1905" y="3930"/>
                  </a:cubicBezTo>
                  <a:lnTo>
                    <a:pt x="1905" y="929"/>
                  </a:lnTo>
                  <a:cubicBezTo>
                    <a:pt x="1905" y="417"/>
                    <a:pt x="1477" y="1"/>
                    <a:pt x="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7"/>
            <p:cNvSpPr/>
            <p:nvPr/>
          </p:nvSpPr>
          <p:spPr>
            <a:xfrm>
              <a:off x="2070175" y="2469475"/>
              <a:ext cx="47375" cy="214950"/>
            </a:xfrm>
            <a:custGeom>
              <a:rect b="b" l="l" r="r" t="t"/>
              <a:pathLst>
                <a:path extrusionOk="0" h="8598" w="1895">
                  <a:moveTo>
                    <a:pt x="942" y="1"/>
                  </a:moveTo>
                  <a:cubicBezTo>
                    <a:pt x="418" y="1"/>
                    <a:pt x="1" y="417"/>
                    <a:pt x="1" y="918"/>
                  </a:cubicBezTo>
                  <a:lnTo>
                    <a:pt x="1" y="8597"/>
                  </a:lnTo>
                  <a:lnTo>
                    <a:pt x="1894" y="8597"/>
                  </a:lnTo>
                  <a:lnTo>
                    <a:pt x="1894" y="918"/>
                  </a:lnTo>
                  <a:cubicBezTo>
                    <a:pt x="1894" y="417"/>
                    <a:pt x="1465" y="1"/>
                    <a:pt x="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7"/>
            <p:cNvSpPr/>
            <p:nvPr/>
          </p:nvSpPr>
          <p:spPr>
            <a:xfrm>
              <a:off x="1988925" y="2494775"/>
              <a:ext cx="47650" cy="189650"/>
            </a:xfrm>
            <a:custGeom>
              <a:rect b="b" l="l" r="r" t="t"/>
              <a:pathLst>
                <a:path extrusionOk="0" h="7586" w="1906">
                  <a:moveTo>
                    <a:pt x="953" y="1"/>
                  </a:moveTo>
                  <a:cubicBezTo>
                    <a:pt x="429" y="1"/>
                    <a:pt x="1" y="406"/>
                    <a:pt x="1" y="918"/>
                  </a:cubicBezTo>
                  <a:lnTo>
                    <a:pt x="1" y="7585"/>
                  </a:lnTo>
                  <a:lnTo>
                    <a:pt x="1906" y="7585"/>
                  </a:lnTo>
                  <a:lnTo>
                    <a:pt x="1906" y="918"/>
                  </a:lnTo>
                  <a:cubicBezTo>
                    <a:pt x="1906" y="406"/>
                    <a:pt x="1477" y="1"/>
                    <a:pt x="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7"/>
            <p:cNvSpPr/>
            <p:nvPr/>
          </p:nvSpPr>
          <p:spPr>
            <a:xfrm>
              <a:off x="2232400" y="2676650"/>
              <a:ext cx="47350" cy="121175"/>
            </a:xfrm>
            <a:custGeom>
              <a:rect b="b" l="l" r="r" t="t"/>
              <a:pathLst>
                <a:path extrusionOk="0" h="4847" w="1894">
                  <a:moveTo>
                    <a:pt x="941" y="0"/>
                  </a:moveTo>
                  <a:cubicBezTo>
                    <a:pt x="418" y="0"/>
                    <a:pt x="1" y="417"/>
                    <a:pt x="1" y="917"/>
                  </a:cubicBezTo>
                  <a:lnTo>
                    <a:pt x="1" y="3918"/>
                  </a:lnTo>
                  <a:cubicBezTo>
                    <a:pt x="1" y="4430"/>
                    <a:pt x="418" y="4846"/>
                    <a:pt x="941" y="4846"/>
                  </a:cubicBezTo>
                  <a:cubicBezTo>
                    <a:pt x="1465" y="4846"/>
                    <a:pt x="1894" y="4430"/>
                    <a:pt x="1894" y="3918"/>
                  </a:cubicBezTo>
                  <a:lnTo>
                    <a:pt x="1894" y="917"/>
                  </a:lnTo>
                  <a:cubicBezTo>
                    <a:pt x="1894" y="417"/>
                    <a:pt x="1465" y="0"/>
                    <a:pt x="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57"/>
          <p:cNvGrpSpPr/>
          <p:nvPr/>
        </p:nvGrpSpPr>
        <p:grpSpPr>
          <a:xfrm>
            <a:off x="3408269" y="2915928"/>
            <a:ext cx="409302" cy="467562"/>
            <a:chOff x="2533350" y="2469475"/>
            <a:chExt cx="502150" cy="573625"/>
          </a:xfrm>
        </p:grpSpPr>
        <p:sp>
          <p:nvSpPr>
            <p:cNvPr id="1587" name="Google Shape;1587;p57"/>
            <p:cNvSpPr/>
            <p:nvPr/>
          </p:nvSpPr>
          <p:spPr>
            <a:xfrm>
              <a:off x="2620850" y="2529900"/>
              <a:ext cx="327150" cy="360800"/>
            </a:xfrm>
            <a:custGeom>
              <a:rect b="b" l="l" r="r" t="t"/>
              <a:pathLst>
                <a:path extrusionOk="0" h="14432" w="13086">
                  <a:moveTo>
                    <a:pt x="4573" y="5120"/>
                  </a:moveTo>
                  <a:cubicBezTo>
                    <a:pt x="4954" y="5120"/>
                    <a:pt x="5227" y="5430"/>
                    <a:pt x="5251" y="5799"/>
                  </a:cubicBezTo>
                  <a:cubicBezTo>
                    <a:pt x="5263" y="6156"/>
                    <a:pt x="4930" y="6466"/>
                    <a:pt x="4573" y="6466"/>
                  </a:cubicBezTo>
                  <a:cubicBezTo>
                    <a:pt x="4203" y="6466"/>
                    <a:pt x="3918" y="6156"/>
                    <a:pt x="3906" y="5799"/>
                  </a:cubicBezTo>
                  <a:cubicBezTo>
                    <a:pt x="3882" y="5430"/>
                    <a:pt x="4227" y="5120"/>
                    <a:pt x="4573" y="5120"/>
                  </a:cubicBezTo>
                  <a:close/>
                  <a:moveTo>
                    <a:pt x="8502" y="5120"/>
                  </a:moveTo>
                  <a:cubicBezTo>
                    <a:pt x="8883" y="5120"/>
                    <a:pt x="9156" y="5430"/>
                    <a:pt x="9180" y="5799"/>
                  </a:cubicBezTo>
                  <a:cubicBezTo>
                    <a:pt x="9192" y="6156"/>
                    <a:pt x="8859" y="6466"/>
                    <a:pt x="8502" y="6466"/>
                  </a:cubicBezTo>
                  <a:cubicBezTo>
                    <a:pt x="8121" y="6466"/>
                    <a:pt x="7847" y="6156"/>
                    <a:pt x="7835" y="5799"/>
                  </a:cubicBezTo>
                  <a:cubicBezTo>
                    <a:pt x="7811" y="5430"/>
                    <a:pt x="8156" y="5120"/>
                    <a:pt x="8502" y="5120"/>
                  </a:cubicBezTo>
                  <a:close/>
                  <a:moveTo>
                    <a:pt x="1465" y="1"/>
                  </a:moveTo>
                  <a:cubicBezTo>
                    <a:pt x="548" y="1120"/>
                    <a:pt x="1" y="2561"/>
                    <a:pt x="1" y="4120"/>
                  </a:cubicBezTo>
                  <a:lnTo>
                    <a:pt x="1" y="7906"/>
                  </a:lnTo>
                  <a:cubicBezTo>
                    <a:pt x="1" y="11502"/>
                    <a:pt x="2929" y="14431"/>
                    <a:pt x="6537" y="14431"/>
                  </a:cubicBezTo>
                  <a:cubicBezTo>
                    <a:pt x="10145" y="14431"/>
                    <a:pt x="13086" y="11502"/>
                    <a:pt x="13086" y="7906"/>
                  </a:cubicBezTo>
                  <a:lnTo>
                    <a:pt x="13086" y="4120"/>
                  </a:lnTo>
                  <a:cubicBezTo>
                    <a:pt x="13086" y="2561"/>
                    <a:pt x="12538" y="1132"/>
                    <a:pt x="11621" y="13"/>
                  </a:cubicBezTo>
                  <a:cubicBezTo>
                    <a:pt x="11228" y="751"/>
                    <a:pt x="10669" y="1406"/>
                    <a:pt x="10002" y="1906"/>
                  </a:cubicBezTo>
                  <a:cubicBezTo>
                    <a:pt x="8990" y="2656"/>
                    <a:pt x="7799" y="3061"/>
                    <a:pt x="6549" y="3061"/>
                  </a:cubicBezTo>
                  <a:cubicBezTo>
                    <a:pt x="5287" y="3061"/>
                    <a:pt x="4096" y="2656"/>
                    <a:pt x="3096" y="1906"/>
                  </a:cubicBezTo>
                  <a:cubicBezTo>
                    <a:pt x="2418" y="1394"/>
                    <a:pt x="1858" y="739"/>
                    <a:pt x="1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7"/>
            <p:cNvSpPr/>
            <p:nvPr/>
          </p:nvSpPr>
          <p:spPr>
            <a:xfrm>
              <a:off x="2533350" y="2909725"/>
              <a:ext cx="234275" cy="133375"/>
            </a:xfrm>
            <a:custGeom>
              <a:rect b="b" l="l" r="r" t="t"/>
              <a:pathLst>
                <a:path extrusionOk="0" h="5335" w="9371">
                  <a:moveTo>
                    <a:pt x="7061" y="0"/>
                  </a:moveTo>
                  <a:lnTo>
                    <a:pt x="1155" y="1679"/>
                  </a:lnTo>
                  <a:cubicBezTo>
                    <a:pt x="476" y="1869"/>
                    <a:pt x="0" y="2500"/>
                    <a:pt x="0" y="3215"/>
                  </a:cubicBezTo>
                  <a:lnTo>
                    <a:pt x="0" y="4501"/>
                  </a:lnTo>
                  <a:cubicBezTo>
                    <a:pt x="0" y="4965"/>
                    <a:pt x="381" y="5334"/>
                    <a:pt x="845" y="5334"/>
                  </a:cubicBezTo>
                  <a:lnTo>
                    <a:pt x="9370" y="5334"/>
                  </a:lnTo>
                  <a:lnTo>
                    <a:pt x="9370" y="3620"/>
                  </a:lnTo>
                  <a:lnTo>
                    <a:pt x="8311" y="3620"/>
                  </a:lnTo>
                  <a:cubicBezTo>
                    <a:pt x="7942" y="3620"/>
                    <a:pt x="7644" y="3322"/>
                    <a:pt x="7644" y="2953"/>
                  </a:cubicBezTo>
                  <a:cubicBezTo>
                    <a:pt x="7644" y="2584"/>
                    <a:pt x="7942" y="2274"/>
                    <a:pt x="8311" y="2274"/>
                  </a:cubicBezTo>
                  <a:lnTo>
                    <a:pt x="9370" y="2274"/>
                  </a:lnTo>
                  <a:lnTo>
                    <a:pt x="9370" y="560"/>
                  </a:lnTo>
                  <a:cubicBezTo>
                    <a:pt x="8561" y="488"/>
                    <a:pt x="7787" y="298"/>
                    <a:pt x="70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7"/>
            <p:cNvSpPr/>
            <p:nvPr/>
          </p:nvSpPr>
          <p:spPr>
            <a:xfrm>
              <a:off x="2801225" y="2909725"/>
              <a:ext cx="234275" cy="133375"/>
            </a:xfrm>
            <a:custGeom>
              <a:rect b="b" l="l" r="r" t="t"/>
              <a:pathLst>
                <a:path extrusionOk="0" h="5335" w="9371">
                  <a:moveTo>
                    <a:pt x="2299" y="0"/>
                  </a:moveTo>
                  <a:cubicBezTo>
                    <a:pt x="1584" y="298"/>
                    <a:pt x="810" y="488"/>
                    <a:pt x="1" y="560"/>
                  </a:cubicBezTo>
                  <a:lnTo>
                    <a:pt x="1" y="2274"/>
                  </a:lnTo>
                  <a:lnTo>
                    <a:pt x="965" y="2274"/>
                  </a:lnTo>
                  <a:cubicBezTo>
                    <a:pt x="1334" y="2274"/>
                    <a:pt x="1644" y="2584"/>
                    <a:pt x="1644" y="2953"/>
                  </a:cubicBezTo>
                  <a:cubicBezTo>
                    <a:pt x="1644" y="3322"/>
                    <a:pt x="1334" y="3620"/>
                    <a:pt x="965" y="3620"/>
                  </a:cubicBezTo>
                  <a:lnTo>
                    <a:pt x="1" y="3620"/>
                  </a:lnTo>
                  <a:lnTo>
                    <a:pt x="1" y="5334"/>
                  </a:lnTo>
                  <a:lnTo>
                    <a:pt x="8538" y="5334"/>
                  </a:lnTo>
                  <a:cubicBezTo>
                    <a:pt x="9002" y="5334"/>
                    <a:pt x="9371" y="4965"/>
                    <a:pt x="9371" y="4501"/>
                  </a:cubicBezTo>
                  <a:lnTo>
                    <a:pt x="9371" y="3215"/>
                  </a:lnTo>
                  <a:cubicBezTo>
                    <a:pt x="9371" y="2500"/>
                    <a:pt x="8895" y="1869"/>
                    <a:pt x="8216" y="1679"/>
                  </a:cubicBezTo>
                  <a:lnTo>
                    <a:pt x="22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7"/>
            <p:cNvSpPr/>
            <p:nvPr/>
          </p:nvSpPr>
          <p:spPr>
            <a:xfrm>
              <a:off x="2541975" y="2668900"/>
              <a:ext cx="45275" cy="51525"/>
            </a:xfrm>
            <a:custGeom>
              <a:rect b="b" l="l" r="r" t="t"/>
              <a:pathLst>
                <a:path extrusionOk="0" h="2061" w="1811">
                  <a:moveTo>
                    <a:pt x="1024" y="1"/>
                  </a:moveTo>
                  <a:cubicBezTo>
                    <a:pt x="453" y="1"/>
                    <a:pt x="0" y="465"/>
                    <a:pt x="0" y="1037"/>
                  </a:cubicBezTo>
                  <a:cubicBezTo>
                    <a:pt x="0" y="1608"/>
                    <a:pt x="453" y="2061"/>
                    <a:pt x="1024" y="2061"/>
                  </a:cubicBezTo>
                  <a:lnTo>
                    <a:pt x="1810" y="2061"/>
                  </a:lnTo>
                  <a:lnTo>
                    <a:pt x="18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7"/>
            <p:cNvSpPr/>
            <p:nvPr/>
          </p:nvSpPr>
          <p:spPr>
            <a:xfrm>
              <a:off x="2981325" y="2668900"/>
              <a:ext cx="44650" cy="51525"/>
            </a:xfrm>
            <a:custGeom>
              <a:rect b="b" l="l" r="r" t="t"/>
              <a:pathLst>
                <a:path extrusionOk="0" h="2061" w="1786">
                  <a:moveTo>
                    <a:pt x="0" y="1"/>
                  </a:moveTo>
                  <a:lnTo>
                    <a:pt x="0" y="2061"/>
                  </a:lnTo>
                  <a:lnTo>
                    <a:pt x="762" y="2061"/>
                  </a:lnTo>
                  <a:cubicBezTo>
                    <a:pt x="1334" y="2061"/>
                    <a:pt x="1786" y="1608"/>
                    <a:pt x="1786" y="1037"/>
                  </a:cubicBezTo>
                  <a:cubicBezTo>
                    <a:pt x="1786" y="465"/>
                    <a:pt x="1334" y="1"/>
                    <a:pt x="7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7"/>
            <p:cNvSpPr/>
            <p:nvPr/>
          </p:nvSpPr>
          <p:spPr>
            <a:xfrm>
              <a:off x="2682775" y="2469475"/>
              <a:ext cx="203300" cy="103325"/>
            </a:xfrm>
            <a:custGeom>
              <a:rect b="b" l="l" r="r" t="t"/>
              <a:pathLst>
                <a:path extrusionOk="0" h="4133" w="8132">
                  <a:moveTo>
                    <a:pt x="4060" y="1"/>
                  </a:moveTo>
                  <a:cubicBezTo>
                    <a:pt x="2584" y="1"/>
                    <a:pt x="1155" y="501"/>
                    <a:pt x="0" y="1418"/>
                  </a:cubicBezTo>
                  <a:cubicBezTo>
                    <a:pt x="298" y="2132"/>
                    <a:pt x="798" y="2775"/>
                    <a:pt x="1417" y="3251"/>
                  </a:cubicBezTo>
                  <a:cubicBezTo>
                    <a:pt x="2191" y="3823"/>
                    <a:pt x="3108" y="4132"/>
                    <a:pt x="4072" y="4132"/>
                  </a:cubicBezTo>
                  <a:cubicBezTo>
                    <a:pt x="5036" y="4132"/>
                    <a:pt x="5941" y="3823"/>
                    <a:pt x="6715" y="3251"/>
                  </a:cubicBezTo>
                  <a:cubicBezTo>
                    <a:pt x="7334" y="2775"/>
                    <a:pt x="7834" y="2144"/>
                    <a:pt x="8132" y="1418"/>
                  </a:cubicBezTo>
                  <a:cubicBezTo>
                    <a:pt x="6977" y="501"/>
                    <a:pt x="5548" y="1"/>
                    <a:pt x="4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57"/>
          <p:cNvGrpSpPr/>
          <p:nvPr/>
        </p:nvGrpSpPr>
        <p:grpSpPr>
          <a:xfrm>
            <a:off x="4038150" y="2915928"/>
            <a:ext cx="242390" cy="467562"/>
            <a:chOff x="3310225" y="2469475"/>
            <a:chExt cx="297375" cy="573625"/>
          </a:xfrm>
        </p:grpSpPr>
        <p:sp>
          <p:nvSpPr>
            <p:cNvPr id="1594" name="Google Shape;1594;p57"/>
            <p:cNvSpPr/>
            <p:nvPr/>
          </p:nvSpPr>
          <p:spPr>
            <a:xfrm>
              <a:off x="3310225" y="2657900"/>
              <a:ext cx="297375" cy="385200"/>
            </a:xfrm>
            <a:custGeom>
              <a:rect b="b" l="l" r="r" t="t"/>
              <a:pathLst>
                <a:path extrusionOk="0" h="15408" w="11895">
                  <a:moveTo>
                    <a:pt x="5942" y="4048"/>
                  </a:moveTo>
                  <a:cubicBezTo>
                    <a:pt x="6323" y="4048"/>
                    <a:pt x="6620" y="4346"/>
                    <a:pt x="6620" y="4715"/>
                  </a:cubicBezTo>
                  <a:lnTo>
                    <a:pt x="6620" y="6287"/>
                  </a:lnTo>
                  <a:lnTo>
                    <a:pt x="7847" y="6287"/>
                  </a:lnTo>
                  <a:cubicBezTo>
                    <a:pt x="8216" y="6287"/>
                    <a:pt x="8513" y="6585"/>
                    <a:pt x="8513" y="6954"/>
                  </a:cubicBezTo>
                  <a:cubicBezTo>
                    <a:pt x="8513" y="7323"/>
                    <a:pt x="8216" y="7632"/>
                    <a:pt x="7847" y="7632"/>
                  </a:cubicBezTo>
                  <a:lnTo>
                    <a:pt x="6620" y="7632"/>
                  </a:lnTo>
                  <a:lnTo>
                    <a:pt x="6620" y="10692"/>
                  </a:lnTo>
                  <a:cubicBezTo>
                    <a:pt x="6620" y="11073"/>
                    <a:pt x="6323" y="11371"/>
                    <a:pt x="5942" y="11371"/>
                  </a:cubicBezTo>
                  <a:cubicBezTo>
                    <a:pt x="5573" y="11371"/>
                    <a:pt x="5275" y="11073"/>
                    <a:pt x="5275" y="10692"/>
                  </a:cubicBezTo>
                  <a:lnTo>
                    <a:pt x="5275" y="7632"/>
                  </a:lnTo>
                  <a:lnTo>
                    <a:pt x="4049" y="7632"/>
                  </a:lnTo>
                  <a:cubicBezTo>
                    <a:pt x="3679" y="7632"/>
                    <a:pt x="3382" y="7323"/>
                    <a:pt x="3382" y="6954"/>
                  </a:cubicBezTo>
                  <a:cubicBezTo>
                    <a:pt x="3382" y="6585"/>
                    <a:pt x="3679" y="6287"/>
                    <a:pt x="4049" y="6287"/>
                  </a:cubicBezTo>
                  <a:lnTo>
                    <a:pt x="5275" y="6287"/>
                  </a:lnTo>
                  <a:lnTo>
                    <a:pt x="5275" y="4715"/>
                  </a:lnTo>
                  <a:cubicBezTo>
                    <a:pt x="5275" y="4346"/>
                    <a:pt x="5573" y="4048"/>
                    <a:pt x="5942" y="4048"/>
                  </a:cubicBezTo>
                  <a:close/>
                  <a:moveTo>
                    <a:pt x="667" y="0"/>
                  </a:moveTo>
                  <a:cubicBezTo>
                    <a:pt x="298" y="0"/>
                    <a:pt x="0" y="310"/>
                    <a:pt x="0" y="679"/>
                  </a:cubicBezTo>
                  <a:lnTo>
                    <a:pt x="0" y="14740"/>
                  </a:lnTo>
                  <a:cubicBezTo>
                    <a:pt x="0" y="15109"/>
                    <a:pt x="298" y="15407"/>
                    <a:pt x="667" y="15407"/>
                  </a:cubicBezTo>
                  <a:lnTo>
                    <a:pt x="11216" y="15407"/>
                  </a:lnTo>
                  <a:cubicBezTo>
                    <a:pt x="11597" y="15407"/>
                    <a:pt x="11895" y="15109"/>
                    <a:pt x="11895" y="14740"/>
                  </a:cubicBezTo>
                  <a:lnTo>
                    <a:pt x="11895" y="679"/>
                  </a:lnTo>
                  <a:cubicBezTo>
                    <a:pt x="11895" y="310"/>
                    <a:pt x="11597" y="0"/>
                    <a:pt x="11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7"/>
            <p:cNvSpPr/>
            <p:nvPr/>
          </p:nvSpPr>
          <p:spPr>
            <a:xfrm>
              <a:off x="3361425" y="2469475"/>
              <a:ext cx="194975" cy="155100"/>
            </a:xfrm>
            <a:custGeom>
              <a:rect b="b" l="l" r="r" t="t"/>
              <a:pathLst>
                <a:path extrusionOk="0" h="6204" w="7799">
                  <a:moveTo>
                    <a:pt x="2548" y="1"/>
                  </a:moveTo>
                  <a:cubicBezTo>
                    <a:pt x="2179" y="1"/>
                    <a:pt x="1881" y="298"/>
                    <a:pt x="1881" y="679"/>
                  </a:cubicBezTo>
                  <a:lnTo>
                    <a:pt x="1881" y="3156"/>
                  </a:lnTo>
                  <a:lnTo>
                    <a:pt x="667" y="3156"/>
                  </a:lnTo>
                  <a:cubicBezTo>
                    <a:pt x="298" y="3156"/>
                    <a:pt x="0" y="3454"/>
                    <a:pt x="0" y="3823"/>
                  </a:cubicBezTo>
                  <a:cubicBezTo>
                    <a:pt x="0" y="4192"/>
                    <a:pt x="298" y="4501"/>
                    <a:pt x="667" y="4501"/>
                  </a:cubicBezTo>
                  <a:lnTo>
                    <a:pt x="941" y="4501"/>
                  </a:lnTo>
                  <a:lnTo>
                    <a:pt x="941" y="6204"/>
                  </a:lnTo>
                  <a:lnTo>
                    <a:pt x="6858" y="6204"/>
                  </a:lnTo>
                  <a:lnTo>
                    <a:pt x="6858" y="4501"/>
                  </a:lnTo>
                  <a:lnTo>
                    <a:pt x="7132" y="4501"/>
                  </a:lnTo>
                  <a:cubicBezTo>
                    <a:pt x="7501" y="4501"/>
                    <a:pt x="7799" y="4192"/>
                    <a:pt x="7799" y="3823"/>
                  </a:cubicBezTo>
                  <a:cubicBezTo>
                    <a:pt x="7799" y="3454"/>
                    <a:pt x="7501" y="3156"/>
                    <a:pt x="7132" y="3156"/>
                  </a:cubicBezTo>
                  <a:lnTo>
                    <a:pt x="5918" y="3156"/>
                  </a:lnTo>
                  <a:lnTo>
                    <a:pt x="5918" y="679"/>
                  </a:lnTo>
                  <a:cubicBezTo>
                    <a:pt x="5918" y="298"/>
                    <a:pt x="5620" y="1"/>
                    <a:pt x="5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 name="Google Shape;1596;p57"/>
          <p:cNvGrpSpPr/>
          <p:nvPr/>
        </p:nvGrpSpPr>
        <p:grpSpPr>
          <a:xfrm>
            <a:off x="4501120" y="2959597"/>
            <a:ext cx="498617" cy="381671"/>
            <a:chOff x="3857900" y="2523050"/>
            <a:chExt cx="611725" cy="468250"/>
          </a:xfrm>
        </p:grpSpPr>
        <p:sp>
          <p:nvSpPr>
            <p:cNvPr id="1597" name="Google Shape;1597;p57"/>
            <p:cNvSpPr/>
            <p:nvPr/>
          </p:nvSpPr>
          <p:spPr>
            <a:xfrm>
              <a:off x="4181750" y="2523050"/>
              <a:ext cx="287875" cy="468250"/>
            </a:xfrm>
            <a:custGeom>
              <a:rect b="b" l="l" r="r" t="t"/>
              <a:pathLst>
                <a:path extrusionOk="0" h="18730" w="11515">
                  <a:moveTo>
                    <a:pt x="5752" y="4978"/>
                  </a:moveTo>
                  <a:cubicBezTo>
                    <a:pt x="6156" y="4978"/>
                    <a:pt x="6478" y="5299"/>
                    <a:pt x="6478" y="5692"/>
                  </a:cubicBezTo>
                  <a:lnTo>
                    <a:pt x="6478" y="7668"/>
                  </a:lnTo>
                  <a:lnTo>
                    <a:pt x="8026" y="7668"/>
                  </a:lnTo>
                  <a:cubicBezTo>
                    <a:pt x="8419" y="7668"/>
                    <a:pt x="8740" y="7990"/>
                    <a:pt x="8740" y="8383"/>
                  </a:cubicBezTo>
                  <a:cubicBezTo>
                    <a:pt x="8740" y="8776"/>
                    <a:pt x="8419" y="9097"/>
                    <a:pt x="8026" y="9097"/>
                  </a:cubicBezTo>
                  <a:lnTo>
                    <a:pt x="6478" y="9097"/>
                  </a:lnTo>
                  <a:lnTo>
                    <a:pt x="6478" y="12871"/>
                  </a:lnTo>
                  <a:cubicBezTo>
                    <a:pt x="6478" y="13264"/>
                    <a:pt x="6156" y="13586"/>
                    <a:pt x="5752" y="13586"/>
                  </a:cubicBezTo>
                  <a:cubicBezTo>
                    <a:pt x="5359" y="13586"/>
                    <a:pt x="5037" y="13264"/>
                    <a:pt x="5037" y="12871"/>
                  </a:cubicBezTo>
                  <a:lnTo>
                    <a:pt x="5037" y="9097"/>
                  </a:lnTo>
                  <a:lnTo>
                    <a:pt x="3478" y="9097"/>
                  </a:lnTo>
                  <a:cubicBezTo>
                    <a:pt x="3085" y="9097"/>
                    <a:pt x="2763" y="8776"/>
                    <a:pt x="2763" y="8383"/>
                  </a:cubicBezTo>
                  <a:cubicBezTo>
                    <a:pt x="2763" y="7990"/>
                    <a:pt x="3085" y="7668"/>
                    <a:pt x="3478" y="7668"/>
                  </a:cubicBezTo>
                  <a:lnTo>
                    <a:pt x="5037" y="7668"/>
                  </a:lnTo>
                  <a:lnTo>
                    <a:pt x="5037" y="5692"/>
                  </a:lnTo>
                  <a:cubicBezTo>
                    <a:pt x="5037" y="5299"/>
                    <a:pt x="5359" y="4978"/>
                    <a:pt x="5752" y="4978"/>
                  </a:cubicBezTo>
                  <a:close/>
                  <a:moveTo>
                    <a:pt x="811" y="1"/>
                  </a:moveTo>
                  <a:cubicBezTo>
                    <a:pt x="358" y="1"/>
                    <a:pt x="1" y="429"/>
                    <a:pt x="1" y="965"/>
                  </a:cubicBezTo>
                  <a:lnTo>
                    <a:pt x="1" y="18729"/>
                  </a:lnTo>
                  <a:cubicBezTo>
                    <a:pt x="251" y="18622"/>
                    <a:pt x="525" y="18563"/>
                    <a:pt x="811" y="18563"/>
                  </a:cubicBezTo>
                  <a:lnTo>
                    <a:pt x="10621" y="18563"/>
                  </a:lnTo>
                  <a:cubicBezTo>
                    <a:pt x="11109" y="18563"/>
                    <a:pt x="11514" y="18170"/>
                    <a:pt x="11514" y="17670"/>
                  </a:cubicBezTo>
                  <a:lnTo>
                    <a:pt x="11514" y="894"/>
                  </a:lnTo>
                  <a:cubicBezTo>
                    <a:pt x="11514" y="394"/>
                    <a:pt x="11109" y="1"/>
                    <a:pt x="10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7"/>
            <p:cNvSpPr/>
            <p:nvPr/>
          </p:nvSpPr>
          <p:spPr>
            <a:xfrm>
              <a:off x="3857900" y="2523050"/>
              <a:ext cx="193800" cy="464075"/>
            </a:xfrm>
            <a:custGeom>
              <a:rect b="b" l="l" r="r" t="t"/>
              <a:pathLst>
                <a:path extrusionOk="0" h="18563" w="7752">
                  <a:moveTo>
                    <a:pt x="894" y="1"/>
                  </a:moveTo>
                  <a:cubicBezTo>
                    <a:pt x="394" y="1"/>
                    <a:pt x="1" y="394"/>
                    <a:pt x="1" y="894"/>
                  </a:cubicBezTo>
                  <a:lnTo>
                    <a:pt x="1" y="17670"/>
                  </a:lnTo>
                  <a:cubicBezTo>
                    <a:pt x="1" y="18170"/>
                    <a:pt x="394" y="18563"/>
                    <a:pt x="894" y="18563"/>
                  </a:cubicBezTo>
                  <a:lnTo>
                    <a:pt x="7752" y="18563"/>
                  </a:lnTo>
                  <a:lnTo>
                    <a:pt x="7752" y="13693"/>
                  </a:lnTo>
                  <a:lnTo>
                    <a:pt x="3049" y="13693"/>
                  </a:lnTo>
                  <a:cubicBezTo>
                    <a:pt x="2644" y="13693"/>
                    <a:pt x="2323" y="13372"/>
                    <a:pt x="2323" y="12979"/>
                  </a:cubicBezTo>
                  <a:cubicBezTo>
                    <a:pt x="2323" y="12586"/>
                    <a:pt x="2644" y="12264"/>
                    <a:pt x="3049" y="12264"/>
                  </a:cubicBezTo>
                  <a:lnTo>
                    <a:pt x="7752" y="12264"/>
                  </a:lnTo>
                  <a:lnTo>
                    <a:pt x="7752" y="10002"/>
                  </a:lnTo>
                  <a:lnTo>
                    <a:pt x="3049" y="10002"/>
                  </a:lnTo>
                  <a:cubicBezTo>
                    <a:pt x="2644" y="10002"/>
                    <a:pt x="2323" y="9681"/>
                    <a:pt x="2323" y="9288"/>
                  </a:cubicBezTo>
                  <a:cubicBezTo>
                    <a:pt x="2323" y="8883"/>
                    <a:pt x="2644" y="8561"/>
                    <a:pt x="3049" y="8561"/>
                  </a:cubicBezTo>
                  <a:lnTo>
                    <a:pt x="7752" y="8561"/>
                  </a:lnTo>
                  <a:lnTo>
                    <a:pt x="7752" y="6299"/>
                  </a:lnTo>
                  <a:lnTo>
                    <a:pt x="3049" y="6299"/>
                  </a:lnTo>
                  <a:cubicBezTo>
                    <a:pt x="2644" y="6299"/>
                    <a:pt x="2323" y="5978"/>
                    <a:pt x="2323" y="5585"/>
                  </a:cubicBezTo>
                  <a:cubicBezTo>
                    <a:pt x="2323" y="5192"/>
                    <a:pt x="2644" y="4871"/>
                    <a:pt x="3049" y="4871"/>
                  </a:cubicBezTo>
                  <a:lnTo>
                    <a:pt x="7752" y="4871"/>
                  </a:lnTo>
                  <a:lnTo>
                    <a:pt x="77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7"/>
            <p:cNvSpPr/>
            <p:nvPr/>
          </p:nvSpPr>
          <p:spPr>
            <a:xfrm>
              <a:off x="4087700" y="2523050"/>
              <a:ext cx="58075" cy="468250"/>
            </a:xfrm>
            <a:custGeom>
              <a:rect b="b" l="l" r="r" t="t"/>
              <a:pathLst>
                <a:path extrusionOk="0" h="18730" w="2323">
                  <a:moveTo>
                    <a:pt x="1" y="1"/>
                  </a:moveTo>
                  <a:lnTo>
                    <a:pt x="1" y="18563"/>
                  </a:lnTo>
                  <a:lnTo>
                    <a:pt x="1513" y="18563"/>
                  </a:lnTo>
                  <a:cubicBezTo>
                    <a:pt x="1798" y="18563"/>
                    <a:pt x="2072" y="18622"/>
                    <a:pt x="2322" y="18729"/>
                  </a:cubicBezTo>
                  <a:lnTo>
                    <a:pt x="2322" y="965"/>
                  </a:lnTo>
                  <a:cubicBezTo>
                    <a:pt x="2322" y="429"/>
                    <a:pt x="1965" y="1"/>
                    <a:pt x="1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 name="Google Shape;1600;p57"/>
          <p:cNvGrpSpPr/>
          <p:nvPr/>
        </p:nvGrpSpPr>
        <p:grpSpPr>
          <a:xfrm>
            <a:off x="5220316" y="2886096"/>
            <a:ext cx="348659" cy="467541"/>
            <a:chOff x="4621100" y="2432875"/>
            <a:chExt cx="427750" cy="573600"/>
          </a:xfrm>
        </p:grpSpPr>
        <p:sp>
          <p:nvSpPr>
            <p:cNvPr id="1601" name="Google Shape;1601;p57"/>
            <p:cNvSpPr/>
            <p:nvPr/>
          </p:nvSpPr>
          <p:spPr>
            <a:xfrm>
              <a:off x="4672600" y="2571575"/>
              <a:ext cx="105100" cy="434900"/>
            </a:xfrm>
            <a:custGeom>
              <a:rect b="b" l="l" r="r" t="t"/>
              <a:pathLst>
                <a:path extrusionOk="0" h="17396" w="4204">
                  <a:moveTo>
                    <a:pt x="0" y="1"/>
                  </a:moveTo>
                  <a:lnTo>
                    <a:pt x="0" y="11954"/>
                  </a:lnTo>
                  <a:cubicBezTo>
                    <a:pt x="0" y="12014"/>
                    <a:pt x="12" y="12085"/>
                    <a:pt x="24" y="12145"/>
                  </a:cubicBezTo>
                  <a:lnTo>
                    <a:pt x="1453" y="16919"/>
                  </a:lnTo>
                  <a:cubicBezTo>
                    <a:pt x="1536" y="17205"/>
                    <a:pt x="1798" y="17396"/>
                    <a:pt x="2096" y="17396"/>
                  </a:cubicBezTo>
                  <a:cubicBezTo>
                    <a:pt x="2393" y="17396"/>
                    <a:pt x="2655" y="17205"/>
                    <a:pt x="2739" y="16919"/>
                  </a:cubicBezTo>
                  <a:lnTo>
                    <a:pt x="4179" y="12145"/>
                  </a:lnTo>
                  <a:cubicBezTo>
                    <a:pt x="4191" y="12085"/>
                    <a:pt x="4203" y="12014"/>
                    <a:pt x="4203" y="11954"/>
                  </a:cubicBezTo>
                  <a:lnTo>
                    <a:pt x="4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7"/>
            <p:cNvSpPr/>
            <p:nvPr/>
          </p:nvSpPr>
          <p:spPr>
            <a:xfrm>
              <a:off x="4621100" y="2432875"/>
              <a:ext cx="207800" cy="105100"/>
            </a:xfrm>
            <a:custGeom>
              <a:rect b="b" l="l" r="r" t="t"/>
              <a:pathLst>
                <a:path extrusionOk="0" h="4204" w="8312">
                  <a:moveTo>
                    <a:pt x="3537" y="0"/>
                  </a:moveTo>
                  <a:cubicBezTo>
                    <a:pt x="1584" y="0"/>
                    <a:pt x="1" y="1584"/>
                    <a:pt x="1" y="3536"/>
                  </a:cubicBezTo>
                  <a:cubicBezTo>
                    <a:pt x="1" y="3906"/>
                    <a:pt x="310" y="4203"/>
                    <a:pt x="679" y="4203"/>
                  </a:cubicBezTo>
                  <a:lnTo>
                    <a:pt x="7644" y="4203"/>
                  </a:lnTo>
                  <a:cubicBezTo>
                    <a:pt x="8013" y="4203"/>
                    <a:pt x="8311" y="3906"/>
                    <a:pt x="8311" y="3536"/>
                  </a:cubicBezTo>
                  <a:cubicBezTo>
                    <a:pt x="8311" y="1584"/>
                    <a:pt x="6728" y="0"/>
                    <a:pt x="4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7"/>
            <p:cNvSpPr/>
            <p:nvPr/>
          </p:nvSpPr>
          <p:spPr>
            <a:xfrm>
              <a:off x="4892275" y="2432875"/>
              <a:ext cx="105100" cy="434900"/>
            </a:xfrm>
            <a:custGeom>
              <a:rect b="b" l="l" r="r" t="t"/>
              <a:pathLst>
                <a:path extrusionOk="0" h="17396" w="4204">
                  <a:moveTo>
                    <a:pt x="2108" y="0"/>
                  </a:moveTo>
                  <a:cubicBezTo>
                    <a:pt x="1810" y="0"/>
                    <a:pt x="1548" y="191"/>
                    <a:pt x="1465" y="477"/>
                  </a:cubicBezTo>
                  <a:lnTo>
                    <a:pt x="24" y="5251"/>
                  </a:lnTo>
                  <a:cubicBezTo>
                    <a:pt x="12" y="5310"/>
                    <a:pt x="0" y="5370"/>
                    <a:pt x="0" y="5441"/>
                  </a:cubicBezTo>
                  <a:lnTo>
                    <a:pt x="0" y="17395"/>
                  </a:lnTo>
                  <a:lnTo>
                    <a:pt x="4203" y="17395"/>
                  </a:lnTo>
                  <a:lnTo>
                    <a:pt x="4203" y="5441"/>
                  </a:lnTo>
                  <a:cubicBezTo>
                    <a:pt x="4203" y="5370"/>
                    <a:pt x="4191" y="5310"/>
                    <a:pt x="4179" y="5251"/>
                  </a:cubicBezTo>
                  <a:lnTo>
                    <a:pt x="2750" y="477"/>
                  </a:lnTo>
                  <a:cubicBezTo>
                    <a:pt x="2667" y="191"/>
                    <a:pt x="2405" y="0"/>
                    <a:pt x="2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7"/>
            <p:cNvSpPr/>
            <p:nvPr/>
          </p:nvSpPr>
          <p:spPr>
            <a:xfrm>
              <a:off x="4841075" y="2901375"/>
              <a:ext cx="207775" cy="105100"/>
            </a:xfrm>
            <a:custGeom>
              <a:rect b="b" l="l" r="r" t="t"/>
              <a:pathLst>
                <a:path extrusionOk="0" h="4204" w="8311">
                  <a:moveTo>
                    <a:pt x="667" y="1"/>
                  </a:moveTo>
                  <a:cubicBezTo>
                    <a:pt x="298" y="1"/>
                    <a:pt x="0" y="298"/>
                    <a:pt x="0" y="667"/>
                  </a:cubicBezTo>
                  <a:cubicBezTo>
                    <a:pt x="0" y="2620"/>
                    <a:pt x="1584" y="4204"/>
                    <a:pt x="3525" y="4204"/>
                  </a:cubicBezTo>
                  <a:lnTo>
                    <a:pt x="4775" y="4204"/>
                  </a:lnTo>
                  <a:cubicBezTo>
                    <a:pt x="6727" y="4204"/>
                    <a:pt x="8311" y="2620"/>
                    <a:pt x="8311" y="667"/>
                  </a:cubicBezTo>
                  <a:cubicBezTo>
                    <a:pt x="8311" y="298"/>
                    <a:pt x="8001" y="1"/>
                    <a:pt x="7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 name="Google Shape;1605;p57"/>
          <p:cNvGrpSpPr/>
          <p:nvPr/>
        </p:nvGrpSpPr>
        <p:grpSpPr>
          <a:xfrm>
            <a:off x="5789554" y="2915928"/>
            <a:ext cx="346010" cy="467562"/>
            <a:chOff x="5327725" y="2469475"/>
            <a:chExt cx="424500" cy="573625"/>
          </a:xfrm>
        </p:grpSpPr>
        <p:sp>
          <p:nvSpPr>
            <p:cNvPr id="1606" name="Google Shape;1606;p57"/>
            <p:cNvSpPr/>
            <p:nvPr/>
          </p:nvSpPr>
          <p:spPr>
            <a:xfrm>
              <a:off x="5523300" y="2469475"/>
              <a:ext cx="130100" cy="145575"/>
            </a:xfrm>
            <a:custGeom>
              <a:rect b="b" l="l" r="r" t="t"/>
              <a:pathLst>
                <a:path extrusionOk="0" h="5823" w="5204">
                  <a:moveTo>
                    <a:pt x="3156" y="1"/>
                  </a:moveTo>
                  <a:cubicBezTo>
                    <a:pt x="1417" y="1"/>
                    <a:pt x="0" y="1418"/>
                    <a:pt x="0" y="3156"/>
                  </a:cubicBezTo>
                  <a:lnTo>
                    <a:pt x="0" y="5037"/>
                  </a:lnTo>
                  <a:cubicBezTo>
                    <a:pt x="250" y="5263"/>
                    <a:pt x="477" y="5525"/>
                    <a:pt x="667" y="5823"/>
                  </a:cubicBezTo>
                  <a:cubicBezTo>
                    <a:pt x="858" y="5525"/>
                    <a:pt x="1084" y="5263"/>
                    <a:pt x="1346" y="5037"/>
                  </a:cubicBezTo>
                  <a:lnTo>
                    <a:pt x="1346" y="3156"/>
                  </a:lnTo>
                  <a:cubicBezTo>
                    <a:pt x="1346" y="2156"/>
                    <a:pt x="2155" y="1346"/>
                    <a:pt x="3156" y="1346"/>
                  </a:cubicBezTo>
                  <a:lnTo>
                    <a:pt x="4525" y="1346"/>
                  </a:lnTo>
                  <a:cubicBezTo>
                    <a:pt x="4894" y="1346"/>
                    <a:pt x="5203" y="1048"/>
                    <a:pt x="5203" y="679"/>
                  </a:cubicBezTo>
                  <a:cubicBezTo>
                    <a:pt x="5203" y="298"/>
                    <a:pt x="4894" y="1"/>
                    <a:pt x="4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7"/>
            <p:cNvSpPr/>
            <p:nvPr/>
          </p:nvSpPr>
          <p:spPr>
            <a:xfrm>
              <a:off x="5556925" y="2843925"/>
              <a:ext cx="136050" cy="97075"/>
            </a:xfrm>
            <a:custGeom>
              <a:rect b="b" l="l" r="r" t="t"/>
              <a:pathLst>
                <a:path extrusionOk="0" h="3883" w="5442">
                  <a:moveTo>
                    <a:pt x="2203" y="1"/>
                  </a:moveTo>
                  <a:cubicBezTo>
                    <a:pt x="1620" y="596"/>
                    <a:pt x="858" y="1001"/>
                    <a:pt x="1" y="1144"/>
                  </a:cubicBezTo>
                  <a:cubicBezTo>
                    <a:pt x="1" y="1156"/>
                    <a:pt x="1" y="1168"/>
                    <a:pt x="1" y="1191"/>
                  </a:cubicBezTo>
                  <a:cubicBezTo>
                    <a:pt x="1" y="1203"/>
                    <a:pt x="1" y="1215"/>
                    <a:pt x="1" y="1227"/>
                  </a:cubicBezTo>
                  <a:cubicBezTo>
                    <a:pt x="1465" y="1477"/>
                    <a:pt x="2668" y="2513"/>
                    <a:pt x="3156" y="3882"/>
                  </a:cubicBezTo>
                  <a:cubicBezTo>
                    <a:pt x="4454" y="3668"/>
                    <a:pt x="5442" y="2537"/>
                    <a:pt x="5442" y="1191"/>
                  </a:cubicBezTo>
                  <a:cubicBezTo>
                    <a:pt x="5323" y="1191"/>
                    <a:pt x="5204" y="1203"/>
                    <a:pt x="5085" y="1203"/>
                  </a:cubicBezTo>
                  <a:cubicBezTo>
                    <a:pt x="3966" y="1203"/>
                    <a:pt x="2942" y="739"/>
                    <a:pt x="2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7"/>
            <p:cNvSpPr/>
            <p:nvPr/>
          </p:nvSpPr>
          <p:spPr>
            <a:xfrm>
              <a:off x="5386975" y="2843925"/>
              <a:ext cx="136350" cy="97075"/>
            </a:xfrm>
            <a:custGeom>
              <a:rect b="b" l="l" r="r" t="t"/>
              <a:pathLst>
                <a:path extrusionOk="0" h="3883" w="5454">
                  <a:moveTo>
                    <a:pt x="3239" y="1"/>
                  </a:moveTo>
                  <a:cubicBezTo>
                    <a:pt x="2501" y="739"/>
                    <a:pt x="1477" y="1203"/>
                    <a:pt x="358" y="1203"/>
                  </a:cubicBezTo>
                  <a:cubicBezTo>
                    <a:pt x="238" y="1203"/>
                    <a:pt x="119" y="1191"/>
                    <a:pt x="0" y="1191"/>
                  </a:cubicBezTo>
                  <a:cubicBezTo>
                    <a:pt x="0" y="2537"/>
                    <a:pt x="989" y="3668"/>
                    <a:pt x="2286" y="3882"/>
                  </a:cubicBezTo>
                  <a:cubicBezTo>
                    <a:pt x="2774" y="2513"/>
                    <a:pt x="3977" y="1477"/>
                    <a:pt x="5453" y="1227"/>
                  </a:cubicBezTo>
                  <a:cubicBezTo>
                    <a:pt x="5453" y="1215"/>
                    <a:pt x="5453" y="1203"/>
                    <a:pt x="5453" y="1191"/>
                  </a:cubicBezTo>
                  <a:cubicBezTo>
                    <a:pt x="5453" y="1168"/>
                    <a:pt x="5453" y="1156"/>
                    <a:pt x="5453" y="1144"/>
                  </a:cubicBezTo>
                  <a:cubicBezTo>
                    <a:pt x="4596" y="1001"/>
                    <a:pt x="3822" y="596"/>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7"/>
            <p:cNvSpPr/>
            <p:nvPr/>
          </p:nvSpPr>
          <p:spPr>
            <a:xfrm>
              <a:off x="5556925" y="2602825"/>
              <a:ext cx="136050" cy="97650"/>
            </a:xfrm>
            <a:custGeom>
              <a:rect b="b" l="l" r="r" t="t"/>
              <a:pathLst>
                <a:path extrusionOk="0" h="3906" w="5442">
                  <a:moveTo>
                    <a:pt x="2715" y="1"/>
                  </a:moveTo>
                  <a:cubicBezTo>
                    <a:pt x="1215" y="1"/>
                    <a:pt x="1" y="1215"/>
                    <a:pt x="1" y="2715"/>
                  </a:cubicBezTo>
                  <a:cubicBezTo>
                    <a:pt x="1" y="2739"/>
                    <a:pt x="1" y="2751"/>
                    <a:pt x="1" y="2763"/>
                  </a:cubicBezTo>
                  <a:cubicBezTo>
                    <a:pt x="858" y="2906"/>
                    <a:pt x="1620" y="3311"/>
                    <a:pt x="2203" y="3906"/>
                  </a:cubicBezTo>
                  <a:cubicBezTo>
                    <a:pt x="2942" y="3168"/>
                    <a:pt x="3966" y="2703"/>
                    <a:pt x="5085" y="2703"/>
                  </a:cubicBezTo>
                  <a:cubicBezTo>
                    <a:pt x="5204" y="2703"/>
                    <a:pt x="5323" y="2715"/>
                    <a:pt x="5442" y="2727"/>
                  </a:cubicBezTo>
                  <a:cubicBezTo>
                    <a:pt x="5442" y="2727"/>
                    <a:pt x="5442" y="2715"/>
                    <a:pt x="5442" y="2715"/>
                  </a:cubicBezTo>
                  <a:cubicBezTo>
                    <a:pt x="5442" y="1215"/>
                    <a:pt x="4228" y="1"/>
                    <a:pt x="2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7"/>
            <p:cNvSpPr/>
            <p:nvPr/>
          </p:nvSpPr>
          <p:spPr>
            <a:xfrm>
              <a:off x="5386975" y="2602825"/>
              <a:ext cx="136350" cy="97650"/>
            </a:xfrm>
            <a:custGeom>
              <a:rect b="b" l="l" r="r" t="t"/>
              <a:pathLst>
                <a:path extrusionOk="0" h="3906" w="5454">
                  <a:moveTo>
                    <a:pt x="2727" y="1"/>
                  </a:moveTo>
                  <a:cubicBezTo>
                    <a:pt x="1227" y="1"/>
                    <a:pt x="0" y="1215"/>
                    <a:pt x="0" y="2715"/>
                  </a:cubicBezTo>
                  <a:cubicBezTo>
                    <a:pt x="0" y="2715"/>
                    <a:pt x="0" y="2727"/>
                    <a:pt x="0" y="2727"/>
                  </a:cubicBezTo>
                  <a:cubicBezTo>
                    <a:pt x="119" y="2715"/>
                    <a:pt x="238" y="2703"/>
                    <a:pt x="358" y="2703"/>
                  </a:cubicBezTo>
                  <a:cubicBezTo>
                    <a:pt x="1477" y="2703"/>
                    <a:pt x="2501" y="3168"/>
                    <a:pt x="3239" y="3906"/>
                  </a:cubicBezTo>
                  <a:cubicBezTo>
                    <a:pt x="3822" y="3311"/>
                    <a:pt x="4596" y="2906"/>
                    <a:pt x="5453" y="2763"/>
                  </a:cubicBezTo>
                  <a:cubicBezTo>
                    <a:pt x="5453" y="2751"/>
                    <a:pt x="5453" y="2739"/>
                    <a:pt x="5453" y="2715"/>
                  </a:cubicBezTo>
                  <a:cubicBezTo>
                    <a:pt x="5453" y="1215"/>
                    <a:pt x="4227" y="1"/>
                    <a:pt x="2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7"/>
            <p:cNvSpPr/>
            <p:nvPr/>
          </p:nvSpPr>
          <p:spPr>
            <a:xfrm>
              <a:off x="5631950" y="2704025"/>
              <a:ext cx="120275" cy="136350"/>
            </a:xfrm>
            <a:custGeom>
              <a:rect b="b" l="l" r="r" t="t"/>
              <a:pathLst>
                <a:path extrusionOk="0" h="5454" w="4811">
                  <a:moveTo>
                    <a:pt x="2084" y="1"/>
                  </a:moveTo>
                  <a:cubicBezTo>
                    <a:pt x="1250" y="1"/>
                    <a:pt x="500" y="382"/>
                    <a:pt x="0" y="977"/>
                  </a:cubicBezTo>
                  <a:cubicBezTo>
                    <a:pt x="250" y="1513"/>
                    <a:pt x="393" y="2108"/>
                    <a:pt x="393" y="2727"/>
                  </a:cubicBezTo>
                  <a:cubicBezTo>
                    <a:pt x="393" y="3358"/>
                    <a:pt x="250" y="3942"/>
                    <a:pt x="0" y="4478"/>
                  </a:cubicBezTo>
                  <a:cubicBezTo>
                    <a:pt x="500" y="5073"/>
                    <a:pt x="1250" y="5454"/>
                    <a:pt x="2084" y="5454"/>
                  </a:cubicBezTo>
                  <a:cubicBezTo>
                    <a:pt x="3584" y="5454"/>
                    <a:pt x="4810" y="4228"/>
                    <a:pt x="4810" y="2727"/>
                  </a:cubicBezTo>
                  <a:cubicBezTo>
                    <a:pt x="4810" y="1227"/>
                    <a:pt x="3584" y="1"/>
                    <a:pt x="2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7"/>
            <p:cNvSpPr/>
            <p:nvPr/>
          </p:nvSpPr>
          <p:spPr>
            <a:xfrm>
              <a:off x="5327725" y="2704025"/>
              <a:ext cx="120300" cy="136350"/>
            </a:xfrm>
            <a:custGeom>
              <a:rect b="b" l="l" r="r" t="t"/>
              <a:pathLst>
                <a:path extrusionOk="0" h="5454" w="4812">
                  <a:moveTo>
                    <a:pt x="2728" y="1"/>
                  </a:moveTo>
                  <a:cubicBezTo>
                    <a:pt x="1227" y="1"/>
                    <a:pt x="1" y="1227"/>
                    <a:pt x="1" y="2727"/>
                  </a:cubicBezTo>
                  <a:cubicBezTo>
                    <a:pt x="1" y="4228"/>
                    <a:pt x="1227" y="5454"/>
                    <a:pt x="2728" y="5454"/>
                  </a:cubicBezTo>
                  <a:cubicBezTo>
                    <a:pt x="3561" y="5454"/>
                    <a:pt x="4311" y="5073"/>
                    <a:pt x="4811" y="4478"/>
                  </a:cubicBezTo>
                  <a:cubicBezTo>
                    <a:pt x="4561" y="3942"/>
                    <a:pt x="4418" y="3358"/>
                    <a:pt x="4418" y="2727"/>
                  </a:cubicBezTo>
                  <a:cubicBezTo>
                    <a:pt x="4418" y="2108"/>
                    <a:pt x="4561" y="1513"/>
                    <a:pt x="4811" y="977"/>
                  </a:cubicBezTo>
                  <a:cubicBezTo>
                    <a:pt x="4311" y="382"/>
                    <a:pt x="3561" y="1"/>
                    <a:pt x="27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7"/>
            <p:cNvSpPr/>
            <p:nvPr/>
          </p:nvSpPr>
          <p:spPr>
            <a:xfrm>
              <a:off x="5471800" y="2704025"/>
              <a:ext cx="136350" cy="136350"/>
            </a:xfrm>
            <a:custGeom>
              <a:rect b="b" l="l" r="r" t="t"/>
              <a:pathLst>
                <a:path extrusionOk="0" h="5454" w="5454">
                  <a:moveTo>
                    <a:pt x="2727" y="1"/>
                  </a:moveTo>
                  <a:cubicBezTo>
                    <a:pt x="1227" y="1"/>
                    <a:pt x="1" y="1227"/>
                    <a:pt x="1" y="2727"/>
                  </a:cubicBezTo>
                  <a:cubicBezTo>
                    <a:pt x="1" y="4228"/>
                    <a:pt x="1227" y="5454"/>
                    <a:pt x="2727" y="5454"/>
                  </a:cubicBezTo>
                  <a:cubicBezTo>
                    <a:pt x="4227" y="5454"/>
                    <a:pt x="5454" y="4228"/>
                    <a:pt x="5454" y="2727"/>
                  </a:cubicBezTo>
                  <a:cubicBezTo>
                    <a:pt x="5454" y="1227"/>
                    <a:pt x="4227" y="1"/>
                    <a:pt x="2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7"/>
            <p:cNvSpPr/>
            <p:nvPr/>
          </p:nvSpPr>
          <p:spPr>
            <a:xfrm>
              <a:off x="5471800" y="2906725"/>
              <a:ext cx="136350" cy="136375"/>
            </a:xfrm>
            <a:custGeom>
              <a:rect b="b" l="l" r="r" t="t"/>
              <a:pathLst>
                <a:path extrusionOk="0" h="5455" w="5454">
                  <a:moveTo>
                    <a:pt x="2727" y="1"/>
                  </a:moveTo>
                  <a:cubicBezTo>
                    <a:pt x="1227" y="1"/>
                    <a:pt x="1" y="1227"/>
                    <a:pt x="1" y="2728"/>
                  </a:cubicBezTo>
                  <a:cubicBezTo>
                    <a:pt x="1" y="4228"/>
                    <a:pt x="1227" y="5454"/>
                    <a:pt x="2727" y="5454"/>
                  </a:cubicBezTo>
                  <a:cubicBezTo>
                    <a:pt x="4227" y="5454"/>
                    <a:pt x="5454" y="4228"/>
                    <a:pt x="5454" y="2728"/>
                  </a:cubicBezTo>
                  <a:cubicBezTo>
                    <a:pt x="5454" y="1227"/>
                    <a:pt x="4227" y="1"/>
                    <a:pt x="2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 name="Google Shape;1615;p57"/>
          <p:cNvGrpSpPr/>
          <p:nvPr/>
        </p:nvGrpSpPr>
        <p:grpSpPr>
          <a:xfrm>
            <a:off x="6356143" y="2915928"/>
            <a:ext cx="341384" cy="467562"/>
            <a:chOff x="6017400" y="2469475"/>
            <a:chExt cx="418825" cy="573625"/>
          </a:xfrm>
        </p:grpSpPr>
        <p:sp>
          <p:nvSpPr>
            <p:cNvPr id="1616" name="Google Shape;1616;p57"/>
            <p:cNvSpPr/>
            <p:nvPr/>
          </p:nvSpPr>
          <p:spPr>
            <a:xfrm>
              <a:off x="6243625" y="2583175"/>
              <a:ext cx="167900" cy="459925"/>
            </a:xfrm>
            <a:custGeom>
              <a:rect b="b" l="l" r="r" t="t"/>
              <a:pathLst>
                <a:path extrusionOk="0" h="18397" w="6716">
                  <a:moveTo>
                    <a:pt x="858" y="1"/>
                  </a:moveTo>
                  <a:cubicBezTo>
                    <a:pt x="393" y="1"/>
                    <a:pt x="1" y="394"/>
                    <a:pt x="1" y="858"/>
                  </a:cubicBezTo>
                  <a:lnTo>
                    <a:pt x="1" y="6002"/>
                  </a:lnTo>
                  <a:cubicBezTo>
                    <a:pt x="251" y="5906"/>
                    <a:pt x="524" y="5847"/>
                    <a:pt x="822" y="5847"/>
                  </a:cubicBezTo>
                  <a:cubicBezTo>
                    <a:pt x="2013" y="5847"/>
                    <a:pt x="2977" y="6811"/>
                    <a:pt x="2977" y="8002"/>
                  </a:cubicBezTo>
                  <a:lnTo>
                    <a:pt x="2977" y="11633"/>
                  </a:lnTo>
                  <a:cubicBezTo>
                    <a:pt x="2977" y="12014"/>
                    <a:pt x="2679" y="12312"/>
                    <a:pt x="2298" y="12312"/>
                  </a:cubicBezTo>
                  <a:cubicBezTo>
                    <a:pt x="1929" y="12312"/>
                    <a:pt x="1632" y="12014"/>
                    <a:pt x="1632" y="11633"/>
                  </a:cubicBezTo>
                  <a:lnTo>
                    <a:pt x="1632" y="8002"/>
                  </a:lnTo>
                  <a:cubicBezTo>
                    <a:pt x="1632" y="7561"/>
                    <a:pt x="1263" y="7192"/>
                    <a:pt x="822" y="7192"/>
                  </a:cubicBezTo>
                  <a:cubicBezTo>
                    <a:pt x="370" y="7192"/>
                    <a:pt x="1" y="7561"/>
                    <a:pt x="1" y="8002"/>
                  </a:cubicBezTo>
                  <a:lnTo>
                    <a:pt x="1" y="12288"/>
                  </a:lnTo>
                  <a:cubicBezTo>
                    <a:pt x="1" y="12848"/>
                    <a:pt x="155" y="13419"/>
                    <a:pt x="441" y="13955"/>
                  </a:cubicBezTo>
                  <a:lnTo>
                    <a:pt x="2632" y="18003"/>
                  </a:lnTo>
                  <a:cubicBezTo>
                    <a:pt x="2763" y="18241"/>
                    <a:pt x="3025" y="18396"/>
                    <a:pt x="3299" y="18396"/>
                  </a:cubicBezTo>
                  <a:lnTo>
                    <a:pt x="5906" y="18396"/>
                  </a:lnTo>
                  <a:cubicBezTo>
                    <a:pt x="6168" y="18396"/>
                    <a:pt x="6406" y="18277"/>
                    <a:pt x="6549" y="18063"/>
                  </a:cubicBezTo>
                  <a:cubicBezTo>
                    <a:pt x="6692" y="17848"/>
                    <a:pt x="6716" y="17586"/>
                    <a:pt x="6620" y="17348"/>
                  </a:cubicBezTo>
                  <a:lnTo>
                    <a:pt x="6097" y="16062"/>
                  </a:lnTo>
                  <a:cubicBezTo>
                    <a:pt x="5989" y="15812"/>
                    <a:pt x="5942" y="15539"/>
                    <a:pt x="5942" y="15265"/>
                  </a:cubicBezTo>
                  <a:lnTo>
                    <a:pt x="5942" y="9633"/>
                  </a:lnTo>
                  <a:cubicBezTo>
                    <a:pt x="5942" y="9526"/>
                    <a:pt x="5906" y="9407"/>
                    <a:pt x="5858" y="9300"/>
                  </a:cubicBezTo>
                  <a:lnTo>
                    <a:pt x="1632" y="489"/>
                  </a:lnTo>
                  <a:cubicBezTo>
                    <a:pt x="1489" y="191"/>
                    <a:pt x="1191" y="1"/>
                    <a:pt x="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7"/>
            <p:cNvSpPr/>
            <p:nvPr/>
          </p:nvSpPr>
          <p:spPr>
            <a:xfrm>
              <a:off x="6210000" y="2469475"/>
              <a:ext cx="33650" cy="63125"/>
            </a:xfrm>
            <a:custGeom>
              <a:rect b="b" l="l" r="r" t="t"/>
              <a:pathLst>
                <a:path extrusionOk="0" h="2525" w="1346">
                  <a:moveTo>
                    <a:pt x="679" y="1"/>
                  </a:moveTo>
                  <a:cubicBezTo>
                    <a:pt x="310" y="1"/>
                    <a:pt x="0" y="298"/>
                    <a:pt x="0" y="679"/>
                  </a:cubicBezTo>
                  <a:lnTo>
                    <a:pt x="0" y="1858"/>
                  </a:lnTo>
                  <a:cubicBezTo>
                    <a:pt x="0" y="2227"/>
                    <a:pt x="310" y="2525"/>
                    <a:pt x="679" y="2525"/>
                  </a:cubicBezTo>
                  <a:cubicBezTo>
                    <a:pt x="1048" y="2525"/>
                    <a:pt x="1346" y="2227"/>
                    <a:pt x="1346" y="1858"/>
                  </a:cubicBezTo>
                  <a:lnTo>
                    <a:pt x="1346" y="679"/>
                  </a:lnTo>
                  <a:cubicBezTo>
                    <a:pt x="1346" y="298"/>
                    <a:pt x="1048"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7"/>
            <p:cNvSpPr/>
            <p:nvPr/>
          </p:nvSpPr>
          <p:spPr>
            <a:xfrm>
              <a:off x="6378475" y="2548500"/>
              <a:ext cx="57750" cy="54650"/>
            </a:xfrm>
            <a:custGeom>
              <a:rect b="b" l="l" r="r" t="t"/>
              <a:pathLst>
                <a:path extrusionOk="0" h="2186" w="2310">
                  <a:moveTo>
                    <a:pt x="1572" y="1"/>
                  </a:moveTo>
                  <a:cubicBezTo>
                    <a:pt x="1399" y="1"/>
                    <a:pt x="1226" y="66"/>
                    <a:pt x="1095" y="197"/>
                  </a:cubicBezTo>
                  <a:lnTo>
                    <a:pt x="262" y="1043"/>
                  </a:lnTo>
                  <a:cubicBezTo>
                    <a:pt x="0" y="1305"/>
                    <a:pt x="0" y="1721"/>
                    <a:pt x="262" y="1983"/>
                  </a:cubicBezTo>
                  <a:cubicBezTo>
                    <a:pt x="393" y="2114"/>
                    <a:pt x="572" y="2186"/>
                    <a:pt x="738" y="2186"/>
                  </a:cubicBezTo>
                  <a:cubicBezTo>
                    <a:pt x="917" y="2186"/>
                    <a:pt x="1084" y="2114"/>
                    <a:pt x="1214" y="1983"/>
                  </a:cubicBezTo>
                  <a:lnTo>
                    <a:pt x="2048" y="1150"/>
                  </a:lnTo>
                  <a:cubicBezTo>
                    <a:pt x="2310" y="888"/>
                    <a:pt x="2310" y="459"/>
                    <a:pt x="2048" y="197"/>
                  </a:cubicBezTo>
                  <a:cubicBezTo>
                    <a:pt x="1917" y="66"/>
                    <a:pt x="1744" y="1"/>
                    <a:pt x="1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7"/>
            <p:cNvSpPr/>
            <p:nvPr/>
          </p:nvSpPr>
          <p:spPr>
            <a:xfrm>
              <a:off x="6017400" y="2548500"/>
              <a:ext cx="57775" cy="54650"/>
            </a:xfrm>
            <a:custGeom>
              <a:rect b="b" l="l" r="r" t="t"/>
              <a:pathLst>
                <a:path extrusionOk="0" h="2186" w="2311">
                  <a:moveTo>
                    <a:pt x="739" y="1"/>
                  </a:moveTo>
                  <a:cubicBezTo>
                    <a:pt x="566" y="1"/>
                    <a:pt x="394" y="66"/>
                    <a:pt x="263" y="197"/>
                  </a:cubicBezTo>
                  <a:cubicBezTo>
                    <a:pt x="1" y="459"/>
                    <a:pt x="1" y="888"/>
                    <a:pt x="263" y="1150"/>
                  </a:cubicBezTo>
                  <a:lnTo>
                    <a:pt x="1096" y="1983"/>
                  </a:lnTo>
                  <a:cubicBezTo>
                    <a:pt x="1227" y="2114"/>
                    <a:pt x="1406" y="2186"/>
                    <a:pt x="1572" y="2186"/>
                  </a:cubicBezTo>
                  <a:cubicBezTo>
                    <a:pt x="1751" y="2186"/>
                    <a:pt x="1918" y="2114"/>
                    <a:pt x="2049" y="1983"/>
                  </a:cubicBezTo>
                  <a:cubicBezTo>
                    <a:pt x="2311" y="1721"/>
                    <a:pt x="2311" y="1305"/>
                    <a:pt x="2049" y="1043"/>
                  </a:cubicBezTo>
                  <a:lnTo>
                    <a:pt x="1215" y="197"/>
                  </a:lnTo>
                  <a:cubicBezTo>
                    <a:pt x="1084" y="66"/>
                    <a:pt x="912"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7"/>
            <p:cNvSpPr/>
            <p:nvPr/>
          </p:nvSpPr>
          <p:spPr>
            <a:xfrm>
              <a:off x="6042100" y="2583175"/>
              <a:ext cx="167925" cy="459925"/>
            </a:xfrm>
            <a:custGeom>
              <a:rect b="b" l="l" r="r" t="t"/>
              <a:pathLst>
                <a:path extrusionOk="0" h="18397" w="6717">
                  <a:moveTo>
                    <a:pt x="5859" y="1"/>
                  </a:moveTo>
                  <a:cubicBezTo>
                    <a:pt x="5525" y="1"/>
                    <a:pt x="5228" y="191"/>
                    <a:pt x="5085" y="489"/>
                  </a:cubicBezTo>
                  <a:lnTo>
                    <a:pt x="858" y="9300"/>
                  </a:lnTo>
                  <a:cubicBezTo>
                    <a:pt x="811" y="9407"/>
                    <a:pt x="775" y="9526"/>
                    <a:pt x="775" y="9633"/>
                  </a:cubicBezTo>
                  <a:lnTo>
                    <a:pt x="775" y="15265"/>
                  </a:lnTo>
                  <a:cubicBezTo>
                    <a:pt x="775" y="15539"/>
                    <a:pt x="727" y="15812"/>
                    <a:pt x="620" y="16062"/>
                  </a:cubicBezTo>
                  <a:lnTo>
                    <a:pt x="96" y="17348"/>
                  </a:lnTo>
                  <a:cubicBezTo>
                    <a:pt x="1" y="17586"/>
                    <a:pt x="25" y="17848"/>
                    <a:pt x="180" y="18063"/>
                  </a:cubicBezTo>
                  <a:cubicBezTo>
                    <a:pt x="322" y="18277"/>
                    <a:pt x="549" y="18396"/>
                    <a:pt x="811" y="18396"/>
                  </a:cubicBezTo>
                  <a:lnTo>
                    <a:pt x="3418" y="18396"/>
                  </a:lnTo>
                  <a:cubicBezTo>
                    <a:pt x="3692" y="18396"/>
                    <a:pt x="3954" y="18241"/>
                    <a:pt x="4085" y="18003"/>
                  </a:cubicBezTo>
                  <a:lnTo>
                    <a:pt x="6276" y="13955"/>
                  </a:lnTo>
                  <a:cubicBezTo>
                    <a:pt x="6561" y="13419"/>
                    <a:pt x="6716" y="12848"/>
                    <a:pt x="6716" y="12288"/>
                  </a:cubicBezTo>
                  <a:lnTo>
                    <a:pt x="6716" y="8002"/>
                  </a:lnTo>
                  <a:cubicBezTo>
                    <a:pt x="6716" y="7561"/>
                    <a:pt x="6347" y="7192"/>
                    <a:pt x="5906" y="7192"/>
                  </a:cubicBezTo>
                  <a:cubicBezTo>
                    <a:pt x="5454" y="7192"/>
                    <a:pt x="5085" y="7561"/>
                    <a:pt x="5085" y="8002"/>
                  </a:cubicBezTo>
                  <a:lnTo>
                    <a:pt x="5085" y="11633"/>
                  </a:lnTo>
                  <a:cubicBezTo>
                    <a:pt x="5085" y="12014"/>
                    <a:pt x="4787" y="12312"/>
                    <a:pt x="4418" y="12312"/>
                  </a:cubicBezTo>
                  <a:cubicBezTo>
                    <a:pt x="4049" y="12312"/>
                    <a:pt x="3740" y="12014"/>
                    <a:pt x="3740" y="11633"/>
                  </a:cubicBezTo>
                  <a:lnTo>
                    <a:pt x="3740" y="8002"/>
                  </a:lnTo>
                  <a:cubicBezTo>
                    <a:pt x="3740" y="6811"/>
                    <a:pt x="4716" y="5847"/>
                    <a:pt x="5906" y="5847"/>
                  </a:cubicBezTo>
                  <a:cubicBezTo>
                    <a:pt x="6192" y="5847"/>
                    <a:pt x="6466" y="5906"/>
                    <a:pt x="6716" y="6002"/>
                  </a:cubicBezTo>
                  <a:lnTo>
                    <a:pt x="6716" y="858"/>
                  </a:lnTo>
                  <a:cubicBezTo>
                    <a:pt x="6716" y="394"/>
                    <a:pt x="6335" y="1"/>
                    <a:pt x="5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57"/>
          <p:cNvGrpSpPr/>
          <p:nvPr/>
        </p:nvGrpSpPr>
        <p:grpSpPr>
          <a:xfrm>
            <a:off x="6918107" y="2915928"/>
            <a:ext cx="467786" cy="467562"/>
            <a:chOff x="6640400" y="2469475"/>
            <a:chExt cx="573900" cy="573625"/>
          </a:xfrm>
        </p:grpSpPr>
        <p:sp>
          <p:nvSpPr>
            <p:cNvPr id="1622" name="Google Shape;1622;p57"/>
            <p:cNvSpPr/>
            <p:nvPr/>
          </p:nvSpPr>
          <p:spPr>
            <a:xfrm>
              <a:off x="6774650" y="2604025"/>
              <a:ext cx="304825" cy="304525"/>
            </a:xfrm>
            <a:custGeom>
              <a:rect b="b" l="l" r="r" t="t"/>
              <a:pathLst>
                <a:path extrusionOk="0" h="12181" w="12193">
                  <a:moveTo>
                    <a:pt x="6096" y="2477"/>
                  </a:moveTo>
                  <a:cubicBezTo>
                    <a:pt x="6465" y="2477"/>
                    <a:pt x="6763" y="2775"/>
                    <a:pt x="6763" y="3144"/>
                  </a:cubicBezTo>
                  <a:lnTo>
                    <a:pt x="6763" y="4715"/>
                  </a:lnTo>
                  <a:lnTo>
                    <a:pt x="7989" y="4715"/>
                  </a:lnTo>
                  <a:cubicBezTo>
                    <a:pt x="8358" y="4715"/>
                    <a:pt x="8668" y="5013"/>
                    <a:pt x="8668" y="5382"/>
                  </a:cubicBezTo>
                  <a:cubicBezTo>
                    <a:pt x="8668" y="5751"/>
                    <a:pt x="8358" y="6049"/>
                    <a:pt x="7989" y="6049"/>
                  </a:cubicBezTo>
                  <a:lnTo>
                    <a:pt x="6763" y="6049"/>
                  </a:lnTo>
                  <a:lnTo>
                    <a:pt x="6763" y="9121"/>
                  </a:lnTo>
                  <a:cubicBezTo>
                    <a:pt x="6763" y="9490"/>
                    <a:pt x="6465" y="9799"/>
                    <a:pt x="6096" y="9799"/>
                  </a:cubicBezTo>
                  <a:cubicBezTo>
                    <a:pt x="5727" y="9799"/>
                    <a:pt x="5430" y="9490"/>
                    <a:pt x="5430" y="9121"/>
                  </a:cubicBezTo>
                  <a:lnTo>
                    <a:pt x="5430" y="6049"/>
                  </a:lnTo>
                  <a:lnTo>
                    <a:pt x="4203" y="6049"/>
                  </a:lnTo>
                  <a:cubicBezTo>
                    <a:pt x="3834" y="6049"/>
                    <a:pt x="3525" y="5751"/>
                    <a:pt x="3525" y="5382"/>
                  </a:cubicBezTo>
                  <a:cubicBezTo>
                    <a:pt x="3525" y="5013"/>
                    <a:pt x="3834" y="4715"/>
                    <a:pt x="4203" y="4715"/>
                  </a:cubicBezTo>
                  <a:lnTo>
                    <a:pt x="5430" y="4715"/>
                  </a:lnTo>
                  <a:lnTo>
                    <a:pt x="5430" y="3144"/>
                  </a:lnTo>
                  <a:cubicBezTo>
                    <a:pt x="5430" y="2775"/>
                    <a:pt x="5727" y="2477"/>
                    <a:pt x="6096" y="2477"/>
                  </a:cubicBezTo>
                  <a:close/>
                  <a:moveTo>
                    <a:pt x="0" y="0"/>
                  </a:moveTo>
                  <a:lnTo>
                    <a:pt x="0" y="12180"/>
                  </a:lnTo>
                  <a:lnTo>
                    <a:pt x="12192" y="12180"/>
                  </a:lnTo>
                  <a:lnTo>
                    <a:pt x="12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7"/>
            <p:cNvSpPr/>
            <p:nvPr/>
          </p:nvSpPr>
          <p:spPr>
            <a:xfrm>
              <a:off x="6640400" y="2469475"/>
              <a:ext cx="573900" cy="123550"/>
            </a:xfrm>
            <a:custGeom>
              <a:rect b="b" l="l" r="r" t="t"/>
              <a:pathLst>
                <a:path extrusionOk="0" h="4942" w="22956">
                  <a:moveTo>
                    <a:pt x="3370" y="1"/>
                  </a:moveTo>
                  <a:cubicBezTo>
                    <a:pt x="3001" y="1"/>
                    <a:pt x="2703" y="298"/>
                    <a:pt x="2703" y="679"/>
                  </a:cubicBezTo>
                  <a:lnTo>
                    <a:pt x="2703" y="1799"/>
                  </a:lnTo>
                  <a:lnTo>
                    <a:pt x="1346" y="1799"/>
                  </a:lnTo>
                  <a:lnTo>
                    <a:pt x="1346" y="1572"/>
                  </a:lnTo>
                  <a:cubicBezTo>
                    <a:pt x="1346" y="1203"/>
                    <a:pt x="1048" y="906"/>
                    <a:pt x="679" y="906"/>
                  </a:cubicBezTo>
                  <a:cubicBezTo>
                    <a:pt x="310" y="906"/>
                    <a:pt x="1" y="1203"/>
                    <a:pt x="1" y="1572"/>
                  </a:cubicBezTo>
                  <a:lnTo>
                    <a:pt x="1" y="3370"/>
                  </a:lnTo>
                  <a:cubicBezTo>
                    <a:pt x="1" y="3739"/>
                    <a:pt x="310" y="4037"/>
                    <a:pt x="679" y="4037"/>
                  </a:cubicBezTo>
                  <a:cubicBezTo>
                    <a:pt x="1048" y="4037"/>
                    <a:pt x="1346" y="3739"/>
                    <a:pt x="1346" y="3370"/>
                  </a:cubicBezTo>
                  <a:lnTo>
                    <a:pt x="1346" y="3144"/>
                  </a:lnTo>
                  <a:lnTo>
                    <a:pt x="2703" y="3144"/>
                  </a:lnTo>
                  <a:lnTo>
                    <a:pt x="2703" y="4263"/>
                  </a:lnTo>
                  <a:cubicBezTo>
                    <a:pt x="2703" y="4347"/>
                    <a:pt x="2715" y="4418"/>
                    <a:pt x="2739" y="4489"/>
                  </a:cubicBezTo>
                  <a:cubicBezTo>
                    <a:pt x="2834" y="4751"/>
                    <a:pt x="3084" y="4942"/>
                    <a:pt x="3370" y="4942"/>
                  </a:cubicBezTo>
                  <a:cubicBezTo>
                    <a:pt x="3739" y="4942"/>
                    <a:pt x="4049" y="4644"/>
                    <a:pt x="4049" y="4263"/>
                  </a:cubicBezTo>
                  <a:lnTo>
                    <a:pt x="4049" y="4037"/>
                  </a:lnTo>
                  <a:lnTo>
                    <a:pt x="18908" y="4037"/>
                  </a:lnTo>
                  <a:lnTo>
                    <a:pt x="18908" y="4263"/>
                  </a:lnTo>
                  <a:cubicBezTo>
                    <a:pt x="18908" y="4644"/>
                    <a:pt x="19217" y="4942"/>
                    <a:pt x="19586" y="4942"/>
                  </a:cubicBezTo>
                  <a:cubicBezTo>
                    <a:pt x="19872" y="4942"/>
                    <a:pt x="20122" y="4751"/>
                    <a:pt x="20217" y="4489"/>
                  </a:cubicBezTo>
                  <a:cubicBezTo>
                    <a:pt x="20241" y="4418"/>
                    <a:pt x="20253" y="4347"/>
                    <a:pt x="20253" y="4263"/>
                  </a:cubicBezTo>
                  <a:lnTo>
                    <a:pt x="20253" y="3144"/>
                  </a:lnTo>
                  <a:lnTo>
                    <a:pt x="21610" y="3144"/>
                  </a:lnTo>
                  <a:lnTo>
                    <a:pt x="21610" y="3370"/>
                  </a:lnTo>
                  <a:cubicBezTo>
                    <a:pt x="21610" y="3739"/>
                    <a:pt x="21908" y="4037"/>
                    <a:pt x="22277" y="4037"/>
                  </a:cubicBezTo>
                  <a:cubicBezTo>
                    <a:pt x="22646" y="4037"/>
                    <a:pt x="22956" y="3739"/>
                    <a:pt x="22956" y="3370"/>
                  </a:cubicBezTo>
                  <a:lnTo>
                    <a:pt x="22956" y="1572"/>
                  </a:lnTo>
                  <a:cubicBezTo>
                    <a:pt x="22956" y="1203"/>
                    <a:pt x="22646" y="906"/>
                    <a:pt x="22277" y="906"/>
                  </a:cubicBezTo>
                  <a:cubicBezTo>
                    <a:pt x="21908" y="906"/>
                    <a:pt x="21610" y="1203"/>
                    <a:pt x="21610" y="1572"/>
                  </a:cubicBezTo>
                  <a:lnTo>
                    <a:pt x="21610" y="1799"/>
                  </a:lnTo>
                  <a:lnTo>
                    <a:pt x="20253" y="1799"/>
                  </a:lnTo>
                  <a:lnTo>
                    <a:pt x="20253" y="679"/>
                  </a:lnTo>
                  <a:cubicBezTo>
                    <a:pt x="20253" y="298"/>
                    <a:pt x="19955" y="1"/>
                    <a:pt x="19586" y="1"/>
                  </a:cubicBezTo>
                  <a:cubicBezTo>
                    <a:pt x="19217" y="1"/>
                    <a:pt x="18908" y="298"/>
                    <a:pt x="18908" y="679"/>
                  </a:cubicBezTo>
                  <a:lnTo>
                    <a:pt x="18908" y="906"/>
                  </a:lnTo>
                  <a:lnTo>
                    <a:pt x="4049" y="906"/>
                  </a:lnTo>
                  <a:lnTo>
                    <a:pt x="4049" y="679"/>
                  </a:lnTo>
                  <a:cubicBezTo>
                    <a:pt x="4049" y="298"/>
                    <a:pt x="3739" y="1"/>
                    <a:pt x="3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7"/>
            <p:cNvSpPr/>
            <p:nvPr/>
          </p:nvSpPr>
          <p:spPr>
            <a:xfrm>
              <a:off x="6640400" y="2919525"/>
              <a:ext cx="573900" cy="123575"/>
            </a:xfrm>
            <a:custGeom>
              <a:rect b="b" l="l" r="r" t="t"/>
              <a:pathLst>
                <a:path extrusionOk="0" h="4943" w="22956">
                  <a:moveTo>
                    <a:pt x="3370" y="1"/>
                  </a:moveTo>
                  <a:cubicBezTo>
                    <a:pt x="3072" y="1"/>
                    <a:pt x="2822" y="203"/>
                    <a:pt x="2727" y="465"/>
                  </a:cubicBezTo>
                  <a:cubicBezTo>
                    <a:pt x="2715" y="537"/>
                    <a:pt x="2703" y="608"/>
                    <a:pt x="2703" y="680"/>
                  </a:cubicBezTo>
                  <a:lnTo>
                    <a:pt x="2703" y="1799"/>
                  </a:lnTo>
                  <a:lnTo>
                    <a:pt x="1346" y="1799"/>
                  </a:lnTo>
                  <a:lnTo>
                    <a:pt x="1346" y="1573"/>
                  </a:lnTo>
                  <a:cubicBezTo>
                    <a:pt x="1346" y="1203"/>
                    <a:pt x="1048" y="906"/>
                    <a:pt x="679" y="906"/>
                  </a:cubicBezTo>
                  <a:cubicBezTo>
                    <a:pt x="310" y="906"/>
                    <a:pt x="1" y="1203"/>
                    <a:pt x="1" y="1573"/>
                  </a:cubicBezTo>
                  <a:lnTo>
                    <a:pt x="1" y="3370"/>
                  </a:lnTo>
                  <a:cubicBezTo>
                    <a:pt x="1" y="3740"/>
                    <a:pt x="310" y="4049"/>
                    <a:pt x="679" y="4049"/>
                  </a:cubicBezTo>
                  <a:cubicBezTo>
                    <a:pt x="1048" y="4049"/>
                    <a:pt x="1346" y="3740"/>
                    <a:pt x="1346" y="3370"/>
                  </a:cubicBezTo>
                  <a:lnTo>
                    <a:pt x="1346" y="3144"/>
                  </a:lnTo>
                  <a:lnTo>
                    <a:pt x="2703" y="3144"/>
                  </a:lnTo>
                  <a:lnTo>
                    <a:pt x="2703" y="4275"/>
                  </a:lnTo>
                  <a:cubicBezTo>
                    <a:pt x="2703" y="4644"/>
                    <a:pt x="3001" y="4942"/>
                    <a:pt x="3370" y="4942"/>
                  </a:cubicBezTo>
                  <a:cubicBezTo>
                    <a:pt x="3739" y="4942"/>
                    <a:pt x="4049" y="4644"/>
                    <a:pt x="4049" y="4275"/>
                  </a:cubicBezTo>
                  <a:lnTo>
                    <a:pt x="4049" y="4049"/>
                  </a:lnTo>
                  <a:lnTo>
                    <a:pt x="18908" y="4049"/>
                  </a:lnTo>
                  <a:lnTo>
                    <a:pt x="18908" y="4275"/>
                  </a:lnTo>
                  <a:cubicBezTo>
                    <a:pt x="18908" y="4644"/>
                    <a:pt x="19217" y="4942"/>
                    <a:pt x="19586" y="4942"/>
                  </a:cubicBezTo>
                  <a:cubicBezTo>
                    <a:pt x="19955" y="4942"/>
                    <a:pt x="20253" y="4644"/>
                    <a:pt x="20253" y="4275"/>
                  </a:cubicBezTo>
                  <a:lnTo>
                    <a:pt x="20253" y="3144"/>
                  </a:lnTo>
                  <a:lnTo>
                    <a:pt x="21610" y="3144"/>
                  </a:lnTo>
                  <a:lnTo>
                    <a:pt x="21610" y="3370"/>
                  </a:lnTo>
                  <a:cubicBezTo>
                    <a:pt x="21610" y="3740"/>
                    <a:pt x="21908" y="4049"/>
                    <a:pt x="22277" y="4049"/>
                  </a:cubicBezTo>
                  <a:cubicBezTo>
                    <a:pt x="22646" y="4049"/>
                    <a:pt x="22956" y="3740"/>
                    <a:pt x="22956" y="3370"/>
                  </a:cubicBezTo>
                  <a:lnTo>
                    <a:pt x="22956" y="1573"/>
                  </a:lnTo>
                  <a:cubicBezTo>
                    <a:pt x="22956" y="1203"/>
                    <a:pt x="22646" y="906"/>
                    <a:pt x="22277" y="906"/>
                  </a:cubicBezTo>
                  <a:cubicBezTo>
                    <a:pt x="21908" y="906"/>
                    <a:pt x="21610" y="1203"/>
                    <a:pt x="21610" y="1573"/>
                  </a:cubicBezTo>
                  <a:lnTo>
                    <a:pt x="21610" y="1799"/>
                  </a:lnTo>
                  <a:lnTo>
                    <a:pt x="20253" y="1799"/>
                  </a:lnTo>
                  <a:lnTo>
                    <a:pt x="20253" y="680"/>
                  </a:lnTo>
                  <a:cubicBezTo>
                    <a:pt x="20253" y="596"/>
                    <a:pt x="20241" y="513"/>
                    <a:pt x="20217" y="441"/>
                  </a:cubicBezTo>
                  <a:cubicBezTo>
                    <a:pt x="20110" y="180"/>
                    <a:pt x="19872" y="1"/>
                    <a:pt x="19586" y="1"/>
                  </a:cubicBezTo>
                  <a:cubicBezTo>
                    <a:pt x="19217" y="1"/>
                    <a:pt x="18908" y="311"/>
                    <a:pt x="18908" y="680"/>
                  </a:cubicBezTo>
                  <a:lnTo>
                    <a:pt x="18908" y="906"/>
                  </a:lnTo>
                  <a:lnTo>
                    <a:pt x="4049" y="906"/>
                  </a:lnTo>
                  <a:lnTo>
                    <a:pt x="4049" y="680"/>
                  </a:lnTo>
                  <a:cubicBezTo>
                    <a:pt x="4049" y="311"/>
                    <a:pt x="3739" y="1"/>
                    <a:pt x="33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57"/>
          <p:cNvGrpSpPr/>
          <p:nvPr/>
        </p:nvGrpSpPr>
        <p:grpSpPr>
          <a:xfrm>
            <a:off x="1696895" y="3570208"/>
            <a:ext cx="362964" cy="467562"/>
            <a:chOff x="507800" y="3113000"/>
            <a:chExt cx="445300" cy="573625"/>
          </a:xfrm>
        </p:grpSpPr>
        <p:sp>
          <p:nvSpPr>
            <p:cNvPr id="1626" name="Google Shape;1626;p57"/>
            <p:cNvSpPr/>
            <p:nvPr/>
          </p:nvSpPr>
          <p:spPr>
            <a:xfrm>
              <a:off x="654525" y="3205000"/>
              <a:ext cx="151550" cy="75325"/>
            </a:xfrm>
            <a:custGeom>
              <a:rect b="b" l="l" r="r" t="t"/>
              <a:pathLst>
                <a:path extrusionOk="0" h="3013" w="6062">
                  <a:moveTo>
                    <a:pt x="3037" y="0"/>
                  </a:moveTo>
                  <a:cubicBezTo>
                    <a:pt x="1370" y="0"/>
                    <a:pt x="13" y="1357"/>
                    <a:pt x="1" y="3012"/>
                  </a:cubicBezTo>
                  <a:cubicBezTo>
                    <a:pt x="977" y="2715"/>
                    <a:pt x="1989" y="2560"/>
                    <a:pt x="3037" y="2560"/>
                  </a:cubicBezTo>
                  <a:cubicBezTo>
                    <a:pt x="4073" y="2560"/>
                    <a:pt x="5097" y="2715"/>
                    <a:pt x="6061" y="3012"/>
                  </a:cubicBezTo>
                  <a:cubicBezTo>
                    <a:pt x="6049" y="1345"/>
                    <a:pt x="4692" y="0"/>
                    <a:pt x="30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7"/>
            <p:cNvSpPr/>
            <p:nvPr/>
          </p:nvSpPr>
          <p:spPr>
            <a:xfrm>
              <a:off x="507800" y="3113000"/>
              <a:ext cx="445300" cy="498025"/>
            </a:xfrm>
            <a:custGeom>
              <a:rect b="b" l="l" r="r" t="t"/>
              <a:pathLst>
                <a:path extrusionOk="0" h="19921" w="17812">
                  <a:moveTo>
                    <a:pt x="8906" y="1"/>
                  </a:moveTo>
                  <a:cubicBezTo>
                    <a:pt x="3989" y="1"/>
                    <a:pt x="0" y="4001"/>
                    <a:pt x="0" y="8919"/>
                  </a:cubicBezTo>
                  <a:lnTo>
                    <a:pt x="0" y="19920"/>
                  </a:lnTo>
                  <a:lnTo>
                    <a:pt x="4524" y="19920"/>
                  </a:lnTo>
                  <a:lnTo>
                    <a:pt x="4524" y="6716"/>
                  </a:lnTo>
                  <a:cubicBezTo>
                    <a:pt x="4524" y="4299"/>
                    <a:pt x="6489" y="2335"/>
                    <a:pt x="8906" y="2335"/>
                  </a:cubicBezTo>
                  <a:cubicBezTo>
                    <a:pt x="11311" y="2335"/>
                    <a:pt x="13276" y="4299"/>
                    <a:pt x="13276" y="6716"/>
                  </a:cubicBezTo>
                  <a:lnTo>
                    <a:pt x="13276" y="19920"/>
                  </a:lnTo>
                  <a:lnTo>
                    <a:pt x="17812" y="19920"/>
                  </a:lnTo>
                  <a:lnTo>
                    <a:pt x="17812" y="8919"/>
                  </a:lnTo>
                  <a:cubicBezTo>
                    <a:pt x="17812" y="4001"/>
                    <a:pt x="13811" y="1"/>
                    <a:pt x="8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7"/>
            <p:cNvSpPr/>
            <p:nvPr/>
          </p:nvSpPr>
          <p:spPr>
            <a:xfrm>
              <a:off x="507800" y="3644625"/>
              <a:ext cx="113125" cy="42000"/>
            </a:xfrm>
            <a:custGeom>
              <a:rect b="b" l="l" r="r" t="t"/>
              <a:pathLst>
                <a:path extrusionOk="0" h="1680" w="4525">
                  <a:moveTo>
                    <a:pt x="0" y="1"/>
                  </a:moveTo>
                  <a:lnTo>
                    <a:pt x="0" y="1001"/>
                  </a:lnTo>
                  <a:cubicBezTo>
                    <a:pt x="0" y="1382"/>
                    <a:pt x="298" y="1679"/>
                    <a:pt x="667" y="1679"/>
                  </a:cubicBezTo>
                  <a:lnTo>
                    <a:pt x="3858" y="1679"/>
                  </a:lnTo>
                  <a:cubicBezTo>
                    <a:pt x="4227" y="1679"/>
                    <a:pt x="4524" y="1382"/>
                    <a:pt x="4524" y="1001"/>
                  </a:cubicBezTo>
                  <a:lnTo>
                    <a:pt x="45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7"/>
            <p:cNvSpPr/>
            <p:nvPr/>
          </p:nvSpPr>
          <p:spPr>
            <a:xfrm>
              <a:off x="839675" y="3644625"/>
              <a:ext cx="113425" cy="42000"/>
            </a:xfrm>
            <a:custGeom>
              <a:rect b="b" l="l" r="r" t="t"/>
              <a:pathLst>
                <a:path extrusionOk="0" h="1680" w="4537">
                  <a:moveTo>
                    <a:pt x="1" y="1"/>
                  </a:moveTo>
                  <a:lnTo>
                    <a:pt x="1" y="1001"/>
                  </a:lnTo>
                  <a:cubicBezTo>
                    <a:pt x="1" y="1382"/>
                    <a:pt x="298" y="1679"/>
                    <a:pt x="679" y="1679"/>
                  </a:cubicBezTo>
                  <a:lnTo>
                    <a:pt x="3858" y="1679"/>
                  </a:lnTo>
                  <a:cubicBezTo>
                    <a:pt x="4227" y="1679"/>
                    <a:pt x="4537" y="1382"/>
                    <a:pt x="4537" y="1001"/>
                  </a:cubicBezTo>
                  <a:lnTo>
                    <a:pt x="45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 name="Google Shape;1630;p57"/>
          <p:cNvGrpSpPr/>
          <p:nvPr/>
        </p:nvGrpSpPr>
        <p:grpSpPr>
          <a:xfrm>
            <a:off x="2274714" y="3570208"/>
            <a:ext cx="467786" cy="467562"/>
            <a:chOff x="1162925" y="3113000"/>
            <a:chExt cx="573900" cy="573625"/>
          </a:xfrm>
        </p:grpSpPr>
        <p:sp>
          <p:nvSpPr>
            <p:cNvPr id="1631" name="Google Shape;1631;p57"/>
            <p:cNvSpPr/>
            <p:nvPr/>
          </p:nvSpPr>
          <p:spPr>
            <a:xfrm>
              <a:off x="1508200" y="3113000"/>
              <a:ext cx="228625" cy="190250"/>
            </a:xfrm>
            <a:custGeom>
              <a:rect b="b" l="l" r="r" t="t"/>
              <a:pathLst>
                <a:path extrusionOk="0" h="7610" w="9145">
                  <a:moveTo>
                    <a:pt x="2347" y="1"/>
                  </a:moveTo>
                  <a:cubicBezTo>
                    <a:pt x="1406" y="1"/>
                    <a:pt x="549" y="430"/>
                    <a:pt x="1" y="1132"/>
                  </a:cubicBezTo>
                  <a:cubicBezTo>
                    <a:pt x="858" y="1620"/>
                    <a:pt x="1573" y="2370"/>
                    <a:pt x="2001" y="3299"/>
                  </a:cubicBezTo>
                  <a:cubicBezTo>
                    <a:pt x="2144" y="3287"/>
                    <a:pt x="2275" y="3275"/>
                    <a:pt x="2418" y="3275"/>
                  </a:cubicBezTo>
                  <a:cubicBezTo>
                    <a:pt x="4823" y="3275"/>
                    <a:pt x="6788" y="5216"/>
                    <a:pt x="6835" y="7609"/>
                  </a:cubicBezTo>
                  <a:cubicBezTo>
                    <a:pt x="8133" y="7454"/>
                    <a:pt x="9145" y="6359"/>
                    <a:pt x="9145" y="5025"/>
                  </a:cubicBezTo>
                  <a:cubicBezTo>
                    <a:pt x="9145" y="3585"/>
                    <a:pt x="7966" y="2418"/>
                    <a:pt x="6538" y="2418"/>
                  </a:cubicBezTo>
                  <a:cubicBezTo>
                    <a:pt x="6347" y="2418"/>
                    <a:pt x="6145" y="2442"/>
                    <a:pt x="5954" y="2489"/>
                  </a:cubicBezTo>
                  <a:cubicBezTo>
                    <a:pt x="5907" y="2499"/>
                    <a:pt x="5860" y="2504"/>
                    <a:pt x="5813" y="2504"/>
                  </a:cubicBezTo>
                  <a:cubicBezTo>
                    <a:pt x="5528" y="2504"/>
                    <a:pt x="5260" y="2323"/>
                    <a:pt x="5168" y="2037"/>
                  </a:cubicBezTo>
                  <a:cubicBezTo>
                    <a:pt x="4763" y="823"/>
                    <a:pt x="3632" y="1"/>
                    <a:pt x="2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7"/>
            <p:cNvSpPr/>
            <p:nvPr/>
          </p:nvSpPr>
          <p:spPr>
            <a:xfrm>
              <a:off x="1162925" y="3113000"/>
              <a:ext cx="225950" cy="190250"/>
            </a:xfrm>
            <a:custGeom>
              <a:rect b="b" l="l" r="r" t="t"/>
              <a:pathLst>
                <a:path extrusionOk="0" h="7610" w="9038">
                  <a:moveTo>
                    <a:pt x="6704" y="1"/>
                  </a:moveTo>
                  <a:cubicBezTo>
                    <a:pt x="5430" y="1"/>
                    <a:pt x="4287" y="811"/>
                    <a:pt x="3882" y="2025"/>
                  </a:cubicBezTo>
                  <a:cubicBezTo>
                    <a:pt x="3790" y="2301"/>
                    <a:pt x="3531" y="2481"/>
                    <a:pt x="3257" y="2481"/>
                  </a:cubicBezTo>
                  <a:cubicBezTo>
                    <a:pt x="3211" y="2481"/>
                    <a:pt x="3166" y="2476"/>
                    <a:pt x="3120" y="2466"/>
                  </a:cubicBezTo>
                  <a:cubicBezTo>
                    <a:pt x="2953" y="2430"/>
                    <a:pt x="2775" y="2418"/>
                    <a:pt x="2608" y="2418"/>
                  </a:cubicBezTo>
                  <a:cubicBezTo>
                    <a:pt x="1179" y="2418"/>
                    <a:pt x="1" y="3585"/>
                    <a:pt x="1" y="5025"/>
                  </a:cubicBezTo>
                  <a:cubicBezTo>
                    <a:pt x="1" y="6359"/>
                    <a:pt x="1013" y="7454"/>
                    <a:pt x="2311" y="7609"/>
                  </a:cubicBezTo>
                  <a:cubicBezTo>
                    <a:pt x="2358" y="5216"/>
                    <a:pt x="4323" y="3275"/>
                    <a:pt x="6728" y="3275"/>
                  </a:cubicBezTo>
                  <a:cubicBezTo>
                    <a:pt x="6835" y="3275"/>
                    <a:pt x="6930" y="3275"/>
                    <a:pt x="7025" y="3287"/>
                  </a:cubicBezTo>
                  <a:cubicBezTo>
                    <a:pt x="7466" y="2358"/>
                    <a:pt x="8180" y="1620"/>
                    <a:pt x="9038" y="1132"/>
                  </a:cubicBezTo>
                  <a:cubicBezTo>
                    <a:pt x="8490" y="430"/>
                    <a:pt x="7633" y="1"/>
                    <a:pt x="6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7"/>
            <p:cNvSpPr/>
            <p:nvPr/>
          </p:nvSpPr>
          <p:spPr>
            <a:xfrm>
              <a:off x="1254300" y="3159150"/>
              <a:ext cx="391150" cy="527475"/>
            </a:xfrm>
            <a:custGeom>
              <a:rect b="b" l="l" r="r" t="t"/>
              <a:pathLst>
                <a:path extrusionOk="0" h="21099" w="15646">
                  <a:moveTo>
                    <a:pt x="7764" y="0"/>
                  </a:moveTo>
                  <a:cubicBezTo>
                    <a:pt x="6264" y="0"/>
                    <a:pt x="4918" y="965"/>
                    <a:pt x="4442" y="2394"/>
                  </a:cubicBezTo>
                  <a:cubicBezTo>
                    <a:pt x="4348" y="2665"/>
                    <a:pt x="4080" y="2845"/>
                    <a:pt x="3799" y="2845"/>
                  </a:cubicBezTo>
                  <a:cubicBezTo>
                    <a:pt x="3759" y="2845"/>
                    <a:pt x="3720" y="2841"/>
                    <a:pt x="3680" y="2834"/>
                  </a:cubicBezTo>
                  <a:cubicBezTo>
                    <a:pt x="3478" y="2798"/>
                    <a:pt x="3275" y="2775"/>
                    <a:pt x="3073" y="2775"/>
                  </a:cubicBezTo>
                  <a:cubicBezTo>
                    <a:pt x="1382" y="2775"/>
                    <a:pt x="1" y="4156"/>
                    <a:pt x="1" y="5858"/>
                  </a:cubicBezTo>
                  <a:cubicBezTo>
                    <a:pt x="1" y="7549"/>
                    <a:pt x="1382" y="8930"/>
                    <a:pt x="3073" y="8930"/>
                  </a:cubicBezTo>
                  <a:lnTo>
                    <a:pt x="4192" y="8930"/>
                  </a:lnTo>
                  <a:lnTo>
                    <a:pt x="4192" y="5370"/>
                  </a:lnTo>
                  <a:cubicBezTo>
                    <a:pt x="4192" y="5013"/>
                    <a:pt x="4490" y="4703"/>
                    <a:pt x="4859" y="4703"/>
                  </a:cubicBezTo>
                  <a:cubicBezTo>
                    <a:pt x="5228" y="4703"/>
                    <a:pt x="5525" y="5013"/>
                    <a:pt x="5525" y="5370"/>
                  </a:cubicBezTo>
                  <a:lnTo>
                    <a:pt x="5525" y="6275"/>
                  </a:lnTo>
                  <a:lnTo>
                    <a:pt x="10121" y="6275"/>
                  </a:lnTo>
                  <a:lnTo>
                    <a:pt x="10121" y="5370"/>
                  </a:lnTo>
                  <a:cubicBezTo>
                    <a:pt x="10121" y="5013"/>
                    <a:pt x="10419" y="4703"/>
                    <a:pt x="10788" y="4703"/>
                  </a:cubicBezTo>
                  <a:cubicBezTo>
                    <a:pt x="11157" y="4703"/>
                    <a:pt x="11455" y="5013"/>
                    <a:pt x="11455" y="5370"/>
                  </a:cubicBezTo>
                  <a:lnTo>
                    <a:pt x="11455" y="8930"/>
                  </a:lnTo>
                  <a:lnTo>
                    <a:pt x="12574" y="8930"/>
                  </a:lnTo>
                  <a:cubicBezTo>
                    <a:pt x="14265" y="8930"/>
                    <a:pt x="15646" y="7549"/>
                    <a:pt x="15646" y="5858"/>
                  </a:cubicBezTo>
                  <a:cubicBezTo>
                    <a:pt x="15646" y="4156"/>
                    <a:pt x="14265" y="2775"/>
                    <a:pt x="12574" y="2775"/>
                  </a:cubicBezTo>
                  <a:cubicBezTo>
                    <a:pt x="12336" y="2775"/>
                    <a:pt x="12110" y="2798"/>
                    <a:pt x="11883" y="2858"/>
                  </a:cubicBezTo>
                  <a:cubicBezTo>
                    <a:pt x="11836" y="2868"/>
                    <a:pt x="11789" y="2873"/>
                    <a:pt x="11742" y="2873"/>
                  </a:cubicBezTo>
                  <a:cubicBezTo>
                    <a:pt x="11457" y="2873"/>
                    <a:pt x="11190" y="2692"/>
                    <a:pt x="11098" y="2406"/>
                  </a:cubicBezTo>
                  <a:cubicBezTo>
                    <a:pt x="10621" y="977"/>
                    <a:pt x="9288" y="0"/>
                    <a:pt x="7764" y="0"/>
                  </a:cubicBezTo>
                  <a:close/>
                  <a:moveTo>
                    <a:pt x="10109" y="8930"/>
                  </a:moveTo>
                  <a:lnTo>
                    <a:pt x="10109" y="10252"/>
                  </a:lnTo>
                  <a:lnTo>
                    <a:pt x="5537" y="10252"/>
                  </a:lnTo>
                  <a:lnTo>
                    <a:pt x="5537" y="8930"/>
                  </a:lnTo>
                  <a:close/>
                  <a:moveTo>
                    <a:pt x="10109" y="11597"/>
                  </a:moveTo>
                  <a:lnTo>
                    <a:pt x="10109" y="14216"/>
                  </a:lnTo>
                  <a:lnTo>
                    <a:pt x="5537" y="14216"/>
                  </a:lnTo>
                  <a:lnTo>
                    <a:pt x="5537" y="11597"/>
                  </a:lnTo>
                  <a:close/>
                  <a:moveTo>
                    <a:pt x="10109" y="15562"/>
                  </a:moveTo>
                  <a:lnTo>
                    <a:pt x="10109" y="18193"/>
                  </a:lnTo>
                  <a:lnTo>
                    <a:pt x="5537" y="18193"/>
                  </a:lnTo>
                  <a:lnTo>
                    <a:pt x="5537" y="15562"/>
                  </a:lnTo>
                  <a:close/>
                  <a:moveTo>
                    <a:pt x="5525" y="7620"/>
                  </a:moveTo>
                  <a:lnTo>
                    <a:pt x="5525" y="8942"/>
                  </a:lnTo>
                  <a:lnTo>
                    <a:pt x="4192" y="8942"/>
                  </a:lnTo>
                  <a:lnTo>
                    <a:pt x="4192" y="20420"/>
                  </a:lnTo>
                  <a:cubicBezTo>
                    <a:pt x="4192" y="20801"/>
                    <a:pt x="4490" y="21098"/>
                    <a:pt x="4859" y="21098"/>
                  </a:cubicBezTo>
                  <a:cubicBezTo>
                    <a:pt x="5228" y="21098"/>
                    <a:pt x="5537" y="20801"/>
                    <a:pt x="5537" y="20420"/>
                  </a:cubicBezTo>
                  <a:lnTo>
                    <a:pt x="5537" y="19539"/>
                  </a:lnTo>
                  <a:lnTo>
                    <a:pt x="10109" y="19539"/>
                  </a:lnTo>
                  <a:lnTo>
                    <a:pt x="10109" y="20420"/>
                  </a:lnTo>
                  <a:cubicBezTo>
                    <a:pt x="10109" y="20801"/>
                    <a:pt x="10419" y="21098"/>
                    <a:pt x="10788" y="21098"/>
                  </a:cubicBezTo>
                  <a:cubicBezTo>
                    <a:pt x="11157" y="21098"/>
                    <a:pt x="11455" y="20801"/>
                    <a:pt x="11455" y="20420"/>
                  </a:cubicBezTo>
                  <a:lnTo>
                    <a:pt x="11455" y="8942"/>
                  </a:lnTo>
                  <a:lnTo>
                    <a:pt x="10121" y="8942"/>
                  </a:lnTo>
                  <a:lnTo>
                    <a:pt x="10121" y="762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57"/>
          <p:cNvGrpSpPr/>
          <p:nvPr/>
        </p:nvGrpSpPr>
        <p:grpSpPr>
          <a:xfrm>
            <a:off x="2957356" y="3570208"/>
            <a:ext cx="405431" cy="467562"/>
            <a:chOff x="1868375" y="3113000"/>
            <a:chExt cx="497400" cy="573625"/>
          </a:xfrm>
        </p:grpSpPr>
        <p:sp>
          <p:nvSpPr>
            <p:cNvPr id="1635" name="Google Shape;1635;p57"/>
            <p:cNvSpPr/>
            <p:nvPr/>
          </p:nvSpPr>
          <p:spPr>
            <a:xfrm>
              <a:off x="1868375" y="3556525"/>
              <a:ext cx="218800" cy="130100"/>
            </a:xfrm>
            <a:custGeom>
              <a:rect b="b" l="l" r="r" t="t"/>
              <a:pathLst>
                <a:path extrusionOk="0" h="5204" w="8752">
                  <a:moveTo>
                    <a:pt x="1882" y="0"/>
                  </a:moveTo>
                  <a:cubicBezTo>
                    <a:pt x="846" y="0"/>
                    <a:pt x="1" y="846"/>
                    <a:pt x="1" y="1881"/>
                  </a:cubicBezTo>
                  <a:lnTo>
                    <a:pt x="1" y="4179"/>
                  </a:lnTo>
                  <a:cubicBezTo>
                    <a:pt x="1" y="4739"/>
                    <a:pt x="465" y="5203"/>
                    <a:pt x="1036" y="5203"/>
                  </a:cubicBezTo>
                  <a:lnTo>
                    <a:pt x="8752" y="5203"/>
                  </a:lnTo>
                  <a:lnTo>
                    <a:pt x="55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7"/>
            <p:cNvSpPr/>
            <p:nvPr/>
          </p:nvSpPr>
          <p:spPr>
            <a:xfrm>
              <a:off x="2146975" y="3556525"/>
              <a:ext cx="218800" cy="130100"/>
            </a:xfrm>
            <a:custGeom>
              <a:rect b="b" l="l" r="r" t="t"/>
              <a:pathLst>
                <a:path extrusionOk="0" h="5204" w="8752">
                  <a:moveTo>
                    <a:pt x="3180" y="0"/>
                  </a:moveTo>
                  <a:lnTo>
                    <a:pt x="1" y="5203"/>
                  </a:lnTo>
                  <a:lnTo>
                    <a:pt x="7728" y="5203"/>
                  </a:lnTo>
                  <a:cubicBezTo>
                    <a:pt x="8288" y="5203"/>
                    <a:pt x="8752" y="4739"/>
                    <a:pt x="8752" y="4179"/>
                  </a:cubicBezTo>
                  <a:lnTo>
                    <a:pt x="8752" y="1881"/>
                  </a:lnTo>
                  <a:cubicBezTo>
                    <a:pt x="8752" y="846"/>
                    <a:pt x="7907" y="0"/>
                    <a:pt x="6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7"/>
            <p:cNvSpPr/>
            <p:nvPr/>
          </p:nvSpPr>
          <p:spPr>
            <a:xfrm>
              <a:off x="1941600" y="3113000"/>
              <a:ext cx="350950" cy="558150"/>
            </a:xfrm>
            <a:custGeom>
              <a:rect b="b" l="l" r="r" t="t"/>
              <a:pathLst>
                <a:path extrusionOk="0" h="22326" w="14038">
                  <a:moveTo>
                    <a:pt x="5204" y="12336"/>
                  </a:moveTo>
                  <a:cubicBezTo>
                    <a:pt x="5585" y="12336"/>
                    <a:pt x="5858" y="12645"/>
                    <a:pt x="5870" y="13015"/>
                  </a:cubicBezTo>
                  <a:cubicBezTo>
                    <a:pt x="5894" y="13372"/>
                    <a:pt x="5549" y="13681"/>
                    <a:pt x="5204" y="13681"/>
                  </a:cubicBezTo>
                  <a:cubicBezTo>
                    <a:pt x="4823" y="13681"/>
                    <a:pt x="4549" y="13372"/>
                    <a:pt x="4525" y="13015"/>
                  </a:cubicBezTo>
                  <a:cubicBezTo>
                    <a:pt x="4513" y="12645"/>
                    <a:pt x="4846" y="12336"/>
                    <a:pt x="5204" y="12336"/>
                  </a:cubicBezTo>
                  <a:close/>
                  <a:moveTo>
                    <a:pt x="8847" y="12336"/>
                  </a:moveTo>
                  <a:cubicBezTo>
                    <a:pt x="9216" y="12336"/>
                    <a:pt x="9502" y="12645"/>
                    <a:pt x="9514" y="13015"/>
                  </a:cubicBezTo>
                  <a:cubicBezTo>
                    <a:pt x="9525" y="13372"/>
                    <a:pt x="9192" y="13681"/>
                    <a:pt x="8847" y="13681"/>
                  </a:cubicBezTo>
                  <a:cubicBezTo>
                    <a:pt x="8466" y="13681"/>
                    <a:pt x="8192" y="13372"/>
                    <a:pt x="8168" y="13015"/>
                  </a:cubicBezTo>
                  <a:cubicBezTo>
                    <a:pt x="8156" y="12645"/>
                    <a:pt x="8490" y="12336"/>
                    <a:pt x="8847" y="12336"/>
                  </a:cubicBezTo>
                  <a:close/>
                  <a:moveTo>
                    <a:pt x="7025" y="1"/>
                  </a:moveTo>
                  <a:cubicBezTo>
                    <a:pt x="6858" y="1"/>
                    <a:pt x="6299" y="49"/>
                    <a:pt x="6061" y="656"/>
                  </a:cubicBezTo>
                  <a:lnTo>
                    <a:pt x="0" y="16396"/>
                  </a:lnTo>
                  <a:lnTo>
                    <a:pt x="3025" y="16396"/>
                  </a:lnTo>
                  <a:cubicBezTo>
                    <a:pt x="3263" y="16396"/>
                    <a:pt x="3477" y="16527"/>
                    <a:pt x="3596" y="16717"/>
                  </a:cubicBezTo>
                  <a:lnTo>
                    <a:pt x="7025" y="22325"/>
                  </a:lnTo>
                  <a:lnTo>
                    <a:pt x="10442" y="16717"/>
                  </a:lnTo>
                  <a:cubicBezTo>
                    <a:pt x="10573" y="16527"/>
                    <a:pt x="10788" y="16396"/>
                    <a:pt x="11026" y="16396"/>
                  </a:cubicBezTo>
                  <a:lnTo>
                    <a:pt x="14038" y="16396"/>
                  </a:lnTo>
                  <a:lnTo>
                    <a:pt x="7978" y="656"/>
                  </a:lnTo>
                  <a:cubicBezTo>
                    <a:pt x="7751" y="49"/>
                    <a:pt x="7192" y="1"/>
                    <a:pt x="7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57"/>
          <p:cNvGrpSpPr/>
          <p:nvPr/>
        </p:nvGrpSpPr>
        <p:grpSpPr>
          <a:xfrm>
            <a:off x="3577642" y="3570208"/>
            <a:ext cx="351104" cy="514858"/>
            <a:chOff x="2569050" y="3113000"/>
            <a:chExt cx="430750" cy="631650"/>
          </a:xfrm>
        </p:grpSpPr>
        <p:sp>
          <p:nvSpPr>
            <p:cNvPr id="1639" name="Google Shape;1639;p57"/>
            <p:cNvSpPr/>
            <p:nvPr/>
          </p:nvSpPr>
          <p:spPr>
            <a:xfrm>
              <a:off x="2704500" y="3113000"/>
              <a:ext cx="159850" cy="206025"/>
            </a:xfrm>
            <a:custGeom>
              <a:rect b="b" l="l" r="r" t="t"/>
              <a:pathLst>
                <a:path extrusionOk="0" h="8241" w="6394">
                  <a:moveTo>
                    <a:pt x="3203" y="1"/>
                  </a:moveTo>
                  <a:cubicBezTo>
                    <a:pt x="2941" y="1"/>
                    <a:pt x="2703" y="132"/>
                    <a:pt x="2560" y="358"/>
                  </a:cubicBezTo>
                  <a:lnTo>
                    <a:pt x="596" y="3632"/>
                  </a:lnTo>
                  <a:cubicBezTo>
                    <a:pt x="24" y="4585"/>
                    <a:pt x="0" y="5728"/>
                    <a:pt x="548" y="6692"/>
                  </a:cubicBezTo>
                  <a:cubicBezTo>
                    <a:pt x="1096" y="7669"/>
                    <a:pt x="2084" y="8240"/>
                    <a:pt x="3203" y="8240"/>
                  </a:cubicBezTo>
                  <a:cubicBezTo>
                    <a:pt x="4310" y="8240"/>
                    <a:pt x="5298" y="7669"/>
                    <a:pt x="5846" y="6692"/>
                  </a:cubicBezTo>
                  <a:cubicBezTo>
                    <a:pt x="6394" y="5728"/>
                    <a:pt x="6382" y="4585"/>
                    <a:pt x="5810" y="3632"/>
                  </a:cubicBezTo>
                  <a:lnTo>
                    <a:pt x="3834" y="358"/>
                  </a:lnTo>
                  <a:cubicBezTo>
                    <a:pt x="3703" y="132"/>
                    <a:pt x="3453" y="1"/>
                    <a:pt x="3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7"/>
            <p:cNvSpPr/>
            <p:nvPr/>
          </p:nvSpPr>
          <p:spPr>
            <a:xfrm>
              <a:off x="2569050" y="3347225"/>
              <a:ext cx="430750" cy="175100"/>
            </a:xfrm>
            <a:custGeom>
              <a:rect b="b" l="l" r="r" t="t"/>
              <a:pathLst>
                <a:path extrusionOk="0" h="7004" w="17230">
                  <a:moveTo>
                    <a:pt x="12051" y="0"/>
                  </a:moveTo>
                  <a:cubicBezTo>
                    <a:pt x="10814" y="0"/>
                    <a:pt x="9602" y="439"/>
                    <a:pt x="8633" y="1276"/>
                  </a:cubicBezTo>
                  <a:lnTo>
                    <a:pt x="8597" y="1312"/>
                  </a:lnTo>
                  <a:cubicBezTo>
                    <a:pt x="7624" y="476"/>
                    <a:pt x="6423" y="38"/>
                    <a:pt x="5195" y="38"/>
                  </a:cubicBezTo>
                  <a:cubicBezTo>
                    <a:pt x="4500" y="38"/>
                    <a:pt x="3796" y="178"/>
                    <a:pt x="3120" y="467"/>
                  </a:cubicBezTo>
                  <a:cubicBezTo>
                    <a:pt x="1287" y="1240"/>
                    <a:pt x="96" y="2943"/>
                    <a:pt x="13" y="4908"/>
                  </a:cubicBezTo>
                  <a:cubicBezTo>
                    <a:pt x="1" y="5003"/>
                    <a:pt x="1" y="5086"/>
                    <a:pt x="1" y="5181"/>
                  </a:cubicBezTo>
                  <a:cubicBezTo>
                    <a:pt x="1" y="5812"/>
                    <a:pt x="96" y="6420"/>
                    <a:pt x="287" y="7003"/>
                  </a:cubicBezTo>
                  <a:lnTo>
                    <a:pt x="4859" y="7003"/>
                  </a:lnTo>
                  <a:lnTo>
                    <a:pt x="4859" y="6086"/>
                  </a:lnTo>
                  <a:cubicBezTo>
                    <a:pt x="4859" y="5670"/>
                    <a:pt x="5192" y="5348"/>
                    <a:pt x="5597" y="5348"/>
                  </a:cubicBezTo>
                  <a:cubicBezTo>
                    <a:pt x="6002" y="5348"/>
                    <a:pt x="6335" y="5670"/>
                    <a:pt x="6335" y="6086"/>
                  </a:cubicBezTo>
                  <a:lnTo>
                    <a:pt x="6335" y="7003"/>
                  </a:lnTo>
                  <a:lnTo>
                    <a:pt x="10895" y="7003"/>
                  </a:lnTo>
                  <a:lnTo>
                    <a:pt x="10895" y="6086"/>
                  </a:lnTo>
                  <a:cubicBezTo>
                    <a:pt x="10895" y="5670"/>
                    <a:pt x="11228" y="5348"/>
                    <a:pt x="11633" y="5348"/>
                  </a:cubicBezTo>
                  <a:cubicBezTo>
                    <a:pt x="12050" y="5348"/>
                    <a:pt x="12371" y="5670"/>
                    <a:pt x="12371" y="6086"/>
                  </a:cubicBezTo>
                  <a:lnTo>
                    <a:pt x="12371" y="7003"/>
                  </a:lnTo>
                  <a:lnTo>
                    <a:pt x="16955" y="7003"/>
                  </a:lnTo>
                  <a:cubicBezTo>
                    <a:pt x="17134" y="6420"/>
                    <a:pt x="17229" y="5812"/>
                    <a:pt x="17229" y="5181"/>
                  </a:cubicBezTo>
                  <a:cubicBezTo>
                    <a:pt x="17229" y="5003"/>
                    <a:pt x="17217" y="4812"/>
                    <a:pt x="17205" y="4634"/>
                  </a:cubicBezTo>
                  <a:cubicBezTo>
                    <a:pt x="17027" y="2705"/>
                    <a:pt x="15836" y="1121"/>
                    <a:pt x="14026" y="383"/>
                  </a:cubicBezTo>
                  <a:cubicBezTo>
                    <a:pt x="13383" y="126"/>
                    <a:pt x="12713" y="0"/>
                    <a:pt x="12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7"/>
            <p:cNvSpPr/>
            <p:nvPr/>
          </p:nvSpPr>
          <p:spPr>
            <a:xfrm>
              <a:off x="2594350" y="3559200"/>
              <a:ext cx="380450" cy="185450"/>
            </a:xfrm>
            <a:custGeom>
              <a:rect b="b" l="l" r="r" t="t"/>
              <a:pathLst>
                <a:path extrusionOk="0" h="7418" w="15218">
                  <a:moveTo>
                    <a:pt x="1" y="0"/>
                  </a:moveTo>
                  <a:cubicBezTo>
                    <a:pt x="215" y="310"/>
                    <a:pt x="453" y="596"/>
                    <a:pt x="715" y="858"/>
                  </a:cubicBezTo>
                  <a:cubicBezTo>
                    <a:pt x="2513" y="2656"/>
                    <a:pt x="7049" y="7204"/>
                    <a:pt x="7049" y="7204"/>
                  </a:cubicBezTo>
                  <a:cubicBezTo>
                    <a:pt x="7204" y="7347"/>
                    <a:pt x="7395" y="7418"/>
                    <a:pt x="7573" y="7418"/>
                  </a:cubicBezTo>
                  <a:cubicBezTo>
                    <a:pt x="7764" y="7418"/>
                    <a:pt x="7954" y="7347"/>
                    <a:pt x="8097" y="7204"/>
                  </a:cubicBezTo>
                  <a:lnTo>
                    <a:pt x="14515" y="870"/>
                  </a:lnTo>
                  <a:cubicBezTo>
                    <a:pt x="14515" y="870"/>
                    <a:pt x="14515" y="870"/>
                    <a:pt x="14515" y="858"/>
                  </a:cubicBezTo>
                  <a:cubicBezTo>
                    <a:pt x="14777" y="596"/>
                    <a:pt x="15015" y="310"/>
                    <a:pt x="15217" y="0"/>
                  </a:cubicBezTo>
                  <a:lnTo>
                    <a:pt x="8347" y="0"/>
                  </a:lnTo>
                  <a:lnTo>
                    <a:pt x="8347" y="1120"/>
                  </a:lnTo>
                  <a:cubicBezTo>
                    <a:pt x="8347" y="1536"/>
                    <a:pt x="8014" y="1870"/>
                    <a:pt x="7609" y="1870"/>
                  </a:cubicBezTo>
                  <a:cubicBezTo>
                    <a:pt x="7192" y="1870"/>
                    <a:pt x="6859" y="1536"/>
                    <a:pt x="6859" y="1120"/>
                  </a:cubicBezTo>
                  <a:lnTo>
                    <a:pt x="68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 name="Google Shape;1642;p57"/>
          <p:cNvSpPr/>
          <p:nvPr/>
        </p:nvSpPr>
        <p:spPr>
          <a:xfrm>
            <a:off x="4143602" y="3570560"/>
            <a:ext cx="473369" cy="467582"/>
          </a:xfrm>
          <a:custGeom>
            <a:rect b="b" l="l" r="r" t="t"/>
            <a:pathLst>
              <a:path extrusionOk="0" h="22946" w="23230">
                <a:moveTo>
                  <a:pt x="16723" y="1"/>
                </a:moveTo>
                <a:cubicBezTo>
                  <a:pt x="16406" y="1"/>
                  <a:pt x="16123" y="213"/>
                  <a:pt x="16050" y="526"/>
                </a:cubicBezTo>
                <a:cubicBezTo>
                  <a:pt x="16026" y="669"/>
                  <a:pt x="15871" y="1395"/>
                  <a:pt x="15991" y="2347"/>
                </a:cubicBezTo>
                <a:cubicBezTo>
                  <a:pt x="16110" y="3371"/>
                  <a:pt x="16479" y="4300"/>
                  <a:pt x="17062" y="5074"/>
                </a:cubicBezTo>
                <a:lnTo>
                  <a:pt x="14538" y="7610"/>
                </a:lnTo>
                <a:cubicBezTo>
                  <a:pt x="12692" y="5288"/>
                  <a:pt x="13288" y="2478"/>
                  <a:pt x="13312" y="2347"/>
                </a:cubicBezTo>
                <a:cubicBezTo>
                  <a:pt x="13395" y="1978"/>
                  <a:pt x="13157" y="1621"/>
                  <a:pt x="12800" y="1538"/>
                </a:cubicBezTo>
                <a:cubicBezTo>
                  <a:pt x="12754" y="1529"/>
                  <a:pt x="12708" y="1525"/>
                  <a:pt x="12663" y="1525"/>
                </a:cubicBezTo>
                <a:cubicBezTo>
                  <a:pt x="12346" y="1525"/>
                  <a:pt x="12063" y="1737"/>
                  <a:pt x="11990" y="2050"/>
                </a:cubicBezTo>
                <a:cubicBezTo>
                  <a:pt x="11966" y="2169"/>
                  <a:pt x="11752" y="3216"/>
                  <a:pt x="11907" y="4574"/>
                </a:cubicBezTo>
                <a:cubicBezTo>
                  <a:pt x="12085" y="6086"/>
                  <a:pt x="12657" y="7455"/>
                  <a:pt x="13574" y="8574"/>
                </a:cubicBezTo>
                <a:lnTo>
                  <a:pt x="11168" y="10979"/>
                </a:lnTo>
                <a:cubicBezTo>
                  <a:pt x="8799" y="8122"/>
                  <a:pt x="9537" y="4586"/>
                  <a:pt x="9573" y="4419"/>
                </a:cubicBezTo>
                <a:cubicBezTo>
                  <a:pt x="9656" y="4062"/>
                  <a:pt x="9430" y="3705"/>
                  <a:pt x="9061" y="3621"/>
                </a:cubicBezTo>
                <a:cubicBezTo>
                  <a:pt x="9011" y="3610"/>
                  <a:pt x="8961" y="3604"/>
                  <a:pt x="8911" y="3604"/>
                </a:cubicBezTo>
                <a:cubicBezTo>
                  <a:pt x="8606" y="3604"/>
                  <a:pt x="8325" y="3816"/>
                  <a:pt x="8263" y="4133"/>
                </a:cubicBezTo>
                <a:cubicBezTo>
                  <a:pt x="8228" y="4264"/>
                  <a:pt x="7978" y="5502"/>
                  <a:pt x="8156" y="7110"/>
                </a:cubicBezTo>
                <a:cubicBezTo>
                  <a:pt x="8371" y="8943"/>
                  <a:pt x="9073" y="10598"/>
                  <a:pt x="10216" y="11932"/>
                </a:cubicBezTo>
                <a:lnTo>
                  <a:pt x="7751" y="14396"/>
                </a:lnTo>
                <a:cubicBezTo>
                  <a:pt x="4751" y="10884"/>
                  <a:pt x="5680" y="6491"/>
                  <a:pt x="5715" y="6288"/>
                </a:cubicBezTo>
                <a:cubicBezTo>
                  <a:pt x="5799" y="5931"/>
                  <a:pt x="5573" y="5574"/>
                  <a:pt x="5203" y="5491"/>
                </a:cubicBezTo>
                <a:cubicBezTo>
                  <a:pt x="5153" y="5479"/>
                  <a:pt x="5103" y="5473"/>
                  <a:pt x="5054" y="5473"/>
                </a:cubicBezTo>
                <a:cubicBezTo>
                  <a:pt x="4749" y="5473"/>
                  <a:pt x="4467" y="5685"/>
                  <a:pt x="4406" y="6003"/>
                </a:cubicBezTo>
                <a:cubicBezTo>
                  <a:pt x="4370" y="6157"/>
                  <a:pt x="4060" y="7622"/>
                  <a:pt x="4287" y="9539"/>
                </a:cubicBezTo>
                <a:cubicBezTo>
                  <a:pt x="4537" y="11753"/>
                  <a:pt x="5406" y="13754"/>
                  <a:pt x="6799" y="15349"/>
                </a:cubicBezTo>
                <a:lnTo>
                  <a:pt x="4287" y="17861"/>
                </a:lnTo>
                <a:cubicBezTo>
                  <a:pt x="512" y="13587"/>
                  <a:pt x="1667" y="8146"/>
                  <a:pt x="1715" y="7908"/>
                </a:cubicBezTo>
                <a:cubicBezTo>
                  <a:pt x="1798" y="7538"/>
                  <a:pt x="1572" y="7181"/>
                  <a:pt x="1203" y="7098"/>
                </a:cubicBezTo>
                <a:cubicBezTo>
                  <a:pt x="1159" y="7089"/>
                  <a:pt x="1114" y="7085"/>
                  <a:pt x="1070" y="7085"/>
                </a:cubicBezTo>
                <a:cubicBezTo>
                  <a:pt x="759" y="7085"/>
                  <a:pt x="468" y="7297"/>
                  <a:pt x="405" y="7610"/>
                </a:cubicBezTo>
                <a:cubicBezTo>
                  <a:pt x="358" y="7800"/>
                  <a:pt x="0" y="9539"/>
                  <a:pt x="262" y="11813"/>
                </a:cubicBezTo>
                <a:cubicBezTo>
                  <a:pt x="405" y="13111"/>
                  <a:pt x="727" y="14349"/>
                  <a:pt x="1215" y="15492"/>
                </a:cubicBezTo>
                <a:cubicBezTo>
                  <a:pt x="1739" y="16706"/>
                  <a:pt x="2453" y="17825"/>
                  <a:pt x="3334" y="18814"/>
                </a:cubicBezTo>
                <a:lnTo>
                  <a:pt x="608" y="21540"/>
                </a:lnTo>
                <a:cubicBezTo>
                  <a:pt x="346" y="21802"/>
                  <a:pt x="346" y="22231"/>
                  <a:pt x="608" y="22493"/>
                </a:cubicBezTo>
                <a:cubicBezTo>
                  <a:pt x="739" y="22624"/>
                  <a:pt x="917" y="22683"/>
                  <a:pt x="1084" y="22683"/>
                </a:cubicBezTo>
                <a:cubicBezTo>
                  <a:pt x="1262" y="22683"/>
                  <a:pt x="1429" y="22624"/>
                  <a:pt x="1560" y="22493"/>
                </a:cubicBezTo>
                <a:lnTo>
                  <a:pt x="4287" y="19766"/>
                </a:lnTo>
                <a:cubicBezTo>
                  <a:pt x="5275" y="20659"/>
                  <a:pt x="6394" y="21373"/>
                  <a:pt x="7620" y="21897"/>
                </a:cubicBezTo>
                <a:cubicBezTo>
                  <a:pt x="8787" y="22386"/>
                  <a:pt x="10037" y="22707"/>
                  <a:pt x="11347" y="22862"/>
                </a:cubicBezTo>
                <a:cubicBezTo>
                  <a:pt x="11930" y="22921"/>
                  <a:pt x="12466" y="22945"/>
                  <a:pt x="12954" y="22945"/>
                </a:cubicBezTo>
                <a:cubicBezTo>
                  <a:pt x="14431" y="22945"/>
                  <a:pt x="15443" y="22731"/>
                  <a:pt x="15586" y="22695"/>
                </a:cubicBezTo>
                <a:cubicBezTo>
                  <a:pt x="15943" y="22612"/>
                  <a:pt x="16169" y="22255"/>
                  <a:pt x="16086" y="21885"/>
                </a:cubicBezTo>
                <a:cubicBezTo>
                  <a:pt x="16014" y="21578"/>
                  <a:pt x="15740" y="21368"/>
                  <a:pt x="15430" y="21368"/>
                </a:cubicBezTo>
                <a:cubicBezTo>
                  <a:pt x="15379" y="21368"/>
                  <a:pt x="15328" y="21374"/>
                  <a:pt x="15276" y="21385"/>
                </a:cubicBezTo>
                <a:cubicBezTo>
                  <a:pt x="15182" y="21404"/>
                  <a:pt x="14276" y="21602"/>
                  <a:pt x="12949" y="21602"/>
                </a:cubicBezTo>
                <a:cubicBezTo>
                  <a:pt x="10902" y="21602"/>
                  <a:pt x="7854" y="21132"/>
                  <a:pt x="5239" y="18814"/>
                </a:cubicBezTo>
                <a:lnTo>
                  <a:pt x="7751" y="16301"/>
                </a:lnTo>
                <a:cubicBezTo>
                  <a:pt x="9359" y="17718"/>
                  <a:pt x="11383" y="18587"/>
                  <a:pt x="13621" y="18837"/>
                </a:cubicBezTo>
                <a:cubicBezTo>
                  <a:pt x="14109" y="18885"/>
                  <a:pt x="14562" y="18909"/>
                  <a:pt x="14978" y="18909"/>
                </a:cubicBezTo>
                <a:cubicBezTo>
                  <a:pt x="16217" y="18909"/>
                  <a:pt x="17062" y="18730"/>
                  <a:pt x="17193" y="18695"/>
                </a:cubicBezTo>
                <a:cubicBezTo>
                  <a:pt x="17550" y="18611"/>
                  <a:pt x="17776" y="18254"/>
                  <a:pt x="17693" y="17897"/>
                </a:cubicBezTo>
                <a:cubicBezTo>
                  <a:pt x="17621" y="17579"/>
                  <a:pt x="17347" y="17368"/>
                  <a:pt x="17037" y="17368"/>
                </a:cubicBezTo>
                <a:cubicBezTo>
                  <a:pt x="16987" y="17368"/>
                  <a:pt x="16935" y="17373"/>
                  <a:pt x="16883" y="17385"/>
                </a:cubicBezTo>
                <a:cubicBezTo>
                  <a:pt x="16808" y="17404"/>
                  <a:pt x="16063" y="17567"/>
                  <a:pt x="14971" y="17567"/>
                </a:cubicBezTo>
                <a:cubicBezTo>
                  <a:pt x="13307" y="17567"/>
                  <a:pt x="10838" y="17189"/>
                  <a:pt x="8704" y="15349"/>
                </a:cubicBezTo>
                <a:lnTo>
                  <a:pt x="11157" y="12896"/>
                </a:lnTo>
                <a:cubicBezTo>
                  <a:pt x="12514" y="14051"/>
                  <a:pt x="14181" y="14766"/>
                  <a:pt x="16038" y="14968"/>
                </a:cubicBezTo>
                <a:cubicBezTo>
                  <a:pt x="16455" y="15016"/>
                  <a:pt x="16836" y="15027"/>
                  <a:pt x="17181" y="15027"/>
                </a:cubicBezTo>
                <a:cubicBezTo>
                  <a:pt x="18229" y="15027"/>
                  <a:pt x="18943" y="14873"/>
                  <a:pt x="19050" y="14849"/>
                </a:cubicBezTo>
                <a:cubicBezTo>
                  <a:pt x="19408" y="14766"/>
                  <a:pt x="19634" y="14408"/>
                  <a:pt x="19550" y="14039"/>
                </a:cubicBezTo>
                <a:cubicBezTo>
                  <a:pt x="19479" y="13732"/>
                  <a:pt x="19205" y="13522"/>
                  <a:pt x="18902" y="13522"/>
                </a:cubicBezTo>
                <a:cubicBezTo>
                  <a:pt x="18853" y="13522"/>
                  <a:pt x="18803" y="13527"/>
                  <a:pt x="18753" y="13539"/>
                </a:cubicBezTo>
                <a:cubicBezTo>
                  <a:pt x="18686" y="13553"/>
                  <a:pt x="18077" y="13685"/>
                  <a:pt x="17186" y="13685"/>
                </a:cubicBezTo>
                <a:cubicBezTo>
                  <a:pt x="15841" y="13685"/>
                  <a:pt x="13854" y="13385"/>
                  <a:pt x="12121" y="11932"/>
                </a:cubicBezTo>
                <a:lnTo>
                  <a:pt x="14526" y="9527"/>
                </a:lnTo>
                <a:cubicBezTo>
                  <a:pt x="15657" y="10467"/>
                  <a:pt x="17038" y="11051"/>
                  <a:pt x="18574" y="11217"/>
                </a:cubicBezTo>
                <a:cubicBezTo>
                  <a:pt x="18919" y="11253"/>
                  <a:pt x="19241" y="11265"/>
                  <a:pt x="19539" y="11265"/>
                </a:cubicBezTo>
                <a:cubicBezTo>
                  <a:pt x="20420" y="11265"/>
                  <a:pt x="21039" y="11134"/>
                  <a:pt x="21122" y="11122"/>
                </a:cubicBezTo>
                <a:cubicBezTo>
                  <a:pt x="21479" y="11039"/>
                  <a:pt x="21706" y="10670"/>
                  <a:pt x="21622" y="10313"/>
                </a:cubicBezTo>
                <a:cubicBezTo>
                  <a:pt x="21561" y="9995"/>
                  <a:pt x="21279" y="9783"/>
                  <a:pt x="20974" y="9783"/>
                </a:cubicBezTo>
                <a:cubicBezTo>
                  <a:pt x="20925" y="9783"/>
                  <a:pt x="20874" y="9789"/>
                  <a:pt x="20824" y="9801"/>
                </a:cubicBezTo>
                <a:cubicBezTo>
                  <a:pt x="20771" y="9815"/>
                  <a:pt x="20267" y="9926"/>
                  <a:pt x="19528" y="9926"/>
                </a:cubicBezTo>
                <a:cubicBezTo>
                  <a:pt x="18451" y="9926"/>
                  <a:pt x="16877" y="9690"/>
                  <a:pt x="15479" y="8574"/>
                </a:cubicBezTo>
                <a:lnTo>
                  <a:pt x="18015" y="6038"/>
                </a:lnTo>
                <a:cubicBezTo>
                  <a:pt x="18800" y="6645"/>
                  <a:pt x="19753" y="7026"/>
                  <a:pt x="20801" y="7146"/>
                </a:cubicBezTo>
                <a:cubicBezTo>
                  <a:pt x="21051" y="7169"/>
                  <a:pt x="21277" y="7181"/>
                  <a:pt x="21491" y="7181"/>
                </a:cubicBezTo>
                <a:cubicBezTo>
                  <a:pt x="22122" y="7181"/>
                  <a:pt x="22575" y="7086"/>
                  <a:pt x="22634" y="7074"/>
                </a:cubicBezTo>
                <a:cubicBezTo>
                  <a:pt x="23003" y="6991"/>
                  <a:pt x="23230" y="6622"/>
                  <a:pt x="23146" y="6264"/>
                </a:cubicBezTo>
                <a:cubicBezTo>
                  <a:pt x="23074" y="5956"/>
                  <a:pt x="22788" y="5736"/>
                  <a:pt x="22482" y="5736"/>
                </a:cubicBezTo>
                <a:cubicBezTo>
                  <a:pt x="22433" y="5736"/>
                  <a:pt x="22385" y="5741"/>
                  <a:pt x="22337" y="5753"/>
                </a:cubicBezTo>
                <a:cubicBezTo>
                  <a:pt x="22301" y="5763"/>
                  <a:pt x="21966" y="5837"/>
                  <a:pt x="21475" y="5837"/>
                </a:cubicBezTo>
                <a:cubicBezTo>
                  <a:pt x="20807" y="5837"/>
                  <a:pt x="19851" y="5699"/>
                  <a:pt x="18979" y="5074"/>
                </a:cubicBezTo>
                <a:lnTo>
                  <a:pt x="21479" y="2574"/>
                </a:lnTo>
                <a:cubicBezTo>
                  <a:pt x="21753" y="2300"/>
                  <a:pt x="21753" y="1883"/>
                  <a:pt x="21479" y="1609"/>
                </a:cubicBezTo>
                <a:cubicBezTo>
                  <a:pt x="21348" y="1478"/>
                  <a:pt x="21179" y="1413"/>
                  <a:pt x="21008" y="1413"/>
                </a:cubicBezTo>
                <a:cubicBezTo>
                  <a:pt x="20836" y="1413"/>
                  <a:pt x="20664" y="1478"/>
                  <a:pt x="20527" y="1609"/>
                </a:cubicBezTo>
                <a:lnTo>
                  <a:pt x="18026" y="4121"/>
                </a:lnTo>
                <a:cubicBezTo>
                  <a:pt x="16991" y="2621"/>
                  <a:pt x="17348" y="907"/>
                  <a:pt x="17372" y="823"/>
                </a:cubicBezTo>
                <a:cubicBezTo>
                  <a:pt x="17443" y="454"/>
                  <a:pt x="17217" y="97"/>
                  <a:pt x="16860" y="14"/>
                </a:cubicBezTo>
                <a:cubicBezTo>
                  <a:pt x="16814" y="5"/>
                  <a:pt x="16768" y="1"/>
                  <a:pt x="16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 name="Google Shape;1643;p57"/>
          <p:cNvGrpSpPr/>
          <p:nvPr/>
        </p:nvGrpSpPr>
        <p:grpSpPr>
          <a:xfrm>
            <a:off x="4831827" y="3570208"/>
            <a:ext cx="414662" cy="467562"/>
            <a:chOff x="3909400" y="3113000"/>
            <a:chExt cx="508725" cy="573625"/>
          </a:xfrm>
        </p:grpSpPr>
        <p:sp>
          <p:nvSpPr>
            <p:cNvPr id="1644" name="Google Shape;1644;p57"/>
            <p:cNvSpPr/>
            <p:nvPr/>
          </p:nvSpPr>
          <p:spPr>
            <a:xfrm>
              <a:off x="4225525" y="3324050"/>
              <a:ext cx="75025" cy="79800"/>
            </a:xfrm>
            <a:custGeom>
              <a:rect b="b" l="l" r="r" t="t"/>
              <a:pathLst>
                <a:path extrusionOk="0" h="3192" w="3001">
                  <a:moveTo>
                    <a:pt x="1000" y="1"/>
                  </a:moveTo>
                  <a:cubicBezTo>
                    <a:pt x="631" y="1"/>
                    <a:pt x="298" y="96"/>
                    <a:pt x="0" y="262"/>
                  </a:cubicBezTo>
                  <a:cubicBezTo>
                    <a:pt x="310" y="763"/>
                    <a:pt x="488" y="1358"/>
                    <a:pt x="488" y="1989"/>
                  </a:cubicBezTo>
                  <a:lnTo>
                    <a:pt x="488" y="3191"/>
                  </a:lnTo>
                  <a:lnTo>
                    <a:pt x="3001" y="3191"/>
                  </a:lnTo>
                  <a:lnTo>
                    <a:pt x="3001" y="1989"/>
                  </a:lnTo>
                  <a:cubicBezTo>
                    <a:pt x="3001" y="893"/>
                    <a:pt x="2096" y="1"/>
                    <a:pt x="10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7"/>
            <p:cNvSpPr/>
            <p:nvPr/>
          </p:nvSpPr>
          <p:spPr>
            <a:xfrm>
              <a:off x="4007925" y="3324050"/>
              <a:ext cx="75050" cy="79800"/>
            </a:xfrm>
            <a:custGeom>
              <a:rect b="b" l="l" r="r" t="t"/>
              <a:pathLst>
                <a:path extrusionOk="0" h="3192" w="3002">
                  <a:moveTo>
                    <a:pt x="2001" y="1"/>
                  </a:moveTo>
                  <a:cubicBezTo>
                    <a:pt x="906" y="1"/>
                    <a:pt x="1" y="893"/>
                    <a:pt x="1" y="1989"/>
                  </a:cubicBezTo>
                  <a:lnTo>
                    <a:pt x="1" y="3191"/>
                  </a:lnTo>
                  <a:lnTo>
                    <a:pt x="2513" y="3191"/>
                  </a:lnTo>
                  <a:lnTo>
                    <a:pt x="2513" y="1989"/>
                  </a:lnTo>
                  <a:cubicBezTo>
                    <a:pt x="2513" y="1358"/>
                    <a:pt x="2691" y="763"/>
                    <a:pt x="3001" y="262"/>
                  </a:cubicBezTo>
                  <a:cubicBezTo>
                    <a:pt x="2703" y="96"/>
                    <a:pt x="2370" y="1"/>
                    <a:pt x="2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7"/>
            <p:cNvSpPr/>
            <p:nvPr/>
          </p:nvSpPr>
          <p:spPr>
            <a:xfrm>
              <a:off x="4104375" y="3324050"/>
              <a:ext cx="99725" cy="79800"/>
            </a:xfrm>
            <a:custGeom>
              <a:rect b="b" l="l" r="r" t="t"/>
              <a:pathLst>
                <a:path extrusionOk="0" h="3192" w="3989">
                  <a:moveTo>
                    <a:pt x="1989" y="1"/>
                  </a:moveTo>
                  <a:cubicBezTo>
                    <a:pt x="893" y="1"/>
                    <a:pt x="0" y="893"/>
                    <a:pt x="0" y="1989"/>
                  </a:cubicBezTo>
                  <a:lnTo>
                    <a:pt x="0" y="3191"/>
                  </a:lnTo>
                  <a:lnTo>
                    <a:pt x="3989" y="3191"/>
                  </a:lnTo>
                  <a:lnTo>
                    <a:pt x="3989" y="1989"/>
                  </a:lnTo>
                  <a:cubicBezTo>
                    <a:pt x="3989" y="893"/>
                    <a:pt x="3096" y="1"/>
                    <a:pt x="1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7"/>
            <p:cNvSpPr/>
            <p:nvPr/>
          </p:nvSpPr>
          <p:spPr>
            <a:xfrm>
              <a:off x="3934100" y="3113000"/>
              <a:ext cx="459025" cy="290850"/>
            </a:xfrm>
            <a:custGeom>
              <a:rect b="b" l="l" r="r" t="t"/>
              <a:pathLst>
                <a:path extrusionOk="0" h="11634" w="18361">
                  <a:moveTo>
                    <a:pt x="6228" y="1"/>
                  </a:moveTo>
                  <a:cubicBezTo>
                    <a:pt x="2799" y="1"/>
                    <a:pt x="1" y="2787"/>
                    <a:pt x="1" y="6228"/>
                  </a:cubicBezTo>
                  <a:lnTo>
                    <a:pt x="1" y="11633"/>
                  </a:lnTo>
                  <a:lnTo>
                    <a:pt x="1346" y="11633"/>
                  </a:lnTo>
                  <a:lnTo>
                    <a:pt x="1346" y="6228"/>
                  </a:lnTo>
                  <a:cubicBezTo>
                    <a:pt x="1346" y="3537"/>
                    <a:pt x="3537" y="1346"/>
                    <a:pt x="6228" y="1346"/>
                  </a:cubicBezTo>
                  <a:lnTo>
                    <a:pt x="12145" y="1346"/>
                  </a:lnTo>
                  <a:cubicBezTo>
                    <a:pt x="14836" y="1346"/>
                    <a:pt x="17015" y="3537"/>
                    <a:pt x="17015" y="6228"/>
                  </a:cubicBezTo>
                  <a:lnTo>
                    <a:pt x="17015" y="11633"/>
                  </a:lnTo>
                  <a:lnTo>
                    <a:pt x="18360" y="11633"/>
                  </a:lnTo>
                  <a:lnTo>
                    <a:pt x="18360" y="6228"/>
                  </a:lnTo>
                  <a:cubicBezTo>
                    <a:pt x="18360" y="2787"/>
                    <a:pt x="15574" y="1"/>
                    <a:pt x="12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7"/>
            <p:cNvSpPr/>
            <p:nvPr/>
          </p:nvSpPr>
          <p:spPr>
            <a:xfrm>
              <a:off x="3909400" y="3437450"/>
              <a:ext cx="508725" cy="56000"/>
            </a:xfrm>
            <a:custGeom>
              <a:rect b="b" l="l" r="r" t="t"/>
              <a:pathLst>
                <a:path extrusionOk="0" h="2240" w="20349">
                  <a:moveTo>
                    <a:pt x="525" y="1"/>
                  </a:moveTo>
                  <a:cubicBezTo>
                    <a:pt x="239" y="1"/>
                    <a:pt x="1" y="239"/>
                    <a:pt x="1" y="525"/>
                  </a:cubicBezTo>
                  <a:lnTo>
                    <a:pt x="1" y="1715"/>
                  </a:lnTo>
                  <a:cubicBezTo>
                    <a:pt x="1" y="2013"/>
                    <a:pt x="239" y="2239"/>
                    <a:pt x="525" y="2239"/>
                  </a:cubicBezTo>
                  <a:lnTo>
                    <a:pt x="19825" y="2239"/>
                  </a:lnTo>
                  <a:cubicBezTo>
                    <a:pt x="20110" y="2239"/>
                    <a:pt x="20348" y="2013"/>
                    <a:pt x="20348" y="1715"/>
                  </a:cubicBezTo>
                  <a:lnTo>
                    <a:pt x="20348" y="525"/>
                  </a:lnTo>
                  <a:cubicBezTo>
                    <a:pt x="20348" y="239"/>
                    <a:pt x="20110" y="1"/>
                    <a:pt x="19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7"/>
            <p:cNvSpPr/>
            <p:nvPr/>
          </p:nvSpPr>
          <p:spPr>
            <a:xfrm>
              <a:off x="4246350" y="3554425"/>
              <a:ext cx="132175" cy="132200"/>
            </a:xfrm>
            <a:custGeom>
              <a:rect b="b" l="l" r="r" t="t"/>
              <a:pathLst>
                <a:path extrusionOk="0" h="5288" w="5287">
                  <a:moveTo>
                    <a:pt x="5287" y="1"/>
                  </a:moveTo>
                  <a:lnTo>
                    <a:pt x="1" y="5287"/>
                  </a:lnTo>
                  <a:lnTo>
                    <a:pt x="548" y="5287"/>
                  </a:lnTo>
                  <a:cubicBezTo>
                    <a:pt x="3168" y="5287"/>
                    <a:pt x="5287" y="3168"/>
                    <a:pt x="5287" y="549"/>
                  </a:cubicBezTo>
                  <a:lnTo>
                    <a:pt x="52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7"/>
            <p:cNvSpPr/>
            <p:nvPr/>
          </p:nvSpPr>
          <p:spPr>
            <a:xfrm>
              <a:off x="4022525" y="3527050"/>
              <a:ext cx="220275" cy="159575"/>
            </a:xfrm>
            <a:custGeom>
              <a:rect b="b" l="l" r="r" t="t"/>
              <a:pathLst>
                <a:path extrusionOk="0" h="6383" w="8811">
                  <a:moveTo>
                    <a:pt x="6084" y="1"/>
                  </a:moveTo>
                  <a:lnTo>
                    <a:pt x="0" y="6085"/>
                  </a:lnTo>
                  <a:cubicBezTo>
                    <a:pt x="512" y="6275"/>
                    <a:pt x="1072" y="6382"/>
                    <a:pt x="1643" y="6382"/>
                  </a:cubicBezTo>
                  <a:lnTo>
                    <a:pt x="2429" y="6382"/>
                  </a:lnTo>
                  <a:lnTo>
                    <a:pt x="88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7"/>
            <p:cNvSpPr/>
            <p:nvPr/>
          </p:nvSpPr>
          <p:spPr>
            <a:xfrm>
              <a:off x="3945425" y="3527050"/>
              <a:ext cx="65800" cy="64025"/>
            </a:xfrm>
            <a:custGeom>
              <a:rect b="b" l="l" r="r" t="t"/>
              <a:pathLst>
                <a:path extrusionOk="0" h="2561" w="2632">
                  <a:moveTo>
                    <a:pt x="0" y="1"/>
                  </a:moveTo>
                  <a:lnTo>
                    <a:pt x="0" y="1644"/>
                  </a:lnTo>
                  <a:cubicBezTo>
                    <a:pt x="0" y="1953"/>
                    <a:pt x="24" y="2263"/>
                    <a:pt x="84" y="2560"/>
                  </a:cubicBez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7"/>
            <p:cNvSpPr/>
            <p:nvPr/>
          </p:nvSpPr>
          <p:spPr>
            <a:xfrm>
              <a:off x="3960300" y="3527050"/>
              <a:ext cx="166725" cy="135150"/>
            </a:xfrm>
            <a:custGeom>
              <a:rect b="b" l="l" r="r" t="t"/>
              <a:pathLst>
                <a:path extrusionOk="0" h="5406" w="6669">
                  <a:moveTo>
                    <a:pt x="3942" y="1"/>
                  </a:moveTo>
                  <a:lnTo>
                    <a:pt x="1" y="3942"/>
                  </a:lnTo>
                  <a:cubicBezTo>
                    <a:pt x="322" y="4513"/>
                    <a:pt x="751" y="5013"/>
                    <a:pt x="1263" y="5406"/>
                  </a:cubicBezTo>
                  <a:lnTo>
                    <a:pt x="66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7"/>
            <p:cNvSpPr/>
            <p:nvPr/>
          </p:nvSpPr>
          <p:spPr>
            <a:xfrm>
              <a:off x="4130850" y="3527050"/>
              <a:ext cx="227450" cy="159575"/>
            </a:xfrm>
            <a:custGeom>
              <a:rect b="b" l="l" r="r" t="t"/>
              <a:pathLst>
                <a:path extrusionOk="0" h="6383" w="9098">
                  <a:moveTo>
                    <a:pt x="6371" y="1"/>
                  </a:moveTo>
                  <a:lnTo>
                    <a:pt x="1" y="6382"/>
                  </a:lnTo>
                  <a:lnTo>
                    <a:pt x="2727" y="6382"/>
                  </a:lnTo>
                  <a:cubicBezTo>
                    <a:pt x="2751" y="6358"/>
                    <a:pt x="2775" y="6335"/>
                    <a:pt x="2787" y="6311"/>
                  </a:cubicBezTo>
                  <a:lnTo>
                    <a:pt x="90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57"/>
          <p:cNvGrpSpPr/>
          <p:nvPr/>
        </p:nvGrpSpPr>
        <p:grpSpPr>
          <a:xfrm>
            <a:off x="5461345" y="3540375"/>
            <a:ext cx="360315" cy="467541"/>
            <a:chOff x="4613950" y="3076400"/>
            <a:chExt cx="442050" cy="573600"/>
          </a:xfrm>
        </p:grpSpPr>
        <p:sp>
          <p:nvSpPr>
            <p:cNvPr id="1655" name="Google Shape;1655;p57"/>
            <p:cNvSpPr/>
            <p:nvPr/>
          </p:nvSpPr>
          <p:spPr>
            <a:xfrm>
              <a:off x="4687175" y="3580625"/>
              <a:ext cx="33675" cy="69375"/>
            </a:xfrm>
            <a:custGeom>
              <a:rect b="b" l="l" r="r" t="t"/>
              <a:pathLst>
                <a:path extrusionOk="0" h="2775" w="1347">
                  <a:moveTo>
                    <a:pt x="1" y="1"/>
                  </a:moveTo>
                  <a:lnTo>
                    <a:pt x="1" y="2096"/>
                  </a:lnTo>
                  <a:cubicBezTo>
                    <a:pt x="1" y="2465"/>
                    <a:pt x="310" y="2775"/>
                    <a:pt x="679" y="2775"/>
                  </a:cubicBezTo>
                  <a:cubicBezTo>
                    <a:pt x="1048" y="2775"/>
                    <a:pt x="1346" y="2465"/>
                    <a:pt x="1346" y="2096"/>
                  </a:cubicBezTo>
                  <a:lnTo>
                    <a:pt x="1346" y="1"/>
                  </a:lnTo>
                  <a:cubicBezTo>
                    <a:pt x="1132" y="36"/>
                    <a:pt x="906" y="48"/>
                    <a:pt x="679" y="48"/>
                  </a:cubicBezTo>
                  <a:cubicBezTo>
                    <a:pt x="453" y="48"/>
                    <a:pt x="227" y="3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7"/>
            <p:cNvSpPr/>
            <p:nvPr/>
          </p:nvSpPr>
          <p:spPr>
            <a:xfrm>
              <a:off x="4670225" y="3076700"/>
              <a:ext cx="67875" cy="86650"/>
            </a:xfrm>
            <a:custGeom>
              <a:rect b="b" l="l" r="r" t="t"/>
              <a:pathLst>
                <a:path extrusionOk="0" h="3466" w="2715">
                  <a:moveTo>
                    <a:pt x="1357" y="0"/>
                  </a:moveTo>
                  <a:cubicBezTo>
                    <a:pt x="1250" y="0"/>
                    <a:pt x="1131" y="36"/>
                    <a:pt x="1048" y="120"/>
                  </a:cubicBezTo>
                  <a:cubicBezTo>
                    <a:pt x="524" y="643"/>
                    <a:pt x="179" y="1286"/>
                    <a:pt x="0" y="1953"/>
                  </a:cubicBezTo>
                  <a:cubicBezTo>
                    <a:pt x="548" y="2358"/>
                    <a:pt x="1012" y="2882"/>
                    <a:pt x="1357" y="3465"/>
                  </a:cubicBezTo>
                  <a:cubicBezTo>
                    <a:pt x="1691" y="2882"/>
                    <a:pt x="2155" y="2358"/>
                    <a:pt x="2715" y="1953"/>
                  </a:cubicBezTo>
                  <a:cubicBezTo>
                    <a:pt x="2536" y="1286"/>
                    <a:pt x="2179" y="643"/>
                    <a:pt x="1655" y="120"/>
                  </a:cubicBezTo>
                  <a:cubicBezTo>
                    <a:pt x="1572" y="36"/>
                    <a:pt x="1465" y="0"/>
                    <a:pt x="1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7"/>
            <p:cNvSpPr/>
            <p:nvPr/>
          </p:nvSpPr>
          <p:spPr>
            <a:xfrm>
              <a:off x="4613950" y="3140100"/>
              <a:ext cx="73250" cy="94975"/>
            </a:xfrm>
            <a:custGeom>
              <a:rect b="b" l="l" r="r" t="t"/>
              <a:pathLst>
                <a:path extrusionOk="0" h="3799" w="2930">
                  <a:moveTo>
                    <a:pt x="429" y="0"/>
                  </a:moveTo>
                  <a:cubicBezTo>
                    <a:pt x="310" y="0"/>
                    <a:pt x="227" y="48"/>
                    <a:pt x="179" y="84"/>
                  </a:cubicBezTo>
                  <a:cubicBezTo>
                    <a:pt x="120" y="131"/>
                    <a:pt x="1" y="239"/>
                    <a:pt x="1" y="429"/>
                  </a:cubicBezTo>
                  <a:lnTo>
                    <a:pt x="1" y="1405"/>
                  </a:lnTo>
                  <a:cubicBezTo>
                    <a:pt x="1" y="1774"/>
                    <a:pt x="60" y="2120"/>
                    <a:pt x="156" y="2453"/>
                  </a:cubicBezTo>
                  <a:cubicBezTo>
                    <a:pt x="252" y="2438"/>
                    <a:pt x="350" y="2430"/>
                    <a:pt x="448" y="2430"/>
                  </a:cubicBezTo>
                  <a:cubicBezTo>
                    <a:pt x="652" y="2430"/>
                    <a:pt x="856" y="2464"/>
                    <a:pt x="1049" y="2536"/>
                  </a:cubicBezTo>
                  <a:cubicBezTo>
                    <a:pt x="1775" y="2810"/>
                    <a:pt x="2418" y="3251"/>
                    <a:pt x="2930" y="3799"/>
                  </a:cubicBezTo>
                  <a:lnTo>
                    <a:pt x="2930" y="3406"/>
                  </a:lnTo>
                  <a:cubicBezTo>
                    <a:pt x="2930" y="1905"/>
                    <a:pt x="1989" y="548"/>
                    <a:pt x="584" y="36"/>
                  </a:cubicBezTo>
                  <a:cubicBezTo>
                    <a:pt x="525" y="12"/>
                    <a:pt x="477" y="0"/>
                    <a:pt x="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7"/>
            <p:cNvSpPr/>
            <p:nvPr/>
          </p:nvSpPr>
          <p:spPr>
            <a:xfrm>
              <a:off x="4720825" y="3140100"/>
              <a:ext cx="73250" cy="94975"/>
            </a:xfrm>
            <a:custGeom>
              <a:rect b="b" l="l" r="r" t="t"/>
              <a:pathLst>
                <a:path extrusionOk="0" h="3799" w="2930">
                  <a:moveTo>
                    <a:pt x="2500" y="0"/>
                  </a:moveTo>
                  <a:cubicBezTo>
                    <a:pt x="2465" y="0"/>
                    <a:pt x="2405" y="12"/>
                    <a:pt x="2358" y="36"/>
                  </a:cubicBezTo>
                  <a:cubicBezTo>
                    <a:pt x="953" y="548"/>
                    <a:pt x="0" y="1905"/>
                    <a:pt x="0" y="3406"/>
                  </a:cubicBezTo>
                  <a:lnTo>
                    <a:pt x="0" y="3799"/>
                  </a:lnTo>
                  <a:cubicBezTo>
                    <a:pt x="512" y="3251"/>
                    <a:pt x="1155" y="2810"/>
                    <a:pt x="1893" y="2536"/>
                  </a:cubicBezTo>
                  <a:cubicBezTo>
                    <a:pt x="2086" y="2464"/>
                    <a:pt x="2290" y="2430"/>
                    <a:pt x="2490" y="2430"/>
                  </a:cubicBezTo>
                  <a:cubicBezTo>
                    <a:pt x="2586" y="2430"/>
                    <a:pt x="2682" y="2438"/>
                    <a:pt x="2774" y="2453"/>
                  </a:cubicBezTo>
                  <a:cubicBezTo>
                    <a:pt x="2881" y="2120"/>
                    <a:pt x="2929" y="1774"/>
                    <a:pt x="2929" y="1405"/>
                  </a:cubicBezTo>
                  <a:lnTo>
                    <a:pt x="2929" y="429"/>
                  </a:lnTo>
                  <a:cubicBezTo>
                    <a:pt x="2929" y="239"/>
                    <a:pt x="2822" y="131"/>
                    <a:pt x="2750" y="84"/>
                  </a:cubicBezTo>
                  <a:cubicBezTo>
                    <a:pt x="2715" y="48"/>
                    <a:pt x="2620" y="0"/>
                    <a:pt x="2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7"/>
            <p:cNvSpPr/>
            <p:nvPr/>
          </p:nvSpPr>
          <p:spPr>
            <a:xfrm>
              <a:off x="4613950" y="3234450"/>
              <a:ext cx="73250" cy="94975"/>
            </a:xfrm>
            <a:custGeom>
              <a:rect b="b" l="l" r="r" t="t"/>
              <a:pathLst>
                <a:path extrusionOk="0" h="3799" w="2930">
                  <a:moveTo>
                    <a:pt x="429" y="1"/>
                  </a:moveTo>
                  <a:cubicBezTo>
                    <a:pt x="310" y="1"/>
                    <a:pt x="227" y="48"/>
                    <a:pt x="179" y="72"/>
                  </a:cubicBezTo>
                  <a:cubicBezTo>
                    <a:pt x="120" y="120"/>
                    <a:pt x="1" y="227"/>
                    <a:pt x="1" y="429"/>
                  </a:cubicBezTo>
                  <a:lnTo>
                    <a:pt x="1" y="1406"/>
                  </a:lnTo>
                  <a:cubicBezTo>
                    <a:pt x="1" y="1775"/>
                    <a:pt x="60" y="2120"/>
                    <a:pt x="156" y="2453"/>
                  </a:cubicBezTo>
                  <a:cubicBezTo>
                    <a:pt x="252" y="2438"/>
                    <a:pt x="349" y="2430"/>
                    <a:pt x="445" y="2430"/>
                  </a:cubicBezTo>
                  <a:cubicBezTo>
                    <a:pt x="646" y="2430"/>
                    <a:pt x="847" y="2464"/>
                    <a:pt x="1049" y="2537"/>
                  </a:cubicBezTo>
                  <a:cubicBezTo>
                    <a:pt x="1775" y="2811"/>
                    <a:pt x="2418" y="3251"/>
                    <a:pt x="2930" y="3799"/>
                  </a:cubicBezTo>
                  <a:lnTo>
                    <a:pt x="2930" y="3406"/>
                  </a:lnTo>
                  <a:cubicBezTo>
                    <a:pt x="2930" y="1906"/>
                    <a:pt x="1989" y="548"/>
                    <a:pt x="584" y="25"/>
                  </a:cubicBezTo>
                  <a:cubicBezTo>
                    <a:pt x="525" y="13"/>
                    <a:pt x="477" y="1"/>
                    <a:pt x="4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7"/>
            <p:cNvSpPr/>
            <p:nvPr/>
          </p:nvSpPr>
          <p:spPr>
            <a:xfrm>
              <a:off x="4720825" y="3234450"/>
              <a:ext cx="73250" cy="94975"/>
            </a:xfrm>
            <a:custGeom>
              <a:rect b="b" l="l" r="r" t="t"/>
              <a:pathLst>
                <a:path extrusionOk="0" h="3799" w="2930">
                  <a:moveTo>
                    <a:pt x="2500" y="1"/>
                  </a:moveTo>
                  <a:cubicBezTo>
                    <a:pt x="2465" y="1"/>
                    <a:pt x="2405" y="13"/>
                    <a:pt x="2358" y="25"/>
                  </a:cubicBezTo>
                  <a:cubicBezTo>
                    <a:pt x="953" y="548"/>
                    <a:pt x="0" y="1906"/>
                    <a:pt x="0" y="3406"/>
                  </a:cubicBezTo>
                  <a:lnTo>
                    <a:pt x="0" y="3799"/>
                  </a:lnTo>
                  <a:cubicBezTo>
                    <a:pt x="512" y="3251"/>
                    <a:pt x="1155" y="2811"/>
                    <a:pt x="1893" y="2537"/>
                  </a:cubicBezTo>
                  <a:cubicBezTo>
                    <a:pt x="2086" y="2464"/>
                    <a:pt x="2290" y="2430"/>
                    <a:pt x="2490" y="2430"/>
                  </a:cubicBezTo>
                  <a:cubicBezTo>
                    <a:pt x="2586" y="2430"/>
                    <a:pt x="2682" y="2438"/>
                    <a:pt x="2774" y="2453"/>
                  </a:cubicBezTo>
                  <a:cubicBezTo>
                    <a:pt x="2881" y="2120"/>
                    <a:pt x="2929" y="1775"/>
                    <a:pt x="2929" y="1406"/>
                  </a:cubicBezTo>
                  <a:lnTo>
                    <a:pt x="2929" y="429"/>
                  </a:lnTo>
                  <a:cubicBezTo>
                    <a:pt x="2929" y="227"/>
                    <a:pt x="2822" y="120"/>
                    <a:pt x="2750" y="72"/>
                  </a:cubicBezTo>
                  <a:cubicBezTo>
                    <a:pt x="2715" y="48"/>
                    <a:pt x="2620" y="1"/>
                    <a:pt x="2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7"/>
            <p:cNvSpPr/>
            <p:nvPr/>
          </p:nvSpPr>
          <p:spPr>
            <a:xfrm>
              <a:off x="4613950" y="3328825"/>
              <a:ext cx="73250" cy="94675"/>
            </a:xfrm>
            <a:custGeom>
              <a:rect b="b" l="l" r="r" t="t"/>
              <a:pathLst>
                <a:path extrusionOk="0" h="3787" w="2930">
                  <a:moveTo>
                    <a:pt x="429" y="0"/>
                  </a:moveTo>
                  <a:cubicBezTo>
                    <a:pt x="310" y="0"/>
                    <a:pt x="227" y="48"/>
                    <a:pt x="179" y="71"/>
                  </a:cubicBezTo>
                  <a:cubicBezTo>
                    <a:pt x="120" y="119"/>
                    <a:pt x="1" y="226"/>
                    <a:pt x="1" y="417"/>
                  </a:cubicBezTo>
                  <a:lnTo>
                    <a:pt x="1" y="1405"/>
                  </a:lnTo>
                  <a:cubicBezTo>
                    <a:pt x="1" y="1762"/>
                    <a:pt x="60" y="2119"/>
                    <a:pt x="156" y="2441"/>
                  </a:cubicBezTo>
                  <a:cubicBezTo>
                    <a:pt x="240" y="2431"/>
                    <a:pt x="325" y="2425"/>
                    <a:pt x="409" y="2425"/>
                  </a:cubicBezTo>
                  <a:cubicBezTo>
                    <a:pt x="622" y="2425"/>
                    <a:pt x="835" y="2459"/>
                    <a:pt x="1049" y="2536"/>
                  </a:cubicBezTo>
                  <a:cubicBezTo>
                    <a:pt x="1775" y="2810"/>
                    <a:pt x="2418" y="3239"/>
                    <a:pt x="2930" y="3786"/>
                  </a:cubicBezTo>
                  <a:lnTo>
                    <a:pt x="2930" y="3405"/>
                  </a:lnTo>
                  <a:cubicBezTo>
                    <a:pt x="2930" y="1905"/>
                    <a:pt x="1989" y="548"/>
                    <a:pt x="584" y="24"/>
                  </a:cubicBezTo>
                  <a:cubicBezTo>
                    <a:pt x="525" y="0"/>
                    <a:pt x="477" y="0"/>
                    <a:pt x="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7"/>
            <p:cNvSpPr/>
            <p:nvPr/>
          </p:nvSpPr>
          <p:spPr>
            <a:xfrm>
              <a:off x="4720825" y="3328825"/>
              <a:ext cx="73250" cy="94675"/>
            </a:xfrm>
            <a:custGeom>
              <a:rect b="b" l="l" r="r" t="t"/>
              <a:pathLst>
                <a:path extrusionOk="0" h="3787" w="2930">
                  <a:moveTo>
                    <a:pt x="2500" y="0"/>
                  </a:moveTo>
                  <a:cubicBezTo>
                    <a:pt x="2465" y="0"/>
                    <a:pt x="2405" y="0"/>
                    <a:pt x="2358" y="24"/>
                  </a:cubicBezTo>
                  <a:cubicBezTo>
                    <a:pt x="953" y="548"/>
                    <a:pt x="0" y="1905"/>
                    <a:pt x="0" y="3405"/>
                  </a:cubicBezTo>
                  <a:lnTo>
                    <a:pt x="0" y="3786"/>
                  </a:lnTo>
                  <a:cubicBezTo>
                    <a:pt x="512" y="3239"/>
                    <a:pt x="1155" y="2810"/>
                    <a:pt x="1893" y="2536"/>
                  </a:cubicBezTo>
                  <a:cubicBezTo>
                    <a:pt x="2098" y="2459"/>
                    <a:pt x="2315" y="2425"/>
                    <a:pt x="2526" y="2425"/>
                  </a:cubicBezTo>
                  <a:cubicBezTo>
                    <a:pt x="2610" y="2425"/>
                    <a:pt x="2693" y="2431"/>
                    <a:pt x="2774" y="2441"/>
                  </a:cubicBezTo>
                  <a:cubicBezTo>
                    <a:pt x="2881" y="2119"/>
                    <a:pt x="2929" y="1762"/>
                    <a:pt x="2929" y="1405"/>
                  </a:cubicBezTo>
                  <a:lnTo>
                    <a:pt x="2929" y="417"/>
                  </a:lnTo>
                  <a:cubicBezTo>
                    <a:pt x="2929" y="226"/>
                    <a:pt x="2822" y="119"/>
                    <a:pt x="2750" y="71"/>
                  </a:cubicBezTo>
                  <a:cubicBezTo>
                    <a:pt x="2715" y="48"/>
                    <a:pt x="2620" y="0"/>
                    <a:pt x="2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7"/>
            <p:cNvSpPr/>
            <p:nvPr/>
          </p:nvSpPr>
          <p:spPr>
            <a:xfrm>
              <a:off x="4613950" y="3422875"/>
              <a:ext cx="73250" cy="123850"/>
            </a:xfrm>
            <a:custGeom>
              <a:rect b="b" l="l" r="r" t="t"/>
              <a:pathLst>
                <a:path extrusionOk="0" h="4954" w="2930">
                  <a:moveTo>
                    <a:pt x="429" y="0"/>
                  </a:moveTo>
                  <a:cubicBezTo>
                    <a:pt x="310" y="0"/>
                    <a:pt x="227" y="60"/>
                    <a:pt x="179" y="84"/>
                  </a:cubicBezTo>
                  <a:cubicBezTo>
                    <a:pt x="120" y="131"/>
                    <a:pt x="1" y="239"/>
                    <a:pt x="1" y="429"/>
                  </a:cubicBezTo>
                  <a:lnTo>
                    <a:pt x="1" y="1417"/>
                  </a:lnTo>
                  <a:cubicBezTo>
                    <a:pt x="1" y="3167"/>
                    <a:pt x="1263" y="4632"/>
                    <a:pt x="2930" y="4953"/>
                  </a:cubicBezTo>
                  <a:lnTo>
                    <a:pt x="2930" y="3417"/>
                  </a:lnTo>
                  <a:cubicBezTo>
                    <a:pt x="2930" y="1917"/>
                    <a:pt x="1989" y="548"/>
                    <a:pt x="584" y="36"/>
                  </a:cubicBezTo>
                  <a:cubicBezTo>
                    <a:pt x="525" y="12"/>
                    <a:pt x="477" y="0"/>
                    <a:pt x="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7"/>
            <p:cNvSpPr/>
            <p:nvPr/>
          </p:nvSpPr>
          <p:spPr>
            <a:xfrm>
              <a:off x="4720825" y="3422875"/>
              <a:ext cx="73250" cy="123850"/>
            </a:xfrm>
            <a:custGeom>
              <a:rect b="b" l="l" r="r" t="t"/>
              <a:pathLst>
                <a:path extrusionOk="0" h="4954" w="2930">
                  <a:moveTo>
                    <a:pt x="2500" y="0"/>
                  </a:moveTo>
                  <a:cubicBezTo>
                    <a:pt x="2465" y="0"/>
                    <a:pt x="2405" y="12"/>
                    <a:pt x="2358" y="36"/>
                  </a:cubicBezTo>
                  <a:cubicBezTo>
                    <a:pt x="953" y="548"/>
                    <a:pt x="0" y="1917"/>
                    <a:pt x="0" y="3417"/>
                  </a:cubicBezTo>
                  <a:lnTo>
                    <a:pt x="0" y="4953"/>
                  </a:lnTo>
                  <a:cubicBezTo>
                    <a:pt x="1667" y="4632"/>
                    <a:pt x="2929" y="3167"/>
                    <a:pt x="2929" y="1417"/>
                  </a:cubicBezTo>
                  <a:lnTo>
                    <a:pt x="2929" y="429"/>
                  </a:lnTo>
                  <a:cubicBezTo>
                    <a:pt x="2929" y="239"/>
                    <a:pt x="2822" y="131"/>
                    <a:pt x="2750" y="84"/>
                  </a:cubicBezTo>
                  <a:cubicBezTo>
                    <a:pt x="2715" y="60"/>
                    <a:pt x="2620" y="0"/>
                    <a:pt x="2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7"/>
            <p:cNvSpPr/>
            <p:nvPr/>
          </p:nvSpPr>
          <p:spPr>
            <a:xfrm>
              <a:off x="4949125" y="3076400"/>
              <a:ext cx="33650" cy="69075"/>
            </a:xfrm>
            <a:custGeom>
              <a:rect b="b" l="l" r="r" t="t"/>
              <a:pathLst>
                <a:path extrusionOk="0" h="2763" w="1346">
                  <a:moveTo>
                    <a:pt x="667" y="1"/>
                  </a:moveTo>
                  <a:cubicBezTo>
                    <a:pt x="298" y="1"/>
                    <a:pt x="0" y="298"/>
                    <a:pt x="0" y="667"/>
                  </a:cubicBezTo>
                  <a:lnTo>
                    <a:pt x="0" y="2763"/>
                  </a:lnTo>
                  <a:cubicBezTo>
                    <a:pt x="215" y="2739"/>
                    <a:pt x="441" y="2715"/>
                    <a:pt x="667" y="2715"/>
                  </a:cubicBezTo>
                  <a:cubicBezTo>
                    <a:pt x="893" y="2715"/>
                    <a:pt x="1119" y="2739"/>
                    <a:pt x="1346" y="2763"/>
                  </a:cubicBezTo>
                  <a:lnTo>
                    <a:pt x="1346" y="667"/>
                  </a:lnTo>
                  <a:cubicBezTo>
                    <a:pt x="1346" y="298"/>
                    <a:pt x="1036" y="1"/>
                    <a:pt x="6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7"/>
            <p:cNvSpPr/>
            <p:nvPr/>
          </p:nvSpPr>
          <p:spPr>
            <a:xfrm>
              <a:off x="4931850" y="3562775"/>
              <a:ext cx="67900" cy="86775"/>
            </a:xfrm>
            <a:custGeom>
              <a:rect b="b" l="l" r="r" t="t"/>
              <a:pathLst>
                <a:path extrusionOk="0" h="3471" w="2716">
                  <a:moveTo>
                    <a:pt x="1358" y="0"/>
                  </a:moveTo>
                  <a:cubicBezTo>
                    <a:pt x="1025" y="596"/>
                    <a:pt x="560" y="1108"/>
                    <a:pt x="1" y="1512"/>
                  </a:cubicBezTo>
                  <a:cubicBezTo>
                    <a:pt x="191" y="2203"/>
                    <a:pt x="548" y="2834"/>
                    <a:pt x="1060" y="3346"/>
                  </a:cubicBezTo>
                  <a:cubicBezTo>
                    <a:pt x="1144" y="3429"/>
                    <a:pt x="1254" y="3471"/>
                    <a:pt x="1364" y="3471"/>
                  </a:cubicBezTo>
                  <a:cubicBezTo>
                    <a:pt x="1474" y="3471"/>
                    <a:pt x="1584" y="3429"/>
                    <a:pt x="1668" y="3346"/>
                  </a:cubicBezTo>
                  <a:cubicBezTo>
                    <a:pt x="2191" y="2822"/>
                    <a:pt x="2537" y="2191"/>
                    <a:pt x="2715" y="1512"/>
                  </a:cubicBezTo>
                  <a:cubicBezTo>
                    <a:pt x="2168" y="1108"/>
                    <a:pt x="1703" y="596"/>
                    <a:pt x="1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7"/>
            <p:cNvSpPr/>
            <p:nvPr/>
          </p:nvSpPr>
          <p:spPr>
            <a:xfrm>
              <a:off x="4982750" y="3491025"/>
              <a:ext cx="73250" cy="95100"/>
            </a:xfrm>
            <a:custGeom>
              <a:rect b="b" l="l" r="r" t="t"/>
              <a:pathLst>
                <a:path extrusionOk="0" h="3804" w="2930">
                  <a:moveTo>
                    <a:pt x="1" y="1"/>
                  </a:moveTo>
                  <a:lnTo>
                    <a:pt x="1" y="394"/>
                  </a:lnTo>
                  <a:cubicBezTo>
                    <a:pt x="1" y="1894"/>
                    <a:pt x="941" y="3251"/>
                    <a:pt x="2346" y="3775"/>
                  </a:cubicBezTo>
                  <a:cubicBezTo>
                    <a:pt x="2400" y="3795"/>
                    <a:pt x="2451" y="3803"/>
                    <a:pt x="2498" y="3803"/>
                  </a:cubicBezTo>
                  <a:cubicBezTo>
                    <a:pt x="2617" y="3803"/>
                    <a:pt x="2708" y="3753"/>
                    <a:pt x="2751" y="3728"/>
                  </a:cubicBezTo>
                  <a:cubicBezTo>
                    <a:pt x="2811" y="3680"/>
                    <a:pt x="2930" y="3573"/>
                    <a:pt x="2930" y="3370"/>
                  </a:cubicBezTo>
                  <a:lnTo>
                    <a:pt x="2930" y="2394"/>
                  </a:lnTo>
                  <a:cubicBezTo>
                    <a:pt x="2930" y="2025"/>
                    <a:pt x="2870" y="1680"/>
                    <a:pt x="2775" y="1346"/>
                  </a:cubicBezTo>
                  <a:cubicBezTo>
                    <a:pt x="2680" y="1358"/>
                    <a:pt x="2596" y="1370"/>
                    <a:pt x="2501" y="1370"/>
                  </a:cubicBezTo>
                  <a:cubicBezTo>
                    <a:pt x="2299" y="1370"/>
                    <a:pt x="2084" y="1334"/>
                    <a:pt x="1882" y="1263"/>
                  </a:cubicBezTo>
                  <a:cubicBezTo>
                    <a:pt x="1156" y="989"/>
                    <a:pt x="513" y="549"/>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7"/>
            <p:cNvSpPr/>
            <p:nvPr/>
          </p:nvSpPr>
          <p:spPr>
            <a:xfrm>
              <a:off x="4875900" y="3491025"/>
              <a:ext cx="73250" cy="95100"/>
            </a:xfrm>
            <a:custGeom>
              <a:rect b="b" l="l" r="r" t="t"/>
              <a:pathLst>
                <a:path extrusionOk="0" h="3804" w="2930">
                  <a:moveTo>
                    <a:pt x="2929" y="1"/>
                  </a:moveTo>
                  <a:cubicBezTo>
                    <a:pt x="2417" y="549"/>
                    <a:pt x="1774" y="989"/>
                    <a:pt x="1036" y="1263"/>
                  </a:cubicBezTo>
                  <a:cubicBezTo>
                    <a:pt x="846" y="1334"/>
                    <a:pt x="631" y="1370"/>
                    <a:pt x="429" y="1370"/>
                  </a:cubicBezTo>
                  <a:cubicBezTo>
                    <a:pt x="334" y="1370"/>
                    <a:pt x="238" y="1358"/>
                    <a:pt x="155" y="1346"/>
                  </a:cubicBezTo>
                  <a:cubicBezTo>
                    <a:pt x="48" y="1680"/>
                    <a:pt x="0" y="2025"/>
                    <a:pt x="0" y="2394"/>
                  </a:cubicBezTo>
                  <a:lnTo>
                    <a:pt x="0" y="3370"/>
                  </a:lnTo>
                  <a:cubicBezTo>
                    <a:pt x="0" y="3573"/>
                    <a:pt x="107" y="3680"/>
                    <a:pt x="179" y="3728"/>
                  </a:cubicBezTo>
                  <a:cubicBezTo>
                    <a:pt x="222" y="3753"/>
                    <a:pt x="307" y="3803"/>
                    <a:pt x="422" y="3803"/>
                  </a:cubicBezTo>
                  <a:cubicBezTo>
                    <a:pt x="468" y="3803"/>
                    <a:pt x="518" y="3795"/>
                    <a:pt x="572" y="3775"/>
                  </a:cubicBezTo>
                  <a:cubicBezTo>
                    <a:pt x="1977" y="3251"/>
                    <a:pt x="2929" y="1894"/>
                    <a:pt x="2929" y="394"/>
                  </a:cubicBezTo>
                  <a:lnTo>
                    <a:pt x="29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7"/>
            <p:cNvSpPr/>
            <p:nvPr/>
          </p:nvSpPr>
          <p:spPr>
            <a:xfrm>
              <a:off x="4982750" y="3396975"/>
              <a:ext cx="73250" cy="94775"/>
            </a:xfrm>
            <a:custGeom>
              <a:rect b="b" l="l" r="r" t="t"/>
              <a:pathLst>
                <a:path extrusionOk="0" h="3791" w="2930">
                  <a:moveTo>
                    <a:pt x="1" y="1"/>
                  </a:moveTo>
                  <a:lnTo>
                    <a:pt x="1" y="382"/>
                  </a:lnTo>
                  <a:cubicBezTo>
                    <a:pt x="1" y="1882"/>
                    <a:pt x="941" y="3239"/>
                    <a:pt x="2346" y="3763"/>
                  </a:cubicBezTo>
                  <a:cubicBezTo>
                    <a:pt x="2400" y="3783"/>
                    <a:pt x="2451" y="3791"/>
                    <a:pt x="2498" y="3791"/>
                  </a:cubicBezTo>
                  <a:cubicBezTo>
                    <a:pt x="2617" y="3791"/>
                    <a:pt x="2708" y="3741"/>
                    <a:pt x="2751" y="3715"/>
                  </a:cubicBezTo>
                  <a:cubicBezTo>
                    <a:pt x="2811" y="3668"/>
                    <a:pt x="2930" y="3561"/>
                    <a:pt x="2930" y="3370"/>
                  </a:cubicBezTo>
                  <a:lnTo>
                    <a:pt x="2930" y="2382"/>
                  </a:lnTo>
                  <a:cubicBezTo>
                    <a:pt x="2930" y="2025"/>
                    <a:pt x="2870" y="1667"/>
                    <a:pt x="2775" y="1346"/>
                  </a:cubicBezTo>
                  <a:cubicBezTo>
                    <a:pt x="2680" y="1358"/>
                    <a:pt x="2596" y="1358"/>
                    <a:pt x="2501" y="1358"/>
                  </a:cubicBezTo>
                  <a:cubicBezTo>
                    <a:pt x="2299" y="1358"/>
                    <a:pt x="2084" y="1322"/>
                    <a:pt x="1882" y="1251"/>
                  </a:cubicBezTo>
                  <a:cubicBezTo>
                    <a:pt x="1156" y="977"/>
                    <a:pt x="513" y="5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7"/>
            <p:cNvSpPr/>
            <p:nvPr/>
          </p:nvSpPr>
          <p:spPr>
            <a:xfrm>
              <a:off x="4875900" y="3396975"/>
              <a:ext cx="73250" cy="94775"/>
            </a:xfrm>
            <a:custGeom>
              <a:rect b="b" l="l" r="r" t="t"/>
              <a:pathLst>
                <a:path extrusionOk="0" h="3791" w="2930">
                  <a:moveTo>
                    <a:pt x="2929" y="1"/>
                  </a:moveTo>
                  <a:cubicBezTo>
                    <a:pt x="2417" y="548"/>
                    <a:pt x="1774" y="977"/>
                    <a:pt x="1036" y="1251"/>
                  </a:cubicBezTo>
                  <a:cubicBezTo>
                    <a:pt x="846" y="1322"/>
                    <a:pt x="631" y="1358"/>
                    <a:pt x="429" y="1358"/>
                  </a:cubicBezTo>
                  <a:cubicBezTo>
                    <a:pt x="334" y="1358"/>
                    <a:pt x="238" y="1358"/>
                    <a:pt x="155" y="1346"/>
                  </a:cubicBezTo>
                  <a:cubicBezTo>
                    <a:pt x="48" y="1667"/>
                    <a:pt x="0" y="2025"/>
                    <a:pt x="0" y="2382"/>
                  </a:cubicBezTo>
                  <a:lnTo>
                    <a:pt x="0" y="3370"/>
                  </a:lnTo>
                  <a:cubicBezTo>
                    <a:pt x="0" y="3561"/>
                    <a:pt x="107" y="3668"/>
                    <a:pt x="179" y="3715"/>
                  </a:cubicBezTo>
                  <a:cubicBezTo>
                    <a:pt x="222" y="3741"/>
                    <a:pt x="307" y="3791"/>
                    <a:pt x="422" y="3791"/>
                  </a:cubicBezTo>
                  <a:cubicBezTo>
                    <a:pt x="468" y="3791"/>
                    <a:pt x="518" y="3783"/>
                    <a:pt x="572" y="3763"/>
                  </a:cubicBezTo>
                  <a:cubicBezTo>
                    <a:pt x="1977" y="3239"/>
                    <a:pt x="2929" y="1882"/>
                    <a:pt x="2929" y="382"/>
                  </a:cubicBezTo>
                  <a:lnTo>
                    <a:pt x="29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7"/>
            <p:cNvSpPr/>
            <p:nvPr/>
          </p:nvSpPr>
          <p:spPr>
            <a:xfrm>
              <a:off x="4982750" y="3302625"/>
              <a:ext cx="73250" cy="94775"/>
            </a:xfrm>
            <a:custGeom>
              <a:rect b="b" l="l" r="r" t="t"/>
              <a:pathLst>
                <a:path extrusionOk="0" h="3791" w="2930">
                  <a:moveTo>
                    <a:pt x="1" y="0"/>
                  </a:moveTo>
                  <a:lnTo>
                    <a:pt x="1" y="381"/>
                  </a:lnTo>
                  <a:cubicBezTo>
                    <a:pt x="1" y="1881"/>
                    <a:pt x="941" y="3251"/>
                    <a:pt x="2346" y="3763"/>
                  </a:cubicBezTo>
                  <a:cubicBezTo>
                    <a:pt x="2400" y="3783"/>
                    <a:pt x="2451" y="3791"/>
                    <a:pt x="2498" y="3791"/>
                  </a:cubicBezTo>
                  <a:cubicBezTo>
                    <a:pt x="2617" y="3791"/>
                    <a:pt x="2708" y="3741"/>
                    <a:pt x="2751" y="3715"/>
                  </a:cubicBezTo>
                  <a:cubicBezTo>
                    <a:pt x="2811" y="3667"/>
                    <a:pt x="2930" y="3560"/>
                    <a:pt x="2930" y="3370"/>
                  </a:cubicBezTo>
                  <a:lnTo>
                    <a:pt x="2930" y="2382"/>
                  </a:lnTo>
                  <a:cubicBezTo>
                    <a:pt x="2930" y="2024"/>
                    <a:pt x="2870" y="1679"/>
                    <a:pt x="2775" y="1346"/>
                  </a:cubicBezTo>
                  <a:cubicBezTo>
                    <a:pt x="2680" y="1358"/>
                    <a:pt x="2596" y="1369"/>
                    <a:pt x="2501" y="1369"/>
                  </a:cubicBezTo>
                  <a:cubicBezTo>
                    <a:pt x="2299" y="1369"/>
                    <a:pt x="2084" y="1334"/>
                    <a:pt x="1882" y="1250"/>
                  </a:cubicBezTo>
                  <a:cubicBezTo>
                    <a:pt x="1156" y="988"/>
                    <a:pt x="513" y="54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7"/>
            <p:cNvSpPr/>
            <p:nvPr/>
          </p:nvSpPr>
          <p:spPr>
            <a:xfrm>
              <a:off x="4875900" y="3302625"/>
              <a:ext cx="73250" cy="94775"/>
            </a:xfrm>
            <a:custGeom>
              <a:rect b="b" l="l" r="r" t="t"/>
              <a:pathLst>
                <a:path extrusionOk="0" h="3791" w="2930">
                  <a:moveTo>
                    <a:pt x="2929" y="0"/>
                  </a:moveTo>
                  <a:cubicBezTo>
                    <a:pt x="2417" y="548"/>
                    <a:pt x="1774" y="988"/>
                    <a:pt x="1036" y="1250"/>
                  </a:cubicBezTo>
                  <a:cubicBezTo>
                    <a:pt x="846" y="1334"/>
                    <a:pt x="631" y="1369"/>
                    <a:pt x="429" y="1369"/>
                  </a:cubicBezTo>
                  <a:cubicBezTo>
                    <a:pt x="334" y="1369"/>
                    <a:pt x="238" y="1358"/>
                    <a:pt x="155" y="1346"/>
                  </a:cubicBezTo>
                  <a:cubicBezTo>
                    <a:pt x="48" y="1679"/>
                    <a:pt x="0" y="2024"/>
                    <a:pt x="0" y="2382"/>
                  </a:cubicBezTo>
                  <a:lnTo>
                    <a:pt x="0" y="3370"/>
                  </a:lnTo>
                  <a:cubicBezTo>
                    <a:pt x="0" y="3560"/>
                    <a:pt x="107" y="3667"/>
                    <a:pt x="179" y="3715"/>
                  </a:cubicBezTo>
                  <a:cubicBezTo>
                    <a:pt x="222" y="3741"/>
                    <a:pt x="307" y="3791"/>
                    <a:pt x="422" y="3791"/>
                  </a:cubicBezTo>
                  <a:cubicBezTo>
                    <a:pt x="468" y="3791"/>
                    <a:pt x="518" y="3783"/>
                    <a:pt x="572" y="3763"/>
                  </a:cubicBezTo>
                  <a:cubicBezTo>
                    <a:pt x="1977" y="3251"/>
                    <a:pt x="2929" y="1881"/>
                    <a:pt x="2929" y="381"/>
                  </a:cubicBezTo>
                  <a:lnTo>
                    <a:pt x="2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7"/>
            <p:cNvSpPr/>
            <p:nvPr/>
          </p:nvSpPr>
          <p:spPr>
            <a:xfrm>
              <a:off x="4982750" y="3179400"/>
              <a:ext cx="73250" cy="123800"/>
            </a:xfrm>
            <a:custGeom>
              <a:rect b="b" l="l" r="r" t="t"/>
              <a:pathLst>
                <a:path extrusionOk="0" h="4952" w="2930">
                  <a:moveTo>
                    <a:pt x="1" y="0"/>
                  </a:moveTo>
                  <a:lnTo>
                    <a:pt x="1" y="1548"/>
                  </a:lnTo>
                  <a:cubicBezTo>
                    <a:pt x="1" y="3048"/>
                    <a:pt x="941" y="4405"/>
                    <a:pt x="2346" y="4929"/>
                  </a:cubicBezTo>
                  <a:cubicBezTo>
                    <a:pt x="2398" y="4945"/>
                    <a:pt x="2447" y="4952"/>
                    <a:pt x="2492" y="4952"/>
                  </a:cubicBezTo>
                  <a:cubicBezTo>
                    <a:pt x="2613" y="4952"/>
                    <a:pt x="2708" y="4904"/>
                    <a:pt x="2751" y="4870"/>
                  </a:cubicBezTo>
                  <a:cubicBezTo>
                    <a:pt x="2811" y="4822"/>
                    <a:pt x="2930" y="4715"/>
                    <a:pt x="2930" y="4524"/>
                  </a:cubicBezTo>
                  <a:lnTo>
                    <a:pt x="2930" y="3548"/>
                  </a:lnTo>
                  <a:cubicBezTo>
                    <a:pt x="2930" y="1786"/>
                    <a:pt x="1668" y="32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7"/>
            <p:cNvSpPr/>
            <p:nvPr/>
          </p:nvSpPr>
          <p:spPr>
            <a:xfrm>
              <a:off x="4875900" y="3179400"/>
              <a:ext cx="73250" cy="123800"/>
            </a:xfrm>
            <a:custGeom>
              <a:rect b="b" l="l" r="r" t="t"/>
              <a:pathLst>
                <a:path extrusionOk="0" h="4952" w="2930">
                  <a:moveTo>
                    <a:pt x="2929" y="0"/>
                  </a:moveTo>
                  <a:cubicBezTo>
                    <a:pt x="1262" y="322"/>
                    <a:pt x="0" y="1786"/>
                    <a:pt x="0" y="3548"/>
                  </a:cubicBezTo>
                  <a:lnTo>
                    <a:pt x="0" y="4524"/>
                  </a:lnTo>
                  <a:cubicBezTo>
                    <a:pt x="0" y="4715"/>
                    <a:pt x="107" y="4822"/>
                    <a:pt x="179" y="4870"/>
                  </a:cubicBezTo>
                  <a:cubicBezTo>
                    <a:pt x="222" y="4904"/>
                    <a:pt x="310" y="4952"/>
                    <a:pt x="428" y="4952"/>
                  </a:cubicBezTo>
                  <a:cubicBezTo>
                    <a:pt x="472" y="4952"/>
                    <a:pt x="520" y="4945"/>
                    <a:pt x="572" y="4929"/>
                  </a:cubicBezTo>
                  <a:cubicBezTo>
                    <a:pt x="1977" y="4405"/>
                    <a:pt x="2929" y="3048"/>
                    <a:pt x="2929" y="1548"/>
                  </a:cubicBezTo>
                  <a:lnTo>
                    <a:pt x="29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 name="Google Shape;1675;p57"/>
          <p:cNvGrpSpPr/>
          <p:nvPr/>
        </p:nvGrpSpPr>
        <p:grpSpPr>
          <a:xfrm>
            <a:off x="6036515" y="3570208"/>
            <a:ext cx="441091" cy="468519"/>
            <a:chOff x="5269400" y="3113000"/>
            <a:chExt cx="541150" cy="574800"/>
          </a:xfrm>
        </p:grpSpPr>
        <p:sp>
          <p:nvSpPr>
            <p:cNvPr id="1676" name="Google Shape;1676;p57"/>
            <p:cNvSpPr/>
            <p:nvPr/>
          </p:nvSpPr>
          <p:spPr>
            <a:xfrm>
              <a:off x="5501575" y="3413350"/>
              <a:ext cx="76825" cy="42300"/>
            </a:xfrm>
            <a:custGeom>
              <a:rect b="b" l="l" r="r" t="t"/>
              <a:pathLst>
                <a:path extrusionOk="0" h="1692" w="3073">
                  <a:moveTo>
                    <a:pt x="191" y="0"/>
                  </a:moveTo>
                  <a:cubicBezTo>
                    <a:pt x="155" y="572"/>
                    <a:pt x="95" y="1131"/>
                    <a:pt x="0" y="1691"/>
                  </a:cubicBezTo>
                  <a:lnTo>
                    <a:pt x="3072" y="1691"/>
                  </a:lnTo>
                  <a:cubicBezTo>
                    <a:pt x="2977" y="1131"/>
                    <a:pt x="2917" y="572"/>
                    <a:pt x="2893" y="0"/>
                  </a:cubicBezTo>
                  <a:cubicBezTo>
                    <a:pt x="2453" y="84"/>
                    <a:pt x="2000" y="131"/>
                    <a:pt x="1536" y="131"/>
                  </a:cubicBezTo>
                  <a:cubicBezTo>
                    <a:pt x="1072" y="131"/>
                    <a:pt x="619" y="84"/>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7"/>
            <p:cNvSpPr/>
            <p:nvPr/>
          </p:nvSpPr>
          <p:spPr>
            <a:xfrm>
              <a:off x="5360175" y="3113000"/>
              <a:ext cx="359600" cy="269725"/>
            </a:xfrm>
            <a:custGeom>
              <a:rect b="b" l="l" r="r" t="t"/>
              <a:pathLst>
                <a:path extrusionOk="0" h="10789" w="14384">
                  <a:moveTo>
                    <a:pt x="7192" y="2870"/>
                  </a:moveTo>
                  <a:cubicBezTo>
                    <a:pt x="7561" y="2870"/>
                    <a:pt x="7871" y="3180"/>
                    <a:pt x="7871" y="3549"/>
                  </a:cubicBezTo>
                  <a:lnTo>
                    <a:pt x="7871" y="4513"/>
                  </a:lnTo>
                  <a:lnTo>
                    <a:pt x="8585" y="4513"/>
                  </a:lnTo>
                  <a:cubicBezTo>
                    <a:pt x="8954" y="4513"/>
                    <a:pt x="9252" y="4823"/>
                    <a:pt x="9252" y="5192"/>
                  </a:cubicBezTo>
                  <a:cubicBezTo>
                    <a:pt x="9252" y="5561"/>
                    <a:pt x="8954" y="5871"/>
                    <a:pt x="8585" y="5871"/>
                  </a:cubicBezTo>
                  <a:lnTo>
                    <a:pt x="7871" y="5871"/>
                  </a:lnTo>
                  <a:lnTo>
                    <a:pt x="7871" y="7942"/>
                  </a:lnTo>
                  <a:cubicBezTo>
                    <a:pt x="7871" y="8312"/>
                    <a:pt x="7561" y="8609"/>
                    <a:pt x="7192" y="8609"/>
                  </a:cubicBezTo>
                  <a:cubicBezTo>
                    <a:pt x="6823" y="8609"/>
                    <a:pt x="6525" y="8312"/>
                    <a:pt x="6525" y="7942"/>
                  </a:cubicBezTo>
                  <a:lnTo>
                    <a:pt x="6525" y="5871"/>
                  </a:lnTo>
                  <a:lnTo>
                    <a:pt x="5811" y="5871"/>
                  </a:lnTo>
                  <a:cubicBezTo>
                    <a:pt x="5430" y="5871"/>
                    <a:pt x="5132" y="5561"/>
                    <a:pt x="5132" y="5192"/>
                  </a:cubicBezTo>
                  <a:cubicBezTo>
                    <a:pt x="5132" y="4823"/>
                    <a:pt x="5430" y="4513"/>
                    <a:pt x="5811" y="4513"/>
                  </a:cubicBezTo>
                  <a:lnTo>
                    <a:pt x="6525" y="4513"/>
                  </a:lnTo>
                  <a:lnTo>
                    <a:pt x="6525" y="3549"/>
                  </a:lnTo>
                  <a:cubicBezTo>
                    <a:pt x="6525" y="3180"/>
                    <a:pt x="6823" y="2870"/>
                    <a:pt x="7192" y="2870"/>
                  </a:cubicBezTo>
                  <a:close/>
                  <a:moveTo>
                    <a:pt x="679" y="1"/>
                  </a:moveTo>
                  <a:cubicBezTo>
                    <a:pt x="310" y="1"/>
                    <a:pt x="1" y="299"/>
                    <a:pt x="1" y="680"/>
                  </a:cubicBezTo>
                  <a:cubicBezTo>
                    <a:pt x="1" y="1049"/>
                    <a:pt x="310" y="1346"/>
                    <a:pt x="679" y="1346"/>
                  </a:cubicBezTo>
                  <a:lnTo>
                    <a:pt x="1334" y="1346"/>
                  </a:lnTo>
                  <a:lnTo>
                    <a:pt x="1334" y="4918"/>
                  </a:lnTo>
                  <a:cubicBezTo>
                    <a:pt x="1334" y="8157"/>
                    <a:pt x="3966" y="10788"/>
                    <a:pt x="7192" y="10788"/>
                  </a:cubicBezTo>
                  <a:cubicBezTo>
                    <a:pt x="10419" y="10788"/>
                    <a:pt x="13050" y="8157"/>
                    <a:pt x="13050" y="4918"/>
                  </a:cubicBezTo>
                  <a:lnTo>
                    <a:pt x="13050" y="1346"/>
                  </a:lnTo>
                  <a:lnTo>
                    <a:pt x="13705" y="1346"/>
                  </a:lnTo>
                  <a:cubicBezTo>
                    <a:pt x="14086" y="1346"/>
                    <a:pt x="14384" y="1049"/>
                    <a:pt x="14384" y="680"/>
                  </a:cubicBezTo>
                  <a:cubicBezTo>
                    <a:pt x="14384" y="299"/>
                    <a:pt x="14086" y="1"/>
                    <a:pt x="13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7"/>
            <p:cNvSpPr/>
            <p:nvPr/>
          </p:nvSpPr>
          <p:spPr>
            <a:xfrm>
              <a:off x="5269400" y="3489250"/>
              <a:ext cx="541150" cy="198550"/>
            </a:xfrm>
            <a:custGeom>
              <a:rect b="b" l="l" r="r" t="t"/>
              <a:pathLst>
                <a:path extrusionOk="0" h="7942" w="21646">
                  <a:moveTo>
                    <a:pt x="5513" y="0"/>
                  </a:moveTo>
                  <a:cubicBezTo>
                    <a:pt x="2477" y="0"/>
                    <a:pt x="0" y="2489"/>
                    <a:pt x="0" y="5537"/>
                  </a:cubicBezTo>
                  <a:lnTo>
                    <a:pt x="0" y="7180"/>
                  </a:lnTo>
                  <a:cubicBezTo>
                    <a:pt x="0" y="7597"/>
                    <a:pt x="346" y="7942"/>
                    <a:pt x="762" y="7942"/>
                  </a:cubicBezTo>
                  <a:lnTo>
                    <a:pt x="20884" y="7942"/>
                  </a:lnTo>
                  <a:cubicBezTo>
                    <a:pt x="21301" y="7942"/>
                    <a:pt x="21646" y="7597"/>
                    <a:pt x="21646" y="7180"/>
                  </a:cubicBezTo>
                  <a:lnTo>
                    <a:pt x="21646" y="5537"/>
                  </a:lnTo>
                  <a:cubicBezTo>
                    <a:pt x="21646" y="2489"/>
                    <a:pt x="19169" y="0"/>
                    <a:pt x="16133" y="0"/>
                  </a:cubicBezTo>
                  <a:lnTo>
                    <a:pt x="15788" y="0"/>
                  </a:lnTo>
                  <a:lnTo>
                    <a:pt x="15788" y="3346"/>
                  </a:lnTo>
                  <a:cubicBezTo>
                    <a:pt x="15788" y="3715"/>
                    <a:pt x="15490" y="4025"/>
                    <a:pt x="15121" y="4025"/>
                  </a:cubicBezTo>
                  <a:cubicBezTo>
                    <a:pt x="14752" y="4025"/>
                    <a:pt x="14443" y="3715"/>
                    <a:pt x="14443" y="3346"/>
                  </a:cubicBezTo>
                  <a:lnTo>
                    <a:pt x="14443" y="0"/>
                  </a:lnTo>
                  <a:lnTo>
                    <a:pt x="11502" y="0"/>
                  </a:lnTo>
                  <a:lnTo>
                    <a:pt x="11502" y="3346"/>
                  </a:lnTo>
                  <a:cubicBezTo>
                    <a:pt x="11502" y="3715"/>
                    <a:pt x="11192" y="4025"/>
                    <a:pt x="10823" y="4025"/>
                  </a:cubicBezTo>
                  <a:cubicBezTo>
                    <a:pt x="10454" y="4025"/>
                    <a:pt x="10156" y="3715"/>
                    <a:pt x="10156" y="3346"/>
                  </a:cubicBezTo>
                  <a:lnTo>
                    <a:pt x="10156" y="0"/>
                  </a:lnTo>
                  <a:lnTo>
                    <a:pt x="7204" y="0"/>
                  </a:lnTo>
                  <a:lnTo>
                    <a:pt x="7204" y="3346"/>
                  </a:lnTo>
                  <a:cubicBezTo>
                    <a:pt x="7204" y="3715"/>
                    <a:pt x="6906" y="4025"/>
                    <a:pt x="6525" y="4025"/>
                  </a:cubicBezTo>
                  <a:cubicBezTo>
                    <a:pt x="6156" y="4025"/>
                    <a:pt x="5858" y="3715"/>
                    <a:pt x="5858" y="3346"/>
                  </a:cubicBezTo>
                  <a:lnTo>
                    <a:pt x="58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57"/>
          <p:cNvGrpSpPr/>
          <p:nvPr/>
        </p:nvGrpSpPr>
        <p:grpSpPr>
          <a:xfrm>
            <a:off x="6692462" y="3570208"/>
            <a:ext cx="304990" cy="468519"/>
            <a:chOff x="6039725" y="3113000"/>
            <a:chExt cx="374175" cy="574800"/>
          </a:xfrm>
        </p:grpSpPr>
        <p:sp>
          <p:nvSpPr>
            <p:cNvPr id="1680" name="Google Shape;1680;p57"/>
            <p:cNvSpPr/>
            <p:nvPr/>
          </p:nvSpPr>
          <p:spPr>
            <a:xfrm>
              <a:off x="6039725" y="3113000"/>
              <a:ext cx="374175" cy="574800"/>
            </a:xfrm>
            <a:custGeom>
              <a:rect b="b" l="l" r="r" t="t"/>
              <a:pathLst>
                <a:path extrusionOk="0" h="22992" w="14967">
                  <a:moveTo>
                    <a:pt x="7490" y="13015"/>
                  </a:moveTo>
                  <a:cubicBezTo>
                    <a:pt x="8597" y="13015"/>
                    <a:pt x="9502" y="13931"/>
                    <a:pt x="9502" y="15039"/>
                  </a:cubicBezTo>
                  <a:cubicBezTo>
                    <a:pt x="9502" y="16158"/>
                    <a:pt x="8597" y="17063"/>
                    <a:pt x="7490" y="17063"/>
                  </a:cubicBezTo>
                  <a:cubicBezTo>
                    <a:pt x="6371" y="17063"/>
                    <a:pt x="5466" y="16158"/>
                    <a:pt x="5466" y="15039"/>
                  </a:cubicBezTo>
                  <a:cubicBezTo>
                    <a:pt x="5466" y="13931"/>
                    <a:pt x="6371" y="13015"/>
                    <a:pt x="7490" y="13015"/>
                  </a:cubicBezTo>
                  <a:close/>
                  <a:moveTo>
                    <a:pt x="7454" y="1"/>
                  </a:moveTo>
                  <a:cubicBezTo>
                    <a:pt x="6930" y="1"/>
                    <a:pt x="6513" y="418"/>
                    <a:pt x="6513" y="918"/>
                  </a:cubicBezTo>
                  <a:lnTo>
                    <a:pt x="6513" y="8681"/>
                  </a:lnTo>
                  <a:cubicBezTo>
                    <a:pt x="6513" y="9050"/>
                    <a:pt x="6204" y="9347"/>
                    <a:pt x="5835" y="9347"/>
                  </a:cubicBezTo>
                  <a:cubicBezTo>
                    <a:pt x="5466" y="9347"/>
                    <a:pt x="5156" y="9050"/>
                    <a:pt x="5156" y="8681"/>
                  </a:cubicBezTo>
                  <a:lnTo>
                    <a:pt x="5156" y="1930"/>
                  </a:lnTo>
                  <a:cubicBezTo>
                    <a:pt x="5156" y="1418"/>
                    <a:pt x="4728" y="1013"/>
                    <a:pt x="4204" y="1013"/>
                  </a:cubicBezTo>
                  <a:cubicBezTo>
                    <a:pt x="3680" y="1013"/>
                    <a:pt x="3251" y="1418"/>
                    <a:pt x="3251" y="1930"/>
                  </a:cubicBezTo>
                  <a:lnTo>
                    <a:pt x="3251" y="11895"/>
                  </a:lnTo>
                  <a:cubicBezTo>
                    <a:pt x="3251" y="12264"/>
                    <a:pt x="2953" y="12562"/>
                    <a:pt x="2584" y="12562"/>
                  </a:cubicBezTo>
                  <a:cubicBezTo>
                    <a:pt x="2215" y="12562"/>
                    <a:pt x="1906" y="12264"/>
                    <a:pt x="1906" y="11895"/>
                  </a:cubicBezTo>
                  <a:lnTo>
                    <a:pt x="1906" y="9193"/>
                  </a:lnTo>
                  <a:cubicBezTo>
                    <a:pt x="1906" y="8681"/>
                    <a:pt x="1477" y="8264"/>
                    <a:pt x="953" y="8264"/>
                  </a:cubicBezTo>
                  <a:cubicBezTo>
                    <a:pt x="429" y="8264"/>
                    <a:pt x="1" y="8681"/>
                    <a:pt x="1" y="9193"/>
                  </a:cubicBezTo>
                  <a:lnTo>
                    <a:pt x="1" y="14265"/>
                  </a:lnTo>
                  <a:cubicBezTo>
                    <a:pt x="1" y="15372"/>
                    <a:pt x="298" y="16467"/>
                    <a:pt x="846" y="17432"/>
                  </a:cubicBezTo>
                  <a:lnTo>
                    <a:pt x="2299" y="19956"/>
                  </a:lnTo>
                  <a:cubicBezTo>
                    <a:pt x="2346" y="20063"/>
                    <a:pt x="2382" y="20182"/>
                    <a:pt x="2382" y="20289"/>
                  </a:cubicBezTo>
                  <a:lnTo>
                    <a:pt x="2382" y="22158"/>
                  </a:lnTo>
                  <a:cubicBezTo>
                    <a:pt x="2382" y="22623"/>
                    <a:pt x="2763" y="22992"/>
                    <a:pt x="3227" y="22992"/>
                  </a:cubicBezTo>
                  <a:lnTo>
                    <a:pt x="11752" y="22992"/>
                  </a:lnTo>
                  <a:cubicBezTo>
                    <a:pt x="12217" y="22992"/>
                    <a:pt x="12586" y="22623"/>
                    <a:pt x="12586" y="22158"/>
                  </a:cubicBezTo>
                  <a:lnTo>
                    <a:pt x="12586" y="20289"/>
                  </a:lnTo>
                  <a:cubicBezTo>
                    <a:pt x="12586" y="20182"/>
                    <a:pt x="12621" y="20063"/>
                    <a:pt x="12681" y="19956"/>
                  </a:cubicBezTo>
                  <a:lnTo>
                    <a:pt x="14133" y="17432"/>
                  </a:lnTo>
                  <a:cubicBezTo>
                    <a:pt x="14681" y="16467"/>
                    <a:pt x="14967" y="15372"/>
                    <a:pt x="14967" y="14265"/>
                  </a:cubicBezTo>
                  <a:lnTo>
                    <a:pt x="14967" y="5573"/>
                  </a:lnTo>
                  <a:cubicBezTo>
                    <a:pt x="14967" y="5061"/>
                    <a:pt x="14538" y="4644"/>
                    <a:pt x="14014" y="4644"/>
                  </a:cubicBezTo>
                  <a:cubicBezTo>
                    <a:pt x="13491" y="4644"/>
                    <a:pt x="13062" y="5061"/>
                    <a:pt x="13062" y="5573"/>
                  </a:cubicBezTo>
                  <a:lnTo>
                    <a:pt x="13014" y="9693"/>
                  </a:lnTo>
                  <a:cubicBezTo>
                    <a:pt x="13002" y="10062"/>
                    <a:pt x="12705" y="10359"/>
                    <a:pt x="12336" y="10359"/>
                  </a:cubicBezTo>
                  <a:cubicBezTo>
                    <a:pt x="11967" y="10359"/>
                    <a:pt x="11669" y="10062"/>
                    <a:pt x="11669" y="9681"/>
                  </a:cubicBezTo>
                  <a:lnTo>
                    <a:pt x="11669" y="1930"/>
                  </a:lnTo>
                  <a:cubicBezTo>
                    <a:pt x="11669" y="1418"/>
                    <a:pt x="11240" y="1013"/>
                    <a:pt x="10716" y="1013"/>
                  </a:cubicBezTo>
                  <a:cubicBezTo>
                    <a:pt x="10181" y="1013"/>
                    <a:pt x="9764" y="1418"/>
                    <a:pt x="9764" y="1930"/>
                  </a:cubicBezTo>
                  <a:lnTo>
                    <a:pt x="9764" y="8681"/>
                  </a:lnTo>
                  <a:cubicBezTo>
                    <a:pt x="9764" y="9050"/>
                    <a:pt x="9454" y="9347"/>
                    <a:pt x="9085" y="9347"/>
                  </a:cubicBezTo>
                  <a:cubicBezTo>
                    <a:pt x="8716" y="9347"/>
                    <a:pt x="8407" y="9050"/>
                    <a:pt x="8407" y="8681"/>
                  </a:cubicBezTo>
                  <a:lnTo>
                    <a:pt x="8407" y="918"/>
                  </a:lnTo>
                  <a:cubicBezTo>
                    <a:pt x="8407" y="418"/>
                    <a:pt x="7990" y="1"/>
                    <a:pt x="7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7"/>
            <p:cNvSpPr/>
            <p:nvPr/>
          </p:nvSpPr>
          <p:spPr>
            <a:xfrm>
              <a:off x="6210000" y="3472275"/>
              <a:ext cx="33650" cy="33675"/>
            </a:xfrm>
            <a:custGeom>
              <a:rect b="b" l="l" r="r" t="t"/>
              <a:pathLst>
                <a:path extrusionOk="0" h="1347" w="1346">
                  <a:moveTo>
                    <a:pt x="1346" y="668"/>
                  </a:moveTo>
                  <a:cubicBezTo>
                    <a:pt x="1346" y="1037"/>
                    <a:pt x="1048" y="1346"/>
                    <a:pt x="679" y="1346"/>
                  </a:cubicBezTo>
                  <a:cubicBezTo>
                    <a:pt x="310" y="1346"/>
                    <a:pt x="0" y="1037"/>
                    <a:pt x="0" y="668"/>
                  </a:cubicBezTo>
                  <a:cubicBezTo>
                    <a:pt x="0" y="298"/>
                    <a:pt x="310" y="1"/>
                    <a:pt x="679" y="1"/>
                  </a:cubicBezTo>
                  <a:cubicBezTo>
                    <a:pt x="1048" y="1"/>
                    <a:pt x="1346" y="298"/>
                    <a:pt x="1346" y="6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 name="Google Shape;1682;p57"/>
          <p:cNvGrpSpPr/>
          <p:nvPr/>
        </p:nvGrpSpPr>
        <p:grpSpPr>
          <a:xfrm>
            <a:off x="7212308" y="3570208"/>
            <a:ext cx="257205" cy="468519"/>
            <a:chOff x="6769575" y="3113000"/>
            <a:chExt cx="315550" cy="574800"/>
          </a:xfrm>
        </p:grpSpPr>
        <p:sp>
          <p:nvSpPr>
            <p:cNvPr id="1683" name="Google Shape;1683;p57"/>
            <p:cNvSpPr/>
            <p:nvPr/>
          </p:nvSpPr>
          <p:spPr>
            <a:xfrm>
              <a:off x="6824650" y="3113000"/>
              <a:ext cx="205400" cy="143500"/>
            </a:xfrm>
            <a:custGeom>
              <a:rect b="b" l="l" r="r" t="t"/>
              <a:pathLst>
                <a:path extrusionOk="0" h="5740" w="8216">
                  <a:moveTo>
                    <a:pt x="4108" y="1"/>
                  </a:moveTo>
                  <a:cubicBezTo>
                    <a:pt x="1846" y="1"/>
                    <a:pt x="1" y="1835"/>
                    <a:pt x="1" y="4109"/>
                  </a:cubicBezTo>
                  <a:cubicBezTo>
                    <a:pt x="1" y="4680"/>
                    <a:pt x="131" y="5240"/>
                    <a:pt x="346" y="5740"/>
                  </a:cubicBezTo>
                  <a:lnTo>
                    <a:pt x="3430" y="5740"/>
                  </a:lnTo>
                  <a:lnTo>
                    <a:pt x="3430" y="4335"/>
                  </a:lnTo>
                  <a:lnTo>
                    <a:pt x="2977" y="4335"/>
                  </a:lnTo>
                  <a:cubicBezTo>
                    <a:pt x="2608" y="4335"/>
                    <a:pt x="2310" y="4025"/>
                    <a:pt x="2310" y="3656"/>
                  </a:cubicBezTo>
                  <a:cubicBezTo>
                    <a:pt x="2310" y="3287"/>
                    <a:pt x="2608" y="2989"/>
                    <a:pt x="2977" y="2989"/>
                  </a:cubicBezTo>
                  <a:lnTo>
                    <a:pt x="3430" y="2989"/>
                  </a:lnTo>
                  <a:lnTo>
                    <a:pt x="3430" y="2323"/>
                  </a:lnTo>
                  <a:cubicBezTo>
                    <a:pt x="3430" y="1954"/>
                    <a:pt x="3739" y="1656"/>
                    <a:pt x="4108" y="1656"/>
                  </a:cubicBezTo>
                  <a:cubicBezTo>
                    <a:pt x="4477" y="1656"/>
                    <a:pt x="4787" y="1954"/>
                    <a:pt x="4787" y="2323"/>
                  </a:cubicBezTo>
                  <a:lnTo>
                    <a:pt x="4787" y="2989"/>
                  </a:lnTo>
                  <a:lnTo>
                    <a:pt x="5239" y="2989"/>
                  </a:lnTo>
                  <a:cubicBezTo>
                    <a:pt x="5608" y="2989"/>
                    <a:pt x="5906" y="3287"/>
                    <a:pt x="5906" y="3656"/>
                  </a:cubicBezTo>
                  <a:cubicBezTo>
                    <a:pt x="5906" y="4025"/>
                    <a:pt x="5608" y="4335"/>
                    <a:pt x="5239" y="4335"/>
                  </a:cubicBezTo>
                  <a:lnTo>
                    <a:pt x="4787" y="4335"/>
                  </a:lnTo>
                  <a:lnTo>
                    <a:pt x="4787" y="5740"/>
                  </a:lnTo>
                  <a:lnTo>
                    <a:pt x="7871" y="5740"/>
                  </a:lnTo>
                  <a:cubicBezTo>
                    <a:pt x="8085" y="5240"/>
                    <a:pt x="8216" y="4680"/>
                    <a:pt x="8216" y="4109"/>
                  </a:cubicBezTo>
                  <a:cubicBezTo>
                    <a:pt x="8216" y="1835"/>
                    <a:pt x="6370" y="1"/>
                    <a:pt x="4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7"/>
            <p:cNvSpPr/>
            <p:nvPr/>
          </p:nvSpPr>
          <p:spPr>
            <a:xfrm>
              <a:off x="6814225" y="3523475"/>
              <a:ext cx="226250" cy="164325"/>
            </a:xfrm>
            <a:custGeom>
              <a:rect b="b" l="l" r="r" t="t"/>
              <a:pathLst>
                <a:path extrusionOk="0" h="6573" w="9050">
                  <a:moveTo>
                    <a:pt x="2763" y="1"/>
                  </a:moveTo>
                  <a:cubicBezTo>
                    <a:pt x="2751" y="84"/>
                    <a:pt x="2751" y="155"/>
                    <a:pt x="2751" y="239"/>
                  </a:cubicBezTo>
                  <a:cubicBezTo>
                    <a:pt x="2751" y="786"/>
                    <a:pt x="3001" y="1298"/>
                    <a:pt x="3430" y="1632"/>
                  </a:cubicBezTo>
                  <a:cubicBezTo>
                    <a:pt x="3632" y="1799"/>
                    <a:pt x="3727" y="2060"/>
                    <a:pt x="3668" y="2310"/>
                  </a:cubicBezTo>
                  <a:cubicBezTo>
                    <a:pt x="3442" y="3334"/>
                    <a:pt x="3073" y="4311"/>
                    <a:pt x="2573" y="5228"/>
                  </a:cubicBezTo>
                  <a:lnTo>
                    <a:pt x="668" y="5228"/>
                  </a:lnTo>
                  <a:cubicBezTo>
                    <a:pt x="298" y="5228"/>
                    <a:pt x="1" y="5525"/>
                    <a:pt x="1" y="5906"/>
                  </a:cubicBezTo>
                  <a:cubicBezTo>
                    <a:pt x="1" y="6275"/>
                    <a:pt x="298" y="6573"/>
                    <a:pt x="668" y="6573"/>
                  </a:cubicBezTo>
                  <a:lnTo>
                    <a:pt x="8383" y="6573"/>
                  </a:lnTo>
                  <a:cubicBezTo>
                    <a:pt x="8752" y="6573"/>
                    <a:pt x="9050" y="6275"/>
                    <a:pt x="9050" y="5906"/>
                  </a:cubicBezTo>
                  <a:cubicBezTo>
                    <a:pt x="9050" y="5525"/>
                    <a:pt x="8752" y="5228"/>
                    <a:pt x="8383" y="5228"/>
                  </a:cubicBezTo>
                  <a:lnTo>
                    <a:pt x="6478" y="5228"/>
                  </a:lnTo>
                  <a:cubicBezTo>
                    <a:pt x="5978" y="4311"/>
                    <a:pt x="5609" y="3334"/>
                    <a:pt x="5382" y="2310"/>
                  </a:cubicBezTo>
                  <a:cubicBezTo>
                    <a:pt x="5323" y="2060"/>
                    <a:pt x="5418" y="1799"/>
                    <a:pt x="5621" y="1632"/>
                  </a:cubicBezTo>
                  <a:cubicBezTo>
                    <a:pt x="6049" y="1298"/>
                    <a:pt x="6299" y="786"/>
                    <a:pt x="6299" y="239"/>
                  </a:cubicBezTo>
                  <a:cubicBezTo>
                    <a:pt x="6299" y="155"/>
                    <a:pt x="6299" y="84"/>
                    <a:pt x="6287" y="1"/>
                  </a:cubicBezTo>
                  <a:cubicBezTo>
                    <a:pt x="5728" y="167"/>
                    <a:pt x="5132" y="263"/>
                    <a:pt x="4525" y="263"/>
                  </a:cubicBezTo>
                  <a:cubicBezTo>
                    <a:pt x="3918" y="263"/>
                    <a:pt x="3323" y="167"/>
                    <a:pt x="2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7"/>
            <p:cNvSpPr/>
            <p:nvPr/>
          </p:nvSpPr>
          <p:spPr>
            <a:xfrm>
              <a:off x="6769575" y="3290125"/>
              <a:ext cx="315550" cy="206300"/>
            </a:xfrm>
            <a:custGeom>
              <a:rect b="b" l="l" r="r" t="t"/>
              <a:pathLst>
                <a:path extrusionOk="0" h="8252" w="12622">
                  <a:moveTo>
                    <a:pt x="680" y="0"/>
                  </a:moveTo>
                  <a:cubicBezTo>
                    <a:pt x="299" y="0"/>
                    <a:pt x="1" y="310"/>
                    <a:pt x="1" y="679"/>
                  </a:cubicBezTo>
                  <a:cubicBezTo>
                    <a:pt x="1" y="810"/>
                    <a:pt x="37" y="929"/>
                    <a:pt x="108" y="1036"/>
                  </a:cubicBezTo>
                  <a:cubicBezTo>
                    <a:pt x="227" y="1227"/>
                    <a:pt x="429" y="1346"/>
                    <a:pt x="680" y="1346"/>
                  </a:cubicBezTo>
                  <a:lnTo>
                    <a:pt x="1453" y="1346"/>
                  </a:lnTo>
                  <a:lnTo>
                    <a:pt x="1453" y="3382"/>
                  </a:lnTo>
                  <a:cubicBezTo>
                    <a:pt x="1453" y="6072"/>
                    <a:pt x="3632" y="8251"/>
                    <a:pt x="6311" y="8251"/>
                  </a:cubicBezTo>
                  <a:cubicBezTo>
                    <a:pt x="8990" y="8251"/>
                    <a:pt x="11169" y="6072"/>
                    <a:pt x="11169" y="3382"/>
                  </a:cubicBezTo>
                  <a:lnTo>
                    <a:pt x="11169" y="1346"/>
                  </a:lnTo>
                  <a:lnTo>
                    <a:pt x="11943" y="1346"/>
                  </a:lnTo>
                  <a:cubicBezTo>
                    <a:pt x="12193" y="1346"/>
                    <a:pt x="12395" y="1227"/>
                    <a:pt x="12514" y="1036"/>
                  </a:cubicBezTo>
                  <a:cubicBezTo>
                    <a:pt x="12586" y="929"/>
                    <a:pt x="12621" y="810"/>
                    <a:pt x="12621" y="679"/>
                  </a:cubicBezTo>
                  <a:cubicBezTo>
                    <a:pt x="12621" y="310"/>
                    <a:pt x="12324" y="0"/>
                    <a:pt x="11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57"/>
          <p:cNvGrpSpPr/>
          <p:nvPr/>
        </p:nvGrpSpPr>
        <p:grpSpPr>
          <a:xfrm>
            <a:off x="7736401" y="1550725"/>
            <a:ext cx="275626" cy="485249"/>
            <a:chOff x="561375" y="3774700"/>
            <a:chExt cx="338150" cy="595325"/>
          </a:xfrm>
        </p:grpSpPr>
        <p:sp>
          <p:nvSpPr>
            <p:cNvPr id="1687" name="Google Shape;1687;p57"/>
            <p:cNvSpPr/>
            <p:nvPr/>
          </p:nvSpPr>
          <p:spPr>
            <a:xfrm>
              <a:off x="656325" y="4098850"/>
              <a:ext cx="147950" cy="271175"/>
            </a:xfrm>
            <a:custGeom>
              <a:rect b="b" l="l" r="r" t="t"/>
              <a:pathLst>
                <a:path extrusionOk="0" h="10847" w="5918">
                  <a:moveTo>
                    <a:pt x="1572" y="0"/>
                  </a:moveTo>
                  <a:lnTo>
                    <a:pt x="1572" y="5858"/>
                  </a:lnTo>
                  <a:cubicBezTo>
                    <a:pt x="1572" y="7251"/>
                    <a:pt x="1084" y="8621"/>
                    <a:pt x="203" y="9716"/>
                  </a:cubicBezTo>
                  <a:cubicBezTo>
                    <a:pt x="36" y="9918"/>
                    <a:pt x="0" y="10204"/>
                    <a:pt x="119" y="10454"/>
                  </a:cubicBezTo>
                  <a:cubicBezTo>
                    <a:pt x="238" y="10692"/>
                    <a:pt x="477" y="10847"/>
                    <a:pt x="750" y="10847"/>
                  </a:cubicBezTo>
                  <a:lnTo>
                    <a:pt x="5168" y="10847"/>
                  </a:lnTo>
                  <a:cubicBezTo>
                    <a:pt x="5441" y="10847"/>
                    <a:pt x="5680" y="10692"/>
                    <a:pt x="5799" y="10454"/>
                  </a:cubicBezTo>
                  <a:cubicBezTo>
                    <a:pt x="5918" y="10204"/>
                    <a:pt x="5882" y="9918"/>
                    <a:pt x="5715" y="9716"/>
                  </a:cubicBezTo>
                  <a:cubicBezTo>
                    <a:pt x="4834" y="8621"/>
                    <a:pt x="4346" y="7251"/>
                    <a:pt x="4346" y="5858"/>
                  </a:cubicBezTo>
                  <a:lnTo>
                    <a:pt x="4346" y="0"/>
                  </a:lnTo>
                  <a:cubicBezTo>
                    <a:pt x="3929" y="227"/>
                    <a:pt x="3465" y="346"/>
                    <a:pt x="2965" y="346"/>
                  </a:cubicBezTo>
                  <a:cubicBezTo>
                    <a:pt x="2465" y="346"/>
                    <a:pt x="1989" y="215"/>
                    <a:pt x="1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7"/>
            <p:cNvSpPr/>
            <p:nvPr/>
          </p:nvSpPr>
          <p:spPr>
            <a:xfrm>
              <a:off x="561375" y="3774700"/>
              <a:ext cx="338150" cy="366150"/>
            </a:xfrm>
            <a:custGeom>
              <a:rect b="b" l="l" r="r" t="t"/>
              <a:pathLst>
                <a:path extrusionOk="0" h="14646" w="13526">
                  <a:moveTo>
                    <a:pt x="6763" y="1"/>
                  </a:moveTo>
                  <a:cubicBezTo>
                    <a:pt x="6370" y="1"/>
                    <a:pt x="6060" y="310"/>
                    <a:pt x="6060" y="703"/>
                  </a:cubicBezTo>
                  <a:lnTo>
                    <a:pt x="6060" y="1346"/>
                  </a:lnTo>
                  <a:lnTo>
                    <a:pt x="5620" y="1346"/>
                  </a:lnTo>
                  <a:cubicBezTo>
                    <a:pt x="5239" y="1346"/>
                    <a:pt x="4929" y="1656"/>
                    <a:pt x="4929" y="2037"/>
                  </a:cubicBezTo>
                  <a:cubicBezTo>
                    <a:pt x="4929" y="2429"/>
                    <a:pt x="5239" y="2739"/>
                    <a:pt x="5620" y="2739"/>
                  </a:cubicBezTo>
                  <a:lnTo>
                    <a:pt x="6060" y="2739"/>
                  </a:lnTo>
                  <a:lnTo>
                    <a:pt x="6060" y="4584"/>
                  </a:lnTo>
                  <a:cubicBezTo>
                    <a:pt x="4346" y="4799"/>
                    <a:pt x="2870" y="5751"/>
                    <a:pt x="1953" y="7120"/>
                  </a:cubicBezTo>
                  <a:lnTo>
                    <a:pt x="1107" y="6692"/>
                  </a:lnTo>
                  <a:cubicBezTo>
                    <a:pt x="1006" y="6639"/>
                    <a:pt x="898" y="6615"/>
                    <a:pt x="793" y="6615"/>
                  </a:cubicBezTo>
                  <a:cubicBezTo>
                    <a:pt x="538" y="6615"/>
                    <a:pt x="293" y="6758"/>
                    <a:pt x="167" y="7001"/>
                  </a:cubicBezTo>
                  <a:cubicBezTo>
                    <a:pt x="0" y="7347"/>
                    <a:pt x="131" y="7763"/>
                    <a:pt x="476" y="7930"/>
                  </a:cubicBezTo>
                  <a:lnTo>
                    <a:pt x="1322" y="8359"/>
                  </a:lnTo>
                  <a:cubicBezTo>
                    <a:pt x="1096" y="8978"/>
                    <a:pt x="977" y="9645"/>
                    <a:pt x="977" y="10335"/>
                  </a:cubicBezTo>
                  <a:cubicBezTo>
                    <a:pt x="977" y="11288"/>
                    <a:pt x="1215" y="12228"/>
                    <a:pt x="1655" y="13062"/>
                  </a:cubicBezTo>
                  <a:lnTo>
                    <a:pt x="1107" y="13300"/>
                  </a:lnTo>
                  <a:cubicBezTo>
                    <a:pt x="762" y="13455"/>
                    <a:pt x="596" y="13871"/>
                    <a:pt x="750" y="14217"/>
                  </a:cubicBezTo>
                  <a:cubicBezTo>
                    <a:pt x="869" y="14479"/>
                    <a:pt x="1119" y="14645"/>
                    <a:pt x="1393" y="14645"/>
                  </a:cubicBezTo>
                  <a:cubicBezTo>
                    <a:pt x="1488" y="14645"/>
                    <a:pt x="1584" y="14621"/>
                    <a:pt x="1667" y="14586"/>
                  </a:cubicBezTo>
                  <a:lnTo>
                    <a:pt x="5358" y="12966"/>
                  </a:lnTo>
                  <a:cubicBezTo>
                    <a:pt x="4906" y="12716"/>
                    <a:pt x="4525" y="12359"/>
                    <a:pt x="4251" y="11931"/>
                  </a:cubicBezTo>
                  <a:lnTo>
                    <a:pt x="2941" y="12502"/>
                  </a:lnTo>
                  <a:cubicBezTo>
                    <a:pt x="2572" y="11835"/>
                    <a:pt x="2370" y="11097"/>
                    <a:pt x="2370" y="10335"/>
                  </a:cubicBezTo>
                  <a:cubicBezTo>
                    <a:pt x="2370" y="9871"/>
                    <a:pt x="2441" y="9418"/>
                    <a:pt x="2584" y="9002"/>
                  </a:cubicBezTo>
                  <a:lnTo>
                    <a:pt x="3858" y="9645"/>
                  </a:lnTo>
                  <a:cubicBezTo>
                    <a:pt x="3965" y="9180"/>
                    <a:pt x="4191" y="8752"/>
                    <a:pt x="4489" y="8394"/>
                  </a:cubicBezTo>
                  <a:lnTo>
                    <a:pt x="3215" y="7751"/>
                  </a:lnTo>
                  <a:cubicBezTo>
                    <a:pt x="3882" y="6835"/>
                    <a:pt x="4894" y="6180"/>
                    <a:pt x="6060" y="6001"/>
                  </a:cubicBezTo>
                  <a:lnTo>
                    <a:pt x="6060" y="7430"/>
                  </a:lnTo>
                  <a:cubicBezTo>
                    <a:pt x="6287" y="7382"/>
                    <a:pt x="6513" y="7347"/>
                    <a:pt x="6763" y="7347"/>
                  </a:cubicBezTo>
                  <a:cubicBezTo>
                    <a:pt x="7001" y="7347"/>
                    <a:pt x="7227" y="7382"/>
                    <a:pt x="7454" y="7430"/>
                  </a:cubicBezTo>
                  <a:lnTo>
                    <a:pt x="7454" y="6001"/>
                  </a:lnTo>
                  <a:cubicBezTo>
                    <a:pt x="8620" y="6180"/>
                    <a:pt x="9644" y="6835"/>
                    <a:pt x="10311" y="7751"/>
                  </a:cubicBezTo>
                  <a:lnTo>
                    <a:pt x="9025" y="8394"/>
                  </a:lnTo>
                  <a:cubicBezTo>
                    <a:pt x="9335" y="8752"/>
                    <a:pt x="9549" y="9180"/>
                    <a:pt x="9656" y="9645"/>
                  </a:cubicBezTo>
                  <a:lnTo>
                    <a:pt x="10942" y="9002"/>
                  </a:lnTo>
                  <a:cubicBezTo>
                    <a:pt x="11073" y="9418"/>
                    <a:pt x="11144" y="9871"/>
                    <a:pt x="11144" y="10335"/>
                  </a:cubicBezTo>
                  <a:cubicBezTo>
                    <a:pt x="11144" y="11097"/>
                    <a:pt x="10954" y="11835"/>
                    <a:pt x="10573" y="12502"/>
                  </a:cubicBezTo>
                  <a:lnTo>
                    <a:pt x="9275" y="11931"/>
                  </a:lnTo>
                  <a:cubicBezTo>
                    <a:pt x="9001" y="12359"/>
                    <a:pt x="8608" y="12716"/>
                    <a:pt x="8156" y="12966"/>
                  </a:cubicBezTo>
                  <a:lnTo>
                    <a:pt x="11847" y="14586"/>
                  </a:lnTo>
                  <a:cubicBezTo>
                    <a:pt x="11942" y="14621"/>
                    <a:pt x="12037" y="14645"/>
                    <a:pt x="12121" y="14645"/>
                  </a:cubicBezTo>
                  <a:cubicBezTo>
                    <a:pt x="12395" y="14645"/>
                    <a:pt x="12645" y="14479"/>
                    <a:pt x="12764" y="14217"/>
                  </a:cubicBezTo>
                  <a:cubicBezTo>
                    <a:pt x="12918" y="13871"/>
                    <a:pt x="12764" y="13455"/>
                    <a:pt x="12407" y="13300"/>
                  </a:cubicBezTo>
                  <a:lnTo>
                    <a:pt x="11859" y="13062"/>
                  </a:lnTo>
                  <a:cubicBezTo>
                    <a:pt x="12311" y="12228"/>
                    <a:pt x="12537" y="11288"/>
                    <a:pt x="12537" y="10335"/>
                  </a:cubicBezTo>
                  <a:cubicBezTo>
                    <a:pt x="12537" y="9645"/>
                    <a:pt x="12418" y="8978"/>
                    <a:pt x="12192" y="8359"/>
                  </a:cubicBezTo>
                  <a:lnTo>
                    <a:pt x="13038" y="7930"/>
                  </a:lnTo>
                  <a:cubicBezTo>
                    <a:pt x="13383" y="7763"/>
                    <a:pt x="13526" y="7347"/>
                    <a:pt x="13347" y="7001"/>
                  </a:cubicBezTo>
                  <a:cubicBezTo>
                    <a:pt x="13221" y="6758"/>
                    <a:pt x="12976" y="6615"/>
                    <a:pt x="12721" y="6615"/>
                  </a:cubicBezTo>
                  <a:cubicBezTo>
                    <a:pt x="12616" y="6615"/>
                    <a:pt x="12508" y="6639"/>
                    <a:pt x="12407" y="6692"/>
                  </a:cubicBezTo>
                  <a:lnTo>
                    <a:pt x="11561" y="7120"/>
                  </a:lnTo>
                  <a:cubicBezTo>
                    <a:pt x="10644" y="5751"/>
                    <a:pt x="9168" y="4799"/>
                    <a:pt x="7454" y="4584"/>
                  </a:cubicBezTo>
                  <a:lnTo>
                    <a:pt x="7454" y="2739"/>
                  </a:lnTo>
                  <a:lnTo>
                    <a:pt x="7894" y="2739"/>
                  </a:lnTo>
                  <a:cubicBezTo>
                    <a:pt x="8275" y="2739"/>
                    <a:pt x="8597" y="2429"/>
                    <a:pt x="8597" y="2037"/>
                  </a:cubicBezTo>
                  <a:cubicBezTo>
                    <a:pt x="8597" y="1656"/>
                    <a:pt x="8275" y="1346"/>
                    <a:pt x="7894" y="1346"/>
                  </a:cubicBezTo>
                  <a:lnTo>
                    <a:pt x="7454" y="1346"/>
                  </a:lnTo>
                  <a:lnTo>
                    <a:pt x="7454" y="703"/>
                  </a:lnTo>
                  <a:cubicBezTo>
                    <a:pt x="7454" y="310"/>
                    <a:pt x="7144" y="1"/>
                    <a:pt x="6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7"/>
            <p:cNvSpPr/>
            <p:nvPr/>
          </p:nvSpPr>
          <p:spPr>
            <a:xfrm>
              <a:off x="690550" y="3993175"/>
              <a:ext cx="79500" cy="79500"/>
            </a:xfrm>
            <a:custGeom>
              <a:rect b="b" l="l" r="r" t="t"/>
              <a:pathLst>
                <a:path extrusionOk="0" h="3180" w="3180">
                  <a:moveTo>
                    <a:pt x="1596" y="1"/>
                  </a:moveTo>
                  <a:cubicBezTo>
                    <a:pt x="715" y="1"/>
                    <a:pt x="1" y="715"/>
                    <a:pt x="1" y="1596"/>
                  </a:cubicBezTo>
                  <a:cubicBezTo>
                    <a:pt x="1" y="2465"/>
                    <a:pt x="715" y="3180"/>
                    <a:pt x="1596" y="3180"/>
                  </a:cubicBezTo>
                  <a:cubicBezTo>
                    <a:pt x="2465" y="3180"/>
                    <a:pt x="3179" y="2465"/>
                    <a:pt x="3179" y="1596"/>
                  </a:cubicBezTo>
                  <a:cubicBezTo>
                    <a:pt x="3179" y="715"/>
                    <a:pt x="2465" y="1"/>
                    <a:pt x="1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57"/>
          <p:cNvGrpSpPr/>
          <p:nvPr/>
        </p:nvGrpSpPr>
        <p:grpSpPr>
          <a:xfrm>
            <a:off x="7631702" y="2235050"/>
            <a:ext cx="485025" cy="485249"/>
            <a:chOff x="1819550" y="3774700"/>
            <a:chExt cx="595050" cy="595325"/>
          </a:xfrm>
        </p:grpSpPr>
        <p:sp>
          <p:nvSpPr>
            <p:cNvPr id="1691" name="Google Shape;1691;p57"/>
            <p:cNvSpPr/>
            <p:nvPr/>
          </p:nvSpPr>
          <p:spPr>
            <a:xfrm>
              <a:off x="1901125" y="3903300"/>
              <a:ext cx="432225" cy="334875"/>
            </a:xfrm>
            <a:custGeom>
              <a:rect b="b" l="l" r="r" t="t"/>
              <a:pathLst>
                <a:path extrusionOk="0" h="13395" w="17289">
                  <a:moveTo>
                    <a:pt x="8620" y="2250"/>
                  </a:moveTo>
                  <a:cubicBezTo>
                    <a:pt x="9013" y="2250"/>
                    <a:pt x="9323" y="2560"/>
                    <a:pt x="9323" y="2941"/>
                  </a:cubicBezTo>
                  <a:lnTo>
                    <a:pt x="9323" y="4572"/>
                  </a:lnTo>
                  <a:lnTo>
                    <a:pt x="10585" y="4572"/>
                  </a:lnTo>
                  <a:cubicBezTo>
                    <a:pt x="10978" y="4572"/>
                    <a:pt x="11287" y="4893"/>
                    <a:pt x="11287" y="5274"/>
                  </a:cubicBezTo>
                  <a:cubicBezTo>
                    <a:pt x="11287" y="5655"/>
                    <a:pt x="10978" y="5977"/>
                    <a:pt x="10585" y="5977"/>
                  </a:cubicBezTo>
                  <a:lnTo>
                    <a:pt x="9323" y="5977"/>
                  </a:lnTo>
                  <a:lnTo>
                    <a:pt x="9323" y="9168"/>
                  </a:lnTo>
                  <a:cubicBezTo>
                    <a:pt x="9323" y="9549"/>
                    <a:pt x="9013" y="9858"/>
                    <a:pt x="8620" y="9858"/>
                  </a:cubicBezTo>
                  <a:cubicBezTo>
                    <a:pt x="8239" y="9858"/>
                    <a:pt x="7930" y="9549"/>
                    <a:pt x="7930" y="9168"/>
                  </a:cubicBezTo>
                  <a:lnTo>
                    <a:pt x="7930" y="5977"/>
                  </a:lnTo>
                  <a:lnTo>
                    <a:pt x="6656" y="5977"/>
                  </a:lnTo>
                  <a:cubicBezTo>
                    <a:pt x="6275" y="5977"/>
                    <a:pt x="5965" y="5655"/>
                    <a:pt x="5965" y="5274"/>
                  </a:cubicBezTo>
                  <a:cubicBezTo>
                    <a:pt x="5965" y="4893"/>
                    <a:pt x="6275" y="4572"/>
                    <a:pt x="6656" y="4572"/>
                  </a:cubicBezTo>
                  <a:lnTo>
                    <a:pt x="7930" y="4572"/>
                  </a:lnTo>
                  <a:lnTo>
                    <a:pt x="7930" y="2941"/>
                  </a:lnTo>
                  <a:cubicBezTo>
                    <a:pt x="7930" y="2560"/>
                    <a:pt x="8239" y="2250"/>
                    <a:pt x="8620" y="2250"/>
                  </a:cubicBezTo>
                  <a:close/>
                  <a:moveTo>
                    <a:pt x="0" y="0"/>
                  </a:moveTo>
                  <a:lnTo>
                    <a:pt x="0" y="7370"/>
                  </a:lnTo>
                  <a:lnTo>
                    <a:pt x="8620" y="13395"/>
                  </a:lnTo>
                  <a:lnTo>
                    <a:pt x="17288" y="7370"/>
                  </a:lnTo>
                  <a:lnTo>
                    <a:pt x="172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7"/>
            <p:cNvSpPr/>
            <p:nvPr/>
          </p:nvSpPr>
          <p:spPr>
            <a:xfrm>
              <a:off x="1901125" y="4129800"/>
              <a:ext cx="432225" cy="240225"/>
            </a:xfrm>
            <a:custGeom>
              <a:rect b="b" l="l" r="r" t="t"/>
              <a:pathLst>
                <a:path extrusionOk="0" h="9609" w="17289">
                  <a:moveTo>
                    <a:pt x="17288" y="1"/>
                  </a:moveTo>
                  <a:lnTo>
                    <a:pt x="9025" y="5751"/>
                  </a:lnTo>
                  <a:cubicBezTo>
                    <a:pt x="8906" y="5835"/>
                    <a:pt x="8763" y="5882"/>
                    <a:pt x="8620" y="5882"/>
                  </a:cubicBezTo>
                  <a:cubicBezTo>
                    <a:pt x="8477" y="5882"/>
                    <a:pt x="8347" y="5835"/>
                    <a:pt x="8227" y="5751"/>
                  </a:cubicBezTo>
                  <a:lnTo>
                    <a:pt x="0" y="13"/>
                  </a:lnTo>
                  <a:lnTo>
                    <a:pt x="0" y="3323"/>
                  </a:lnTo>
                  <a:cubicBezTo>
                    <a:pt x="0" y="3549"/>
                    <a:pt x="107" y="3751"/>
                    <a:pt x="286" y="3882"/>
                  </a:cubicBezTo>
                  <a:lnTo>
                    <a:pt x="8216" y="9478"/>
                  </a:lnTo>
                  <a:cubicBezTo>
                    <a:pt x="8347" y="9561"/>
                    <a:pt x="8477" y="9609"/>
                    <a:pt x="8620" y="9609"/>
                  </a:cubicBezTo>
                  <a:cubicBezTo>
                    <a:pt x="8763" y="9609"/>
                    <a:pt x="8906" y="9573"/>
                    <a:pt x="9025" y="9478"/>
                  </a:cubicBezTo>
                  <a:lnTo>
                    <a:pt x="16990" y="3882"/>
                  </a:lnTo>
                  <a:cubicBezTo>
                    <a:pt x="17181" y="3751"/>
                    <a:pt x="17288" y="3549"/>
                    <a:pt x="17288" y="3323"/>
                  </a:cubicBezTo>
                  <a:lnTo>
                    <a:pt x="172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7"/>
            <p:cNvSpPr/>
            <p:nvPr/>
          </p:nvSpPr>
          <p:spPr>
            <a:xfrm>
              <a:off x="1819550" y="3774700"/>
              <a:ext cx="595050" cy="117000"/>
            </a:xfrm>
            <a:custGeom>
              <a:rect b="b" l="l" r="r" t="t"/>
              <a:pathLst>
                <a:path extrusionOk="0" h="4680" w="23802">
                  <a:moveTo>
                    <a:pt x="23111" y="1"/>
                  </a:moveTo>
                  <a:cubicBezTo>
                    <a:pt x="22718" y="1"/>
                    <a:pt x="22408" y="310"/>
                    <a:pt x="22408" y="703"/>
                  </a:cubicBezTo>
                  <a:lnTo>
                    <a:pt x="22408" y="953"/>
                  </a:lnTo>
                  <a:lnTo>
                    <a:pt x="1394" y="953"/>
                  </a:lnTo>
                  <a:lnTo>
                    <a:pt x="1394" y="715"/>
                  </a:lnTo>
                  <a:cubicBezTo>
                    <a:pt x="1394" y="322"/>
                    <a:pt x="1084" y="12"/>
                    <a:pt x="703" y="12"/>
                  </a:cubicBezTo>
                  <a:cubicBezTo>
                    <a:pt x="310" y="12"/>
                    <a:pt x="1" y="322"/>
                    <a:pt x="1" y="715"/>
                  </a:cubicBezTo>
                  <a:lnTo>
                    <a:pt x="1" y="3989"/>
                  </a:lnTo>
                  <a:cubicBezTo>
                    <a:pt x="1" y="4072"/>
                    <a:pt x="13" y="4144"/>
                    <a:pt x="49" y="4215"/>
                  </a:cubicBezTo>
                  <a:cubicBezTo>
                    <a:pt x="144" y="4489"/>
                    <a:pt x="394" y="4680"/>
                    <a:pt x="703" y="4680"/>
                  </a:cubicBezTo>
                  <a:cubicBezTo>
                    <a:pt x="1084" y="4680"/>
                    <a:pt x="1394" y="4370"/>
                    <a:pt x="1394" y="3989"/>
                  </a:cubicBezTo>
                  <a:lnTo>
                    <a:pt x="1394" y="3751"/>
                  </a:lnTo>
                  <a:lnTo>
                    <a:pt x="22408" y="3751"/>
                  </a:lnTo>
                  <a:lnTo>
                    <a:pt x="22408" y="3965"/>
                  </a:lnTo>
                  <a:cubicBezTo>
                    <a:pt x="22408" y="4346"/>
                    <a:pt x="22718" y="4656"/>
                    <a:pt x="23111" y="4656"/>
                  </a:cubicBezTo>
                  <a:cubicBezTo>
                    <a:pt x="23492" y="4656"/>
                    <a:pt x="23802" y="4346"/>
                    <a:pt x="23802" y="3965"/>
                  </a:cubicBezTo>
                  <a:lnTo>
                    <a:pt x="23802" y="703"/>
                  </a:lnTo>
                  <a:cubicBezTo>
                    <a:pt x="23802" y="310"/>
                    <a:pt x="23492" y="1"/>
                    <a:pt x="23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 name="Google Shape;1694;p57"/>
          <p:cNvGrpSpPr/>
          <p:nvPr/>
        </p:nvGrpSpPr>
        <p:grpSpPr>
          <a:xfrm>
            <a:off x="7606472" y="2932969"/>
            <a:ext cx="485270" cy="373784"/>
            <a:chOff x="2486900" y="3843150"/>
            <a:chExt cx="595350" cy="458575"/>
          </a:xfrm>
        </p:grpSpPr>
        <p:sp>
          <p:nvSpPr>
            <p:cNvPr id="1695" name="Google Shape;1695;p57"/>
            <p:cNvSpPr/>
            <p:nvPr/>
          </p:nvSpPr>
          <p:spPr>
            <a:xfrm>
              <a:off x="3048275" y="3904475"/>
              <a:ext cx="33975" cy="34850"/>
            </a:xfrm>
            <a:custGeom>
              <a:rect b="b" l="l" r="r" t="t"/>
              <a:pathLst>
                <a:path extrusionOk="0" h="1394" w="1359">
                  <a:moveTo>
                    <a:pt x="49" y="1"/>
                  </a:moveTo>
                  <a:cubicBezTo>
                    <a:pt x="72" y="191"/>
                    <a:pt x="84" y="382"/>
                    <a:pt x="84" y="572"/>
                  </a:cubicBezTo>
                  <a:cubicBezTo>
                    <a:pt x="84" y="858"/>
                    <a:pt x="60" y="1132"/>
                    <a:pt x="1" y="1394"/>
                  </a:cubicBezTo>
                  <a:lnTo>
                    <a:pt x="656" y="1394"/>
                  </a:lnTo>
                  <a:cubicBezTo>
                    <a:pt x="1037" y="1394"/>
                    <a:pt x="1358" y="1084"/>
                    <a:pt x="1358" y="703"/>
                  </a:cubicBezTo>
                  <a:cubicBezTo>
                    <a:pt x="1358" y="310"/>
                    <a:pt x="1037" y="1"/>
                    <a:pt x="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7"/>
            <p:cNvSpPr/>
            <p:nvPr/>
          </p:nvSpPr>
          <p:spPr>
            <a:xfrm>
              <a:off x="2546725" y="3843150"/>
              <a:ext cx="309900" cy="146775"/>
            </a:xfrm>
            <a:custGeom>
              <a:rect b="b" l="l" r="r" t="t"/>
              <a:pathLst>
                <a:path extrusionOk="0" h="5871" w="12396">
                  <a:moveTo>
                    <a:pt x="834" y="1"/>
                  </a:moveTo>
                  <a:cubicBezTo>
                    <a:pt x="382" y="1"/>
                    <a:pt x="1" y="370"/>
                    <a:pt x="1" y="822"/>
                  </a:cubicBezTo>
                  <a:lnTo>
                    <a:pt x="1" y="1346"/>
                  </a:lnTo>
                  <a:lnTo>
                    <a:pt x="5383" y="1346"/>
                  </a:lnTo>
                  <a:cubicBezTo>
                    <a:pt x="8335" y="1346"/>
                    <a:pt x="10859" y="3239"/>
                    <a:pt x="11800" y="5871"/>
                  </a:cubicBezTo>
                  <a:cubicBezTo>
                    <a:pt x="12074" y="5383"/>
                    <a:pt x="12276" y="4847"/>
                    <a:pt x="12395" y="4287"/>
                  </a:cubicBezTo>
                  <a:cubicBezTo>
                    <a:pt x="12002" y="1858"/>
                    <a:pt x="9895" y="1"/>
                    <a:pt x="7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7"/>
            <p:cNvSpPr/>
            <p:nvPr/>
          </p:nvSpPr>
          <p:spPr>
            <a:xfrm>
              <a:off x="2486900" y="3858325"/>
              <a:ext cx="528675" cy="443400"/>
            </a:xfrm>
            <a:custGeom>
              <a:rect b="b" l="l" r="r" t="t"/>
              <a:pathLst>
                <a:path extrusionOk="0" h="17736" w="21147">
                  <a:moveTo>
                    <a:pt x="18749" y="1"/>
                  </a:moveTo>
                  <a:cubicBezTo>
                    <a:pt x="18735" y="1"/>
                    <a:pt x="18720" y="1"/>
                    <a:pt x="18705" y="1"/>
                  </a:cubicBezTo>
                  <a:cubicBezTo>
                    <a:pt x="17384" y="13"/>
                    <a:pt x="16312" y="1120"/>
                    <a:pt x="16312" y="2466"/>
                  </a:cubicBezTo>
                  <a:cubicBezTo>
                    <a:pt x="16312" y="4145"/>
                    <a:pt x="15634" y="5871"/>
                    <a:pt x="14574" y="7133"/>
                  </a:cubicBezTo>
                  <a:cubicBezTo>
                    <a:pt x="14574" y="7264"/>
                    <a:pt x="14586" y="8502"/>
                    <a:pt x="14586" y="8502"/>
                  </a:cubicBezTo>
                  <a:cubicBezTo>
                    <a:pt x="14586" y="8883"/>
                    <a:pt x="14276" y="9205"/>
                    <a:pt x="13883" y="9205"/>
                  </a:cubicBezTo>
                  <a:cubicBezTo>
                    <a:pt x="13502" y="9205"/>
                    <a:pt x="13193" y="8883"/>
                    <a:pt x="13193" y="8502"/>
                  </a:cubicBezTo>
                  <a:lnTo>
                    <a:pt x="13193" y="7550"/>
                  </a:lnTo>
                  <a:cubicBezTo>
                    <a:pt x="13193" y="4561"/>
                    <a:pt x="10764" y="2132"/>
                    <a:pt x="7776" y="2132"/>
                  </a:cubicBezTo>
                  <a:lnTo>
                    <a:pt x="822" y="2132"/>
                  </a:lnTo>
                  <a:cubicBezTo>
                    <a:pt x="370" y="2132"/>
                    <a:pt x="1" y="2513"/>
                    <a:pt x="1" y="2966"/>
                  </a:cubicBezTo>
                  <a:lnTo>
                    <a:pt x="1" y="3930"/>
                  </a:lnTo>
                  <a:lnTo>
                    <a:pt x="2453" y="3930"/>
                  </a:lnTo>
                  <a:cubicBezTo>
                    <a:pt x="2834" y="3930"/>
                    <a:pt x="3156" y="4240"/>
                    <a:pt x="3156" y="4621"/>
                  </a:cubicBezTo>
                  <a:cubicBezTo>
                    <a:pt x="3156" y="5014"/>
                    <a:pt x="2834" y="5323"/>
                    <a:pt x="2453" y="5323"/>
                  </a:cubicBezTo>
                  <a:lnTo>
                    <a:pt x="1" y="5323"/>
                  </a:lnTo>
                  <a:lnTo>
                    <a:pt x="1" y="6383"/>
                  </a:lnTo>
                  <a:cubicBezTo>
                    <a:pt x="1" y="6633"/>
                    <a:pt x="13" y="6871"/>
                    <a:pt x="48" y="7109"/>
                  </a:cubicBezTo>
                  <a:lnTo>
                    <a:pt x="3442" y="7109"/>
                  </a:lnTo>
                  <a:cubicBezTo>
                    <a:pt x="3823" y="7109"/>
                    <a:pt x="4132" y="7431"/>
                    <a:pt x="4132" y="7812"/>
                  </a:cubicBezTo>
                  <a:cubicBezTo>
                    <a:pt x="4132" y="8193"/>
                    <a:pt x="3823" y="8502"/>
                    <a:pt x="3442" y="8502"/>
                  </a:cubicBezTo>
                  <a:lnTo>
                    <a:pt x="429" y="8502"/>
                  </a:lnTo>
                  <a:cubicBezTo>
                    <a:pt x="1263" y="10443"/>
                    <a:pt x="3180" y="11800"/>
                    <a:pt x="5406" y="11800"/>
                  </a:cubicBezTo>
                  <a:cubicBezTo>
                    <a:pt x="5799" y="11800"/>
                    <a:pt x="6109" y="12110"/>
                    <a:pt x="6109" y="12491"/>
                  </a:cubicBezTo>
                  <a:cubicBezTo>
                    <a:pt x="6109" y="12884"/>
                    <a:pt x="5799" y="13193"/>
                    <a:pt x="5406" y="13193"/>
                  </a:cubicBezTo>
                  <a:cubicBezTo>
                    <a:pt x="3537" y="13193"/>
                    <a:pt x="1834" y="12431"/>
                    <a:pt x="608" y="11205"/>
                  </a:cubicBezTo>
                  <a:lnTo>
                    <a:pt x="608" y="16908"/>
                  </a:lnTo>
                  <a:cubicBezTo>
                    <a:pt x="608" y="17194"/>
                    <a:pt x="739" y="17444"/>
                    <a:pt x="977" y="17599"/>
                  </a:cubicBezTo>
                  <a:cubicBezTo>
                    <a:pt x="1118" y="17690"/>
                    <a:pt x="1275" y="17736"/>
                    <a:pt x="1434" y="17736"/>
                  </a:cubicBezTo>
                  <a:cubicBezTo>
                    <a:pt x="1545" y="17736"/>
                    <a:pt x="1656" y="17714"/>
                    <a:pt x="1763" y="17670"/>
                  </a:cubicBezTo>
                  <a:lnTo>
                    <a:pt x="6442" y="15646"/>
                  </a:lnTo>
                  <a:cubicBezTo>
                    <a:pt x="6531" y="15609"/>
                    <a:pt x="6630" y="15590"/>
                    <a:pt x="6726" y="15590"/>
                  </a:cubicBezTo>
                  <a:cubicBezTo>
                    <a:pt x="6784" y="15590"/>
                    <a:pt x="6841" y="15597"/>
                    <a:pt x="6894" y="15610"/>
                  </a:cubicBezTo>
                  <a:lnTo>
                    <a:pt x="8835" y="16122"/>
                  </a:lnTo>
                  <a:cubicBezTo>
                    <a:pt x="9517" y="16303"/>
                    <a:pt x="10209" y="16391"/>
                    <a:pt x="10897" y="16391"/>
                  </a:cubicBezTo>
                  <a:cubicBezTo>
                    <a:pt x="12660" y="16391"/>
                    <a:pt x="14395" y="15810"/>
                    <a:pt x="15860" y="14705"/>
                  </a:cubicBezTo>
                  <a:cubicBezTo>
                    <a:pt x="17920" y="13158"/>
                    <a:pt x="19122" y="10824"/>
                    <a:pt x="19170" y="8288"/>
                  </a:cubicBezTo>
                  <a:lnTo>
                    <a:pt x="19170" y="5323"/>
                  </a:lnTo>
                  <a:cubicBezTo>
                    <a:pt x="19170" y="5026"/>
                    <a:pt x="19348" y="4776"/>
                    <a:pt x="19610" y="4668"/>
                  </a:cubicBezTo>
                  <a:cubicBezTo>
                    <a:pt x="20551" y="4299"/>
                    <a:pt x="21146" y="3418"/>
                    <a:pt x="21146" y="2418"/>
                  </a:cubicBezTo>
                  <a:cubicBezTo>
                    <a:pt x="21146" y="1763"/>
                    <a:pt x="20896" y="1156"/>
                    <a:pt x="20432" y="692"/>
                  </a:cubicBezTo>
                  <a:cubicBezTo>
                    <a:pt x="19978" y="250"/>
                    <a:pt x="19377" y="1"/>
                    <a:pt x="18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57"/>
          <p:cNvGrpSpPr/>
          <p:nvPr/>
        </p:nvGrpSpPr>
        <p:grpSpPr>
          <a:xfrm>
            <a:off x="7684368" y="3585013"/>
            <a:ext cx="329484" cy="485249"/>
            <a:chOff x="3961500" y="3774700"/>
            <a:chExt cx="404225" cy="595325"/>
          </a:xfrm>
        </p:grpSpPr>
        <p:sp>
          <p:nvSpPr>
            <p:cNvPr id="1699" name="Google Shape;1699;p57"/>
            <p:cNvSpPr/>
            <p:nvPr/>
          </p:nvSpPr>
          <p:spPr>
            <a:xfrm>
              <a:off x="4096025" y="4169700"/>
              <a:ext cx="135175" cy="95275"/>
            </a:xfrm>
            <a:custGeom>
              <a:rect b="b" l="l" r="r" t="t"/>
              <a:pathLst>
                <a:path extrusionOk="0" h="3811" w="5407">
                  <a:moveTo>
                    <a:pt x="1025" y="0"/>
                  </a:moveTo>
                  <a:cubicBezTo>
                    <a:pt x="822" y="1310"/>
                    <a:pt x="477" y="2584"/>
                    <a:pt x="1" y="3810"/>
                  </a:cubicBezTo>
                  <a:lnTo>
                    <a:pt x="5406" y="3810"/>
                  </a:lnTo>
                  <a:cubicBezTo>
                    <a:pt x="4930" y="2584"/>
                    <a:pt x="4597" y="1310"/>
                    <a:pt x="4394" y="0"/>
                  </a:cubicBezTo>
                  <a:cubicBezTo>
                    <a:pt x="3847" y="119"/>
                    <a:pt x="3287" y="179"/>
                    <a:pt x="2704" y="179"/>
                  </a:cubicBezTo>
                  <a:cubicBezTo>
                    <a:pt x="2132" y="179"/>
                    <a:pt x="1573" y="119"/>
                    <a:pt x="1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7"/>
            <p:cNvSpPr/>
            <p:nvPr/>
          </p:nvSpPr>
          <p:spPr>
            <a:xfrm>
              <a:off x="3995425" y="4299775"/>
              <a:ext cx="336675" cy="70250"/>
            </a:xfrm>
            <a:custGeom>
              <a:rect b="b" l="l" r="r" t="t"/>
              <a:pathLst>
                <a:path extrusionOk="0" h="2810" w="13467">
                  <a:moveTo>
                    <a:pt x="3418" y="0"/>
                  </a:moveTo>
                  <a:cubicBezTo>
                    <a:pt x="3180" y="488"/>
                    <a:pt x="2930" y="953"/>
                    <a:pt x="2644" y="1417"/>
                  </a:cubicBezTo>
                  <a:lnTo>
                    <a:pt x="691" y="1417"/>
                  </a:lnTo>
                  <a:cubicBezTo>
                    <a:pt x="310" y="1417"/>
                    <a:pt x="1" y="1727"/>
                    <a:pt x="1" y="2108"/>
                  </a:cubicBezTo>
                  <a:cubicBezTo>
                    <a:pt x="1" y="2500"/>
                    <a:pt x="310" y="2810"/>
                    <a:pt x="691" y="2810"/>
                  </a:cubicBezTo>
                  <a:lnTo>
                    <a:pt x="12776" y="2810"/>
                  </a:lnTo>
                  <a:cubicBezTo>
                    <a:pt x="13157" y="2810"/>
                    <a:pt x="13467" y="2500"/>
                    <a:pt x="13467" y="2108"/>
                  </a:cubicBezTo>
                  <a:cubicBezTo>
                    <a:pt x="13467" y="1727"/>
                    <a:pt x="13157" y="1417"/>
                    <a:pt x="12776" y="1417"/>
                  </a:cubicBezTo>
                  <a:lnTo>
                    <a:pt x="10811" y="1417"/>
                  </a:lnTo>
                  <a:cubicBezTo>
                    <a:pt x="10538" y="953"/>
                    <a:pt x="10276" y="488"/>
                    <a:pt x="10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7"/>
            <p:cNvSpPr/>
            <p:nvPr/>
          </p:nvSpPr>
          <p:spPr>
            <a:xfrm>
              <a:off x="3961500" y="3774700"/>
              <a:ext cx="404225" cy="364650"/>
            </a:xfrm>
            <a:custGeom>
              <a:rect b="b" l="l" r="r" t="t"/>
              <a:pathLst>
                <a:path extrusionOk="0" h="14586" w="16169">
                  <a:moveTo>
                    <a:pt x="8085" y="3549"/>
                  </a:moveTo>
                  <a:cubicBezTo>
                    <a:pt x="8478" y="3549"/>
                    <a:pt x="8787" y="3858"/>
                    <a:pt x="8787" y="4251"/>
                  </a:cubicBezTo>
                  <a:lnTo>
                    <a:pt x="8787" y="5430"/>
                  </a:lnTo>
                  <a:lnTo>
                    <a:pt x="9680" y="5430"/>
                  </a:lnTo>
                  <a:cubicBezTo>
                    <a:pt x="10061" y="5430"/>
                    <a:pt x="10371" y="5739"/>
                    <a:pt x="10371" y="6120"/>
                  </a:cubicBezTo>
                  <a:cubicBezTo>
                    <a:pt x="10371" y="6513"/>
                    <a:pt x="10061" y="6823"/>
                    <a:pt x="9680" y="6823"/>
                  </a:cubicBezTo>
                  <a:lnTo>
                    <a:pt x="8787" y="6823"/>
                  </a:lnTo>
                  <a:lnTo>
                    <a:pt x="8787" y="9252"/>
                  </a:lnTo>
                  <a:cubicBezTo>
                    <a:pt x="8787" y="9645"/>
                    <a:pt x="8478" y="9954"/>
                    <a:pt x="8085" y="9954"/>
                  </a:cubicBezTo>
                  <a:cubicBezTo>
                    <a:pt x="7704" y="9954"/>
                    <a:pt x="7394" y="9645"/>
                    <a:pt x="7394" y="9252"/>
                  </a:cubicBezTo>
                  <a:lnTo>
                    <a:pt x="7394" y="6823"/>
                  </a:lnTo>
                  <a:lnTo>
                    <a:pt x="6501" y="6823"/>
                  </a:lnTo>
                  <a:cubicBezTo>
                    <a:pt x="6120" y="6823"/>
                    <a:pt x="5811" y="6513"/>
                    <a:pt x="5811" y="6120"/>
                  </a:cubicBezTo>
                  <a:cubicBezTo>
                    <a:pt x="5811" y="5739"/>
                    <a:pt x="6120" y="5430"/>
                    <a:pt x="6501" y="5430"/>
                  </a:cubicBezTo>
                  <a:lnTo>
                    <a:pt x="7394" y="5430"/>
                  </a:lnTo>
                  <a:lnTo>
                    <a:pt x="7394" y="4251"/>
                  </a:lnTo>
                  <a:cubicBezTo>
                    <a:pt x="7394" y="3858"/>
                    <a:pt x="7704" y="3549"/>
                    <a:pt x="8085" y="3549"/>
                  </a:cubicBezTo>
                  <a:close/>
                  <a:moveTo>
                    <a:pt x="703" y="1"/>
                  </a:moveTo>
                  <a:cubicBezTo>
                    <a:pt x="322" y="1"/>
                    <a:pt x="0" y="310"/>
                    <a:pt x="0" y="703"/>
                  </a:cubicBezTo>
                  <a:cubicBezTo>
                    <a:pt x="0" y="834"/>
                    <a:pt x="48" y="953"/>
                    <a:pt x="107" y="1060"/>
                  </a:cubicBezTo>
                  <a:cubicBezTo>
                    <a:pt x="227" y="1263"/>
                    <a:pt x="453" y="1394"/>
                    <a:pt x="703" y="1394"/>
                  </a:cubicBezTo>
                  <a:lnTo>
                    <a:pt x="1489" y="1394"/>
                  </a:lnTo>
                  <a:lnTo>
                    <a:pt x="1489" y="7990"/>
                  </a:lnTo>
                  <a:cubicBezTo>
                    <a:pt x="1489" y="11633"/>
                    <a:pt x="4453" y="14586"/>
                    <a:pt x="8085" y="14586"/>
                  </a:cubicBezTo>
                  <a:cubicBezTo>
                    <a:pt x="11728" y="14586"/>
                    <a:pt x="14681" y="11633"/>
                    <a:pt x="14681" y="7990"/>
                  </a:cubicBezTo>
                  <a:lnTo>
                    <a:pt x="14681" y="1394"/>
                  </a:lnTo>
                  <a:lnTo>
                    <a:pt x="15478" y="1394"/>
                  </a:lnTo>
                  <a:cubicBezTo>
                    <a:pt x="15728" y="1394"/>
                    <a:pt x="15943" y="1263"/>
                    <a:pt x="16074" y="1060"/>
                  </a:cubicBezTo>
                  <a:cubicBezTo>
                    <a:pt x="16133" y="953"/>
                    <a:pt x="16169" y="834"/>
                    <a:pt x="16169" y="703"/>
                  </a:cubicBezTo>
                  <a:cubicBezTo>
                    <a:pt x="16169" y="310"/>
                    <a:pt x="15859" y="1"/>
                    <a:pt x="154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2" name="Google Shape;1702;p57"/>
          <p:cNvSpPr/>
          <p:nvPr/>
        </p:nvSpPr>
        <p:spPr>
          <a:xfrm>
            <a:off x="1102293" y="1534938"/>
            <a:ext cx="485270" cy="456884"/>
          </a:xfrm>
          <a:custGeom>
            <a:rect b="b" l="l" r="r" t="t"/>
            <a:pathLst>
              <a:path extrusionOk="0" h="22421" w="23814">
                <a:moveTo>
                  <a:pt x="11895" y="2799"/>
                </a:moveTo>
                <a:cubicBezTo>
                  <a:pt x="12217" y="2799"/>
                  <a:pt x="12622" y="3322"/>
                  <a:pt x="12991" y="3882"/>
                </a:cubicBezTo>
                <a:cubicBezTo>
                  <a:pt x="12574" y="4084"/>
                  <a:pt x="12205" y="4227"/>
                  <a:pt x="11895" y="4227"/>
                </a:cubicBezTo>
                <a:cubicBezTo>
                  <a:pt x="11598" y="4227"/>
                  <a:pt x="11205" y="4073"/>
                  <a:pt x="10800" y="3882"/>
                </a:cubicBezTo>
                <a:cubicBezTo>
                  <a:pt x="11157" y="3311"/>
                  <a:pt x="11562" y="2799"/>
                  <a:pt x="11895" y="2799"/>
                </a:cubicBezTo>
                <a:close/>
                <a:moveTo>
                  <a:pt x="7559" y="3966"/>
                </a:moveTo>
                <a:cubicBezTo>
                  <a:pt x="7871" y="3966"/>
                  <a:pt x="8341" y="4173"/>
                  <a:pt x="8812" y="4418"/>
                </a:cubicBezTo>
                <a:cubicBezTo>
                  <a:pt x="8573" y="4763"/>
                  <a:pt x="8347" y="5061"/>
                  <a:pt x="8109" y="5216"/>
                </a:cubicBezTo>
                <a:cubicBezTo>
                  <a:pt x="8097" y="5216"/>
                  <a:pt x="8085" y="5227"/>
                  <a:pt x="8073" y="5239"/>
                </a:cubicBezTo>
                <a:cubicBezTo>
                  <a:pt x="8061" y="5239"/>
                  <a:pt x="8050" y="5251"/>
                  <a:pt x="8026" y="5263"/>
                </a:cubicBezTo>
                <a:cubicBezTo>
                  <a:pt x="7788" y="5394"/>
                  <a:pt x="7371" y="5442"/>
                  <a:pt x="6930" y="5466"/>
                </a:cubicBezTo>
                <a:cubicBezTo>
                  <a:pt x="6966" y="4811"/>
                  <a:pt x="7049" y="4180"/>
                  <a:pt x="7347" y="4013"/>
                </a:cubicBezTo>
                <a:cubicBezTo>
                  <a:pt x="7405" y="3981"/>
                  <a:pt x="7476" y="3966"/>
                  <a:pt x="7559" y="3966"/>
                </a:cubicBezTo>
                <a:close/>
                <a:moveTo>
                  <a:pt x="16242" y="3966"/>
                </a:moveTo>
                <a:cubicBezTo>
                  <a:pt x="16326" y="3966"/>
                  <a:pt x="16398" y="3981"/>
                  <a:pt x="16455" y="4013"/>
                </a:cubicBezTo>
                <a:cubicBezTo>
                  <a:pt x="16753" y="4192"/>
                  <a:pt x="16836" y="4835"/>
                  <a:pt x="16872" y="5501"/>
                </a:cubicBezTo>
                <a:cubicBezTo>
                  <a:pt x="16420" y="5477"/>
                  <a:pt x="16003" y="5406"/>
                  <a:pt x="15741" y="5251"/>
                </a:cubicBezTo>
                <a:cubicBezTo>
                  <a:pt x="15491" y="5108"/>
                  <a:pt x="15229" y="4787"/>
                  <a:pt x="14979" y="4418"/>
                </a:cubicBezTo>
                <a:cubicBezTo>
                  <a:pt x="15449" y="4173"/>
                  <a:pt x="15927" y="3966"/>
                  <a:pt x="16242" y="3966"/>
                </a:cubicBezTo>
                <a:close/>
                <a:moveTo>
                  <a:pt x="18325" y="6966"/>
                </a:moveTo>
                <a:lnTo>
                  <a:pt x="18325" y="6966"/>
                </a:lnTo>
                <a:cubicBezTo>
                  <a:pt x="18991" y="7001"/>
                  <a:pt x="19634" y="7085"/>
                  <a:pt x="19801" y="7359"/>
                </a:cubicBezTo>
                <a:cubicBezTo>
                  <a:pt x="19968" y="7644"/>
                  <a:pt x="19730" y="8228"/>
                  <a:pt x="19432" y="8823"/>
                </a:cubicBezTo>
                <a:cubicBezTo>
                  <a:pt x="19039" y="8561"/>
                  <a:pt x="18706" y="8311"/>
                  <a:pt x="18563" y="8073"/>
                </a:cubicBezTo>
                <a:cubicBezTo>
                  <a:pt x="18420" y="7823"/>
                  <a:pt x="18360" y="7418"/>
                  <a:pt x="18325" y="6966"/>
                </a:cubicBezTo>
                <a:close/>
                <a:moveTo>
                  <a:pt x="5478" y="6906"/>
                </a:moveTo>
                <a:cubicBezTo>
                  <a:pt x="5454" y="7382"/>
                  <a:pt x="5394" y="7811"/>
                  <a:pt x="5240" y="8073"/>
                </a:cubicBezTo>
                <a:cubicBezTo>
                  <a:pt x="5097" y="8311"/>
                  <a:pt x="4751" y="8573"/>
                  <a:pt x="4347" y="8835"/>
                </a:cubicBezTo>
                <a:cubicBezTo>
                  <a:pt x="4049" y="8240"/>
                  <a:pt x="3835" y="7668"/>
                  <a:pt x="4013" y="7359"/>
                </a:cubicBezTo>
                <a:cubicBezTo>
                  <a:pt x="4192" y="7049"/>
                  <a:pt x="4811" y="6942"/>
                  <a:pt x="5478" y="6906"/>
                </a:cubicBezTo>
                <a:close/>
                <a:moveTo>
                  <a:pt x="3823" y="10800"/>
                </a:moveTo>
                <a:cubicBezTo>
                  <a:pt x="4037" y="11228"/>
                  <a:pt x="4216" y="11633"/>
                  <a:pt x="4216" y="11907"/>
                </a:cubicBezTo>
                <a:cubicBezTo>
                  <a:pt x="4216" y="12205"/>
                  <a:pt x="4049" y="12609"/>
                  <a:pt x="3835" y="13026"/>
                </a:cubicBezTo>
                <a:cubicBezTo>
                  <a:pt x="3275" y="12669"/>
                  <a:pt x="2787" y="12276"/>
                  <a:pt x="2787" y="11907"/>
                </a:cubicBezTo>
                <a:cubicBezTo>
                  <a:pt x="2787" y="11562"/>
                  <a:pt x="3275" y="11169"/>
                  <a:pt x="3823" y="10800"/>
                </a:cubicBezTo>
                <a:close/>
                <a:moveTo>
                  <a:pt x="19968" y="10788"/>
                </a:moveTo>
                <a:cubicBezTo>
                  <a:pt x="20527" y="11157"/>
                  <a:pt x="21015" y="11550"/>
                  <a:pt x="21015" y="11907"/>
                </a:cubicBezTo>
                <a:cubicBezTo>
                  <a:pt x="21015" y="12264"/>
                  <a:pt x="20527" y="12657"/>
                  <a:pt x="19980" y="13026"/>
                </a:cubicBezTo>
                <a:cubicBezTo>
                  <a:pt x="19765" y="12597"/>
                  <a:pt x="19587" y="12193"/>
                  <a:pt x="19587" y="11919"/>
                </a:cubicBezTo>
                <a:cubicBezTo>
                  <a:pt x="19587" y="11621"/>
                  <a:pt x="19753" y="11216"/>
                  <a:pt x="19968" y="10788"/>
                </a:cubicBezTo>
                <a:close/>
                <a:moveTo>
                  <a:pt x="4370" y="15002"/>
                </a:moveTo>
                <a:cubicBezTo>
                  <a:pt x="4763" y="15253"/>
                  <a:pt x="5097" y="15514"/>
                  <a:pt x="5240" y="15753"/>
                </a:cubicBezTo>
                <a:cubicBezTo>
                  <a:pt x="5383" y="16003"/>
                  <a:pt x="5442" y="16407"/>
                  <a:pt x="5478" y="16860"/>
                </a:cubicBezTo>
                <a:cubicBezTo>
                  <a:pt x="4811" y="16824"/>
                  <a:pt x="4168" y="16741"/>
                  <a:pt x="4001" y="16467"/>
                </a:cubicBezTo>
                <a:cubicBezTo>
                  <a:pt x="3835" y="16181"/>
                  <a:pt x="4073" y="15598"/>
                  <a:pt x="4370" y="15002"/>
                </a:cubicBezTo>
                <a:close/>
                <a:moveTo>
                  <a:pt x="19456" y="14991"/>
                </a:moveTo>
                <a:cubicBezTo>
                  <a:pt x="19753" y="15574"/>
                  <a:pt x="19968" y="16157"/>
                  <a:pt x="19789" y="16467"/>
                </a:cubicBezTo>
                <a:cubicBezTo>
                  <a:pt x="19610" y="16777"/>
                  <a:pt x="18991" y="16872"/>
                  <a:pt x="18325" y="16907"/>
                </a:cubicBezTo>
                <a:cubicBezTo>
                  <a:pt x="18348" y="16443"/>
                  <a:pt x="18408" y="16015"/>
                  <a:pt x="18563" y="15753"/>
                </a:cubicBezTo>
                <a:cubicBezTo>
                  <a:pt x="18706" y="15514"/>
                  <a:pt x="19051" y="15253"/>
                  <a:pt x="19456" y="14991"/>
                </a:cubicBezTo>
                <a:close/>
                <a:moveTo>
                  <a:pt x="10050" y="5061"/>
                </a:moveTo>
                <a:cubicBezTo>
                  <a:pt x="10669" y="5370"/>
                  <a:pt x="11288" y="5620"/>
                  <a:pt x="11907" y="5620"/>
                </a:cubicBezTo>
                <a:cubicBezTo>
                  <a:pt x="12502" y="5620"/>
                  <a:pt x="13122" y="5382"/>
                  <a:pt x="13729" y="5073"/>
                </a:cubicBezTo>
                <a:cubicBezTo>
                  <a:pt x="13955" y="5418"/>
                  <a:pt x="14193" y="5728"/>
                  <a:pt x="14467" y="6001"/>
                </a:cubicBezTo>
                <a:lnTo>
                  <a:pt x="14062" y="6680"/>
                </a:lnTo>
                <a:cubicBezTo>
                  <a:pt x="13860" y="7013"/>
                  <a:pt x="13967" y="7442"/>
                  <a:pt x="14300" y="7644"/>
                </a:cubicBezTo>
                <a:cubicBezTo>
                  <a:pt x="14407" y="7704"/>
                  <a:pt x="14538" y="7740"/>
                  <a:pt x="14657" y="7740"/>
                </a:cubicBezTo>
                <a:cubicBezTo>
                  <a:pt x="14896" y="7740"/>
                  <a:pt x="15122" y="7621"/>
                  <a:pt x="15253" y="7394"/>
                </a:cubicBezTo>
                <a:lnTo>
                  <a:pt x="15658" y="6716"/>
                </a:lnTo>
                <a:cubicBezTo>
                  <a:pt x="16051" y="6835"/>
                  <a:pt x="16479" y="6882"/>
                  <a:pt x="16932" y="6906"/>
                </a:cubicBezTo>
                <a:cubicBezTo>
                  <a:pt x="16967" y="7597"/>
                  <a:pt x="17051" y="8252"/>
                  <a:pt x="17348" y="8764"/>
                </a:cubicBezTo>
                <a:cubicBezTo>
                  <a:pt x="17646" y="9276"/>
                  <a:pt x="18194" y="9680"/>
                  <a:pt x="18777" y="10061"/>
                </a:cubicBezTo>
                <a:cubicBezTo>
                  <a:pt x="18575" y="10442"/>
                  <a:pt x="18396" y="10835"/>
                  <a:pt x="18301" y="11216"/>
                </a:cubicBezTo>
                <a:lnTo>
                  <a:pt x="17491" y="11216"/>
                </a:lnTo>
                <a:cubicBezTo>
                  <a:pt x="17098" y="11216"/>
                  <a:pt x="16789" y="11526"/>
                  <a:pt x="16789" y="11907"/>
                </a:cubicBezTo>
                <a:cubicBezTo>
                  <a:pt x="16789" y="12300"/>
                  <a:pt x="17098" y="12609"/>
                  <a:pt x="17491" y="12609"/>
                </a:cubicBezTo>
                <a:lnTo>
                  <a:pt x="18301" y="12609"/>
                </a:lnTo>
                <a:cubicBezTo>
                  <a:pt x="18408" y="12990"/>
                  <a:pt x="18587" y="13371"/>
                  <a:pt x="18789" y="13752"/>
                </a:cubicBezTo>
                <a:cubicBezTo>
                  <a:pt x="18194" y="14133"/>
                  <a:pt x="17658" y="14538"/>
                  <a:pt x="17348" y="15062"/>
                </a:cubicBezTo>
                <a:cubicBezTo>
                  <a:pt x="17051" y="15586"/>
                  <a:pt x="16955" y="16253"/>
                  <a:pt x="16920" y="16955"/>
                </a:cubicBezTo>
                <a:cubicBezTo>
                  <a:pt x="16479" y="16979"/>
                  <a:pt x="16051" y="17015"/>
                  <a:pt x="15670" y="17122"/>
                </a:cubicBezTo>
                <a:lnTo>
                  <a:pt x="15253" y="16431"/>
                </a:lnTo>
                <a:cubicBezTo>
                  <a:pt x="15126" y="16209"/>
                  <a:pt x="14893" y="16087"/>
                  <a:pt x="14653" y="16087"/>
                </a:cubicBezTo>
                <a:cubicBezTo>
                  <a:pt x="14533" y="16087"/>
                  <a:pt x="14411" y="16118"/>
                  <a:pt x="14300" y="16181"/>
                </a:cubicBezTo>
                <a:cubicBezTo>
                  <a:pt x="13967" y="16384"/>
                  <a:pt x="13860" y="16812"/>
                  <a:pt x="14062" y="17146"/>
                </a:cubicBezTo>
                <a:lnTo>
                  <a:pt x="14467" y="17824"/>
                </a:lnTo>
                <a:cubicBezTo>
                  <a:pt x="14205" y="18098"/>
                  <a:pt x="13967" y="18420"/>
                  <a:pt x="13753" y="18753"/>
                </a:cubicBezTo>
                <a:cubicBezTo>
                  <a:pt x="13133" y="18455"/>
                  <a:pt x="12514" y="18205"/>
                  <a:pt x="11907" y="18205"/>
                </a:cubicBezTo>
                <a:cubicBezTo>
                  <a:pt x="11300" y="18205"/>
                  <a:pt x="10681" y="18443"/>
                  <a:pt x="10074" y="18753"/>
                </a:cubicBezTo>
                <a:cubicBezTo>
                  <a:pt x="9847" y="18408"/>
                  <a:pt x="9609" y="18086"/>
                  <a:pt x="9335" y="17824"/>
                </a:cubicBezTo>
                <a:lnTo>
                  <a:pt x="9752" y="17134"/>
                </a:lnTo>
                <a:cubicBezTo>
                  <a:pt x="9943" y="16800"/>
                  <a:pt x="9835" y="16372"/>
                  <a:pt x="9502" y="16181"/>
                </a:cubicBezTo>
                <a:cubicBezTo>
                  <a:pt x="9388" y="16112"/>
                  <a:pt x="9262" y="16079"/>
                  <a:pt x="9139" y="16079"/>
                </a:cubicBezTo>
                <a:cubicBezTo>
                  <a:pt x="8903" y="16079"/>
                  <a:pt x="8675" y="16200"/>
                  <a:pt x="8550" y="16419"/>
                </a:cubicBezTo>
                <a:lnTo>
                  <a:pt x="8133" y="17110"/>
                </a:lnTo>
                <a:cubicBezTo>
                  <a:pt x="7752" y="16991"/>
                  <a:pt x="7311" y="16943"/>
                  <a:pt x="6871" y="16919"/>
                </a:cubicBezTo>
                <a:cubicBezTo>
                  <a:pt x="6835" y="16229"/>
                  <a:pt x="6752" y="15574"/>
                  <a:pt x="6454" y="15062"/>
                </a:cubicBezTo>
                <a:cubicBezTo>
                  <a:pt x="6156" y="14550"/>
                  <a:pt x="5609" y="14145"/>
                  <a:pt x="5025" y="13764"/>
                </a:cubicBezTo>
                <a:cubicBezTo>
                  <a:pt x="5228" y="13383"/>
                  <a:pt x="5406" y="12990"/>
                  <a:pt x="5502" y="12609"/>
                </a:cubicBezTo>
                <a:lnTo>
                  <a:pt x="6311" y="12609"/>
                </a:lnTo>
                <a:cubicBezTo>
                  <a:pt x="6692" y="12609"/>
                  <a:pt x="7002" y="12300"/>
                  <a:pt x="7002" y="11907"/>
                </a:cubicBezTo>
                <a:cubicBezTo>
                  <a:pt x="7002" y="11526"/>
                  <a:pt x="6692" y="11216"/>
                  <a:pt x="6311" y="11216"/>
                </a:cubicBezTo>
                <a:lnTo>
                  <a:pt x="5502" y="11216"/>
                </a:lnTo>
                <a:cubicBezTo>
                  <a:pt x="5394" y="10835"/>
                  <a:pt x="5216" y="10454"/>
                  <a:pt x="5013" y="10061"/>
                </a:cubicBezTo>
                <a:cubicBezTo>
                  <a:pt x="5609" y="9692"/>
                  <a:pt x="6145" y="9287"/>
                  <a:pt x="6454" y="8764"/>
                </a:cubicBezTo>
                <a:cubicBezTo>
                  <a:pt x="6752" y="8240"/>
                  <a:pt x="6847" y="7573"/>
                  <a:pt x="6883" y="6871"/>
                </a:cubicBezTo>
                <a:cubicBezTo>
                  <a:pt x="7323" y="6847"/>
                  <a:pt x="7752" y="6811"/>
                  <a:pt x="8145" y="6704"/>
                </a:cubicBezTo>
                <a:lnTo>
                  <a:pt x="8550" y="7394"/>
                </a:lnTo>
                <a:cubicBezTo>
                  <a:pt x="8681" y="7609"/>
                  <a:pt x="8907" y="7728"/>
                  <a:pt x="9145" y="7728"/>
                </a:cubicBezTo>
                <a:cubicBezTo>
                  <a:pt x="9276" y="7728"/>
                  <a:pt x="9395" y="7704"/>
                  <a:pt x="9502" y="7633"/>
                </a:cubicBezTo>
                <a:cubicBezTo>
                  <a:pt x="9835" y="7442"/>
                  <a:pt x="9943" y="7013"/>
                  <a:pt x="9752" y="6680"/>
                </a:cubicBezTo>
                <a:lnTo>
                  <a:pt x="9335" y="5989"/>
                </a:lnTo>
                <a:cubicBezTo>
                  <a:pt x="9597" y="5728"/>
                  <a:pt x="9835" y="5406"/>
                  <a:pt x="10050" y="5061"/>
                </a:cubicBezTo>
                <a:close/>
                <a:moveTo>
                  <a:pt x="6930" y="18312"/>
                </a:moveTo>
                <a:lnTo>
                  <a:pt x="6930" y="18312"/>
                </a:lnTo>
                <a:cubicBezTo>
                  <a:pt x="7383" y="18348"/>
                  <a:pt x="7799" y="18420"/>
                  <a:pt x="8061" y="18574"/>
                </a:cubicBezTo>
                <a:cubicBezTo>
                  <a:pt x="8311" y="18717"/>
                  <a:pt x="8573" y="19027"/>
                  <a:pt x="8823" y="19408"/>
                </a:cubicBezTo>
                <a:cubicBezTo>
                  <a:pt x="8357" y="19641"/>
                  <a:pt x="7882" y="19853"/>
                  <a:pt x="7567" y="19853"/>
                </a:cubicBezTo>
                <a:cubicBezTo>
                  <a:pt x="7481" y="19853"/>
                  <a:pt x="7406" y="19837"/>
                  <a:pt x="7347" y="19801"/>
                </a:cubicBezTo>
                <a:cubicBezTo>
                  <a:pt x="7049" y="19634"/>
                  <a:pt x="6966" y="18991"/>
                  <a:pt x="6930" y="18312"/>
                </a:cubicBezTo>
                <a:close/>
                <a:moveTo>
                  <a:pt x="16872" y="18360"/>
                </a:moveTo>
                <a:lnTo>
                  <a:pt x="16872" y="18360"/>
                </a:lnTo>
                <a:cubicBezTo>
                  <a:pt x="16836" y="19015"/>
                  <a:pt x="16753" y="19634"/>
                  <a:pt x="16455" y="19801"/>
                </a:cubicBezTo>
                <a:cubicBezTo>
                  <a:pt x="16395" y="19838"/>
                  <a:pt x="16319" y="19854"/>
                  <a:pt x="16230" y="19854"/>
                </a:cubicBezTo>
                <a:cubicBezTo>
                  <a:pt x="15918" y="19854"/>
                  <a:pt x="15455" y="19649"/>
                  <a:pt x="14991" y="19408"/>
                </a:cubicBezTo>
                <a:cubicBezTo>
                  <a:pt x="15241" y="19039"/>
                  <a:pt x="15503" y="18717"/>
                  <a:pt x="15753" y="18574"/>
                </a:cubicBezTo>
                <a:cubicBezTo>
                  <a:pt x="15991" y="18431"/>
                  <a:pt x="16408" y="18384"/>
                  <a:pt x="16872" y="18360"/>
                </a:cubicBezTo>
                <a:close/>
                <a:moveTo>
                  <a:pt x="11907" y="19598"/>
                </a:moveTo>
                <a:cubicBezTo>
                  <a:pt x="12205" y="19598"/>
                  <a:pt x="12598" y="19753"/>
                  <a:pt x="13003" y="19944"/>
                </a:cubicBezTo>
                <a:cubicBezTo>
                  <a:pt x="12645" y="20515"/>
                  <a:pt x="12241" y="21027"/>
                  <a:pt x="11907" y="21027"/>
                </a:cubicBezTo>
                <a:cubicBezTo>
                  <a:pt x="11586" y="21027"/>
                  <a:pt x="11181" y="20503"/>
                  <a:pt x="10824" y="19932"/>
                </a:cubicBezTo>
                <a:cubicBezTo>
                  <a:pt x="11228" y="19741"/>
                  <a:pt x="11598" y="19598"/>
                  <a:pt x="11907" y="19598"/>
                </a:cubicBezTo>
                <a:close/>
                <a:moveTo>
                  <a:pt x="11895" y="1"/>
                </a:moveTo>
                <a:cubicBezTo>
                  <a:pt x="11514" y="1"/>
                  <a:pt x="11205" y="322"/>
                  <a:pt x="11205" y="703"/>
                </a:cubicBezTo>
                <a:lnTo>
                  <a:pt x="11205" y="1548"/>
                </a:lnTo>
                <a:cubicBezTo>
                  <a:pt x="10514" y="1834"/>
                  <a:pt x="10002" y="2513"/>
                  <a:pt x="9550" y="3227"/>
                </a:cubicBezTo>
                <a:cubicBezTo>
                  <a:pt x="8878" y="2875"/>
                  <a:pt x="8187" y="2571"/>
                  <a:pt x="7538" y="2571"/>
                </a:cubicBezTo>
                <a:cubicBezTo>
                  <a:pt x="7462" y="2571"/>
                  <a:pt x="7386" y="2576"/>
                  <a:pt x="7311" y="2584"/>
                </a:cubicBezTo>
                <a:lnTo>
                  <a:pt x="6883" y="1858"/>
                </a:lnTo>
                <a:cubicBezTo>
                  <a:pt x="6750" y="1639"/>
                  <a:pt x="6519" y="1518"/>
                  <a:pt x="6282" y="1518"/>
                </a:cubicBezTo>
                <a:cubicBezTo>
                  <a:pt x="6158" y="1518"/>
                  <a:pt x="6033" y="1551"/>
                  <a:pt x="5918" y="1620"/>
                </a:cubicBezTo>
                <a:cubicBezTo>
                  <a:pt x="5597" y="1810"/>
                  <a:pt x="5478" y="2239"/>
                  <a:pt x="5680" y="2572"/>
                </a:cubicBezTo>
                <a:lnTo>
                  <a:pt x="6109" y="3287"/>
                </a:lnTo>
                <a:cubicBezTo>
                  <a:pt x="5668" y="3870"/>
                  <a:pt x="5561" y="4692"/>
                  <a:pt x="5525" y="5513"/>
                </a:cubicBezTo>
                <a:cubicBezTo>
                  <a:pt x="4680" y="5549"/>
                  <a:pt x="3835" y="5656"/>
                  <a:pt x="3251" y="6132"/>
                </a:cubicBezTo>
                <a:lnTo>
                  <a:pt x="2513" y="5728"/>
                </a:lnTo>
                <a:cubicBezTo>
                  <a:pt x="2405" y="5672"/>
                  <a:pt x="2291" y="5645"/>
                  <a:pt x="2178" y="5645"/>
                </a:cubicBezTo>
                <a:cubicBezTo>
                  <a:pt x="1930" y="5645"/>
                  <a:pt x="1692" y="5776"/>
                  <a:pt x="1561" y="6013"/>
                </a:cubicBezTo>
                <a:cubicBezTo>
                  <a:pt x="1382" y="6347"/>
                  <a:pt x="1501" y="6775"/>
                  <a:pt x="1846" y="6954"/>
                </a:cubicBezTo>
                <a:lnTo>
                  <a:pt x="2561" y="7347"/>
                </a:lnTo>
                <a:cubicBezTo>
                  <a:pt x="2465" y="8073"/>
                  <a:pt x="2787" y="8835"/>
                  <a:pt x="3156" y="9573"/>
                </a:cubicBezTo>
                <a:cubicBezTo>
                  <a:pt x="2465" y="10014"/>
                  <a:pt x="1799" y="10526"/>
                  <a:pt x="1525" y="11216"/>
                </a:cubicBezTo>
                <a:lnTo>
                  <a:pt x="691" y="11216"/>
                </a:lnTo>
                <a:cubicBezTo>
                  <a:pt x="310" y="11216"/>
                  <a:pt x="1" y="11526"/>
                  <a:pt x="1" y="11907"/>
                </a:cubicBezTo>
                <a:cubicBezTo>
                  <a:pt x="1" y="12300"/>
                  <a:pt x="310" y="12609"/>
                  <a:pt x="691" y="12609"/>
                </a:cubicBezTo>
                <a:lnTo>
                  <a:pt x="1525" y="12609"/>
                </a:lnTo>
                <a:cubicBezTo>
                  <a:pt x="1811" y="13300"/>
                  <a:pt x="2477" y="13824"/>
                  <a:pt x="3180" y="14264"/>
                </a:cubicBezTo>
                <a:cubicBezTo>
                  <a:pt x="2811" y="14991"/>
                  <a:pt x="2489" y="15764"/>
                  <a:pt x="2573" y="16479"/>
                </a:cubicBezTo>
                <a:lnTo>
                  <a:pt x="1846" y="16872"/>
                </a:lnTo>
                <a:cubicBezTo>
                  <a:pt x="1501" y="17050"/>
                  <a:pt x="1382" y="17479"/>
                  <a:pt x="1561" y="17812"/>
                </a:cubicBezTo>
                <a:cubicBezTo>
                  <a:pt x="1692" y="18050"/>
                  <a:pt x="1930" y="18181"/>
                  <a:pt x="2180" y="18181"/>
                </a:cubicBezTo>
                <a:cubicBezTo>
                  <a:pt x="2287" y="18181"/>
                  <a:pt x="2406" y="18158"/>
                  <a:pt x="2501" y="18098"/>
                </a:cubicBezTo>
                <a:lnTo>
                  <a:pt x="3263" y="17693"/>
                </a:lnTo>
                <a:cubicBezTo>
                  <a:pt x="3835" y="18134"/>
                  <a:pt x="4668" y="18229"/>
                  <a:pt x="5525" y="18265"/>
                </a:cubicBezTo>
                <a:cubicBezTo>
                  <a:pt x="5561" y="19098"/>
                  <a:pt x="5668" y="19944"/>
                  <a:pt x="6109" y="20539"/>
                </a:cubicBezTo>
                <a:lnTo>
                  <a:pt x="5680" y="21253"/>
                </a:lnTo>
                <a:cubicBezTo>
                  <a:pt x="5478" y="21587"/>
                  <a:pt x="5597" y="22015"/>
                  <a:pt x="5918" y="22206"/>
                </a:cubicBezTo>
                <a:cubicBezTo>
                  <a:pt x="6037" y="22277"/>
                  <a:pt x="6156" y="22313"/>
                  <a:pt x="6275" y="22313"/>
                </a:cubicBezTo>
                <a:cubicBezTo>
                  <a:pt x="6514" y="22313"/>
                  <a:pt x="6752" y="22182"/>
                  <a:pt x="6883" y="21968"/>
                </a:cubicBezTo>
                <a:lnTo>
                  <a:pt x="7311" y="21241"/>
                </a:lnTo>
                <a:cubicBezTo>
                  <a:pt x="7387" y="21250"/>
                  <a:pt x="7464" y="21254"/>
                  <a:pt x="7541" y="21254"/>
                </a:cubicBezTo>
                <a:cubicBezTo>
                  <a:pt x="8199" y="21254"/>
                  <a:pt x="8891" y="20949"/>
                  <a:pt x="9574" y="20586"/>
                </a:cubicBezTo>
                <a:cubicBezTo>
                  <a:pt x="10181" y="21551"/>
                  <a:pt x="10859" y="22420"/>
                  <a:pt x="11907" y="22420"/>
                </a:cubicBezTo>
                <a:cubicBezTo>
                  <a:pt x="12955" y="22420"/>
                  <a:pt x="13657" y="21527"/>
                  <a:pt x="14253" y="20598"/>
                </a:cubicBezTo>
                <a:cubicBezTo>
                  <a:pt x="14919" y="20956"/>
                  <a:pt x="15598" y="21253"/>
                  <a:pt x="16253" y="21253"/>
                </a:cubicBezTo>
                <a:cubicBezTo>
                  <a:pt x="16336" y="21253"/>
                  <a:pt x="16408" y="21253"/>
                  <a:pt x="16491" y="21241"/>
                </a:cubicBezTo>
                <a:lnTo>
                  <a:pt x="16920" y="21968"/>
                </a:lnTo>
                <a:cubicBezTo>
                  <a:pt x="17051" y="22182"/>
                  <a:pt x="17289" y="22313"/>
                  <a:pt x="17527" y="22313"/>
                </a:cubicBezTo>
                <a:cubicBezTo>
                  <a:pt x="17646" y="22313"/>
                  <a:pt x="17765" y="22277"/>
                  <a:pt x="17884" y="22206"/>
                </a:cubicBezTo>
                <a:cubicBezTo>
                  <a:pt x="18206" y="22015"/>
                  <a:pt x="18325" y="21587"/>
                  <a:pt x="18122" y="21253"/>
                </a:cubicBezTo>
                <a:lnTo>
                  <a:pt x="17694" y="20539"/>
                </a:lnTo>
                <a:cubicBezTo>
                  <a:pt x="18134" y="19955"/>
                  <a:pt x="18241" y="19134"/>
                  <a:pt x="18277" y="18312"/>
                </a:cubicBezTo>
                <a:cubicBezTo>
                  <a:pt x="19122" y="18277"/>
                  <a:pt x="19968" y="18158"/>
                  <a:pt x="20551" y="17693"/>
                </a:cubicBezTo>
                <a:lnTo>
                  <a:pt x="21289" y="18098"/>
                </a:lnTo>
                <a:cubicBezTo>
                  <a:pt x="21396" y="18158"/>
                  <a:pt x="21515" y="18181"/>
                  <a:pt x="21623" y="18181"/>
                </a:cubicBezTo>
                <a:cubicBezTo>
                  <a:pt x="21873" y="18181"/>
                  <a:pt x="22111" y="18050"/>
                  <a:pt x="22242" y="17812"/>
                </a:cubicBezTo>
                <a:cubicBezTo>
                  <a:pt x="22420" y="17479"/>
                  <a:pt x="22301" y="17050"/>
                  <a:pt x="21956" y="16872"/>
                </a:cubicBezTo>
                <a:lnTo>
                  <a:pt x="21242" y="16479"/>
                </a:lnTo>
                <a:cubicBezTo>
                  <a:pt x="21337" y="15753"/>
                  <a:pt x="21027" y="14991"/>
                  <a:pt x="20646" y="14252"/>
                </a:cubicBezTo>
                <a:cubicBezTo>
                  <a:pt x="21337" y="13812"/>
                  <a:pt x="22004" y="13300"/>
                  <a:pt x="22277" y="12609"/>
                </a:cubicBezTo>
                <a:lnTo>
                  <a:pt x="23111" y="12609"/>
                </a:lnTo>
                <a:cubicBezTo>
                  <a:pt x="23492" y="12609"/>
                  <a:pt x="23813" y="12300"/>
                  <a:pt x="23813" y="11907"/>
                </a:cubicBezTo>
                <a:cubicBezTo>
                  <a:pt x="23813" y="11526"/>
                  <a:pt x="23492" y="11216"/>
                  <a:pt x="23111" y="11216"/>
                </a:cubicBezTo>
                <a:lnTo>
                  <a:pt x="22277" y="11216"/>
                </a:lnTo>
                <a:cubicBezTo>
                  <a:pt x="21992" y="10526"/>
                  <a:pt x="21325" y="10002"/>
                  <a:pt x="20623" y="9561"/>
                </a:cubicBezTo>
                <a:cubicBezTo>
                  <a:pt x="20992" y="8823"/>
                  <a:pt x="21313" y="8061"/>
                  <a:pt x="21230" y="7347"/>
                </a:cubicBezTo>
                <a:lnTo>
                  <a:pt x="21956" y="6954"/>
                </a:lnTo>
                <a:cubicBezTo>
                  <a:pt x="22301" y="6775"/>
                  <a:pt x="22420" y="6347"/>
                  <a:pt x="22242" y="6013"/>
                </a:cubicBezTo>
                <a:cubicBezTo>
                  <a:pt x="22119" y="5776"/>
                  <a:pt x="21877" y="5645"/>
                  <a:pt x="21630" y="5645"/>
                </a:cubicBezTo>
                <a:cubicBezTo>
                  <a:pt x="21518" y="5645"/>
                  <a:pt x="21405" y="5672"/>
                  <a:pt x="21301" y="5728"/>
                </a:cubicBezTo>
                <a:lnTo>
                  <a:pt x="20539" y="6132"/>
                </a:lnTo>
                <a:cubicBezTo>
                  <a:pt x="19968" y="5692"/>
                  <a:pt x="19134" y="5597"/>
                  <a:pt x="18277" y="5561"/>
                </a:cubicBezTo>
                <a:cubicBezTo>
                  <a:pt x="18241" y="4727"/>
                  <a:pt x="18134" y="3882"/>
                  <a:pt x="17694" y="3287"/>
                </a:cubicBezTo>
                <a:lnTo>
                  <a:pt x="18122" y="2572"/>
                </a:lnTo>
                <a:cubicBezTo>
                  <a:pt x="18325" y="2239"/>
                  <a:pt x="18206" y="1810"/>
                  <a:pt x="17884" y="1620"/>
                </a:cubicBezTo>
                <a:cubicBezTo>
                  <a:pt x="17770" y="1551"/>
                  <a:pt x="17644" y="1518"/>
                  <a:pt x="17521" y="1518"/>
                </a:cubicBezTo>
                <a:cubicBezTo>
                  <a:pt x="17283" y="1518"/>
                  <a:pt x="17053" y="1639"/>
                  <a:pt x="16920" y="1858"/>
                </a:cubicBezTo>
                <a:lnTo>
                  <a:pt x="16491" y="2584"/>
                </a:lnTo>
                <a:cubicBezTo>
                  <a:pt x="16415" y="2576"/>
                  <a:pt x="16339" y="2571"/>
                  <a:pt x="16262" y="2571"/>
                </a:cubicBezTo>
                <a:cubicBezTo>
                  <a:pt x="15603" y="2571"/>
                  <a:pt x="14911" y="2877"/>
                  <a:pt x="14229" y="3239"/>
                </a:cubicBezTo>
                <a:cubicBezTo>
                  <a:pt x="13765" y="2513"/>
                  <a:pt x="13264" y="1834"/>
                  <a:pt x="12598" y="1548"/>
                </a:cubicBezTo>
                <a:lnTo>
                  <a:pt x="12598" y="703"/>
                </a:lnTo>
                <a:cubicBezTo>
                  <a:pt x="12598" y="322"/>
                  <a:pt x="12288" y="1"/>
                  <a:pt x="11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3" name="Google Shape;1703;p57"/>
          <p:cNvGrpSpPr/>
          <p:nvPr/>
        </p:nvGrpSpPr>
        <p:grpSpPr>
          <a:xfrm>
            <a:off x="1114321" y="2877238"/>
            <a:ext cx="429945" cy="485249"/>
            <a:chOff x="5276250" y="3774700"/>
            <a:chExt cx="527475" cy="595325"/>
          </a:xfrm>
        </p:grpSpPr>
        <p:sp>
          <p:nvSpPr>
            <p:cNvPr id="1704" name="Google Shape;1704;p57"/>
            <p:cNvSpPr/>
            <p:nvPr/>
          </p:nvSpPr>
          <p:spPr>
            <a:xfrm>
              <a:off x="5417025" y="3966700"/>
              <a:ext cx="246200" cy="263725"/>
            </a:xfrm>
            <a:custGeom>
              <a:rect b="b" l="l" r="r" t="t"/>
              <a:pathLst>
                <a:path extrusionOk="0" h="10549" w="9848">
                  <a:moveTo>
                    <a:pt x="4120" y="0"/>
                  </a:moveTo>
                  <a:cubicBezTo>
                    <a:pt x="3620" y="0"/>
                    <a:pt x="3204" y="405"/>
                    <a:pt x="3204" y="905"/>
                  </a:cubicBezTo>
                  <a:lnTo>
                    <a:pt x="3204" y="2179"/>
                  </a:lnTo>
                  <a:cubicBezTo>
                    <a:pt x="3204" y="3453"/>
                    <a:pt x="2180" y="4477"/>
                    <a:pt x="906" y="4477"/>
                  </a:cubicBezTo>
                  <a:cubicBezTo>
                    <a:pt x="584" y="4477"/>
                    <a:pt x="275" y="4417"/>
                    <a:pt x="1" y="4298"/>
                  </a:cubicBezTo>
                  <a:lnTo>
                    <a:pt x="1" y="10549"/>
                  </a:lnTo>
                  <a:lnTo>
                    <a:pt x="9847" y="10549"/>
                  </a:lnTo>
                  <a:lnTo>
                    <a:pt x="9847" y="5572"/>
                  </a:lnTo>
                  <a:cubicBezTo>
                    <a:pt x="9347" y="5894"/>
                    <a:pt x="8764" y="6084"/>
                    <a:pt x="8133" y="6084"/>
                  </a:cubicBezTo>
                  <a:cubicBezTo>
                    <a:pt x="6418" y="6084"/>
                    <a:pt x="5025" y="4691"/>
                    <a:pt x="5025" y="2977"/>
                  </a:cubicBezTo>
                  <a:lnTo>
                    <a:pt x="5025" y="905"/>
                  </a:lnTo>
                  <a:cubicBezTo>
                    <a:pt x="5025" y="405"/>
                    <a:pt x="4620" y="0"/>
                    <a:pt x="4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7"/>
            <p:cNvSpPr/>
            <p:nvPr/>
          </p:nvSpPr>
          <p:spPr>
            <a:xfrm>
              <a:off x="5276250" y="4265225"/>
              <a:ext cx="527475" cy="104800"/>
            </a:xfrm>
            <a:custGeom>
              <a:rect b="b" l="l" r="r" t="t"/>
              <a:pathLst>
                <a:path extrusionOk="0" h="4192" w="21099">
                  <a:moveTo>
                    <a:pt x="691" y="1"/>
                  </a:moveTo>
                  <a:cubicBezTo>
                    <a:pt x="310" y="1"/>
                    <a:pt x="0" y="311"/>
                    <a:pt x="0" y="703"/>
                  </a:cubicBezTo>
                  <a:cubicBezTo>
                    <a:pt x="0" y="1084"/>
                    <a:pt x="310" y="1394"/>
                    <a:pt x="691" y="1394"/>
                  </a:cubicBezTo>
                  <a:lnTo>
                    <a:pt x="1524" y="1394"/>
                  </a:lnTo>
                  <a:lnTo>
                    <a:pt x="2727" y="3811"/>
                  </a:lnTo>
                  <a:cubicBezTo>
                    <a:pt x="2846" y="4049"/>
                    <a:pt x="3084" y="4192"/>
                    <a:pt x="3346" y="4192"/>
                  </a:cubicBezTo>
                  <a:lnTo>
                    <a:pt x="17752" y="4192"/>
                  </a:lnTo>
                  <a:cubicBezTo>
                    <a:pt x="18014" y="4192"/>
                    <a:pt x="18252" y="4049"/>
                    <a:pt x="18372" y="3811"/>
                  </a:cubicBezTo>
                  <a:lnTo>
                    <a:pt x="19574" y="1394"/>
                  </a:lnTo>
                  <a:lnTo>
                    <a:pt x="20408" y="1394"/>
                  </a:lnTo>
                  <a:cubicBezTo>
                    <a:pt x="20789" y="1394"/>
                    <a:pt x="21098" y="1084"/>
                    <a:pt x="21098" y="703"/>
                  </a:cubicBezTo>
                  <a:cubicBezTo>
                    <a:pt x="21098" y="311"/>
                    <a:pt x="20789" y="1"/>
                    <a:pt x="204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7"/>
            <p:cNvSpPr/>
            <p:nvPr/>
          </p:nvSpPr>
          <p:spPr>
            <a:xfrm>
              <a:off x="5417025" y="3774700"/>
              <a:ext cx="246200" cy="309300"/>
            </a:xfrm>
            <a:custGeom>
              <a:rect b="b" l="l" r="r" t="t"/>
              <a:pathLst>
                <a:path extrusionOk="0" h="12372" w="9848">
                  <a:moveTo>
                    <a:pt x="4966" y="1"/>
                  </a:moveTo>
                  <a:cubicBezTo>
                    <a:pt x="4716" y="1"/>
                    <a:pt x="4490" y="132"/>
                    <a:pt x="4370" y="334"/>
                  </a:cubicBezTo>
                  <a:lnTo>
                    <a:pt x="3108" y="2429"/>
                  </a:lnTo>
                  <a:cubicBezTo>
                    <a:pt x="2989" y="2632"/>
                    <a:pt x="2894" y="2846"/>
                    <a:pt x="2846" y="3072"/>
                  </a:cubicBezTo>
                  <a:cubicBezTo>
                    <a:pt x="2739" y="3537"/>
                    <a:pt x="2787" y="4025"/>
                    <a:pt x="3001" y="4465"/>
                  </a:cubicBezTo>
                  <a:lnTo>
                    <a:pt x="703" y="4465"/>
                  </a:lnTo>
                  <a:cubicBezTo>
                    <a:pt x="310" y="4465"/>
                    <a:pt x="1" y="4787"/>
                    <a:pt x="1" y="5168"/>
                  </a:cubicBezTo>
                  <a:lnTo>
                    <a:pt x="1" y="9859"/>
                  </a:lnTo>
                  <a:cubicBezTo>
                    <a:pt x="1" y="10359"/>
                    <a:pt x="406" y="10764"/>
                    <a:pt x="906" y="10764"/>
                  </a:cubicBezTo>
                  <a:cubicBezTo>
                    <a:pt x="1406" y="10764"/>
                    <a:pt x="1811" y="10359"/>
                    <a:pt x="1811" y="9859"/>
                  </a:cubicBezTo>
                  <a:lnTo>
                    <a:pt x="1811" y="8585"/>
                  </a:lnTo>
                  <a:cubicBezTo>
                    <a:pt x="1811" y="7311"/>
                    <a:pt x="2846" y="6287"/>
                    <a:pt x="4120" y="6287"/>
                  </a:cubicBezTo>
                  <a:cubicBezTo>
                    <a:pt x="5382" y="6287"/>
                    <a:pt x="6418" y="7311"/>
                    <a:pt x="6418" y="8585"/>
                  </a:cubicBezTo>
                  <a:lnTo>
                    <a:pt x="6418" y="10657"/>
                  </a:lnTo>
                  <a:cubicBezTo>
                    <a:pt x="6418" y="11609"/>
                    <a:pt x="7192" y="12371"/>
                    <a:pt x="8133" y="12371"/>
                  </a:cubicBezTo>
                  <a:cubicBezTo>
                    <a:pt x="9073" y="12371"/>
                    <a:pt x="9847" y="11609"/>
                    <a:pt x="9847" y="10657"/>
                  </a:cubicBezTo>
                  <a:lnTo>
                    <a:pt x="9847" y="5168"/>
                  </a:lnTo>
                  <a:cubicBezTo>
                    <a:pt x="9847" y="4787"/>
                    <a:pt x="9526" y="4465"/>
                    <a:pt x="9133" y="4465"/>
                  </a:cubicBezTo>
                  <a:lnTo>
                    <a:pt x="6930" y="4465"/>
                  </a:lnTo>
                  <a:cubicBezTo>
                    <a:pt x="7145" y="4025"/>
                    <a:pt x="7192" y="3537"/>
                    <a:pt x="7085" y="3072"/>
                  </a:cubicBezTo>
                  <a:cubicBezTo>
                    <a:pt x="7026" y="2846"/>
                    <a:pt x="6942" y="2632"/>
                    <a:pt x="6823" y="2429"/>
                  </a:cubicBezTo>
                  <a:lnTo>
                    <a:pt x="5561" y="334"/>
                  </a:lnTo>
                  <a:cubicBezTo>
                    <a:pt x="5442" y="132"/>
                    <a:pt x="5216" y="1"/>
                    <a:pt x="4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57"/>
          <p:cNvGrpSpPr/>
          <p:nvPr/>
        </p:nvGrpSpPr>
        <p:grpSpPr>
          <a:xfrm>
            <a:off x="1176560" y="3585013"/>
            <a:ext cx="305479" cy="485249"/>
            <a:chOff x="6039425" y="3774700"/>
            <a:chExt cx="374775" cy="595325"/>
          </a:xfrm>
        </p:grpSpPr>
        <p:sp>
          <p:nvSpPr>
            <p:cNvPr id="1708" name="Google Shape;1708;p57"/>
            <p:cNvSpPr/>
            <p:nvPr/>
          </p:nvSpPr>
          <p:spPr>
            <a:xfrm>
              <a:off x="6087650" y="4227150"/>
              <a:ext cx="278625" cy="41675"/>
            </a:xfrm>
            <a:custGeom>
              <a:rect b="b" l="l" r="r" t="t"/>
              <a:pathLst>
                <a:path extrusionOk="0" h="1667" w="11145">
                  <a:moveTo>
                    <a:pt x="1" y="0"/>
                  </a:moveTo>
                  <a:cubicBezTo>
                    <a:pt x="239" y="583"/>
                    <a:pt x="536" y="1143"/>
                    <a:pt x="882" y="1667"/>
                  </a:cubicBezTo>
                  <a:lnTo>
                    <a:pt x="10252" y="1667"/>
                  </a:lnTo>
                  <a:cubicBezTo>
                    <a:pt x="10609" y="1143"/>
                    <a:pt x="10907" y="583"/>
                    <a:pt x="11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7"/>
            <p:cNvSpPr/>
            <p:nvPr/>
          </p:nvSpPr>
          <p:spPr>
            <a:xfrm>
              <a:off x="6065925" y="4061950"/>
              <a:ext cx="322100" cy="130375"/>
            </a:xfrm>
            <a:custGeom>
              <a:rect b="b" l="l" r="r" t="t"/>
              <a:pathLst>
                <a:path extrusionOk="0" h="5215" w="12884">
                  <a:moveTo>
                    <a:pt x="3644" y="1393"/>
                  </a:moveTo>
                  <a:cubicBezTo>
                    <a:pt x="4025" y="1393"/>
                    <a:pt x="4346" y="1715"/>
                    <a:pt x="4346" y="2096"/>
                  </a:cubicBezTo>
                  <a:lnTo>
                    <a:pt x="4346" y="3119"/>
                  </a:lnTo>
                  <a:cubicBezTo>
                    <a:pt x="4346" y="3500"/>
                    <a:pt x="4025" y="3822"/>
                    <a:pt x="3644" y="3822"/>
                  </a:cubicBezTo>
                  <a:cubicBezTo>
                    <a:pt x="3263" y="3822"/>
                    <a:pt x="2941" y="3500"/>
                    <a:pt x="2941" y="3119"/>
                  </a:cubicBezTo>
                  <a:lnTo>
                    <a:pt x="2941" y="2096"/>
                  </a:lnTo>
                  <a:cubicBezTo>
                    <a:pt x="2941" y="1715"/>
                    <a:pt x="3263" y="1393"/>
                    <a:pt x="3644" y="1393"/>
                  </a:cubicBezTo>
                  <a:close/>
                  <a:moveTo>
                    <a:pt x="6442" y="1393"/>
                  </a:moveTo>
                  <a:cubicBezTo>
                    <a:pt x="6823" y="1393"/>
                    <a:pt x="7132" y="1715"/>
                    <a:pt x="7132" y="2096"/>
                  </a:cubicBezTo>
                  <a:lnTo>
                    <a:pt x="7132" y="3119"/>
                  </a:lnTo>
                  <a:cubicBezTo>
                    <a:pt x="7132" y="3500"/>
                    <a:pt x="6823" y="3822"/>
                    <a:pt x="6442" y="3822"/>
                  </a:cubicBezTo>
                  <a:cubicBezTo>
                    <a:pt x="6049" y="3822"/>
                    <a:pt x="5739" y="3500"/>
                    <a:pt x="5739" y="3119"/>
                  </a:cubicBezTo>
                  <a:lnTo>
                    <a:pt x="5739" y="2096"/>
                  </a:lnTo>
                  <a:cubicBezTo>
                    <a:pt x="5739" y="1715"/>
                    <a:pt x="6049" y="1393"/>
                    <a:pt x="6442" y="1393"/>
                  </a:cubicBezTo>
                  <a:close/>
                  <a:moveTo>
                    <a:pt x="9240" y="1393"/>
                  </a:moveTo>
                  <a:cubicBezTo>
                    <a:pt x="9621" y="1393"/>
                    <a:pt x="9930" y="1715"/>
                    <a:pt x="9930" y="2096"/>
                  </a:cubicBezTo>
                  <a:lnTo>
                    <a:pt x="9930" y="3119"/>
                  </a:lnTo>
                  <a:cubicBezTo>
                    <a:pt x="9930" y="3500"/>
                    <a:pt x="9621" y="3822"/>
                    <a:pt x="9240" y="3822"/>
                  </a:cubicBezTo>
                  <a:cubicBezTo>
                    <a:pt x="8847" y="3822"/>
                    <a:pt x="8537" y="3500"/>
                    <a:pt x="8537" y="3119"/>
                  </a:cubicBezTo>
                  <a:lnTo>
                    <a:pt x="8537" y="2096"/>
                  </a:lnTo>
                  <a:cubicBezTo>
                    <a:pt x="8537" y="1715"/>
                    <a:pt x="8847" y="1393"/>
                    <a:pt x="9240" y="1393"/>
                  </a:cubicBezTo>
                  <a:close/>
                  <a:moveTo>
                    <a:pt x="524" y="0"/>
                  </a:moveTo>
                  <a:cubicBezTo>
                    <a:pt x="108" y="1393"/>
                    <a:pt x="0" y="2858"/>
                    <a:pt x="227" y="4310"/>
                  </a:cubicBezTo>
                  <a:cubicBezTo>
                    <a:pt x="274" y="4620"/>
                    <a:pt x="334" y="4917"/>
                    <a:pt x="405" y="5215"/>
                  </a:cubicBezTo>
                  <a:lnTo>
                    <a:pt x="12478" y="5215"/>
                  </a:lnTo>
                  <a:cubicBezTo>
                    <a:pt x="12550" y="4917"/>
                    <a:pt x="12609" y="4620"/>
                    <a:pt x="12657" y="4310"/>
                  </a:cubicBezTo>
                  <a:cubicBezTo>
                    <a:pt x="12883" y="2858"/>
                    <a:pt x="12776" y="1393"/>
                    <a:pt x="12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7"/>
            <p:cNvSpPr/>
            <p:nvPr/>
          </p:nvSpPr>
          <p:spPr>
            <a:xfrm>
              <a:off x="6039425" y="3774700"/>
              <a:ext cx="374775" cy="252450"/>
            </a:xfrm>
            <a:custGeom>
              <a:rect b="b" l="l" r="r" t="t"/>
              <a:pathLst>
                <a:path extrusionOk="0" h="10098" w="14991">
                  <a:moveTo>
                    <a:pt x="9752" y="1"/>
                  </a:moveTo>
                  <a:cubicBezTo>
                    <a:pt x="9371" y="1"/>
                    <a:pt x="9050" y="310"/>
                    <a:pt x="9050" y="703"/>
                  </a:cubicBezTo>
                  <a:lnTo>
                    <a:pt x="9050" y="894"/>
                  </a:lnTo>
                  <a:cubicBezTo>
                    <a:pt x="9050" y="1275"/>
                    <a:pt x="8740" y="1584"/>
                    <a:pt x="8359" y="1584"/>
                  </a:cubicBezTo>
                  <a:lnTo>
                    <a:pt x="5013" y="1584"/>
                  </a:lnTo>
                  <a:cubicBezTo>
                    <a:pt x="3858" y="1584"/>
                    <a:pt x="2918" y="2525"/>
                    <a:pt x="2918" y="3680"/>
                  </a:cubicBezTo>
                  <a:cubicBezTo>
                    <a:pt x="2918" y="4834"/>
                    <a:pt x="3858" y="5775"/>
                    <a:pt x="5013" y="5775"/>
                  </a:cubicBezTo>
                  <a:lnTo>
                    <a:pt x="6109" y="5775"/>
                  </a:lnTo>
                  <a:cubicBezTo>
                    <a:pt x="6490" y="5775"/>
                    <a:pt x="6799" y="6085"/>
                    <a:pt x="6799" y="6466"/>
                  </a:cubicBezTo>
                  <a:lnTo>
                    <a:pt x="6799" y="7168"/>
                  </a:lnTo>
                  <a:lnTo>
                    <a:pt x="703" y="7168"/>
                  </a:lnTo>
                  <a:cubicBezTo>
                    <a:pt x="310" y="7168"/>
                    <a:pt x="1" y="7478"/>
                    <a:pt x="1" y="7871"/>
                  </a:cubicBezTo>
                  <a:cubicBezTo>
                    <a:pt x="1" y="8252"/>
                    <a:pt x="310" y="8561"/>
                    <a:pt x="703" y="8561"/>
                  </a:cubicBezTo>
                  <a:lnTo>
                    <a:pt x="1096" y="8561"/>
                  </a:lnTo>
                  <a:lnTo>
                    <a:pt x="1680" y="10097"/>
                  </a:lnTo>
                  <a:lnTo>
                    <a:pt x="13324" y="10097"/>
                  </a:lnTo>
                  <a:lnTo>
                    <a:pt x="13907" y="8561"/>
                  </a:lnTo>
                  <a:lnTo>
                    <a:pt x="14300" y="8561"/>
                  </a:lnTo>
                  <a:cubicBezTo>
                    <a:pt x="14681" y="8561"/>
                    <a:pt x="14991" y="8252"/>
                    <a:pt x="14991" y="7871"/>
                  </a:cubicBezTo>
                  <a:cubicBezTo>
                    <a:pt x="14991" y="7478"/>
                    <a:pt x="14681" y="7168"/>
                    <a:pt x="14300" y="7168"/>
                  </a:cubicBezTo>
                  <a:lnTo>
                    <a:pt x="8192" y="7168"/>
                  </a:lnTo>
                  <a:lnTo>
                    <a:pt x="8192" y="6466"/>
                  </a:lnTo>
                  <a:cubicBezTo>
                    <a:pt x="8192" y="5311"/>
                    <a:pt x="7252" y="4382"/>
                    <a:pt x="6109" y="4382"/>
                  </a:cubicBezTo>
                  <a:lnTo>
                    <a:pt x="5013" y="4382"/>
                  </a:lnTo>
                  <a:cubicBezTo>
                    <a:pt x="4632" y="4382"/>
                    <a:pt x="4311" y="4061"/>
                    <a:pt x="4311" y="3680"/>
                  </a:cubicBezTo>
                  <a:cubicBezTo>
                    <a:pt x="4311" y="3299"/>
                    <a:pt x="4632" y="2977"/>
                    <a:pt x="5013" y="2977"/>
                  </a:cubicBezTo>
                  <a:lnTo>
                    <a:pt x="8359" y="2977"/>
                  </a:lnTo>
                  <a:cubicBezTo>
                    <a:pt x="9514" y="2977"/>
                    <a:pt x="10455" y="2048"/>
                    <a:pt x="10455" y="894"/>
                  </a:cubicBezTo>
                  <a:lnTo>
                    <a:pt x="10455" y="703"/>
                  </a:lnTo>
                  <a:cubicBezTo>
                    <a:pt x="10455" y="310"/>
                    <a:pt x="10133" y="1"/>
                    <a:pt x="9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7"/>
            <p:cNvSpPr/>
            <p:nvPr/>
          </p:nvSpPr>
          <p:spPr>
            <a:xfrm>
              <a:off x="6044800" y="4303625"/>
              <a:ext cx="364350" cy="66400"/>
            </a:xfrm>
            <a:custGeom>
              <a:rect b="b" l="l" r="r" t="t"/>
              <a:pathLst>
                <a:path extrusionOk="0" h="2656" w="14574">
                  <a:moveTo>
                    <a:pt x="2691" y="1"/>
                  </a:moveTo>
                  <a:lnTo>
                    <a:pt x="2048" y="1263"/>
                  </a:lnTo>
                  <a:lnTo>
                    <a:pt x="691" y="1263"/>
                  </a:lnTo>
                  <a:cubicBezTo>
                    <a:pt x="310" y="1263"/>
                    <a:pt x="0" y="1573"/>
                    <a:pt x="0" y="1954"/>
                  </a:cubicBezTo>
                  <a:cubicBezTo>
                    <a:pt x="0" y="2346"/>
                    <a:pt x="310" y="2656"/>
                    <a:pt x="691" y="2656"/>
                  </a:cubicBezTo>
                  <a:lnTo>
                    <a:pt x="13871" y="2656"/>
                  </a:lnTo>
                  <a:cubicBezTo>
                    <a:pt x="14264" y="2656"/>
                    <a:pt x="14573" y="2346"/>
                    <a:pt x="14573" y="1954"/>
                  </a:cubicBezTo>
                  <a:cubicBezTo>
                    <a:pt x="14573" y="1573"/>
                    <a:pt x="14264" y="1263"/>
                    <a:pt x="13871" y="1263"/>
                  </a:cubicBezTo>
                  <a:lnTo>
                    <a:pt x="12526" y="1263"/>
                  </a:lnTo>
                  <a:lnTo>
                    <a:pt x="118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57"/>
          <p:cNvGrpSpPr/>
          <p:nvPr/>
        </p:nvGrpSpPr>
        <p:grpSpPr>
          <a:xfrm>
            <a:off x="1179589" y="2280450"/>
            <a:ext cx="299407" cy="485249"/>
            <a:chOff x="6743700" y="3774700"/>
            <a:chExt cx="367325" cy="595325"/>
          </a:xfrm>
        </p:grpSpPr>
        <p:sp>
          <p:nvSpPr>
            <p:cNvPr id="1713" name="Google Shape;1713;p57"/>
            <p:cNvSpPr/>
            <p:nvPr/>
          </p:nvSpPr>
          <p:spPr>
            <a:xfrm>
              <a:off x="6773450" y="3842875"/>
              <a:ext cx="80100" cy="78300"/>
            </a:xfrm>
            <a:custGeom>
              <a:rect b="b" l="l" r="r" t="t"/>
              <a:pathLst>
                <a:path extrusionOk="0" h="3132" w="3204">
                  <a:moveTo>
                    <a:pt x="3049" y="0"/>
                  </a:moveTo>
                  <a:cubicBezTo>
                    <a:pt x="1751" y="631"/>
                    <a:pt x="691" y="1667"/>
                    <a:pt x="1" y="2929"/>
                  </a:cubicBezTo>
                  <a:lnTo>
                    <a:pt x="1513" y="3131"/>
                  </a:lnTo>
                  <a:cubicBezTo>
                    <a:pt x="1953" y="2477"/>
                    <a:pt x="2537" y="1917"/>
                    <a:pt x="3203" y="1500"/>
                  </a:cubicBezTo>
                  <a:lnTo>
                    <a:pt x="30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7"/>
            <p:cNvSpPr/>
            <p:nvPr/>
          </p:nvSpPr>
          <p:spPr>
            <a:xfrm>
              <a:off x="6770475" y="4072650"/>
              <a:ext cx="85750" cy="86350"/>
            </a:xfrm>
            <a:custGeom>
              <a:rect b="b" l="l" r="r" t="t"/>
              <a:pathLst>
                <a:path extrusionOk="0" h="3454" w="3430">
                  <a:moveTo>
                    <a:pt x="1477" y="1"/>
                  </a:moveTo>
                  <a:lnTo>
                    <a:pt x="1" y="203"/>
                  </a:lnTo>
                  <a:cubicBezTo>
                    <a:pt x="703" y="1632"/>
                    <a:pt x="1894" y="2787"/>
                    <a:pt x="3346" y="3453"/>
                  </a:cubicBezTo>
                  <a:lnTo>
                    <a:pt x="3430" y="1929"/>
                  </a:lnTo>
                  <a:cubicBezTo>
                    <a:pt x="2632" y="1465"/>
                    <a:pt x="1965" y="798"/>
                    <a:pt x="1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7"/>
            <p:cNvSpPr/>
            <p:nvPr/>
          </p:nvSpPr>
          <p:spPr>
            <a:xfrm>
              <a:off x="6998475" y="4072650"/>
              <a:ext cx="85750" cy="86350"/>
            </a:xfrm>
            <a:custGeom>
              <a:rect b="b" l="l" r="r" t="t"/>
              <a:pathLst>
                <a:path extrusionOk="0" h="3454" w="3430">
                  <a:moveTo>
                    <a:pt x="1953" y="1"/>
                  </a:moveTo>
                  <a:cubicBezTo>
                    <a:pt x="1465" y="798"/>
                    <a:pt x="798" y="1465"/>
                    <a:pt x="1" y="1929"/>
                  </a:cubicBezTo>
                  <a:lnTo>
                    <a:pt x="84" y="3453"/>
                  </a:lnTo>
                  <a:cubicBezTo>
                    <a:pt x="1537" y="2787"/>
                    <a:pt x="2727" y="1632"/>
                    <a:pt x="3430" y="203"/>
                  </a:cubicBezTo>
                  <a:lnTo>
                    <a:pt x="19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7"/>
            <p:cNvSpPr/>
            <p:nvPr/>
          </p:nvSpPr>
          <p:spPr>
            <a:xfrm>
              <a:off x="7001150" y="3842875"/>
              <a:ext cx="80100" cy="78300"/>
            </a:xfrm>
            <a:custGeom>
              <a:rect b="b" l="l" r="r" t="t"/>
              <a:pathLst>
                <a:path extrusionOk="0" h="3132" w="3204">
                  <a:moveTo>
                    <a:pt x="156" y="0"/>
                  </a:moveTo>
                  <a:lnTo>
                    <a:pt x="1" y="1500"/>
                  </a:lnTo>
                  <a:cubicBezTo>
                    <a:pt x="668" y="1917"/>
                    <a:pt x="1251" y="2477"/>
                    <a:pt x="1692" y="3131"/>
                  </a:cubicBezTo>
                  <a:lnTo>
                    <a:pt x="3204" y="2929"/>
                  </a:lnTo>
                  <a:cubicBezTo>
                    <a:pt x="2513" y="1667"/>
                    <a:pt x="1453" y="631"/>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7"/>
            <p:cNvSpPr/>
            <p:nvPr/>
          </p:nvSpPr>
          <p:spPr>
            <a:xfrm>
              <a:off x="6743700" y="3774700"/>
              <a:ext cx="367325" cy="595325"/>
            </a:xfrm>
            <a:custGeom>
              <a:rect b="b" l="l" r="r" t="t"/>
              <a:pathLst>
                <a:path extrusionOk="0" h="23813" w="14693">
                  <a:moveTo>
                    <a:pt x="6120" y="1"/>
                  </a:moveTo>
                  <a:cubicBezTo>
                    <a:pt x="5929" y="1"/>
                    <a:pt x="5739" y="84"/>
                    <a:pt x="5608" y="227"/>
                  </a:cubicBezTo>
                  <a:cubicBezTo>
                    <a:pt x="5477" y="382"/>
                    <a:pt x="5405" y="572"/>
                    <a:pt x="5429" y="774"/>
                  </a:cubicBezTo>
                  <a:lnTo>
                    <a:pt x="6072" y="6847"/>
                  </a:lnTo>
                  <a:cubicBezTo>
                    <a:pt x="6096" y="7049"/>
                    <a:pt x="6025" y="7263"/>
                    <a:pt x="5870" y="7418"/>
                  </a:cubicBezTo>
                  <a:cubicBezTo>
                    <a:pt x="5735" y="7543"/>
                    <a:pt x="5554" y="7613"/>
                    <a:pt x="5368" y="7613"/>
                  </a:cubicBezTo>
                  <a:cubicBezTo>
                    <a:pt x="5341" y="7613"/>
                    <a:pt x="5314" y="7612"/>
                    <a:pt x="5286" y="7609"/>
                  </a:cubicBezTo>
                  <a:lnTo>
                    <a:pt x="798" y="7013"/>
                  </a:lnTo>
                  <a:cubicBezTo>
                    <a:pt x="759" y="7007"/>
                    <a:pt x="721" y="7003"/>
                    <a:pt x="683" y="7003"/>
                  </a:cubicBezTo>
                  <a:cubicBezTo>
                    <a:pt x="520" y="7003"/>
                    <a:pt x="364" y="7064"/>
                    <a:pt x="238" y="7180"/>
                  </a:cubicBezTo>
                  <a:cubicBezTo>
                    <a:pt x="95" y="7311"/>
                    <a:pt x="0" y="7501"/>
                    <a:pt x="0" y="7704"/>
                  </a:cubicBezTo>
                  <a:lnTo>
                    <a:pt x="0" y="10061"/>
                  </a:lnTo>
                  <a:cubicBezTo>
                    <a:pt x="0" y="10264"/>
                    <a:pt x="95" y="10454"/>
                    <a:pt x="238" y="10585"/>
                  </a:cubicBezTo>
                  <a:cubicBezTo>
                    <a:pt x="371" y="10697"/>
                    <a:pt x="538" y="10757"/>
                    <a:pt x="710" y="10757"/>
                  </a:cubicBezTo>
                  <a:cubicBezTo>
                    <a:pt x="739" y="10757"/>
                    <a:pt x="769" y="10755"/>
                    <a:pt x="798" y="10752"/>
                  </a:cubicBezTo>
                  <a:lnTo>
                    <a:pt x="5286" y="10157"/>
                  </a:lnTo>
                  <a:cubicBezTo>
                    <a:pt x="5322" y="10145"/>
                    <a:pt x="5346" y="10145"/>
                    <a:pt x="5382" y="10145"/>
                  </a:cubicBezTo>
                  <a:cubicBezTo>
                    <a:pt x="5560" y="10145"/>
                    <a:pt x="5727" y="10216"/>
                    <a:pt x="5858" y="10335"/>
                  </a:cubicBezTo>
                  <a:cubicBezTo>
                    <a:pt x="6013" y="10478"/>
                    <a:pt x="6096" y="10680"/>
                    <a:pt x="6084" y="10883"/>
                  </a:cubicBezTo>
                  <a:lnTo>
                    <a:pt x="5358" y="23075"/>
                  </a:lnTo>
                  <a:cubicBezTo>
                    <a:pt x="5346" y="23265"/>
                    <a:pt x="5417" y="23456"/>
                    <a:pt x="5548" y="23599"/>
                  </a:cubicBezTo>
                  <a:cubicBezTo>
                    <a:pt x="5679" y="23742"/>
                    <a:pt x="5858" y="23813"/>
                    <a:pt x="6060" y="23813"/>
                  </a:cubicBezTo>
                  <a:lnTo>
                    <a:pt x="8632" y="23813"/>
                  </a:lnTo>
                  <a:cubicBezTo>
                    <a:pt x="8834" y="23813"/>
                    <a:pt x="9013" y="23742"/>
                    <a:pt x="9144" y="23599"/>
                  </a:cubicBezTo>
                  <a:cubicBezTo>
                    <a:pt x="9275" y="23456"/>
                    <a:pt x="9346" y="23265"/>
                    <a:pt x="9335" y="23075"/>
                  </a:cubicBezTo>
                  <a:lnTo>
                    <a:pt x="8620" y="10883"/>
                  </a:lnTo>
                  <a:cubicBezTo>
                    <a:pt x="8596" y="10680"/>
                    <a:pt x="8680" y="10478"/>
                    <a:pt x="8834" y="10335"/>
                  </a:cubicBezTo>
                  <a:cubicBezTo>
                    <a:pt x="8963" y="10217"/>
                    <a:pt x="9124" y="10147"/>
                    <a:pt x="9297" y="10147"/>
                  </a:cubicBezTo>
                  <a:cubicBezTo>
                    <a:pt x="9333" y="10147"/>
                    <a:pt x="9369" y="10150"/>
                    <a:pt x="9406" y="10157"/>
                  </a:cubicBezTo>
                  <a:lnTo>
                    <a:pt x="13895" y="10752"/>
                  </a:lnTo>
                  <a:cubicBezTo>
                    <a:pt x="13924" y="10755"/>
                    <a:pt x="13953" y="10757"/>
                    <a:pt x="13982" y="10757"/>
                  </a:cubicBezTo>
                  <a:cubicBezTo>
                    <a:pt x="14154" y="10757"/>
                    <a:pt x="14322" y="10697"/>
                    <a:pt x="14454" y="10585"/>
                  </a:cubicBezTo>
                  <a:cubicBezTo>
                    <a:pt x="14597" y="10454"/>
                    <a:pt x="14692" y="10264"/>
                    <a:pt x="14692" y="10061"/>
                  </a:cubicBezTo>
                  <a:lnTo>
                    <a:pt x="14692" y="7704"/>
                  </a:lnTo>
                  <a:cubicBezTo>
                    <a:pt x="14692" y="7501"/>
                    <a:pt x="14597" y="7311"/>
                    <a:pt x="14454" y="7180"/>
                  </a:cubicBezTo>
                  <a:cubicBezTo>
                    <a:pt x="14329" y="7064"/>
                    <a:pt x="14172" y="7003"/>
                    <a:pt x="14010" y="7003"/>
                  </a:cubicBezTo>
                  <a:cubicBezTo>
                    <a:pt x="13971" y="7003"/>
                    <a:pt x="13933" y="7007"/>
                    <a:pt x="13895" y="7013"/>
                  </a:cubicBezTo>
                  <a:lnTo>
                    <a:pt x="9406" y="7609"/>
                  </a:lnTo>
                  <a:cubicBezTo>
                    <a:pt x="9379" y="7612"/>
                    <a:pt x="9352" y="7613"/>
                    <a:pt x="9324" y="7613"/>
                  </a:cubicBezTo>
                  <a:cubicBezTo>
                    <a:pt x="9138" y="7613"/>
                    <a:pt x="8958" y="7543"/>
                    <a:pt x="8823" y="7418"/>
                  </a:cubicBezTo>
                  <a:cubicBezTo>
                    <a:pt x="8668" y="7263"/>
                    <a:pt x="8596" y="7049"/>
                    <a:pt x="8620" y="6847"/>
                  </a:cubicBezTo>
                  <a:lnTo>
                    <a:pt x="9263" y="774"/>
                  </a:lnTo>
                  <a:cubicBezTo>
                    <a:pt x="9287" y="572"/>
                    <a:pt x="9215" y="382"/>
                    <a:pt x="9084" y="227"/>
                  </a:cubicBezTo>
                  <a:cubicBezTo>
                    <a:pt x="8954" y="84"/>
                    <a:pt x="8763" y="1"/>
                    <a:pt x="8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1" name="Shape 1721"/>
        <p:cNvGrpSpPr/>
        <p:nvPr/>
      </p:nvGrpSpPr>
      <p:grpSpPr>
        <a:xfrm>
          <a:off x="0" y="0"/>
          <a:ext cx="0" cy="0"/>
          <a:chOff x="0" y="0"/>
          <a:chExt cx="0" cy="0"/>
        </a:xfrm>
      </p:grpSpPr>
      <p:sp>
        <p:nvSpPr>
          <p:cNvPr id="1722" name="Google Shape;1722;p58"/>
          <p:cNvSpPr txBox="1"/>
          <p:nvPr>
            <p:ph idx="4294967295" type="body"/>
          </p:nvPr>
        </p:nvSpPr>
        <p:spPr>
          <a:xfrm>
            <a:off x="720000" y="1315574"/>
            <a:ext cx="4712400" cy="6165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400"/>
              <a:t>Here’s an assortment of alternative resources </a:t>
            </a:r>
            <a:r>
              <a:rPr lang="en"/>
              <a:t>whose style fits that of</a:t>
            </a:r>
            <a:r>
              <a:rPr lang="en" sz="1400"/>
              <a:t> this template</a:t>
            </a:r>
            <a:endParaRPr sz="1400">
              <a:solidFill>
                <a:schemeClr val="accent1"/>
              </a:solidFill>
            </a:endParaRPr>
          </a:p>
        </p:txBody>
      </p:sp>
      <p:sp>
        <p:nvSpPr>
          <p:cNvPr id="1723" name="Google Shape;1723;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1724" name="Google Shape;1724;p58"/>
          <p:cNvGrpSpPr/>
          <p:nvPr/>
        </p:nvGrpSpPr>
        <p:grpSpPr>
          <a:xfrm>
            <a:off x="846100" y="2086400"/>
            <a:ext cx="2337684" cy="2556319"/>
            <a:chOff x="846100" y="2086400"/>
            <a:chExt cx="2337684" cy="2556319"/>
          </a:xfrm>
        </p:grpSpPr>
        <p:sp>
          <p:nvSpPr>
            <p:cNvPr id="1725" name="Google Shape;1725;p58"/>
            <p:cNvSpPr/>
            <p:nvPr/>
          </p:nvSpPr>
          <p:spPr>
            <a:xfrm>
              <a:off x="1588860" y="4407148"/>
              <a:ext cx="169108" cy="235009"/>
            </a:xfrm>
            <a:custGeom>
              <a:rect b="b" l="l" r="r" t="t"/>
              <a:pathLst>
                <a:path extrusionOk="0" h="15345" w="11042">
                  <a:moveTo>
                    <a:pt x="635" y="234"/>
                  </a:moveTo>
                  <a:cubicBezTo>
                    <a:pt x="1" y="1401"/>
                    <a:pt x="434" y="3069"/>
                    <a:pt x="601" y="4337"/>
                  </a:cubicBezTo>
                  <a:cubicBezTo>
                    <a:pt x="701" y="5071"/>
                    <a:pt x="2402" y="13176"/>
                    <a:pt x="2269" y="13944"/>
                  </a:cubicBezTo>
                  <a:cubicBezTo>
                    <a:pt x="2169" y="14277"/>
                    <a:pt x="2102" y="14677"/>
                    <a:pt x="2036" y="15011"/>
                  </a:cubicBezTo>
                  <a:cubicBezTo>
                    <a:pt x="2069" y="15111"/>
                    <a:pt x="2069" y="15211"/>
                    <a:pt x="2069" y="15345"/>
                  </a:cubicBezTo>
                  <a:lnTo>
                    <a:pt x="9508" y="15345"/>
                  </a:lnTo>
                  <a:cubicBezTo>
                    <a:pt x="9508" y="15211"/>
                    <a:pt x="9541" y="15111"/>
                    <a:pt x="9541" y="15011"/>
                  </a:cubicBezTo>
                  <a:cubicBezTo>
                    <a:pt x="9574" y="13844"/>
                    <a:pt x="10341" y="5371"/>
                    <a:pt x="10341" y="4270"/>
                  </a:cubicBezTo>
                  <a:lnTo>
                    <a:pt x="10375" y="4270"/>
                  </a:lnTo>
                  <a:cubicBezTo>
                    <a:pt x="11042" y="4237"/>
                    <a:pt x="10942" y="3102"/>
                    <a:pt x="10308" y="3169"/>
                  </a:cubicBezTo>
                  <a:cubicBezTo>
                    <a:pt x="10241" y="3169"/>
                    <a:pt x="7706" y="3036"/>
                    <a:pt x="7573" y="3002"/>
                  </a:cubicBezTo>
                  <a:cubicBezTo>
                    <a:pt x="7239" y="2936"/>
                    <a:pt x="6906" y="2836"/>
                    <a:pt x="6572" y="2769"/>
                  </a:cubicBezTo>
                  <a:cubicBezTo>
                    <a:pt x="5738" y="2669"/>
                    <a:pt x="5004" y="2502"/>
                    <a:pt x="4237" y="2269"/>
                  </a:cubicBezTo>
                  <a:cubicBezTo>
                    <a:pt x="3803" y="2168"/>
                    <a:pt x="3603" y="1968"/>
                    <a:pt x="3270" y="1735"/>
                  </a:cubicBezTo>
                  <a:cubicBezTo>
                    <a:pt x="3036" y="1635"/>
                    <a:pt x="2769" y="1635"/>
                    <a:pt x="2603" y="1468"/>
                  </a:cubicBezTo>
                  <a:cubicBezTo>
                    <a:pt x="2436" y="1368"/>
                    <a:pt x="2269" y="1101"/>
                    <a:pt x="2069" y="968"/>
                  </a:cubicBezTo>
                  <a:cubicBezTo>
                    <a:pt x="1769" y="701"/>
                    <a:pt x="1602" y="367"/>
                    <a:pt x="1302" y="100"/>
                  </a:cubicBezTo>
                  <a:cubicBezTo>
                    <a:pt x="1235" y="34"/>
                    <a:pt x="1102" y="0"/>
                    <a:pt x="1001" y="0"/>
                  </a:cubicBezTo>
                  <a:cubicBezTo>
                    <a:pt x="835" y="0"/>
                    <a:pt x="735" y="67"/>
                    <a:pt x="635" y="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8"/>
            <p:cNvSpPr/>
            <p:nvPr/>
          </p:nvSpPr>
          <p:spPr>
            <a:xfrm>
              <a:off x="995782" y="3577025"/>
              <a:ext cx="725946" cy="1065174"/>
            </a:xfrm>
            <a:custGeom>
              <a:rect b="b" l="l" r="r" t="t"/>
              <a:pathLst>
                <a:path extrusionOk="0" h="69551" w="47401">
                  <a:moveTo>
                    <a:pt x="40529" y="668"/>
                  </a:moveTo>
                  <a:cubicBezTo>
                    <a:pt x="39061" y="1769"/>
                    <a:pt x="36926" y="1835"/>
                    <a:pt x="35125" y="2236"/>
                  </a:cubicBezTo>
                  <a:cubicBezTo>
                    <a:pt x="33157" y="2636"/>
                    <a:pt x="31156" y="3036"/>
                    <a:pt x="29254" y="3637"/>
                  </a:cubicBezTo>
                  <a:cubicBezTo>
                    <a:pt x="27553" y="4204"/>
                    <a:pt x="25852" y="5004"/>
                    <a:pt x="24284" y="5838"/>
                  </a:cubicBezTo>
                  <a:cubicBezTo>
                    <a:pt x="22650" y="6606"/>
                    <a:pt x="21716" y="7840"/>
                    <a:pt x="20481" y="9041"/>
                  </a:cubicBezTo>
                  <a:cubicBezTo>
                    <a:pt x="19914" y="9608"/>
                    <a:pt x="19447" y="10241"/>
                    <a:pt x="18980" y="10875"/>
                  </a:cubicBezTo>
                  <a:cubicBezTo>
                    <a:pt x="18480" y="11642"/>
                    <a:pt x="17746" y="12276"/>
                    <a:pt x="17246" y="13010"/>
                  </a:cubicBezTo>
                  <a:cubicBezTo>
                    <a:pt x="16445" y="14344"/>
                    <a:pt x="16112" y="16046"/>
                    <a:pt x="15578" y="17513"/>
                  </a:cubicBezTo>
                  <a:cubicBezTo>
                    <a:pt x="14911" y="19381"/>
                    <a:pt x="14010" y="21249"/>
                    <a:pt x="13476" y="23151"/>
                  </a:cubicBezTo>
                  <a:cubicBezTo>
                    <a:pt x="13210" y="23985"/>
                    <a:pt x="13276" y="24785"/>
                    <a:pt x="13109" y="25586"/>
                  </a:cubicBezTo>
                  <a:cubicBezTo>
                    <a:pt x="12809" y="26553"/>
                    <a:pt x="12109" y="27287"/>
                    <a:pt x="11408" y="28021"/>
                  </a:cubicBezTo>
                  <a:cubicBezTo>
                    <a:pt x="10274" y="29255"/>
                    <a:pt x="9173" y="30523"/>
                    <a:pt x="8339" y="31924"/>
                  </a:cubicBezTo>
                  <a:cubicBezTo>
                    <a:pt x="7405" y="33391"/>
                    <a:pt x="6738" y="35059"/>
                    <a:pt x="6571" y="36694"/>
                  </a:cubicBezTo>
                  <a:cubicBezTo>
                    <a:pt x="6471" y="37461"/>
                    <a:pt x="6271" y="38262"/>
                    <a:pt x="6371" y="39062"/>
                  </a:cubicBezTo>
                  <a:cubicBezTo>
                    <a:pt x="6438" y="40029"/>
                    <a:pt x="6638" y="40897"/>
                    <a:pt x="6738" y="41864"/>
                  </a:cubicBezTo>
                  <a:cubicBezTo>
                    <a:pt x="6772" y="42798"/>
                    <a:pt x="6672" y="43565"/>
                    <a:pt x="6538" y="44533"/>
                  </a:cubicBezTo>
                  <a:cubicBezTo>
                    <a:pt x="6371" y="45567"/>
                    <a:pt x="6438" y="46534"/>
                    <a:pt x="6405" y="47501"/>
                  </a:cubicBezTo>
                  <a:cubicBezTo>
                    <a:pt x="6438" y="49136"/>
                    <a:pt x="6138" y="50737"/>
                    <a:pt x="5771" y="52238"/>
                  </a:cubicBezTo>
                  <a:lnTo>
                    <a:pt x="5337" y="53072"/>
                  </a:lnTo>
                  <a:cubicBezTo>
                    <a:pt x="5204" y="53406"/>
                    <a:pt x="5237" y="53706"/>
                    <a:pt x="5137" y="54073"/>
                  </a:cubicBezTo>
                  <a:cubicBezTo>
                    <a:pt x="5004" y="54773"/>
                    <a:pt x="4270" y="55407"/>
                    <a:pt x="3636" y="55907"/>
                  </a:cubicBezTo>
                  <a:cubicBezTo>
                    <a:pt x="3169" y="56108"/>
                    <a:pt x="2702" y="56141"/>
                    <a:pt x="2335" y="56308"/>
                  </a:cubicBezTo>
                  <a:cubicBezTo>
                    <a:pt x="1735" y="56675"/>
                    <a:pt x="1901" y="57242"/>
                    <a:pt x="1868" y="57775"/>
                  </a:cubicBezTo>
                  <a:cubicBezTo>
                    <a:pt x="1668" y="58376"/>
                    <a:pt x="1234" y="58876"/>
                    <a:pt x="1101" y="59577"/>
                  </a:cubicBezTo>
                  <a:cubicBezTo>
                    <a:pt x="934" y="60477"/>
                    <a:pt x="1034" y="61445"/>
                    <a:pt x="901" y="62345"/>
                  </a:cubicBezTo>
                  <a:cubicBezTo>
                    <a:pt x="601" y="64147"/>
                    <a:pt x="0" y="65748"/>
                    <a:pt x="267" y="67482"/>
                  </a:cubicBezTo>
                  <a:cubicBezTo>
                    <a:pt x="300" y="68183"/>
                    <a:pt x="434" y="68850"/>
                    <a:pt x="534" y="69517"/>
                  </a:cubicBezTo>
                  <a:lnTo>
                    <a:pt x="30522" y="69551"/>
                  </a:lnTo>
                  <a:cubicBezTo>
                    <a:pt x="30822" y="69184"/>
                    <a:pt x="31189" y="68817"/>
                    <a:pt x="31489" y="68383"/>
                  </a:cubicBezTo>
                  <a:cubicBezTo>
                    <a:pt x="31923" y="67749"/>
                    <a:pt x="32723" y="67382"/>
                    <a:pt x="33224" y="66849"/>
                  </a:cubicBezTo>
                  <a:cubicBezTo>
                    <a:pt x="33724" y="66315"/>
                    <a:pt x="33791" y="65648"/>
                    <a:pt x="34091" y="65081"/>
                  </a:cubicBezTo>
                  <a:cubicBezTo>
                    <a:pt x="34858" y="63713"/>
                    <a:pt x="36760" y="63146"/>
                    <a:pt x="37360" y="61612"/>
                  </a:cubicBezTo>
                  <a:cubicBezTo>
                    <a:pt x="37527" y="61345"/>
                    <a:pt x="37494" y="61044"/>
                    <a:pt x="37527" y="60711"/>
                  </a:cubicBezTo>
                  <a:cubicBezTo>
                    <a:pt x="37627" y="60144"/>
                    <a:pt x="37894" y="59910"/>
                    <a:pt x="38294" y="59543"/>
                  </a:cubicBezTo>
                  <a:cubicBezTo>
                    <a:pt x="38861" y="58743"/>
                    <a:pt x="39061" y="57942"/>
                    <a:pt x="39362" y="57175"/>
                  </a:cubicBezTo>
                  <a:cubicBezTo>
                    <a:pt x="39962" y="55440"/>
                    <a:pt x="41196" y="53839"/>
                    <a:pt x="42230" y="52238"/>
                  </a:cubicBezTo>
                  <a:cubicBezTo>
                    <a:pt x="43264" y="50604"/>
                    <a:pt x="43898" y="48869"/>
                    <a:pt x="44932" y="47268"/>
                  </a:cubicBezTo>
                  <a:cubicBezTo>
                    <a:pt x="45933" y="45767"/>
                    <a:pt x="46367" y="44099"/>
                    <a:pt x="46767" y="42498"/>
                  </a:cubicBezTo>
                  <a:cubicBezTo>
                    <a:pt x="47167" y="40730"/>
                    <a:pt x="47401" y="38995"/>
                    <a:pt x="47034" y="37194"/>
                  </a:cubicBezTo>
                  <a:cubicBezTo>
                    <a:pt x="46800" y="36260"/>
                    <a:pt x="46733" y="35359"/>
                    <a:pt x="46767" y="34425"/>
                  </a:cubicBezTo>
                  <a:cubicBezTo>
                    <a:pt x="46800" y="33458"/>
                    <a:pt x="46700" y="32591"/>
                    <a:pt x="46433" y="31690"/>
                  </a:cubicBezTo>
                  <a:cubicBezTo>
                    <a:pt x="46100" y="29689"/>
                    <a:pt x="45633" y="27721"/>
                    <a:pt x="45399" y="25753"/>
                  </a:cubicBezTo>
                  <a:cubicBezTo>
                    <a:pt x="45066" y="23651"/>
                    <a:pt x="45099" y="21449"/>
                    <a:pt x="45166" y="19381"/>
                  </a:cubicBezTo>
                  <a:cubicBezTo>
                    <a:pt x="45232" y="17280"/>
                    <a:pt x="45666" y="15212"/>
                    <a:pt x="45666" y="13144"/>
                  </a:cubicBezTo>
                  <a:cubicBezTo>
                    <a:pt x="45599" y="12243"/>
                    <a:pt x="45799" y="11442"/>
                    <a:pt x="45966" y="10542"/>
                  </a:cubicBezTo>
                  <a:cubicBezTo>
                    <a:pt x="46133" y="9508"/>
                    <a:pt x="46166" y="8574"/>
                    <a:pt x="46266" y="7606"/>
                  </a:cubicBezTo>
                  <a:cubicBezTo>
                    <a:pt x="46533" y="5938"/>
                    <a:pt x="47034" y="4337"/>
                    <a:pt x="47034" y="2703"/>
                  </a:cubicBezTo>
                  <a:cubicBezTo>
                    <a:pt x="46934" y="2136"/>
                    <a:pt x="46867" y="1535"/>
                    <a:pt x="46467" y="1102"/>
                  </a:cubicBezTo>
                  <a:cubicBezTo>
                    <a:pt x="46033" y="801"/>
                    <a:pt x="45566" y="801"/>
                    <a:pt x="44999" y="768"/>
                  </a:cubicBezTo>
                  <a:cubicBezTo>
                    <a:pt x="44799" y="735"/>
                    <a:pt x="44532" y="768"/>
                    <a:pt x="44332" y="768"/>
                  </a:cubicBezTo>
                  <a:cubicBezTo>
                    <a:pt x="43631" y="668"/>
                    <a:pt x="43198" y="134"/>
                    <a:pt x="42497" y="68"/>
                  </a:cubicBezTo>
                  <a:cubicBezTo>
                    <a:pt x="42364" y="1"/>
                    <a:pt x="42297" y="34"/>
                    <a:pt x="42097" y="34"/>
                  </a:cubicBezTo>
                  <a:cubicBezTo>
                    <a:pt x="41530" y="1"/>
                    <a:pt x="41029" y="334"/>
                    <a:pt x="40529" y="6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8"/>
            <p:cNvSpPr/>
            <p:nvPr/>
          </p:nvSpPr>
          <p:spPr>
            <a:xfrm>
              <a:off x="1728833" y="3288919"/>
              <a:ext cx="1008968" cy="1353800"/>
            </a:xfrm>
            <a:custGeom>
              <a:rect b="b" l="l" r="r" t="t"/>
              <a:pathLst>
                <a:path extrusionOk="0" h="88397" w="65881">
                  <a:moveTo>
                    <a:pt x="43432" y="200"/>
                  </a:moveTo>
                  <a:cubicBezTo>
                    <a:pt x="42664" y="467"/>
                    <a:pt x="42064" y="801"/>
                    <a:pt x="41263" y="968"/>
                  </a:cubicBezTo>
                  <a:cubicBezTo>
                    <a:pt x="40563" y="1068"/>
                    <a:pt x="39829" y="1068"/>
                    <a:pt x="39095" y="1235"/>
                  </a:cubicBezTo>
                  <a:cubicBezTo>
                    <a:pt x="37728" y="1668"/>
                    <a:pt x="36160" y="2302"/>
                    <a:pt x="35059" y="3169"/>
                  </a:cubicBezTo>
                  <a:cubicBezTo>
                    <a:pt x="34425" y="3670"/>
                    <a:pt x="33691" y="3870"/>
                    <a:pt x="33024" y="4170"/>
                  </a:cubicBezTo>
                  <a:cubicBezTo>
                    <a:pt x="32224" y="4537"/>
                    <a:pt x="31590" y="4937"/>
                    <a:pt x="30923" y="5438"/>
                  </a:cubicBezTo>
                  <a:cubicBezTo>
                    <a:pt x="30289" y="5938"/>
                    <a:pt x="29722" y="6405"/>
                    <a:pt x="28988" y="6872"/>
                  </a:cubicBezTo>
                  <a:cubicBezTo>
                    <a:pt x="28254" y="7339"/>
                    <a:pt x="27420" y="7572"/>
                    <a:pt x="26586" y="8006"/>
                  </a:cubicBezTo>
                  <a:cubicBezTo>
                    <a:pt x="25786" y="8340"/>
                    <a:pt x="25052" y="8807"/>
                    <a:pt x="24251" y="9240"/>
                  </a:cubicBezTo>
                  <a:cubicBezTo>
                    <a:pt x="23417" y="9707"/>
                    <a:pt x="22617" y="10308"/>
                    <a:pt x="21649" y="10608"/>
                  </a:cubicBezTo>
                  <a:cubicBezTo>
                    <a:pt x="21016" y="10841"/>
                    <a:pt x="20382" y="11042"/>
                    <a:pt x="19781" y="11375"/>
                  </a:cubicBezTo>
                  <a:cubicBezTo>
                    <a:pt x="19148" y="11809"/>
                    <a:pt x="18581" y="12342"/>
                    <a:pt x="18080" y="12910"/>
                  </a:cubicBezTo>
                  <a:cubicBezTo>
                    <a:pt x="17079" y="14010"/>
                    <a:pt x="16379" y="15345"/>
                    <a:pt x="16045" y="16712"/>
                  </a:cubicBezTo>
                  <a:cubicBezTo>
                    <a:pt x="15578" y="18414"/>
                    <a:pt x="15445" y="20048"/>
                    <a:pt x="14378" y="21616"/>
                  </a:cubicBezTo>
                  <a:cubicBezTo>
                    <a:pt x="13510" y="22850"/>
                    <a:pt x="12476" y="24351"/>
                    <a:pt x="11342" y="25419"/>
                  </a:cubicBezTo>
                  <a:cubicBezTo>
                    <a:pt x="10275" y="26486"/>
                    <a:pt x="8940" y="27287"/>
                    <a:pt x="7773" y="28354"/>
                  </a:cubicBezTo>
                  <a:cubicBezTo>
                    <a:pt x="5338" y="30789"/>
                    <a:pt x="4070" y="33858"/>
                    <a:pt x="3270" y="36927"/>
                  </a:cubicBezTo>
                  <a:cubicBezTo>
                    <a:pt x="2803" y="38928"/>
                    <a:pt x="2269" y="40863"/>
                    <a:pt x="1635" y="42764"/>
                  </a:cubicBezTo>
                  <a:cubicBezTo>
                    <a:pt x="1402" y="43632"/>
                    <a:pt x="1302" y="44599"/>
                    <a:pt x="935" y="45500"/>
                  </a:cubicBezTo>
                  <a:cubicBezTo>
                    <a:pt x="668" y="46033"/>
                    <a:pt x="1" y="46534"/>
                    <a:pt x="101" y="47234"/>
                  </a:cubicBezTo>
                  <a:cubicBezTo>
                    <a:pt x="67" y="47334"/>
                    <a:pt x="301" y="47501"/>
                    <a:pt x="434" y="47368"/>
                  </a:cubicBezTo>
                  <a:cubicBezTo>
                    <a:pt x="1335" y="46700"/>
                    <a:pt x="801" y="49302"/>
                    <a:pt x="801" y="49569"/>
                  </a:cubicBezTo>
                  <a:cubicBezTo>
                    <a:pt x="801" y="49836"/>
                    <a:pt x="668" y="50170"/>
                    <a:pt x="634" y="50536"/>
                  </a:cubicBezTo>
                  <a:cubicBezTo>
                    <a:pt x="468" y="50937"/>
                    <a:pt x="234" y="51604"/>
                    <a:pt x="534" y="52004"/>
                  </a:cubicBezTo>
                  <a:cubicBezTo>
                    <a:pt x="935" y="52438"/>
                    <a:pt x="1368" y="52505"/>
                    <a:pt x="1602" y="53138"/>
                  </a:cubicBezTo>
                  <a:cubicBezTo>
                    <a:pt x="1735" y="53772"/>
                    <a:pt x="1702" y="54306"/>
                    <a:pt x="1668" y="54940"/>
                  </a:cubicBezTo>
                  <a:cubicBezTo>
                    <a:pt x="1535" y="56040"/>
                    <a:pt x="1235" y="57041"/>
                    <a:pt x="1368" y="58142"/>
                  </a:cubicBezTo>
                  <a:cubicBezTo>
                    <a:pt x="1468" y="58342"/>
                    <a:pt x="1702" y="58242"/>
                    <a:pt x="1769" y="58075"/>
                  </a:cubicBezTo>
                  <a:cubicBezTo>
                    <a:pt x="1935" y="57675"/>
                    <a:pt x="2336" y="57075"/>
                    <a:pt x="2769" y="57708"/>
                  </a:cubicBezTo>
                  <a:cubicBezTo>
                    <a:pt x="2869" y="57942"/>
                    <a:pt x="2869" y="58409"/>
                    <a:pt x="2869" y="58676"/>
                  </a:cubicBezTo>
                  <a:cubicBezTo>
                    <a:pt x="2869" y="59143"/>
                    <a:pt x="2903" y="59543"/>
                    <a:pt x="2869" y="59910"/>
                  </a:cubicBezTo>
                  <a:cubicBezTo>
                    <a:pt x="2969" y="61344"/>
                    <a:pt x="2936" y="62845"/>
                    <a:pt x="3470" y="64180"/>
                  </a:cubicBezTo>
                  <a:cubicBezTo>
                    <a:pt x="4137" y="65914"/>
                    <a:pt x="4704" y="67549"/>
                    <a:pt x="4904" y="69283"/>
                  </a:cubicBezTo>
                  <a:cubicBezTo>
                    <a:pt x="5138" y="70884"/>
                    <a:pt x="4804" y="72452"/>
                    <a:pt x="4871" y="73987"/>
                  </a:cubicBezTo>
                  <a:cubicBezTo>
                    <a:pt x="4937" y="75588"/>
                    <a:pt x="4604" y="77156"/>
                    <a:pt x="4737" y="78790"/>
                  </a:cubicBezTo>
                  <a:cubicBezTo>
                    <a:pt x="4837" y="79491"/>
                    <a:pt x="5138" y="80158"/>
                    <a:pt x="5271" y="80858"/>
                  </a:cubicBezTo>
                  <a:cubicBezTo>
                    <a:pt x="5438" y="81592"/>
                    <a:pt x="5471" y="82259"/>
                    <a:pt x="5571" y="82960"/>
                  </a:cubicBezTo>
                  <a:cubicBezTo>
                    <a:pt x="5738" y="83760"/>
                    <a:pt x="6038" y="84427"/>
                    <a:pt x="6005" y="85261"/>
                  </a:cubicBezTo>
                  <a:cubicBezTo>
                    <a:pt x="5938" y="86162"/>
                    <a:pt x="5705" y="87029"/>
                    <a:pt x="5438" y="87963"/>
                  </a:cubicBezTo>
                  <a:cubicBezTo>
                    <a:pt x="5438" y="88030"/>
                    <a:pt x="5438" y="88230"/>
                    <a:pt x="5371" y="88397"/>
                  </a:cubicBezTo>
                  <a:lnTo>
                    <a:pt x="21883" y="88330"/>
                  </a:lnTo>
                  <a:lnTo>
                    <a:pt x="21816" y="88297"/>
                  </a:lnTo>
                  <a:cubicBezTo>
                    <a:pt x="21583" y="87930"/>
                    <a:pt x="21316" y="87630"/>
                    <a:pt x="21349" y="87263"/>
                  </a:cubicBezTo>
                  <a:cubicBezTo>
                    <a:pt x="21416" y="86829"/>
                    <a:pt x="21783" y="86596"/>
                    <a:pt x="22183" y="86562"/>
                  </a:cubicBezTo>
                  <a:cubicBezTo>
                    <a:pt x="22283" y="86529"/>
                    <a:pt x="22617" y="86462"/>
                    <a:pt x="22617" y="86462"/>
                  </a:cubicBezTo>
                  <a:cubicBezTo>
                    <a:pt x="22850" y="86262"/>
                    <a:pt x="22950" y="85828"/>
                    <a:pt x="23117" y="85595"/>
                  </a:cubicBezTo>
                  <a:cubicBezTo>
                    <a:pt x="23718" y="84527"/>
                    <a:pt x="24351" y="83560"/>
                    <a:pt x="24718" y="82393"/>
                  </a:cubicBezTo>
                  <a:lnTo>
                    <a:pt x="24718" y="82393"/>
                  </a:lnTo>
                  <a:cubicBezTo>
                    <a:pt x="24585" y="81492"/>
                    <a:pt x="24218" y="80691"/>
                    <a:pt x="24118" y="79824"/>
                  </a:cubicBezTo>
                  <a:cubicBezTo>
                    <a:pt x="23884" y="78890"/>
                    <a:pt x="23384" y="78023"/>
                    <a:pt x="23351" y="77089"/>
                  </a:cubicBezTo>
                  <a:cubicBezTo>
                    <a:pt x="23351" y="76422"/>
                    <a:pt x="23517" y="75755"/>
                    <a:pt x="23551" y="75121"/>
                  </a:cubicBezTo>
                  <a:cubicBezTo>
                    <a:pt x="24885" y="76555"/>
                    <a:pt x="25485" y="78657"/>
                    <a:pt x="27754" y="79057"/>
                  </a:cubicBezTo>
                  <a:cubicBezTo>
                    <a:pt x="28354" y="79190"/>
                    <a:pt x="28921" y="79224"/>
                    <a:pt x="29522" y="79357"/>
                  </a:cubicBezTo>
                  <a:cubicBezTo>
                    <a:pt x="30022" y="79524"/>
                    <a:pt x="30589" y="79757"/>
                    <a:pt x="31123" y="79857"/>
                  </a:cubicBezTo>
                  <a:cubicBezTo>
                    <a:pt x="32224" y="79891"/>
                    <a:pt x="33191" y="79324"/>
                    <a:pt x="34025" y="78823"/>
                  </a:cubicBezTo>
                  <a:cubicBezTo>
                    <a:pt x="35059" y="78356"/>
                    <a:pt x="36360" y="78123"/>
                    <a:pt x="37261" y="77422"/>
                  </a:cubicBezTo>
                  <a:cubicBezTo>
                    <a:pt x="37661" y="77189"/>
                    <a:pt x="37794" y="76789"/>
                    <a:pt x="37994" y="76488"/>
                  </a:cubicBezTo>
                  <a:cubicBezTo>
                    <a:pt x="38461" y="75821"/>
                    <a:pt x="39162" y="75454"/>
                    <a:pt x="39862" y="75054"/>
                  </a:cubicBezTo>
                  <a:cubicBezTo>
                    <a:pt x="40396" y="74887"/>
                    <a:pt x="40896" y="74587"/>
                    <a:pt x="41230" y="74187"/>
                  </a:cubicBezTo>
                  <a:cubicBezTo>
                    <a:pt x="41664" y="73786"/>
                    <a:pt x="42164" y="72752"/>
                    <a:pt x="42464" y="73686"/>
                  </a:cubicBezTo>
                  <a:cubicBezTo>
                    <a:pt x="42631" y="74220"/>
                    <a:pt x="42531" y="74754"/>
                    <a:pt x="42531" y="75221"/>
                  </a:cubicBezTo>
                  <a:cubicBezTo>
                    <a:pt x="42564" y="75821"/>
                    <a:pt x="42698" y="76222"/>
                    <a:pt x="42798" y="76722"/>
                  </a:cubicBezTo>
                  <a:cubicBezTo>
                    <a:pt x="43298" y="78123"/>
                    <a:pt x="43432" y="79491"/>
                    <a:pt x="43298" y="81058"/>
                  </a:cubicBezTo>
                  <a:cubicBezTo>
                    <a:pt x="43165" y="82393"/>
                    <a:pt x="42865" y="83694"/>
                    <a:pt x="42698" y="85028"/>
                  </a:cubicBezTo>
                  <a:cubicBezTo>
                    <a:pt x="42564" y="85628"/>
                    <a:pt x="42598" y="86295"/>
                    <a:pt x="42664" y="86896"/>
                  </a:cubicBezTo>
                  <a:cubicBezTo>
                    <a:pt x="42664" y="87363"/>
                    <a:pt x="42564" y="87897"/>
                    <a:pt x="42498" y="88330"/>
                  </a:cubicBezTo>
                  <a:lnTo>
                    <a:pt x="54239" y="88397"/>
                  </a:lnTo>
                  <a:cubicBezTo>
                    <a:pt x="54439" y="85495"/>
                    <a:pt x="54606" y="82559"/>
                    <a:pt x="55240" y="79691"/>
                  </a:cubicBezTo>
                  <a:cubicBezTo>
                    <a:pt x="55407" y="79024"/>
                    <a:pt x="55340" y="78223"/>
                    <a:pt x="55507" y="77556"/>
                  </a:cubicBezTo>
                  <a:cubicBezTo>
                    <a:pt x="55674" y="76855"/>
                    <a:pt x="55907" y="76222"/>
                    <a:pt x="56174" y="75554"/>
                  </a:cubicBezTo>
                  <a:cubicBezTo>
                    <a:pt x="56641" y="74320"/>
                    <a:pt x="56875" y="73219"/>
                    <a:pt x="56708" y="71918"/>
                  </a:cubicBezTo>
                  <a:cubicBezTo>
                    <a:pt x="56541" y="70651"/>
                    <a:pt x="56041" y="69517"/>
                    <a:pt x="55640" y="68349"/>
                  </a:cubicBezTo>
                  <a:cubicBezTo>
                    <a:pt x="55307" y="66982"/>
                    <a:pt x="55107" y="65514"/>
                    <a:pt x="55307" y="64080"/>
                  </a:cubicBezTo>
                  <a:cubicBezTo>
                    <a:pt x="55407" y="62545"/>
                    <a:pt x="56241" y="61344"/>
                    <a:pt x="56875" y="59910"/>
                  </a:cubicBezTo>
                  <a:cubicBezTo>
                    <a:pt x="57442" y="58709"/>
                    <a:pt x="58009" y="57441"/>
                    <a:pt x="58242" y="56107"/>
                  </a:cubicBezTo>
                  <a:cubicBezTo>
                    <a:pt x="58542" y="54840"/>
                    <a:pt x="59510" y="53806"/>
                    <a:pt x="60077" y="52505"/>
                  </a:cubicBezTo>
                  <a:cubicBezTo>
                    <a:pt x="60344" y="52071"/>
                    <a:pt x="60544" y="51571"/>
                    <a:pt x="60911" y="51070"/>
                  </a:cubicBezTo>
                  <a:cubicBezTo>
                    <a:pt x="61344" y="50670"/>
                    <a:pt x="61945" y="50336"/>
                    <a:pt x="62412" y="50036"/>
                  </a:cubicBezTo>
                  <a:cubicBezTo>
                    <a:pt x="63212" y="49502"/>
                    <a:pt x="64080" y="48902"/>
                    <a:pt x="64146" y="47968"/>
                  </a:cubicBezTo>
                  <a:cubicBezTo>
                    <a:pt x="64180" y="47634"/>
                    <a:pt x="64146" y="47234"/>
                    <a:pt x="64380" y="46867"/>
                  </a:cubicBezTo>
                  <a:cubicBezTo>
                    <a:pt x="64480" y="46600"/>
                    <a:pt x="64747" y="46434"/>
                    <a:pt x="64914" y="46200"/>
                  </a:cubicBezTo>
                  <a:cubicBezTo>
                    <a:pt x="65347" y="45833"/>
                    <a:pt x="65647" y="45266"/>
                    <a:pt x="65881" y="44699"/>
                  </a:cubicBezTo>
                  <a:cubicBezTo>
                    <a:pt x="65614" y="43865"/>
                    <a:pt x="64814" y="42531"/>
                    <a:pt x="65247" y="41196"/>
                  </a:cubicBezTo>
                  <a:cubicBezTo>
                    <a:pt x="64580" y="39729"/>
                    <a:pt x="64480" y="39295"/>
                    <a:pt x="63913" y="37794"/>
                  </a:cubicBezTo>
                  <a:lnTo>
                    <a:pt x="63212" y="36193"/>
                  </a:lnTo>
                  <a:cubicBezTo>
                    <a:pt x="62879" y="35592"/>
                    <a:pt x="62278" y="34992"/>
                    <a:pt x="62178" y="34225"/>
                  </a:cubicBezTo>
                  <a:cubicBezTo>
                    <a:pt x="62178" y="33758"/>
                    <a:pt x="62278" y="33224"/>
                    <a:pt x="62378" y="32690"/>
                  </a:cubicBezTo>
                  <a:cubicBezTo>
                    <a:pt x="62412" y="31890"/>
                    <a:pt x="62278" y="31056"/>
                    <a:pt x="62512" y="30222"/>
                  </a:cubicBezTo>
                  <a:cubicBezTo>
                    <a:pt x="62579" y="29788"/>
                    <a:pt x="62645" y="29355"/>
                    <a:pt x="62645" y="28854"/>
                  </a:cubicBezTo>
                  <a:cubicBezTo>
                    <a:pt x="62512" y="28254"/>
                    <a:pt x="62178" y="27653"/>
                    <a:pt x="61945" y="27020"/>
                  </a:cubicBezTo>
                  <a:cubicBezTo>
                    <a:pt x="61811" y="26386"/>
                    <a:pt x="61945" y="25785"/>
                    <a:pt x="61678" y="25218"/>
                  </a:cubicBezTo>
                  <a:cubicBezTo>
                    <a:pt x="61545" y="24618"/>
                    <a:pt x="61278" y="24118"/>
                    <a:pt x="60911" y="23617"/>
                  </a:cubicBezTo>
                  <a:cubicBezTo>
                    <a:pt x="60577" y="22950"/>
                    <a:pt x="60277" y="22250"/>
                    <a:pt x="60110" y="21516"/>
                  </a:cubicBezTo>
                  <a:cubicBezTo>
                    <a:pt x="60077" y="20882"/>
                    <a:pt x="60010" y="20282"/>
                    <a:pt x="59777" y="19648"/>
                  </a:cubicBezTo>
                  <a:cubicBezTo>
                    <a:pt x="59677" y="19214"/>
                    <a:pt x="59443" y="18847"/>
                    <a:pt x="59210" y="18480"/>
                  </a:cubicBezTo>
                  <a:cubicBezTo>
                    <a:pt x="58843" y="18147"/>
                    <a:pt x="58376" y="17980"/>
                    <a:pt x="58175" y="17513"/>
                  </a:cubicBezTo>
                  <a:cubicBezTo>
                    <a:pt x="56975" y="15011"/>
                    <a:pt x="57608" y="12076"/>
                    <a:pt x="56541" y="9507"/>
                  </a:cubicBezTo>
                  <a:cubicBezTo>
                    <a:pt x="56141" y="8606"/>
                    <a:pt x="56441" y="7572"/>
                    <a:pt x="55474" y="6939"/>
                  </a:cubicBezTo>
                  <a:cubicBezTo>
                    <a:pt x="55307" y="6872"/>
                    <a:pt x="55207" y="6839"/>
                    <a:pt x="55073" y="6972"/>
                  </a:cubicBezTo>
                  <a:lnTo>
                    <a:pt x="55073" y="6972"/>
                  </a:lnTo>
                  <a:cubicBezTo>
                    <a:pt x="54806" y="6672"/>
                    <a:pt x="54239" y="6738"/>
                    <a:pt x="53639" y="6805"/>
                  </a:cubicBezTo>
                  <a:cubicBezTo>
                    <a:pt x="53172" y="6805"/>
                    <a:pt x="52571" y="6872"/>
                    <a:pt x="52305" y="6672"/>
                  </a:cubicBezTo>
                  <a:cubicBezTo>
                    <a:pt x="51738" y="6372"/>
                    <a:pt x="51304" y="5804"/>
                    <a:pt x="50837" y="5337"/>
                  </a:cubicBezTo>
                  <a:cubicBezTo>
                    <a:pt x="50337" y="4904"/>
                    <a:pt x="49736" y="4470"/>
                    <a:pt x="49036" y="4103"/>
                  </a:cubicBezTo>
                  <a:cubicBezTo>
                    <a:pt x="48202" y="3603"/>
                    <a:pt x="47735" y="3136"/>
                    <a:pt x="47201" y="2302"/>
                  </a:cubicBezTo>
                  <a:cubicBezTo>
                    <a:pt x="46934" y="1802"/>
                    <a:pt x="46567" y="1301"/>
                    <a:pt x="46200" y="768"/>
                  </a:cubicBezTo>
                  <a:cubicBezTo>
                    <a:pt x="45733" y="301"/>
                    <a:pt x="45066" y="67"/>
                    <a:pt x="44432" y="0"/>
                  </a:cubicBezTo>
                  <a:cubicBezTo>
                    <a:pt x="44032" y="34"/>
                    <a:pt x="43732" y="134"/>
                    <a:pt x="43432" y="20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8"/>
            <p:cNvSpPr/>
            <p:nvPr/>
          </p:nvSpPr>
          <p:spPr>
            <a:xfrm>
              <a:off x="846100" y="3071304"/>
              <a:ext cx="458776" cy="198743"/>
            </a:xfrm>
            <a:custGeom>
              <a:rect b="b" l="l" r="r" t="t"/>
              <a:pathLst>
                <a:path extrusionOk="0" h="12977" w="29956">
                  <a:moveTo>
                    <a:pt x="6138" y="67"/>
                  </a:moveTo>
                  <a:cubicBezTo>
                    <a:pt x="5137" y="367"/>
                    <a:pt x="5371" y="1601"/>
                    <a:pt x="6005" y="2135"/>
                  </a:cubicBezTo>
                  <a:cubicBezTo>
                    <a:pt x="6605" y="2635"/>
                    <a:pt x="7639" y="2635"/>
                    <a:pt x="8340" y="2769"/>
                  </a:cubicBezTo>
                  <a:cubicBezTo>
                    <a:pt x="9174" y="2902"/>
                    <a:pt x="9874" y="2802"/>
                    <a:pt x="10641" y="2669"/>
                  </a:cubicBezTo>
                  <a:cubicBezTo>
                    <a:pt x="9974" y="3202"/>
                    <a:pt x="9007" y="3303"/>
                    <a:pt x="8140" y="3436"/>
                  </a:cubicBezTo>
                  <a:cubicBezTo>
                    <a:pt x="7606" y="3503"/>
                    <a:pt x="7039" y="3503"/>
                    <a:pt x="6505" y="3569"/>
                  </a:cubicBezTo>
                  <a:cubicBezTo>
                    <a:pt x="5905" y="3669"/>
                    <a:pt x="5171" y="3870"/>
                    <a:pt x="4737" y="3336"/>
                  </a:cubicBezTo>
                  <a:cubicBezTo>
                    <a:pt x="4470" y="2969"/>
                    <a:pt x="4604" y="2435"/>
                    <a:pt x="4103" y="2168"/>
                  </a:cubicBezTo>
                  <a:cubicBezTo>
                    <a:pt x="3937" y="2102"/>
                    <a:pt x="3670" y="2102"/>
                    <a:pt x="3470" y="2102"/>
                  </a:cubicBezTo>
                  <a:cubicBezTo>
                    <a:pt x="3136" y="2102"/>
                    <a:pt x="3003" y="2268"/>
                    <a:pt x="2736" y="2335"/>
                  </a:cubicBezTo>
                  <a:cubicBezTo>
                    <a:pt x="2469" y="2369"/>
                    <a:pt x="2769" y="3136"/>
                    <a:pt x="2169" y="2135"/>
                  </a:cubicBezTo>
                  <a:cubicBezTo>
                    <a:pt x="2069" y="2035"/>
                    <a:pt x="2069" y="1735"/>
                    <a:pt x="2069" y="1601"/>
                  </a:cubicBezTo>
                  <a:cubicBezTo>
                    <a:pt x="2035" y="1368"/>
                    <a:pt x="2035" y="1101"/>
                    <a:pt x="1969" y="901"/>
                  </a:cubicBezTo>
                  <a:cubicBezTo>
                    <a:pt x="1868" y="567"/>
                    <a:pt x="1668" y="267"/>
                    <a:pt x="1268" y="334"/>
                  </a:cubicBezTo>
                  <a:cubicBezTo>
                    <a:pt x="167" y="434"/>
                    <a:pt x="0" y="2469"/>
                    <a:pt x="34" y="3236"/>
                  </a:cubicBezTo>
                  <a:cubicBezTo>
                    <a:pt x="67" y="3803"/>
                    <a:pt x="234" y="4603"/>
                    <a:pt x="534" y="5104"/>
                  </a:cubicBezTo>
                  <a:cubicBezTo>
                    <a:pt x="734" y="5437"/>
                    <a:pt x="1101" y="5604"/>
                    <a:pt x="1301" y="5904"/>
                  </a:cubicBezTo>
                  <a:cubicBezTo>
                    <a:pt x="1535" y="6205"/>
                    <a:pt x="1568" y="6805"/>
                    <a:pt x="1735" y="7205"/>
                  </a:cubicBezTo>
                  <a:cubicBezTo>
                    <a:pt x="2102" y="7939"/>
                    <a:pt x="2269" y="8540"/>
                    <a:pt x="2869" y="9140"/>
                  </a:cubicBezTo>
                  <a:cubicBezTo>
                    <a:pt x="3436" y="9640"/>
                    <a:pt x="4137" y="10107"/>
                    <a:pt x="4837" y="10341"/>
                  </a:cubicBezTo>
                  <a:cubicBezTo>
                    <a:pt x="5238" y="10474"/>
                    <a:pt x="5604" y="10441"/>
                    <a:pt x="6005" y="10408"/>
                  </a:cubicBezTo>
                  <a:cubicBezTo>
                    <a:pt x="6338" y="10408"/>
                    <a:pt x="6705" y="10374"/>
                    <a:pt x="7039" y="10474"/>
                  </a:cubicBezTo>
                  <a:cubicBezTo>
                    <a:pt x="7239" y="10508"/>
                    <a:pt x="7372" y="10708"/>
                    <a:pt x="7573" y="10741"/>
                  </a:cubicBezTo>
                  <a:cubicBezTo>
                    <a:pt x="8040" y="10908"/>
                    <a:pt x="8773" y="10608"/>
                    <a:pt x="9307" y="10574"/>
                  </a:cubicBezTo>
                  <a:cubicBezTo>
                    <a:pt x="10274" y="10541"/>
                    <a:pt x="11175" y="10775"/>
                    <a:pt x="12109" y="11075"/>
                  </a:cubicBezTo>
                  <a:cubicBezTo>
                    <a:pt x="12409" y="11175"/>
                    <a:pt x="12710" y="11342"/>
                    <a:pt x="13043" y="11375"/>
                  </a:cubicBezTo>
                  <a:cubicBezTo>
                    <a:pt x="13510" y="11442"/>
                    <a:pt x="14044" y="11242"/>
                    <a:pt x="14511" y="11175"/>
                  </a:cubicBezTo>
                  <a:cubicBezTo>
                    <a:pt x="15045" y="11108"/>
                    <a:pt x="15578" y="11075"/>
                    <a:pt x="16112" y="10875"/>
                  </a:cubicBezTo>
                  <a:cubicBezTo>
                    <a:pt x="16612" y="10708"/>
                    <a:pt x="17046" y="10408"/>
                    <a:pt x="17580" y="10341"/>
                  </a:cubicBezTo>
                  <a:cubicBezTo>
                    <a:pt x="18213" y="10274"/>
                    <a:pt x="18847" y="10608"/>
                    <a:pt x="19448" y="10708"/>
                  </a:cubicBezTo>
                  <a:cubicBezTo>
                    <a:pt x="20081" y="10875"/>
                    <a:pt x="20715" y="10975"/>
                    <a:pt x="21349" y="11175"/>
                  </a:cubicBezTo>
                  <a:cubicBezTo>
                    <a:pt x="21949" y="11342"/>
                    <a:pt x="22483" y="11575"/>
                    <a:pt x="23050" y="11775"/>
                  </a:cubicBezTo>
                  <a:lnTo>
                    <a:pt x="22984" y="11775"/>
                  </a:lnTo>
                  <a:cubicBezTo>
                    <a:pt x="22817" y="11809"/>
                    <a:pt x="22783" y="12109"/>
                    <a:pt x="22984" y="12109"/>
                  </a:cubicBezTo>
                  <a:cubicBezTo>
                    <a:pt x="23317" y="12075"/>
                    <a:pt x="23651" y="12075"/>
                    <a:pt x="23951" y="12042"/>
                  </a:cubicBezTo>
                  <a:lnTo>
                    <a:pt x="24284" y="12142"/>
                  </a:lnTo>
                  <a:cubicBezTo>
                    <a:pt x="25319" y="12342"/>
                    <a:pt x="26386" y="12276"/>
                    <a:pt x="27453" y="12409"/>
                  </a:cubicBezTo>
                  <a:cubicBezTo>
                    <a:pt x="27553" y="12409"/>
                    <a:pt x="27687" y="12442"/>
                    <a:pt x="27820" y="12509"/>
                  </a:cubicBezTo>
                  <a:cubicBezTo>
                    <a:pt x="27887" y="12542"/>
                    <a:pt x="28287" y="12809"/>
                    <a:pt x="28454" y="12843"/>
                  </a:cubicBezTo>
                  <a:cubicBezTo>
                    <a:pt x="29421" y="12976"/>
                    <a:pt x="29955" y="11308"/>
                    <a:pt x="29855" y="10541"/>
                  </a:cubicBezTo>
                  <a:cubicBezTo>
                    <a:pt x="29822" y="9874"/>
                    <a:pt x="29388" y="9374"/>
                    <a:pt x="28954" y="8873"/>
                  </a:cubicBezTo>
                  <a:cubicBezTo>
                    <a:pt x="28654" y="8573"/>
                    <a:pt x="28387" y="8206"/>
                    <a:pt x="28221" y="7806"/>
                  </a:cubicBezTo>
                  <a:cubicBezTo>
                    <a:pt x="28054" y="7372"/>
                    <a:pt x="28087" y="6938"/>
                    <a:pt x="27920" y="6538"/>
                  </a:cubicBezTo>
                  <a:cubicBezTo>
                    <a:pt x="27754" y="6138"/>
                    <a:pt x="27420" y="5838"/>
                    <a:pt x="26986" y="5771"/>
                  </a:cubicBezTo>
                  <a:cubicBezTo>
                    <a:pt x="26353" y="5638"/>
                    <a:pt x="25552" y="5571"/>
                    <a:pt x="24918" y="5604"/>
                  </a:cubicBezTo>
                  <a:cubicBezTo>
                    <a:pt x="24385" y="5638"/>
                    <a:pt x="23851" y="5771"/>
                    <a:pt x="23317" y="5771"/>
                  </a:cubicBezTo>
                  <a:cubicBezTo>
                    <a:pt x="22750" y="5738"/>
                    <a:pt x="22150" y="5571"/>
                    <a:pt x="21616" y="5404"/>
                  </a:cubicBezTo>
                  <a:cubicBezTo>
                    <a:pt x="20682" y="5137"/>
                    <a:pt x="19848" y="4937"/>
                    <a:pt x="19147" y="4270"/>
                  </a:cubicBezTo>
                  <a:cubicBezTo>
                    <a:pt x="18580" y="3703"/>
                    <a:pt x="18447" y="2936"/>
                    <a:pt x="17780" y="2502"/>
                  </a:cubicBezTo>
                  <a:cubicBezTo>
                    <a:pt x="17079" y="2035"/>
                    <a:pt x="16412" y="1868"/>
                    <a:pt x="15612" y="1635"/>
                  </a:cubicBezTo>
                  <a:cubicBezTo>
                    <a:pt x="14744" y="1401"/>
                    <a:pt x="13977" y="1368"/>
                    <a:pt x="13076" y="1301"/>
                  </a:cubicBezTo>
                  <a:cubicBezTo>
                    <a:pt x="12142" y="1234"/>
                    <a:pt x="11175" y="968"/>
                    <a:pt x="10274" y="801"/>
                  </a:cubicBezTo>
                  <a:cubicBezTo>
                    <a:pt x="9441" y="634"/>
                    <a:pt x="8640" y="367"/>
                    <a:pt x="7806" y="200"/>
                  </a:cubicBezTo>
                  <a:cubicBezTo>
                    <a:pt x="7439" y="134"/>
                    <a:pt x="6972" y="0"/>
                    <a:pt x="6572" y="0"/>
                  </a:cubicBezTo>
                  <a:cubicBezTo>
                    <a:pt x="6405" y="0"/>
                    <a:pt x="6272" y="34"/>
                    <a:pt x="6138" y="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8"/>
            <p:cNvSpPr/>
            <p:nvPr/>
          </p:nvSpPr>
          <p:spPr>
            <a:xfrm>
              <a:off x="2037892" y="2108881"/>
              <a:ext cx="291215" cy="432710"/>
            </a:xfrm>
            <a:custGeom>
              <a:rect b="b" l="l" r="r" t="t"/>
              <a:pathLst>
                <a:path extrusionOk="0" h="28254" w="19015">
                  <a:moveTo>
                    <a:pt x="9374" y="67"/>
                  </a:moveTo>
                  <a:cubicBezTo>
                    <a:pt x="8874" y="100"/>
                    <a:pt x="8340" y="67"/>
                    <a:pt x="7806" y="167"/>
                  </a:cubicBezTo>
                  <a:cubicBezTo>
                    <a:pt x="5972" y="467"/>
                    <a:pt x="4504" y="2268"/>
                    <a:pt x="3336" y="3569"/>
                  </a:cubicBezTo>
                  <a:cubicBezTo>
                    <a:pt x="2136" y="4970"/>
                    <a:pt x="1635" y="7005"/>
                    <a:pt x="1402" y="8806"/>
                  </a:cubicBezTo>
                  <a:cubicBezTo>
                    <a:pt x="1335" y="9307"/>
                    <a:pt x="1468" y="9807"/>
                    <a:pt x="1368" y="10274"/>
                  </a:cubicBezTo>
                  <a:cubicBezTo>
                    <a:pt x="1268" y="10674"/>
                    <a:pt x="1001" y="11108"/>
                    <a:pt x="868" y="11508"/>
                  </a:cubicBezTo>
                  <a:cubicBezTo>
                    <a:pt x="534" y="12643"/>
                    <a:pt x="234" y="13743"/>
                    <a:pt x="67" y="14911"/>
                  </a:cubicBezTo>
                  <a:cubicBezTo>
                    <a:pt x="1" y="15244"/>
                    <a:pt x="67" y="15344"/>
                    <a:pt x="101" y="15645"/>
                  </a:cubicBezTo>
                  <a:cubicBezTo>
                    <a:pt x="234" y="16312"/>
                    <a:pt x="134" y="16979"/>
                    <a:pt x="167" y="17679"/>
                  </a:cubicBezTo>
                  <a:cubicBezTo>
                    <a:pt x="234" y="18647"/>
                    <a:pt x="901" y="19314"/>
                    <a:pt x="1101" y="20248"/>
                  </a:cubicBezTo>
                  <a:cubicBezTo>
                    <a:pt x="1268" y="21082"/>
                    <a:pt x="1869" y="21616"/>
                    <a:pt x="2336" y="22349"/>
                  </a:cubicBezTo>
                  <a:cubicBezTo>
                    <a:pt x="2936" y="23250"/>
                    <a:pt x="3470" y="23984"/>
                    <a:pt x="4337" y="24684"/>
                  </a:cubicBezTo>
                  <a:cubicBezTo>
                    <a:pt x="5171" y="25352"/>
                    <a:pt x="6138" y="25719"/>
                    <a:pt x="6872" y="26486"/>
                  </a:cubicBezTo>
                  <a:cubicBezTo>
                    <a:pt x="7106" y="26719"/>
                    <a:pt x="7339" y="27053"/>
                    <a:pt x="7639" y="27253"/>
                  </a:cubicBezTo>
                  <a:cubicBezTo>
                    <a:pt x="8040" y="27487"/>
                    <a:pt x="8507" y="27420"/>
                    <a:pt x="8907" y="27453"/>
                  </a:cubicBezTo>
                  <a:cubicBezTo>
                    <a:pt x="9841" y="27620"/>
                    <a:pt x="10708" y="28254"/>
                    <a:pt x="11676" y="28054"/>
                  </a:cubicBezTo>
                  <a:cubicBezTo>
                    <a:pt x="11943" y="28020"/>
                    <a:pt x="12209" y="27887"/>
                    <a:pt x="12510" y="27753"/>
                  </a:cubicBezTo>
                  <a:cubicBezTo>
                    <a:pt x="12943" y="27553"/>
                    <a:pt x="13544" y="27487"/>
                    <a:pt x="13944" y="27253"/>
                  </a:cubicBezTo>
                  <a:cubicBezTo>
                    <a:pt x="14644" y="26886"/>
                    <a:pt x="15078" y="26152"/>
                    <a:pt x="15345" y="25452"/>
                  </a:cubicBezTo>
                  <a:cubicBezTo>
                    <a:pt x="15412" y="25285"/>
                    <a:pt x="15478" y="25018"/>
                    <a:pt x="15578" y="24818"/>
                  </a:cubicBezTo>
                  <a:cubicBezTo>
                    <a:pt x="16112" y="24151"/>
                    <a:pt x="16212" y="24251"/>
                    <a:pt x="16312" y="24318"/>
                  </a:cubicBezTo>
                  <a:cubicBezTo>
                    <a:pt x="16379" y="24384"/>
                    <a:pt x="16479" y="24418"/>
                    <a:pt x="16646" y="24318"/>
                  </a:cubicBezTo>
                  <a:cubicBezTo>
                    <a:pt x="16979" y="24117"/>
                    <a:pt x="17113" y="23951"/>
                    <a:pt x="17346" y="23650"/>
                  </a:cubicBezTo>
                  <a:cubicBezTo>
                    <a:pt x="17880" y="22883"/>
                    <a:pt x="18047" y="22049"/>
                    <a:pt x="18380" y="21249"/>
                  </a:cubicBezTo>
                  <a:lnTo>
                    <a:pt x="18380" y="21249"/>
                  </a:lnTo>
                  <a:cubicBezTo>
                    <a:pt x="18414" y="21349"/>
                    <a:pt x="18547" y="21349"/>
                    <a:pt x="18614" y="21249"/>
                  </a:cubicBezTo>
                  <a:cubicBezTo>
                    <a:pt x="18847" y="20882"/>
                    <a:pt x="18814" y="20315"/>
                    <a:pt x="18747" y="19748"/>
                  </a:cubicBezTo>
                  <a:cubicBezTo>
                    <a:pt x="18714" y="19314"/>
                    <a:pt x="18481" y="18480"/>
                    <a:pt x="18714" y="18180"/>
                  </a:cubicBezTo>
                  <a:cubicBezTo>
                    <a:pt x="18814" y="18046"/>
                    <a:pt x="18681" y="17880"/>
                    <a:pt x="18547" y="17913"/>
                  </a:cubicBezTo>
                  <a:cubicBezTo>
                    <a:pt x="18581" y="17813"/>
                    <a:pt x="18581" y="17746"/>
                    <a:pt x="18581" y="17646"/>
                  </a:cubicBezTo>
                  <a:cubicBezTo>
                    <a:pt x="18681" y="17046"/>
                    <a:pt x="18948" y="16345"/>
                    <a:pt x="18981" y="15711"/>
                  </a:cubicBezTo>
                  <a:cubicBezTo>
                    <a:pt x="19014" y="15311"/>
                    <a:pt x="18881" y="14978"/>
                    <a:pt x="18714" y="14611"/>
                  </a:cubicBezTo>
                  <a:cubicBezTo>
                    <a:pt x="18380" y="13810"/>
                    <a:pt x="18247" y="13210"/>
                    <a:pt x="18247" y="12342"/>
                  </a:cubicBezTo>
                  <a:cubicBezTo>
                    <a:pt x="18214" y="11775"/>
                    <a:pt x="18014" y="11242"/>
                    <a:pt x="18014" y="10674"/>
                  </a:cubicBezTo>
                  <a:cubicBezTo>
                    <a:pt x="18014" y="10141"/>
                    <a:pt x="18114" y="9640"/>
                    <a:pt x="17980" y="9107"/>
                  </a:cubicBezTo>
                  <a:cubicBezTo>
                    <a:pt x="17780" y="8540"/>
                    <a:pt x="17580" y="8106"/>
                    <a:pt x="17513" y="7506"/>
                  </a:cubicBezTo>
                  <a:cubicBezTo>
                    <a:pt x="17480" y="6905"/>
                    <a:pt x="17480" y="6305"/>
                    <a:pt x="17346" y="5771"/>
                  </a:cubicBezTo>
                  <a:cubicBezTo>
                    <a:pt x="17113" y="4603"/>
                    <a:pt x="16246" y="4237"/>
                    <a:pt x="15512" y="3403"/>
                  </a:cubicBezTo>
                  <a:cubicBezTo>
                    <a:pt x="15145" y="2969"/>
                    <a:pt x="14878" y="2669"/>
                    <a:pt x="14411" y="2402"/>
                  </a:cubicBezTo>
                  <a:cubicBezTo>
                    <a:pt x="13811" y="2068"/>
                    <a:pt x="13444" y="1768"/>
                    <a:pt x="12943" y="1301"/>
                  </a:cubicBezTo>
                  <a:cubicBezTo>
                    <a:pt x="12510" y="934"/>
                    <a:pt x="12243" y="734"/>
                    <a:pt x="11676" y="701"/>
                  </a:cubicBezTo>
                  <a:cubicBezTo>
                    <a:pt x="11409" y="701"/>
                    <a:pt x="11109" y="701"/>
                    <a:pt x="10808" y="667"/>
                  </a:cubicBezTo>
                  <a:cubicBezTo>
                    <a:pt x="10875" y="501"/>
                    <a:pt x="10875" y="334"/>
                    <a:pt x="10675" y="134"/>
                  </a:cubicBezTo>
                  <a:cubicBezTo>
                    <a:pt x="10542" y="34"/>
                    <a:pt x="10308" y="0"/>
                    <a:pt x="10075" y="0"/>
                  </a:cubicBezTo>
                  <a:cubicBezTo>
                    <a:pt x="9808" y="0"/>
                    <a:pt x="9541" y="34"/>
                    <a:pt x="9374" y="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8"/>
            <p:cNvSpPr/>
            <p:nvPr/>
          </p:nvSpPr>
          <p:spPr>
            <a:xfrm>
              <a:off x="2047601" y="2465948"/>
              <a:ext cx="275884" cy="279974"/>
            </a:xfrm>
            <a:custGeom>
              <a:rect b="b" l="l" r="r" t="t"/>
              <a:pathLst>
                <a:path extrusionOk="0" h="18281" w="18014">
                  <a:moveTo>
                    <a:pt x="1301" y="1"/>
                  </a:moveTo>
                  <a:cubicBezTo>
                    <a:pt x="501" y="34"/>
                    <a:pt x="467" y="1035"/>
                    <a:pt x="267" y="1635"/>
                  </a:cubicBezTo>
                  <a:cubicBezTo>
                    <a:pt x="101" y="2102"/>
                    <a:pt x="0" y="2669"/>
                    <a:pt x="101" y="3136"/>
                  </a:cubicBezTo>
                  <a:cubicBezTo>
                    <a:pt x="201" y="3670"/>
                    <a:pt x="634" y="3970"/>
                    <a:pt x="834" y="4437"/>
                  </a:cubicBezTo>
                  <a:cubicBezTo>
                    <a:pt x="1001" y="4838"/>
                    <a:pt x="1101" y="5672"/>
                    <a:pt x="1168" y="6139"/>
                  </a:cubicBezTo>
                  <a:cubicBezTo>
                    <a:pt x="1235" y="6506"/>
                    <a:pt x="1201" y="6906"/>
                    <a:pt x="1168" y="7306"/>
                  </a:cubicBezTo>
                  <a:cubicBezTo>
                    <a:pt x="1101" y="7273"/>
                    <a:pt x="968" y="7306"/>
                    <a:pt x="934" y="7440"/>
                  </a:cubicBezTo>
                  <a:cubicBezTo>
                    <a:pt x="934" y="8173"/>
                    <a:pt x="968" y="8874"/>
                    <a:pt x="834" y="9608"/>
                  </a:cubicBezTo>
                  <a:cubicBezTo>
                    <a:pt x="701" y="10242"/>
                    <a:pt x="834" y="10942"/>
                    <a:pt x="734" y="11576"/>
                  </a:cubicBezTo>
                  <a:cubicBezTo>
                    <a:pt x="634" y="12176"/>
                    <a:pt x="201" y="12777"/>
                    <a:pt x="167" y="13344"/>
                  </a:cubicBezTo>
                  <a:cubicBezTo>
                    <a:pt x="134" y="13711"/>
                    <a:pt x="367" y="13877"/>
                    <a:pt x="601" y="14144"/>
                  </a:cubicBezTo>
                  <a:cubicBezTo>
                    <a:pt x="1368" y="14978"/>
                    <a:pt x="2235" y="15245"/>
                    <a:pt x="3269" y="15679"/>
                  </a:cubicBezTo>
                  <a:cubicBezTo>
                    <a:pt x="3903" y="15946"/>
                    <a:pt x="4404" y="16346"/>
                    <a:pt x="5037" y="16579"/>
                  </a:cubicBezTo>
                  <a:cubicBezTo>
                    <a:pt x="5838" y="16846"/>
                    <a:pt x="6605" y="17046"/>
                    <a:pt x="7272" y="17580"/>
                  </a:cubicBezTo>
                  <a:cubicBezTo>
                    <a:pt x="8173" y="18214"/>
                    <a:pt x="9507" y="18281"/>
                    <a:pt x="10575" y="18181"/>
                  </a:cubicBezTo>
                  <a:cubicBezTo>
                    <a:pt x="11142" y="18114"/>
                    <a:pt x="11609" y="17914"/>
                    <a:pt x="12142" y="17780"/>
                  </a:cubicBezTo>
                  <a:cubicBezTo>
                    <a:pt x="12876" y="17547"/>
                    <a:pt x="13677" y="17580"/>
                    <a:pt x="14377" y="17280"/>
                  </a:cubicBezTo>
                  <a:cubicBezTo>
                    <a:pt x="15311" y="16913"/>
                    <a:pt x="15845" y="16046"/>
                    <a:pt x="16012" y="15112"/>
                  </a:cubicBezTo>
                  <a:cubicBezTo>
                    <a:pt x="16145" y="14445"/>
                    <a:pt x="15912" y="13877"/>
                    <a:pt x="15912" y="13210"/>
                  </a:cubicBezTo>
                  <a:cubicBezTo>
                    <a:pt x="15945" y="12777"/>
                    <a:pt x="16112" y="12276"/>
                    <a:pt x="16446" y="12009"/>
                  </a:cubicBezTo>
                  <a:cubicBezTo>
                    <a:pt x="16646" y="11843"/>
                    <a:pt x="16913" y="11776"/>
                    <a:pt x="17113" y="11609"/>
                  </a:cubicBezTo>
                  <a:cubicBezTo>
                    <a:pt x="18013" y="10809"/>
                    <a:pt x="17079" y="9174"/>
                    <a:pt x="16913" y="8273"/>
                  </a:cubicBezTo>
                  <a:cubicBezTo>
                    <a:pt x="16746" y="7440"/>
                    <a:pt x="16879" y="6539"/>
                    <a:pt x="16879" y="5672"/>
                  </a:cubicBezTo>
                  <a:cubicBezTo>
                    <a:pt x="16846" y="4704"/>
                    <a:pt x="16846" y="3737"/>
                    <a:pt x="17079" y="2803"/>
                  </a:cubicBezTo>
                  <a:cubicBezTo>
                    <a:pt x="17113" y="2636"/>
                    <a:pt x="17079" y="2403"/>
                    <a:pt x="16846" y="2403"/>
                  </a:cubicBezTo>
                  <a:cubicBezTo>
                    <a:pt x="16646" y="2436"/>
                    <a:pt x="16612" y="2503"/>
                    <a:pt x="16379" y="2569"/>
                  </a:cubicBezTo>
                  <a:cubicBezTo>
                    <a:pt x="15812" y="2736"/>
                    <a:pt x="15612" y="2703"/>
                    <a:pt x="15011" y="2603"/>
                  </a:cubicBezTo>
                  <a:cubicBezTo>
                    <a:pt x="14377" y="2469"/>
                    <a:pt x="13744" y="2303"/>
                    <a:pt x="13110" y="2236"/>
                  </a:cubicBezTo>
                  <a:cubicBezTo>
                    <a:pt x="12409" y="2102"/>
                    <a:pt x="11809" y="2102"/>
                    <a:pt x="11108" y="2303"/>
                  </a:cubicBezTo>
                  <a:cubicBezTo>
                    <a:pt x="10208" y="2536"/>
                    <a:pt x="9474" y="2469"/>
                    <a:pt x="8540" y="2303"/>
                  </a:cubicBezTo>
                  <a:cubicBezTo>
                    <a:pt x="7839" y="2169"/>
                    <a:pt x="7272" y="1936"/>
                    <a:pt x="6605" y="1702"/>
                  </a:cubicBezTo>
                  <a:cubicBezTo>
                    <a:pt x="5971" y="1469"/>
                    <a:pt x="5304" y="1402"/>
                    <a:pt x="4670" y="1202"/>
                  </a:cubicBezTo>
                  <a:cubicBezTo>
                    <a:pt x="4003" y="968"/>
                    <a:pt x="3336" y="735"/>
                    <a:pt x="2669" y="468"/>
                  </a:cubicBezTo>
                  <a:cubicBezTo>
                    <a:pt x="2269" y="268"/>
                    <a:pt x="1802" y="1"/>
                    <a:pt x="1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8"/>
            <p:cNvSpPr/>
            <p:nvPr/>
          </p:nvSpPr>
          <p:spPr>
            <a:xfrm>
              <a:off x="1676213" y="2622275"/>
              <a:ext cx="936436" cy="897597"/>
            </a:xfrm>
            <a:custGeom>
              <a:rect b="b" l="l" r="r" t="t"/>
              <a:pathLst>
                <a:path extrusionOk="0" h="58609" w="61145">
                  <a:moveTo>
                    <a:pt x="19682" y="167"/>
                  </a:moveTo>
                  <a:cubicBezTo>
                    <a:pt x="19615" y="200"/>
                    <a:pt x="19548" y="167"/>
                    <a:pt x="19481" y="167"/>
                  </a:cubicBezTo>
                  <a:cubicBezTo>
                    <a:pt x="19081" y="167"/>
                    <a:pt x="18814" y="167"/>
                    <a:pt x="18347" y="300"/>
                  </a:cubicBezTo>
                  <a:cubicBezTo>
                    <a:pt x="17680" y="467"/>
                    <a:pt x="16980" y="367"/>
                    <a:pt x="16246" y="501"/>
                  </a:cubicBezTo>
                  <a:cubicBezTo>
                    <a:pt x="15445" y="667"/>
                    <a:pt x="14645" y="801"/>
                    <a:pt x="13944" y="1101"/>
                  </a:cubicBezTo>
                  <a:cubicBezTo>
                    <a:pt x="13177" y="1501"/>
                    <a:pt x="12476" y="1501"/>
                    <a:pt x="11909" y="2135"/>
                  </a:cubicBezTo>
                  <a:cubicBezTo>
                    <a:pt x="11509" y="2635"/>
                    <a:pt x="11175" y="3136"/>
                    <a:pt x="10608" y="3436"/>
                  </a:cubicBezTo>
                  <a:cubicBezTo>
                    <a:pt x="10241" y="3669"/>
                    <a:pt x="9875" y="3803"/>
                    <a:pt x="9541" y="4036"/>
                  </a:cubicBezTo>
                  <a:cubicBezTo>
                    <a:pt x="8607" y="4704"/>
                    <a:pt x="7940" y="5738"/>
                    <a:pt x="7173" y="6538"/>
                  </a:cubicBezTo>
                  <a:cubicBezTo>
                    <a:pt x="5672" y="8073"/>
                    <a:pt x="4838" y="10107"/>
                    <a:pt x="3236" y="11542"/>
                  </a:cubicBezTo>
                  <a:cubicBezTo>
                    <a:pt x="2870" y="11842"/>
                    <a:pt x="2469" y="12109"/>
                    <a:pt x="2169" y="12442"/>
                  </a:cubicBezTo>
                  <a:cubicBezTo>
                    <a:pt x="1769" y="12776"/>
                    <a:pt x="1535" y="13143"/>
                    <a:pt x="1135" y="13510"/>
                  </a:cubicBezTo>
                  <a:cubicBezTo>
                    <a:pt x="1135" y="13510"/>
                    <a:pt x="1102" y="13543"/>
                    <a:pt x="1035" y="13543"/>
                  </a:cubicBezTo>
                  <a:cubicBezTo>
                    <a:pt x="1168" y="14978"/>
                    <a:pt x="2336" y="15978"/>
                    <a:pt x="2636" y="17346"/>
                  </a:cubicBezTo>
                  <a:cubicBezTo>
                    <a:pt x="2870" y="18513"/>
                    <a:pt x="2569" y="19581"/>
                    <a:pt x="2136" y="20615"/>
                  </a:cubicBezTo>
                  <a:cubicBezTo>
                    <a:pt x="2202" y="21015"/>
                    <a:pt x="2102" y="21415"/>
                    <a:pt x="2002" y="21749"/>
                  </a:cubicBezTo>
                  <a:cubicBezTo>
                    <a:pt x="1535" y="23750"/>
                    <a:pt x="968" y="25719"/>
                    <a:pt x="501" y="27653"/>
                  </a:cubicBezTo>
                  <a:cubicBezTo>
                    <a:pt x="401" y="28120"/>
                    <a:pt x="334" y="28621"/>
                    <a:pt x="234" y="29054"/>
                  </a:cubicBezTo>
                  <a:cubicBezTo>
                    <a:pt x="134" y="29355"/>
                    <a:pt x="1" y="29688"/>
                    <a:pt x="68" y="29955"/>
                  </a:cubicBezTo>
                  <a:cubicBezTo>
                    <a:pt x="168" y="30389"/>
                    <a:pt x="401" y="30522"/>
                    <a:pt x="668" y="30789"/>
                  </a:cubicBezTo>
                  <a:cubicBezTo>
                    <a:pt x="901" y="31122"/>
                    <a:pt x="1135" y="31523"/>
                    <a:pt x="1502" y="31790"/>
                  </a:cubicBezTo>
                  <a:cubicBezTo>
                    <a:pt x="1969" y="32090"/>
                    <a:pt x="2369" y="32290"/>
                    <a:pt x="2769" y="32690"/>
                  </a:cubicBezTo>
                  <a:cubicBezTo>
                    <a:pt x="3003" y="33024"/>
                    <a:pt x="3303" y="33424"/>
                    <a:pt x="3537" y="33758"/>
                  </a:cubicBezTo>
                  <a:cubicBezTo>
                    <a:pt x="3837" y="34191"/>
                    <a:pt x="4237" y="34658"/>
                    <a:pt x="4437" y="35092"/>
                  </a:cubicBezTo>
                  <a:cubicBezTo>
                    <a:pt x="4804" y="35792"/>
                    <a:pt x="4604" y="36360"/>
                    <a:pt x="4571" y="37093"/>
                  </a:cubicBezTo>
                  <a:cubicBezTo>
                    <a:pt x="4471" y="38094"/>
                    <a:pt x="4437" y="39128"/>
                    <a:pt x="4404" y="40096"/>
                  </a:cubicBezTo>
                  <a:cubicBezTo>
                    <a:pt x="4404" y="41130"/>
                    <a:pt x="4571" y="42264"/>
                    <a:pt x="4671" y="43298"/>
                  </a:cubicBezTo>
                  <a:cubicBezTo>
                    <a:pt x="4804" y="44432"/>
                    <a:pt x="4704" y="45533"/>
                    <a:pt x="4804" y="46700"/>
                  </a:cubicBezTo>
                  <a:cubicBezTo>
                    <a:pt x="4871" y="48068"/>
                    <a:pt x="5071" y="49536"/>
                    <a:pt x="4704" y="50870"/>
                  </a:cubicBezTo>
                  <a:cubicBezTo>
                    <a:pt x="4437" y="51804"/>
                    <a:pt x="3270" y="53772"/>
                    <a:pt x="4404" y="54573"/>
                  </a:cubicBezTo>
                  <a:cubicBezTo>
                    <a:pt x="5004" y="55106"/>
                    <a:pt x="5805" y="55406"/>
                    <a:pt x="6372" y="55873"/>
                  </a:cubicBezTo>
                  <a:cubicBezTo>
                    <a:pt x="6739" y="56240"/>
                    <a:pt x="6839" y="56741"/>
                    <a:pt x="7206" y="57108"/>
                  </a:cubicBezTo>
                  <a:cubicBezTo>
                    <a:pt x="7506" y="57408"/>
                    <a:pt x="7873" y="57641"/>
                    <a:pt x="8273" y="57775"/>
                  </a:cubicBezTo>
                  <a:cubicBezTo>
                    <a:pt x="10008" y="58542"/>
                    <a:pt x="12243" y="58609"/>
                    <a:pt x="14078" y="58275"/>
                  </a:cubicBezTo>
                  <a:cubicBezTo>
                    <a:pt x="16379" y="57908"/>
                    <a:pt x="18281" y="56574"/>
                    <a:pt x="20482" y="55974"/>
                  </a:cubicBezTo>
                  <a:cubicBezTo>
                    <a:pt x="22750" y="55373"/>
                    <a:pt x="25052" y="54773"/>
                    <a:pt x="27320" y="54406"/>
                  </a:cubicBezTo>
                  <a:cubicBezTo>
                    <a:pt x="29622" y="54039"/>
                    <a:pt x="31924" y="54139"/>
                    <a:pt x="34225" y="54106"/>
                  </a:cubicBezTo>
                  <a:cubicBezTo>
                    <a:pt x="35326" y="54106"/>
                    <a:pt x="36293" y="54506"/>
                    <a:pt x="37361" y="54606"/>
                  </a:cubicBezTo>
                  <a:cubicBezTo>
                    <a:pt x="38728" y="54673"/>
                    <a:pt x="40063" y="54973"/>
                    <a:pt x="41330" y="55173"/>
                  </a:cubicBezTo>
                  <a:cubicBezTo>
                    <a:pt x="42298" y="55406"/>
                    <a:pt x="43232" y="55507"/>
                    <a:pt x="44232" y="55406"/>
                  </a:cubicBezTo>
                  <a:cubicBezTo>
                    <a:pt x="45300" y="55373"/>
                    <a:pt x="46467" y="55206"/>
                    <a:pt x="47468" y="54906"/>
                  </a:cubicBezTo>
                  <a:cubicBezTo>
                    <a:pt x="48402" y="54539"/>
                    <a:pt x="49336" y="54339"/>
                    <a:pt x="50270" y="53972"/>
                  </a:cubicBezTo>
                  <a:cubicBezTo>
                    <a:pt x="51371" y="53605"/>
                    <a:pt x="52605" y="52971"/>
                    <a:pt x="53806" y="53272"/>
                  </a:cubicBezTo>
                  <a:cubicBezTo>
                    <a:pt x="54707" y="53505"/>
                    <a:pt x="55574" y="54172"/>
                    <a:pt x="56408" y="54639"/>
                  </a:cubicBezTo>
                  <a:cubicBezTo>
                    <a:pt x="56841" y="54906"/>
                    <a:pt x="57208" y="55140"/>
                    <a:pt x="57609" y="55440"/>
                  </a:cubicBezTo>
                  <a:cubicBezTo>
                    <a:pt x="57842" y="55640"/>
                    <a:pt x="58076" y="55907"/>
                    <a:pt x="58409" y="55940"/>
                  </a:cubicBezTo>
                  <a:cubicBezTo>
                    <a:pt x="59844" y="56240"/>
                    <a:pt x="59410" y="53705"/>
                    <a:pt x="59410" y="52938"/>
                  </a:cubicBezTo>
                  <a:cubicBezTo>
                    <a:pt x="59377" y="52338"/>
                    <a:pt x="59310" y="51871"/>
                    <a:pt x="59543" y="51270"/>
                  </a:cubicBezTo>
                  <a:cubicBezTo>
                    <a:pt x="59677" y="50870"/>
                    <a:pt x="59877" y="50536"/>
                    <a:pt x="59977" y="50136"/>
                  </a:cubicBezTo>
                  <a:cubicBezTo>
                    <a:pt x="60077" y="49302"/>
                    <a:pt x="59810" y="48502"/>
                    <a:pt x="59343" y="47868"/>
                  </a:cubicBezTo>
                  <a:cubicBezTo>
                    <a:pt x="58042" y="46000"/>
                    <a:pt x="57942" y="43832"/>
                    <a:pt x="57542" y="41663"/>
                  </a:cubicBezTo>
                  <a:cubicBezTo>
                    <a:pt x="57308" y="40396"/>
                    <a:pt x="56941" y="39061"/>
                    <a:pt x="57208" y="37827"/>
                  </a:cubicBezTo>
                  <a:cubicBezTo>
                    <a:pt x="57475" y="36760"/>
                    <a:pt x="58109" y="35826"/>
                    <a:pt x="58509" y="34825"/>
                  </a:cubicBezTo>
                  <a:cubicBezTo>
                    <a:pt x="58976" y="33724"/>
                    <a:pt x="59276" y="32624"/>
                    <a:pt x="60044" y="31623"/>
                  </a:cubicBezTo>
                  <a:cubicBezTo>
                    <a:pt x="60511" y="30989"/>
                    <a:pt x="60978" y="30455"/>
                    <a:pt x="61111" y="29621"/>
                  </a:cubicBezTo>
                  <a:cubicBezTo>
                    <a:pt x="61144" y="28888"/>
                    <a:pt x="61044" y="28120"/>
                    <a:pt x="60711" y="27420"/>
                  </a:cubicBezTo>
                  <a:cubicBezTo>
                    <a:pt x="60511" y="27020"/>
                    <a:pt x="60244" y="26686"/>
                    <a:pt x="60044" y="26252"/>
                  </a:cubicBezTo>
                  <a:cubicBezTo>
                    <a:pt x="59777" y="25552"/>
                    <a:pt x="59844" y="24785"/>
                    <a:pt x="59810" y="24084"/>
                  </a:cubicBezTo>
                  <a:cubicBezTo>
                    <a:pt x="59810" y="23250"/>
                    <a:pt x="59710" y="22283"/>
                    <a:pt x="59443" y="21482"/>
                  </a:cubicBezTo>
                  <a:cubicBezTo>
                    <a:pt x="59076" y="20481"/>
                    <a:pt x="58376" y="19648"/>
                    <a:pt x="57909" y="18680"/>
                  </a:cubicBezTo>
                  <a:cubicBezTo>
                    <a:pt x="56941" y="16679"/>
                    <a:pt x="57475" y="14310"/>
                    <a:pt x="56908" y="12209"/>
                  </a:cubicBezTo>
                  <a:cubicBezTo>
                    <a:pt x="56675" y="11175"/>
                    <a:pt x="55707" y="10574"/>
                    <a:pt x="55507" y="9507"/>
                  </a:cubicBezTo>
                  <a:cubicBezTo>
                    <a:pt x="55374" y="8673"/>
                    <a:pt x="55174" y="7906"/>
                    <a:pt x="54807" y="7139"/>
                  </a:cubicBezTo>
                  <a:cubicBezTo>
                    <a:pt x="54540" y="6438"/>
                    <a:pt x="54073" y="6105"/>
                    <a:pt x="53439" y="5671"/>
                  </a:cubicBezTo>
                  <a:cubicBezTo>
                    <a:pt x="52405" y="4904"/>
                    <a:pt x="52472" y="4036"/>
                    <a:pt x="51838" y="3069"/>
                  </a:cubicBezTo>
                  <a:cubicBezTo>
                    <a:pt x="51471" y="2435"/>
                    <a:pt x="50737" y="2602"/>
                    <a:pt x="50103" y="2702"/>
                  </a:cubicBezTo>
                  <a:cubicBezTo>
                    <a:pt x="48936" y="2836"/>
                    <a:pt x="47802" y="2969"/>
                    <a:pt x="46667" y="2836"/>
                  </a:cubicBezTo>
                  <a:cubicBezTo>
                    <a:pt x="45733" y="2735"/>
                    <a:pt x="44833" y="2969"/>
                    <a:pt x="43932" y="3169"/>
                  </a:cubicBezTo>
                  <a:cubicBezTo>
                    <a:pt x="42765" y="3469"/>
                    <a:pt x="41697" y="3703"/>
                    <a:pt x="40530" y="3403"/>
                  </a:cubicBezTo>
                  <a:cubicBezTo>
                    <a:pt x="39562" y="3169"/>
                    <a:pt x="38962" y="2836"/>
                    <a:pt x="37995" y="2869"/>
                  </a:cubicBezTo>
                  <a:cubicBezTo>
                    <a:pt x="36694" y="2869"/>
                    <a:pt x="35493" y="3002"/>
                    <a:pt x="34192" y="2669"/>
                  </a:cubicBezTo>
                  <a:cubicBezTo>
                    <a:pt x="33291" y="2402"/>
                    <a:pt x="32424" y="2135"/>
                    <a:pt x="31523" y="2002"/>
                  </a:cubicBezTo>
                  <a:cubicBezTo>
                    <a:pt x="30489" y="1768"/>
                    <a:pt x="29655" y="1134"/>
                    <a:pt x="28621" y="901"/>
                  </a:cubicBezTo>
                  <a:cubicBezTo>
                    <a:pt x="27787" y="734"/>
                    <a:pt x="27053" y="634"/>
                    <a:pt x="26186" y="601"/>
                  </a:cubicBezTo>
                  <a:cubicBezTo>
                    <a:pt x="25052" y="534"/>
                    <a:pt x="23918" y="200"/>
                    <a:pt x="22784" y="67"/>
                  </a:cubicBezTo>
                  <a:cubicBezTo>
                    <a:pt x="22584" y="0"/>
                    <a:pt x="22350" y="34"/>
                    <a:pt x="22117" y="0"/>
                  </a:cubicBezTo>
                  <a:cubicBezTo>
                    <a:pt x="21283" y="0"/>
                    <a:pt x="20482" y="167"/>
                    <a:pt x="19682" y="1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8"/>
            <p:cNvSpPr/>
            <p:nvPr/>
          </p:nvSpPr>
          <p:spPr>
            <a:xfrm>
              <a:off x="1156690" y="2668754"/>
              <a:ext cx="728504" cy="997221"/>
            </a:xfrm>
            <a:custGeom>
              <a:rect b="b" l="l" r="r" t="t"/>
              <a:pathLst>
                <a:path extrusionOk="0" h="65114" w="47568">
                  <a:moveTo>
                    <a:pt x="41764" y="34"/>
                  </a:moveTo>
                  <a:cubicBezTo>
                    <a:pt x="40863" y="101"/>
                    <a:pt x="40129" y="1168"/>
                    <a:pt x="39662" y="1869"/>
                  </a:cubicBezTo>
                  <a:cubicBezTo>
                    <a:pt x="38962" y="2769"/>
                    <a:pt x="38461" y="3770"/>
                    <a:pt x="37928" y="4804"/>
                  </a:cubicBezTo>
                  <a:cubicBezTo>
                    <a:pt x="37361" y="5872"/>
                    <a:pt x="36627" y="6872"/>
                    <a:pt x="35960" y="7906"/>
                  </a:cubicBezTo>
                  <a:cubicBezTo>
                    <a:pt x="35292" y="8974"/>
                    <a:pt x="34459" y="9908"/>
                    <a:pt x="33758" y="10908"/>
                  </a:cubicBezTo>
                  <a:cubicBezTo>
                    <a:pt x="33058" y="11876"/>
                    <a:pt x="32457" y="12877"/>
                    <a:pt x="31857" y="13911"/>
                  </a:cubicBezTo>
                  <a:cubicBezTo>
                    <a:pt x="30689" y="16012"/>
                    <a:pt x="29889" y="18347"/>
                    <a:pt x="28788" y="20482"/>
                  </a:cubicBezTo>
                  <a:cubicBezTo>
                    <a:pt x="28488" y="21049"/>
                    <a:pt x="28221" y="21616"/>
                    <a:pt x="27654" y="21950"/>
                  </a:cubicBezTo>
                  <a:cubicBezTo>
                    <a:pt x="27053" y="22317"/>
                    <a:pt x="26453" y="22483"/>
                    <a:pt x="25852" y="22917"/>
                  </a:cubicBezTo>
                  <a:cubicBezTo>
                    <a:pt x="24752" y="23718"/>
                    <a:pt x="23751" y="24518"/>
                    <a:pt x="22517" y="25019"/>
                  </a:cubicBezTo>
                  <a:cubicBezTo>
                    <a:pt x="21816" y="25319"/>
                    <a:pt x="21116" y="25452"/>
                    <a:pt x="20382" y="25719"/>
                  </a:cubicBezTo>
                  <a:cubicBezTo>
                    <a:pt x="19881" y="25919"/>
                    <a:pt x="19381" y="26119"/>
                    <a:pt x="18881" y="26386"/>
                  </a:cubicBezTo>
                  <a:cubicBezTo>
                    <a:pt x="18614" y="26553"/>
                    <a:pt x="18380" y="26720"/>
                    <a:pt x="18147" y="26820"/>
                  </a:cubicBezTo>
                  <a:cubicBezTo>
                    <a:pt x="17747" y="27020"/>
                    <a:pt x="17346" y="27120"/>
                    <a:pt x="16946" y="27254"/>
                  </a:cubicBezTo>
                  <a:cubicBezTo>
                    <a:pt x="16412" y="27454"/>
                    <a:pt x="15845" y="27821"/>
                    <a:pt x="15345" y="28087"/>
                  </a:cubicBezTo>
                  <a:cubicBezTo>
                    <a:pt x="14177" y="28721"/>
                    <a:pt x="12876" y="29555"/>
                    <a:pt x="11475" y="29255"/>
                  </a:cubicBezTo>
                  <a:cubicBezTo>
                    <a:pt x="10241" y="28955"/>
                    <a:pt x="9174" y="28388"/>
                    <a:pt x="7940" y="28121"/>
                  </a:cubicBezTo>
                  <a:cubicBezTo>
                    <a:pt x="7272" y="28021"/>
                    <a:pt x="6572" y="28087"/>
                    <a:pt x="5905" y="28021"/>
                  </a:cubicBezTo>
                  <a:cubicBezTo>
                    <a:pt x="5271" y="27954"/>
                    <a:pt x="4671" y="27821"/>
                    <a:pt x="4070" y="27887"/>
                  </a:cubicBezTo>
                  <a:cubicBezTo>
                    <a:pt x="2803" y="27921"/>
                    <a:pt x="1568" y="28021"/>
                    <a:pt x="368" y="28288"/>
                  </a:cubicBezTo>
                  <a:cubicBezTo>
                    <a:pt x="34" y="28388"/>
                    <a:pt x="1" y="28988"/>
                    <a:pt x="368" y="28988"/>
                  </a:cubicBezTo>
                  <a:lnTo>
                    <a:pt x="468" y="28988"/>
                  </a:lnTo>
                  <a:lnTo>
                    <a:pt x="601" y="28955"/>
                  </a:lnTo>
                  <a:lnTo>
                    <a:pt x="601" y="28988"/>
                  </a:lnTo>
                  <a:cubicBezTo>
                    <a:pt x="868" y="29288"/>
                    <a:pt x="1168" y="29422"/>
                    <a:pt x="1535" y="29589"/>
                  </a:cubicBezTo>
                  <a:cubicBezTo>
                    <a:pt x="2336" y="29955"/>
                    <a:pt x="2936" y="30589"/>
                    <a:pt x="3303" y="31423"/>
                  </a:cubicBezTo>
                  <a:cubicBezTo>
                    <a:pt x="3837" y="32858"/>
                    <a:pt x="3403" y="34325"/>
                    <a:pt x="3637" y="35760"/>
                  </a:cubicBezTo>
                  <a:cubicBezTo>
                    <a:pt x="3803" y="36760"/>
                    <a:pt x="3637" y="37961"/>
                    <a:pt x="4104" y="38895"/>
                  </a:cubicBezTo>
                  <a:cubicBezTo>
                    <a:pt x="4304" y="39362"/>
                    <a:pt x="4737" y="39863"/>
                    <a:pt x="5038" y="40263"/>
                  </a:cubicBezTo>
                  <a:cubicBezTo>
                    <a:pt x="5505" y="40863"/>
                    <a:pt x="5905" y="41430"/>
                    <a:pt x="6272" y="42131"/>
                  </a:cubicBezTo>
                  <a:cubicBezTo>
                    <a:pt x="6472" y="42631"/>
                    <a:pt x="6839" y="43332"/>
                    <a:pt x="6805" y="43899"/>
                  </a:cubicBezTo>
                  <a:cubicBezTo>
                    <a:pt x="6772" y="44332"/>
                    <a:pt x="6572" y="44766"/>
                    <a:pt x="6572" y="45300"/>
                  </a:cubicBezTo>
                  <a:cubicBezTo>
                    <a:pt x="6572" y="45934"/>
                    <a:pt x="6839" y="46567"/>
                    <a:pt x="6972" y="47234"/>
                  </a:cubicBezTo>
                  <a:cubicBezTo>
                    <a:pt x="7139" y="47835"/>
                    <a:pt x="7306" y="48469"/>
                    <a:pt x="7506" y="49069"/>
                  </a:cubicBezTo>
                  <a:cubicBezTo>
                    <a:pt x="7673" y="49536"/>
                    <a:pt x="7840" y="50036"/>
                    <a:pt x="8140" y="50403"/>
                  </a:cubicBezTo>
                  <a:cubicBezTo>
                    <a:pt x="8507" y="50904"/>
                    <a:pt x="8774" y="51404"/>
                    <a:pt x="9107" y="51938"/>
                  </a:cubicBezTo>
                  <a:cubicBezTo>
                    <a:pt x="9474" y="52538"/>
                    <a:pt x="9941" y="53172"/>
                    <a:pt x="10141" y="53839"/>
                  </a:cubicBezTo>
                  <a:cubicBezTo>
                    <a:pt x="10408" y="54540"/>
                    <a:pt x="10541" y="55340"/>
                    <a:pt x="10708" y="56041"/>
                  </a:cubicBezTo>
                  <a:cubicBezTo>
                    <a:pt x="11109" y="57575"/>
                    <a:pt x="11876" y="59010"/>
                    <a:pt x="12443" y="60511"/>
                  </a:cubicBezTo>
                  <a:cubicBezTo>
                    <a:pt x="12710" y="61211"/>
                    <a:pt x="12843" y="62012"/>
                    <a:pt x="13043" y="62779"/>
                  </a:cubicBezTo>
                  <a:cubicBezTo>
                    <a:pt x="13243" y="63446"/>
                    <a:pt x="13277" y="64247"/>
                    <a:pt x="13644" y="64880"/>
                  </a:cubicBezTo>
                  <a:cubicBezTo>
                    <a:pt x="13777" y="65114"/>
                    <a:pt x="14044" y="64847"/>
                    <a:pt x="14077" y="64680"/>
                  </a:cubicBezTo>
                  <a:cubicBezTo>
                    <a:pt x="14144" y="63980"/>
                    <a:pt x="14744" y="63313"/>
                    <a:pt x="15045" y="62712"/>
                  </a:cubicBezTo>
                  <a:cubicBezTo>
                    <a:pt x="15278" y="62312"/>
                    <a:pt x="15445" y="61912"/>
                    <a:pt x="15512" y="61411"/>
                  </a:cubicBezTo>
                  <a:cubicBezTo>
                    <a:pt x="15645" y="60878"/>
                    <a:pt x="15678" y="60344"/>
                    <a:pt x="15879" y="59777"/>
                  </a:cubicBezTo>
                  <a:cubicBezTo>
                    <a:pt x="16212" y="58876"/>
                    <a:pt x="16746" y="58443"/>
                    <a:pt x="17480" y="57976"/>
                  </a:cubicBezTo>
                  <a:cubicBezTo>
                    <a:pt x="18080" y="57575"/>
                    <a:pt x="18614" y="57275"/>
                    <a:pt x="19314" y="57175"/>
                  </a:cubicBezTo>
                  <a:cubicBezTo>
                    <a:pt x="19915" y="57042"/>
                    <a:pt x="20549" y="57008"/>
                    <a:pt x="21149" y="56908"/>
                  </a:cubicBezTo>
                  <a:cubicBezTo>
                    <a:pt x="22250" y="56741"/>
                    <a:pt x="23551" y="56675"/>
                    <a:pt x="24451" y="56041"/>
                  </a:cubicBezTo>
                  <a:cubicBezTo>
                    <a:pt x="24852" y="55741"/>
                    <a:pt x="25152" y="55374"/>
                    <a:pt x="25552" y="55107"/>
                  </a:cubicBezTo>
                  <a:cubicBezTo>
                    <a:pt x="25952" y="54840"/>
                    <a:pt x="26386" y="54640"/>
                    <a:pt x="26786" y="54373"/>
                  </a:cubicBezTo>
                  <a:cubicBezTo>
                    <a:pt x="27620" y="53706"/>
                    <a:pt x="28187" y="52572"/>
                    <a:pt x="28821" y="51738"/>
                  </a:cubicBezTo>
                  <a:cubicBezTo>
                    <a:pt x="29155" y="51271"/>
                    <a:pt x="29422" y="50837"/>
                    <a:pt x="29822" y="50403"/>
                  </a:cubicBezTo>
                  <a:cubicBezTo>
                    <a:pt x="30222" y="49970"/>
                    <a:pt x="30589" y="49503"/>
                    <a:pt x="31023" y="49136"/>
                  </a:cubicBezTo>
                  <a:cubicBezTo>
                    <a:pt x="31990" y="48135"/>
                    <a:pt x="33091" y="47535"/>
                    <a:pt x="34459" y="47268"/>
                  </a:cubicBezTo>
                  <a:cubicBezTo>
                    <a:pt x="35292" y="47068"/>
                    <a:pt x="36226" y="46968"/>
                    <a:pt x="36860" y="46334"/>
                  </a:cubicBezTo>
                  <a:cubicBezTo>
                    <a:pt x="37494" y="45700"/>
                    <a:pt x="37761" y="44766"/>
                    <a:pt x="38061" y="43965"/>
                  </a:cubicBezTo>
                  <a:cubicBezTo>
                    <a:pt x="38461" y="42898"/>
                    <a:pt x="38728" y="41797"/>
                    <a:pt x="39028" y="40696"/>
                  </a:cubicBezTo>
                  <a:cubicBezTo>
                    <a:pt x="39195" y="40129"/>
                    <a:pt x="39395" y="39529"/>
                    <a:pt x="39562" y="38962"/>
                  </a:cubicBezTo>
                  <a:cubicBezTo>
                    <a:pt x="39762" y="38428"/>
                    <a:pt x="40096" y="38028"/>
                    <a:pt x="40463" y="37561"/>
                  </a:cubicBezTo>
                  <a:cubicBezTo>
                    <a:pt x="41197" y="36627"/>
                    <a:pt x="41997" y="35826"/>
                    <a:pt x="42598" y="34792"/>
                  </a:cubicBezTo>
                  <a:cubicBezTo>
                    <a:pt x="42764" y="34425"/>
                    <a:pt x="42965" y="34058"/>
                    <a:pt x="43131" y="33658"/>
                  </a:cubicBezTo>
                  <a:cubicBezTo>
                    <a:pt x="43465" y="32991"/>
                    <a:pt x="43832" y="32324"/>
                    <a:pt x="44199" y="31657"/>
                  </a:cubicBezTo>
                  <a:cubicBezTo>
                    <a:pt x="44599" y="30856"/>
                    <a:pt x="44899" y="30156"/>
                    <a:pt x="44833" y="29255"/>
                  </a:cubicBezTo>
                  <a:cubicBezTo>
                    <a:pt x="44799" y="28588"/>
                    <a:pt x="44666" y="27987"/>
                    <a:pt x="44666" y="27387"/>
                  </a:cubicBezTo>
                  <a:cubicBezTo>
                    <a:pt x="44666" y="26686"/>
                    <a:pt x="44699" y="26019"/>
                    <a:pt x="44766" y="25352"/>
                  </a:cubicBezTo>
                  <a:cubicBezTo>
                    <a:pt x="44933" y="24085"/>
                    <a:pt x="45033" y="22884"/>
                    <a:pt x="45466" y="21716"/>
                  </a:cubicBezTo>
                  <a:cubicBezTo>
                    <a:pt x="45900" y="20515"/>
                    <a:pt x="46767" y="19681"/>
                    <a:pt x="47034" y="18347"/>
                  </a:cubicBezTo>
                  <a:cubicBezTo>
                    <a:pt x="47134" y="17747"/>
                    <a:pt x="47068" y="17180"/>
                    <a:pt x="47068" y="16579"/>
                  </a:cubicBezTo>
                  <a:cubicBezTo>
                    <a:pt x="47068" y="16012"/>
                    <a:pt x="47168" y="15478"/>
                    <a:pt x="47201" y="14878"/>
                  </a:cubicBezTo>
                  <a:cubicBezTo>
                    <a:pt x="47234" y="14344"/>
                    <a:pt x="47368" y="13844"/>
                    <a:pt x="47468" y="13243"/>
                  </a:cubicBezTo>
                  <a:cubicBezTo>
                    <a:pt x="47568" y="12576"/>
                    <a:pt x="47401" y="11876"/>
                    <a:pt x="47234" y="11242"/>
                  </a:cubicBezTo>
                  <a:cubicBezTo>
                    <a:pt x="46867" y="10141"/>
                    <a:pt x="46367" y="9174"/>
                    <a:pt x="46334" y="8006"/>
                  </a:cubicBezTo>
                  <a:cubicBezTo>
                    <a:pt x="46300" y="7373"/>
                    <a:pt x="46134" y="6872"/>
                    <a:pt x="46067" y="6305"/>
                  </a:cubicBezTo>
                  <a:cubicBezTo>
                    <a:pt x="45967" y="5705"/>
                    <a:pt x="46134" y="5104"/>
                    <a:pt x="46167" y="4504"/>
                  </a:cubicBezTo>
                  <a:cubicBezTo>
                    <a:pt x="46200" y="4070"/>
                    <a:pt x="46234" y="3670"/>
                    <a:pt x="46100" y="3303"/>
                  </a:cubicBezTo>
                  <a:cubicBezTo>
                    <a:pt x="45900" y="2703"/>
                    <a:pt x="45600" y="2302"/>
                    <a:pt x="45566" y="1669"/>
                  </a:cubicBezTo>
                  <a:cubicBezTo>
                    <a:pt x="45600" y="835"/>
                    <a:pt x="45500" y="601"/>
                    <a:pt x="44666" y="534"/>
                  </a:cubicBezTo>
                  <a:cubicBezTo>
                    <a:pt x="44065" y="434"/>
                    <a:pt x="43398" y="434"/>
                    <a:pt x="42831" y="268"/>
                  </a:cubicBezTo>
                  <a:cubicBezTo>
                    <a:pt x="42498" y="201"/>
                    <a:pt x="42197" y="34"/>
                    <a:pt x="41864" y="34"/>
                  </a:cubicBezTo>
                  <a:cubicBezTo>
                    <a:pt x="41830" y="1"/>
                    <a:pt x="41797" y="1"/>
                    <a:pt x="41764"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8"/>
            <p:cNvSpPr/>
            <p:nvPr/>
          </p:nvSpPr>
          <p:spPr>
            <a:xfrm>
              <a:off x="1400877" y="2632490"/>
              <a:ext cx="1196974" cy="2009757"/>
            </a:xfrm>
            <a:custGeom>
              <a:rect b="b" l="l" r="r" t="t"/>
              <a:pathLst>
                <a:path extrusionOk="0" h="131228" w="78157">
                  <a:moveTo>
                    <a:pt x="62879" y="334"/>
                  </a:moveTo>
                  <a:cubicBezTo>
                    <a:pt x="62578" y="634"/>
                    <a:pt x="62445" y="1101"/>
                    <a:pt x="62345" y="1535"/>
                  </a:cubicBezTo>
                  <a:cubicBezTo>
                    <a:pt x="62045" y="2102"/>
                    <a:pt x="61678" y="2736"/>
                    <a:pt x="61444" y="3369"/>
                  </a:cubicBezTo>
                  <a:lnTo>
                    <a:pt x="61044" y="4003"/>
                  </a:lnTo>
                  <a:cubicBezTo>
                    <a:pt x="60844" y="4504"/>
                    <a:pt x="60677" y="4870"/>
                    <a:pt x="60510" y="5371"/>
                  </a:cubicBezTo>
                  <a:cubicBezTo>
                    <a:pt x="60343" y="5704"/>
                    <a:pt x="60243" y="6005"/>
                    <a:pt x="60010" y="6438"/>
                  </a:cubicBezTo>
                  <a:lnTo>
                    <a:pt x="58842" y="8273"/>
                  </a:lnTo>
                  <a:cubicBezTo>
                    <a:pt x="58642" y="8773"/>
                    <a:pt x="58409" y="9207"/>
                    <a:pt x="58209" y="9707"/>
                  </a:cubicBezTo>
                  <a:cubicBezTo>
                    <a:pt x="58042" y="10308"/>
                    <a:pt x="58075" y="10941"/>
                    <a:pt x="57875" y="11442"/>
                  </a:cubicBezTo>
                  <a:cubicBezTo>
                    <a:pt x="57241" y="12709"/>
                    <a:pt x="55907" y="13643"/>
                    <a:pt x="54973" y="14611"/>
                  </a:cubicBezTo>
                  <a:cubicBezTo>
                    <a:pt x="54106" y="15678"/>
                    <a:pt x="53138" y="16646"/>
                    <a:pt x="52271" y="17680"/>
                  </a:cubicBezTo>
                  <a:cubicBezTo>
                    <a:pt x="51470" y="18680"/>
                    <a:pt x="50903" y="19814"/>
                    <a:pt x="50303" y="20915"/>
                  </a:cubicBezTo>
                  <a:cubicBezTo>
                    <a:pt x="50069" y="21349"/>
                    <a:pt x="49436" y="21983"/>
                    <a:pt x="49336" y="22650"/>
                  </a:cubicBezTo>
                  <a:cubicBezTo>
                    <a:pt x="47968" y="24151"/>
                    <a:pt x="46667" y="25986"/>
                    <a:pt x="44532" y="26653"/>
                  </a:cubicBezTo>
                  <a:cubicBezTo>
                    <a:pt x="43932" y="26886"/>
                    <a:pt x="43198" y="26953"/>
                    <a:pt x="42564" y="26953"/>
                  </a:cubicBezTo>
                  <a:cubicBezTo>
                    <a:pt x="41163" y="27820"/>
                    <a:pt x="40096" y="29388"/>
                    <a:pt x="38961" y="30455"/>
                  </a:cubicBezTo>
                  <a:cubicBezTo>
                    <a:pt x="38261" y="31156"/>
                    <a:pt x="37327" y="31723"/>
                    <a:pt x="36727" y="32590"/>
                  </a:cubicBezTo>
                  <a:cubicBezTo>
                    <a:pt x="36260" y="33257"/>
                    <a:pt x="35726" y="34091"/>
                    <a:pt x="35459" y="34892"/>
                  </a:cubicBezTo>
                  <a:cubicBezTo>
                    <a:pt x="35659" y="36059"/>
                    <a:pt x="36059" y="37327"/>
                    <a:pt x="35592" y="38394"/>
                  </a:cubicBezTo>
                  <a:cubicBezTo>
                    <a:pt x="34859" y="39729"/>
                    <a:pt x="33257" y="40196"/>
                    <a:pt x="32023" y="40696"/>
                  </a:cubicBezTo>
                  <a:cubicBezTo>
                    <a:pt x="30555" y="41230"/>
                    <a:pt x="28754" y="41830"/>
                    <a:pt x="28120" y="43498"/>
                  </a:cubicBezTo>
                  <a:cubicBezTo>
                    <a:pt x="27820" y="44199"/>
                    <a:pt x="28020" y="44966"/>
                    <a:pt x="28154" y="45766"/>
                  </a:cubicBezTo>
                  <a:cubicBezTo>
                    <a:pt x="28454" y="46734"/>
                    <a:pt x="28788" y="47668"/>
                    <a:pt x="28888" y="48635"/>
                  </a:cubicBezTo>
                  <a:cubicBezTo>
                    <a:pt x="28954" y="50003"/>
                    <a:pt x="28454" y="51070"/>
                    <a:pt x="27253" y="51804"/>
                  </a:cubicBezTo>
                  <a:lnTo>
                    <a:pt x="25519" y="52871"/>
                  </a:lnTo>
                  <a:cubicBezTo>
                    <a:pt x="24685" y="53372"/>
                    <a:pt x="24051" y="54039"/>
                    <a:pt x="23384" y="54806"/>
                  </a:cubicBezTo>
                  <a:cubicBezTo>
                    <a:pt x="22149" y="56341"/>
                    <a:pt x="21182" y="58075"/>
                    <a:pt x="19481" y="59243"/>
                  </a:cubicBezTo>
                  <a:lnTo>
                    <a:pt x="17546" y="60444"/>
                  </a:lnTo>
                  <a:cubicBezTo>
                    <a:pt x="17580" y="60944"/>
                    <a:pt x="17479" y="61378"/>
                    <a:pt x="17279" y="61878"/>
                  </a:cubicBezTo>
                  <a:cubicBezTo>
                    <a:pt x="16646" y="63946"/>
                    <a:pt x="15645" y="66081"/>
                    <a:pt x="14611" y="68116"/>
                  </a:cubicBezTo>
                  <a:cubicBezTo>
                    <a:pt x="14077" y="69083"/>
                    <a:pt x="13710" y="70184"/>
                    <a:pt x="13276" y="71118"/>
                  </a:cubicBezTo>
                  <a:cubicBezTo>
                    <a:pt x="12809" y="72019"/>
                    <a:pt x="12409" y="73019"/>
                    <a:pt x="12176" y="74087"/>
                  </a:cubicBezTo>
                  <a:cubicBezTo>
                    <a:pt x="11875" y="75021"/>
                    <a:pt x="11675" y="76155"/>
                    <a:pt x="11742" y="77122"/>
                  </a:cubicBezTo>
                  <a:cubicBezTo>
                    <a:pt x="11909" y="78423"/>
                    <a:pt x="11942" y="79691"/>
                    <a:pt x="12009" y="81058"/>
                  </a:cubicBezTo>
                  <a:cubicBezTo>
                    <a:pt x="11942" y="82226"/>
                    <a:pt x="12209" y="83460"/>
                    <a:pt x="12176" y="84661"/>
                  </a:cubicBezTo>
                  <a:cubicBezTo>
                    <a:pt x="12142" y="86062"/>
                    <a:pt x="12009" y="87296"/>
                    <a:pt x="11709" y="88630"/>
                  </a:cubicBezTo>
                  <a:cubicBezTo>
                    <a:pt x="11509" y="89765"/>
                    <a:pt x="10875" y="90799"/>
                    <a:pt x="10575" y="91999"/>
                  </a:cubicBezTo>
                  <a:cubicBezTo>
                    <a:pt x="10474" y="92433"/>
                    <a:pt x="10408" y="93000"/>
                    <a:pt x="10208" y="93501"/>
                  </a:cubicBezTo>
                  <a:cubicBezTo>
                    <a:pt x="9974" y="94134"/>
                    <a:pt x="9674" y="94868"/>
                    <a:pt x="9507" y="95469"/>
                  </a:cubicBezTo>
                  <a:cubicBezTo>
                    <a:pt x="9107" y="96469"/>
                    <a:pt x="8973" y="97437"/>
                    <a:pt x="8940" y="98471"/>
                  </a:cubicBezTo>
                  <a:cubicBezTo>
                    <a:pt x="8973" y="99738"/>
                    <a:pt x="8707" y="100772"/>
                    <a:pt x="8673" y="101973"/>
                  </a:cubicBezTo>
                  <a:lnTo>
                    <a:pt x="8373" y="105209"/>
                  </a:lnTo>
                  <a:cubicBezTo>
                    <a:pt x="8173" y="106743"/>
                    <a:pt x="8173" y="108011"/>
                    <a:pt x="7372" y="109379"/>
                  </a:cubicBezTo>
                  <a:cubicBezTo>
                    <a:pt x="6738" y="110413"/>
                    <a:pt x="6238" y="111480"/>
                    <a:pt x="5838" y="112481"/>
                  </a:cubicBezTo>
                  <a:cubicBezTo>
                    <a:pt x="5337" y="113715"/>
                    <a:pt x="4470" y="114616"/>
                    <a:pt x="3903" y="115716"/>
                  </a:cubicBezTo>
                  <a:cubicBezTo>
                    <a:pt x="3603" y="116284"/>
                    <a:pt x="3303" y="116851"/>
                    <a:pt x="2936" y="117484"/>
                  </a:cubicBezTo>
                  <a:cubicBezTo>
                    <a:pt x="2502" y="117985"/>
                    <a:pt x="2335" y="118585"/>
                    <a:pt x="1902" y="119119"/>
                  </a:cubicBezTo>
                  <a:cubicBezTo>
                    <a:pt x="1335" y="119853"/>
                    <a:pt x="1034" y="120820"/>
                    <a:pt x="801" y="121687"/>
                  </a:cubicBezTo>
                  <a:cubicBezTo>
                    <a:pt x="0" y="124122"/>
                    <a:pt x="167" y="126691"/>
                    <a:pt x="367" y="129260"/>
                  </a:cubicBezTo>
                  <a:cubicBezTo>
                    <a:pt x="467" y="129827"/>
                    <a:pt x="534" y="130560"/>
                    <a:pt x="667" y="131228"/>
                  </a:cubicBezTo>
                  <a:lnTo>
                    <a:pt x="5638" y="131228"/>
                  </a:lnTo>
                  <a:cubicBezTo>
                    <a:pt x="6138" y="130527"/>
                    <a:pt x="6572" y="130027"/>
                    <a:pt x="7105" y="129426"/>
                  </a:cubicBezTo>
                  <a:cubicBezTo>
                    <a:pt x="7839" y="128592"/>
                    <a:pt x="8673" y="127825"/>
                    <a:pt x="9574" y="127258"/>
                  </a:cubicBezTo>
                  <a:cubicBezTo>
                    <a:pt x="10041" y="126991"/>
                    <a:pt x="10374" y="126658"/>
                    <a:pt x="10775" y="126291"/>
                  </a:cubicBezTo>
                  <a:cubicBezTo>
                    <a:pt x="11175" y="125890"/>
                    <a:pt x="11775" y="125657"/>
                    <a:pt x="12309" y="125457"/>
                  </a:cubicBezTo>
                  <a:cubicBezTo>
                    <a:pt x="12843" y="125123"/>
                    <a:pt x="13443" y="125023"/>
                    <a:pt x="13944" y="124823"/>
                  </a:cubicBezTo>
                  <a:cubicBezTo>
                    <a:pt x="14477" y="124656"/>
                    <a:pt x="14844" y="124423"/>
                    <a:pt x="15311" y="124122"/>
                  </a:cubicBezTo>
                  <a:cubicBezTo>
                    <a:pt x="17179" y="123222"/>
                    <a:pt x="19481" y="124089"/>
                    <a:pt x="21215" y="122788"/>
                  </a:cubicBezTo>
                  <a:cubicBezTo>
                    <a:pt x="22550" y="121821"/>
                    <a:pt x="24551" y="119086"/>
                    <a:pt x="26519" y="120420"/>
                  </a:cubicBezTo>
                  <a:cubicBezTo>
                    <a:pt x="27353" y="120920"/>
                    <a:pt x="28120" y="121354"/>
                    <a:pt x="28888" y="121754"/>
                  </a:cubicBezTo>
                  <a:cubicBezTo>
                    <a:pt x="29288" y="122021"/>
                    <a:pt x="29722" y="122288"/>
                    <a:pt x="30022" y="122588"/>
                  </a:cubicBezTo>
                  <a:cubicBezTo>
                    <a:pt x="30355" y="122888"/>
                    <a:pt x="30789" y="123389"/>
                    <a:pt x="31223" y="123522"/>
                  </a:cubicBezTo>
                  <a:cubicBezTo>
                    <a:pt x="31623" y="123522"/>
                    <a:pt x="31690" y="123222"/>
                    <a:pt x="31756" y="122922"/>
                  </a:cubicBezTo>
                  <a:cubicBezTo>
                    <a:pt x="32123" y="122054"/>
                    <a:pt x="32123" y="121421"/>
                    <a:pt x="32023" y="120453"/>
                  </a:cubicBezTo>
                  <a:cubicBezTo>
                    <a:pt x="31990" y="119586"/>
                    <a:pt x="31756" y="118585"/>
                    <a:pt x="31456" y="117651"/>
                  </a:cubicBezTo>
                  <a:cubicBezTo>
                    <a:pt x="31156" y="116550"/>
                    <a:pt x="30889" y="115316"/>
                    <a:pt x="30956" y="114115"/>
                  </a:cubicBezTo>
                  <a:cubicBezTo>
                    <a:pt x="30822" y="112914"/>
                    <a:pt x="30889" y="111747"/>
                    <a:pt x="30756" y="110546"/>
                  </a:cubicBezTo>
                  <a:cubicBezTo>
                    <a:pt x="30622" y="109245"/>
                    <a:pt x="30722" y="107777"/>
                    <a:pt x="30756" y="106343"/>
                  </a:cubicBezTo>
                  <a:cubicBezTo>
                    <a:pt x="30722" y="105076"/>
                    <a:pt x="30922" y="103941"/>
                    <a:pt x="31156" y="102674"/>
                  </a:cubicBezTo>
                  <a:cubicBezTo>
                    <a:pt x="31256" y="102207"/>
                    <a:pt x="31356" y="101773"/>
                    <a:pt x="31423" y="101239"/>
                  </a:cubicBezTo>
                  <a:cubicBezTo>
                    <a:pt x="31489" y="100939"/>
                    <a:pt x="31590" y="100472"/>
                    <a:pt x="31590" y="100072"/>
                  </a:cubicBezTo>
                  <a:cubicBezTo>
                    <a:pt x="31723" y="100272"/>
                    <a:pt x="32057" y="100205"/>
                    <a:pt x="32123" y="99905"/>
                  </a:cubicBezTo>
                  <a:cubicBezTo>
                    <a:pt x="32157" y="99105"/>
                    <a:pt x="32290" y="98271"/>
                    <a:pt x="32824" y="97704"/>
                  </a:cubicBezTo>
                  <a:lnTo>
                    <a:pt x="33591" y="96469"/>
                  </a:lnTo>
                  <a:cubicBezTo>
                    <a:pt x="34091" y="95635"/>
                    <a:pt x="34291" y="94501"/>
                    <a:pt x="34191" y="93534"/>
                  </a:cubicBezTo>
                  <a:cubicBezTo>
                    <a:pt x="34191" y="92266"/>
                    <a:pt x="33824" y="91065"/>
                    <a:pt x="33925" y="89765"/>
                  </a:cubicBezTo>
                  <a:cubicBezTo>
                    <a:pt x="33925" y="88330"/>
                    <a:pt x="33858" y="86963"/>
                    <a:pt x="34291" y="85562"/>
                  </a:cubicBezTo>
                  <a:cubicBezTo>
                    <a:pt x="34525" y="84527"/>
                    <a:pt x="34825" y="83593"/>
                    <a:pt x="35326" y="82526"/>
                  </a:cubicBezTo>
                  <a:cubicBezTo>
                    <a:pt x="35893" y="81392"/>
                    <a:pt x="36793" y="80324"/>
                    <a:pt x="37460" y="79157"/>
                  </a:cubicBezTo>
                  <a:cubicBezTo>
                    <a:pt x="37994" y="78190"/>
                    <a:pt x="38695" y="77623"/>
                    <a:pt x="38728" y="76455"/>
                  </a:cubicBezTo>
                  <a:cubicBezTo>
                    <a:pt x="38861" y="75221"/>
                    <a:pt x="38861" y="73953"/>
                    <a:pt x="38828" y="72686"/>
                  </a:cubicBezTo>
                  <a:cubicBezTo>
                    <a:pt x="38795" y="71585"/>
                    <a:pt x="39028" y="70284"/>
                    <a:pt x="39495" y="69217"/>
                  </a:cubicBezTo>
                  <a:cubicBezTo>
                    <a:pt x="40062" y="68249"/>
                    <a:pt x="41363" y="68082"/>
                    <a:pt x="41964" y="67215"/>
                  </a:cubicBezTo>
                  <a:cubicBezTo>
                    <a:pt x="42597" y="66181"/>
                    <a:pt x="42364" y="65180"/>
                    <a:pt x="42331" y="64080"/>
                  </a:cubicBezTo>
                  <a:cubicBezTo>
                    <a:pt x="42297" y="62545"/>
                    <a:pt x="42264" y="61044"/>
                    <a:pt x="42264" y="59643"/>
                  </a:cubicBezTo>
                  <a:cubicBezTo>
                    <a:pt x="42364" y="58309"/>
                    <a:pt x="43465" y="57241"/>
                    <a:pt x="44399" y="56274"/>
                  </a:cubicBezTo>
                  <a:cubicBezTo>
                    <a:pt x="44866" y="55740"/>
                    <a:pt x="45266" y="55373"/>
                    <a:pt x="45900" y="54973"/>
                  </a:cubicBezTo>
                  <a:cubicBezTo>
                    <a:pt x="46567" y="54573"/>
                    <a:pt x="47167" y="54339"/>
                    <a:pt x="47801" y="53939"/>
                  </a:cubicBezTo>
                  <a:cubicBezTo>
                    <a:pt x="48702" y="53505"/>
                    <a:pt x="49736" y="53138"/>
                    <a:pt x="50603" y="52471"/>
                  </a:cubicBezTo>
                  <a:cubicBezTo>
                    <a:pt x="51737" y="51637"/>
                    <a:pt x="52871" y="50970"/>
                    <a:pt x="54072" y="50203"/>
                  </a:cubicBezTo>
                  <a:cubicBezTo>
                    <a:pt x="54940" y="49803"/>
                    <a:pt x="55773" y="49302"/>
                    <a:pt x="56441" y="48502"/>
                  </a:cubicBezTo>
                  <a:cubicBezTo>
                    <a:pt x="57241" y="47501"/>
                    <a:pt x="57608" y="46267"/>
                    <a:pt x="58108" y="45199"/>
                  </a:cubicBezTo>
                  <a:cubicBezTo>
                    <a:pt x="58676" y="44065"/>
                    <a:pt x="59276" y="42931"/>
                    <a:pt x="59710" y="41764"/>
                  </a:cubicBezTo>
                  <a:cubicBezTo>
                    <a:pt x="60143" y="40629"/>
                    <a:pt x="60077" y="39262"/>
                    <a:pt x="60644" y="38128"/>
                  </a:cubicBezTo>
                  <a:cubicBezTo>
                    <a:pt x="61377" y="37060"/>
                    <a:pt x="62345" y="36727"/>
                    <a:pt x="63446" y="36293"/>
                  </a:cubicBezTo>
                  <a:cubicBezTo>
                    <a:pt x="64413" y="35959"/>
                    <a:pt x="65314" y="35392"/>
                    <a:pt x="66148" y="34892"/>
                  </a:cubicBezTo>
                  <a:cubicBezTo>
                    <a:pt x="66948" y="34258"/>
                    <a:pt x="67582" y="33257"/>
                    <a:pt x="68016" y="32323"/>
                  </a:cubicBezTo>
                  <a:cubicBezTo>
                    <a:pt x="68683" y="31289"/>
                    <a:pt x="69250" y="30155"/>
                    <a:pt x="69884" y="29155"/>
                  </a:cubicBezTo>
                  <a:cubicBezTo>
                    <a:pt x="71251" y="26786"/>
                    <a:pt x="72986" y="25052"/>
                    <a:pt x="74820" y="23050"/>
                  </a:cubicBezTo>
                  <a:cubicBezTo>
                    <a:pt x="75521" y="22350"/>
                    <a:pt x="76188" y="21582"/>
                    <a:pt x="76655" y="20648"/>
                  </a:cubicBezTo>
                  <a:cubicBezTo>
                    <a:pt x="76855" y="20148"/>
                    <a:pt x="76889" y="19614"/>
                    <a:pt x="77055" y="19014"/>
                  </a:cubicBezTo>
                  <a:cubicBezTo>
                    <a:pt x="77255" y="18514"/>
                    <a:pt x="77489" y="18080"/>
                    <a:pt x="77589" y="17413"/>
                  </a:cubicBezTo>
                  <a:cubicBezTo>
                    <a:pt x="77656" y="16479"/>
                    <a:pt x="77789" y="15478"/>
                    <a:pt x="77823" y="14444"/>
                  </a:cubicBezTo>
                  <a:cubicBezTo>
                    <a:pt x="77722" y="14110"/>
                    <a:pt x="77489" y="14144"/>
                    <a:pt x="77689" y="13643"/>
                  </a:cubicBezTo>
                  <a:cubicBezTo>
                    <a:pt x="77722" y="13477"/>
                    <a:pt x="77923" y="13377"/>
                    <a:pt x="77956" y="13243"/>
                  </a:cubicBezTo>
                  <a:cubicBezTo>
                    <a:pt x="78156" y="12709"/>
                    <a:pt x="78089" y="12242"/>
                    <a:pt x="78056" y="11742"/>
                  </a:cubicBezTo>
                  <a:cubicBezTo>
                    <a:pt x="77889" y="10841"/>
                    <a:pt x="77656" y="10074"/>
                    <a:pt x="77322" y="9307"/>
                  </a:cubicBezTo>
                  <a:cubicBezTo>
                    <a:pt x="76622" y="8173"/>
                    <a:pt x="75788" y="7439"/>
                    <a:pt x="75187" y="6271"/>
                  </a:cubicBezTo>
                  <a:cubicBezTo>
                    <a:pt x="74854" y="5704"/>
                    <a:pt x="74687" y="5037"/>
                    <a:pt x="74520" y="4370"/>
                  </a:cubicBezTo>
                  <a:cubicBezTo>
                    <a:pt x="74253" y="3503"/>
                    <a:pt x="74353" y="2836"/>
                    <a:pt x="74320" y="1968"/>
                  </a:cubicBezTo>
                  <a:cubicBezTo>
                    <a:pt x="74253" y="1235"/>
                    <a:pt x="73686" y="934"/>
                    <a:pt x="73086" y="801"/>
                  </a:cubicBezTo>
                  <a:cubicBezTo>
                    <a:pt x="72752" y="634"/>
                    <a:pt x="72419" y="701"/>
                    <a:pt x="72018" y="701"/>
                  </a:cubicBezTo>
                  <a:cubicBezTo>
                    <a:pt x="71685" y="768"/>
                    <a:pt x="71451" y="801"/>
                    <a:pt x="71151" y="734"/>
                  </a:cubicBezTo>
                  <a:cubicBezTo>
                    <a:pt x="70551" y="567"/>
                    <a:pt x="70150" y="334"/>
                    <a:pt x="69517" y="334"/>
                  </a:cubicBezTo>
                  <a:cubicBezTo>
                    <a:pt x="69250" y="367"/>
                    <a:pt x="68883" y="334"/>
                    <a:pt x="68616" y="367"/>
                  </a:cubicBezTo>
                  <a:cubicBezTo>
                    <a:pt x="68282" y="434"/>
                    <a:pt x="67949" y="501"/>
                    <a:pt x="67649" y="434"/>
                  </a:cubicBezTo>
                  <a:cubicBezTo>
                    <a:pt x="66948" y="501"/>
                    <a:pt x="66148" y="467"/>
                    <a:pt x="65514" y="234"/>
                  </a:cubicBezTo>
                  <a:cubicBezTo>
                    <a:pt x="65047" y="134"/>
                    <a:pt x="64446" y="0"/>
                    <a:pt x="63979" y="34"/>
                  </a:cubicBezTo>
                  <a:cubicBezTo>
                    <a:pt x="63579" y="34"/>
                    <a:pt x="63145" y="167"/>
                    <a:pt x="62879" y="3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8"/>
            <p:cNvSpPr/>
            <p:nvPr/>
          </p:nvSpPr>
          <p:spPr>
            <a:xfrm>
              <a:off x="2038412" y="2339268"/>
              <a:ext cx="284553" cy="241135"/>
            </a:xfrm>
            <a:custGeom>
              <a:rect b="b" l="l" r="r" t="t"/>
              <a:pathLst>
                <a:path extrusionOk="0" h="15745" w="18580">
                  <a:moveTo>
                    <a:pt x="1034" y="67"/>
                  </a:moveTo>
                  <a:cubicBezTo>
                    <a:pt x="1001" y="67"/>
                    <a:pt x="967" y="100"/>
                    <a:pt x="967" y="167"/>
                  </a:cubicBezTo>
                  <a:cubicBezTo>
                    <a:pt x="801" y="701"/>
                    <a:pt x="500" y="934"/>
                    <a:pt x="500" y="1535"/>
                  </a:cubicBezTo>
                  <a:cubicBezTo>
                    <a:pt x="500" y="2269"/>
                    <a:pt x="567" y="2936"/>
                    <a:pt x="467" y="3670"/>
                  </a:cubicBezTo>
                  <a:cubicBezTo>
                    <a:pt x="267" y="4870"/>
                    <a:pt x="0" y="6472"/>
                    <a:pt x="334" y="7706"/>
                  </a:cubicBezTo>
                  <a:cubicBezTo>
                    <a:pt x="467" y="8206"/>
                    <a:pt x="801" y="8473"/>
                    <a:pt x="1134" y="8840"/>
                  </a:cubicBezTo>
                  <a:cubicBezTo>
                    <a:pt x="1601" y="9307"/>
                    <a:pt x="1801" y="9974"/>
                    <a:pt x="2235" y="10508"/>
                  </a:cubicBezTo>
                  <a:cubicBezTo>
                    <a:pt x="3036" y="11509"/>
                    <a:pt x="4170" y="12042"/>
                    <a:pt x="4970" y="13043"/>
                  </a:cubicBezTo>
                  <a:cubicBezTo>
                    <a:pt x="5704" y="14010"/>
                    <a:pt x="6772" y="14711"/>
                    <a:pt x="7872" y="15144"/>
                  </a:cubicBezTo>
                  <a:cubicBezTo>
                    <a:pt x="8406" y="15345"/>
                    <a:pt x="8840" y="15545"/>
                    <a:pt x="9407" y="15645"/>
                  </a:cubicBezTo>
                  <a:cubicBezTo>
                    <a:pt x="10041" y="15745"/>
                    <a:pt x="10574" y="15578"/>
                    <a:pt x="11175" y="15478"/>
                  </a:cubicBezTo>
                  <a:cubicBezTo>
                    <a:pt x="11842" y="15345"/>
                    <a:pt x="12542" y="15378"/>
                    <a:pt x="13209" y="15245"/>
                  </a:cubicBezTo>
                  <a:cubicBezTo>
                    <a:pt x="13777" y="15111"/>
                    <a:pt x="14377" y="15044"/>
                    <a:pt x="14944" y="14944"/>
                  </a:cubicBezTo>
                  <a:cubicBezTo>
                    <a:pt x="15911" y="14744"/>
                    <a:pt x="16645" y="14210"/>
                    <a:pt x="16812" y="13176"/>
                  </a:cubicBezTo>
                  <a:cubicBezTo>
                    <a:pt x="16979" y="12409"/>
                    <a:pt x="16845" y="11609"/>
                    <a:pt x="17146" y="10875"/>
                  </a:cubicBezTo>
                  <a:cubicBezTo>
                    <a:pt x="17412" y="10174"/>
                    <a:pt x="17813" y="9507"/>
                    <a:pt x="17946" y="8773"/>
                  </a:cubicBezTo>
                  <a:cubicBezTo>
                    <a:pt x="18080" y="8039"/>
                    <a:pt x="18113" y="7272"/>
                    <a:pt x="18146" y="6572"/>
                  </a:cubicBezTo>
                  <a:cubicBezTo>
                    <a:pt x="18180" y="6105"/>
                    <a:pt x="18380" y="5704"/>
                    <a:pt x="18447" y="5304"/>
                  </a:cubicBezTo>
                  <a:cubicBezTo>
                    <a:pt x="18480" y="4837"/>
                    <a:pt x="18447" y="4470"/>
                    <a:pt x="18547" y="4036"/>
                  </a:cubicBezTo>
                  <a:cubicBezTo>
                    <a:pt x="18580" y="3870"/>
                    <a:pt x="18380" y="3603"/>
                    <a:pt x="18246" y="3803"/>
                  </a:cubicBezTo>
                  <a:cubicBezTo>
                    <a:pt x="17946" y="4170"/>
                    <a:pt x="17980" y="4503"/>
                    <a:pt x="17813" y="4937"/>
                  </a:cubicBezTo>
                  <a:cubicBezTo>
                    <a:pt x="17746" y="5104"/>
                    <a:pt x="17379" y="5538"/>
                    <a:pt x="17212" y="5738"/>
                  </a:cubicBezTo>
                  <a:cubicBezTo>
                    <a:pt x="17079" y="5871"/>
                    <a:pt x="17079" y="6105"/>
                    <a:pt x="16879" y="5871"/>
                  </a:cubicBezTo>
                  <a:cubicBezTo>
                    <a:pt x="16779" y="5738"/>
                    <a:pt x="16812" y="5104"/>
                    <a:pt x="16712" y="4870"/>
                  </a:cubicBezTo>
                  <a:cubicBezTo>
                    <a:pt x="16512" y="4470"/>
                    <a:pt x="16212" y="4170"/>
                    <a:pt x="16011" y="3803"/>
                  </a:cubicBezTo>
                  <a:cubicBezTo>
                    <a:pt x="15845" y="3469"/>
                    <a:pt x="15711" y="3069"/>
                    <a:pt x="15378" y="2869"/>
                  </a:cubicBezTo>
                  <a:cubicBezTo>
                    <a:pt x="15011" y="2569"/>
                    <a:pt x="14444" y="2502"/>
                    <a:pt x="14043" y="2335"/>
                  </a:cubicBezTo>
                  <a:cubicBezTo>
                    <a:pt x="13510" y="2102"/>
                    <a:pt x="12976" y="1968"/>
                    <a:pt x="12409" y="2035"/>
                  </a:cubicBezTo>
                  <a:cubicBezTo>
                    <a:pt x="11742" y="2102"/>
                    <a:pt x="11008" y="2102"/>
                    <a:pt x="10307" y="2202"/>
                  </a:cubicBezTo>
                  <a:cubicBezTo>
                    <a:pt x="9173" y="2335"/>
                    <a:pt x="8806" y="3136"/>
                    <a:pt x="7972" y="3803"/>
                  </a:cubicBezTo>
                  <a:cubicBezTo>
                    <a:pt x="7605" y="4137"/>
                    <a:pt x="7172" y="4337"/>
                    <a:pt x="6905" y="4770"/>
                  </a:cubicBezTo>
                  <a:cubicBezTo>
                    <a:pt x="6505" y="5337"/>
                    <a:pt x="6772" y="5938"/>
                    <a:pt x="5737" y="5604"/>
                  </a:cubicBezTo>
                  <a:cubicBezTo>
                    <a:pt x="5170" y="5404"/>
                    <a:pt x="4703" y="5104"/>
                    <a:pt x="4336" y="4637"/>
                  </a:cubicBezTo>
                  <a:cubicBezTo>
                    <a:pt x="4003" y="4237"/>
                    <a:pt x="3736" y="3770"/>
                    <a:pt x="3369" y="3436"/>
                  </a:cubicBezTo>
                  <a:cubicBezTo>
                    <a:pt x="2935" y="3002"/>
                    <a:pt x="2268" y="2802"/>
                    <a:pt x="1901" y="2335"/>
                  </a:cubicBezTo>
                  <a:cubicBezTo>
                    <a:pt x="1568" y="1902"/>
                    <a:pt x="1268" y="1001"/>
                    <a:pt x="1168" y="401"/>
                  </a:cubicBezTo>
                  <a:cubicBezTo>
                    <a:pt x="1201" y="334"/>
                    <a:pt x="1234" y="300"/>
                    <a:pt x="1234" y="234"/>
                  </a:cubicBezTo>
                  <a:cubicBezTo>
                    <a:pt x="1268" y="134"/>
                    <a:pt x="1201" y="67"/>
                    <a:pt x="1134" y="34"/>
                  </a:cubicBezTo>
                  <a:cubicBezTo>
                    <a:pt x="1134" y="34"/>
                    <a:pt x="1101" y="0"/>
                    <a:pt x="1101" y="0"/>
                  </a:cubicBezTo>
                  <a:cubicBezTo>
                    <a:pt x="1067" y="0"/>
                    <a:pt x="1034" y="34"/>
                    <a:pt x="1034" y="67"/>
                  </a:cubicBezTo>
                  <a:close/>
                  <a:moveTo>
                    <a:pt x="12709" y="3069"/>
                  </a:moveTo>
                  <a:cubicBezTo>
                    <a:pt x="12843" y="3770"/>
                    <a:pt x="13843" y="4003"/>
                    <a:pt x="14377" y="4237"/>
                  </a:cubicBezTo>
                  <a:cubicBezTo>
                    <a:pt x="14744" y="4370"/>
                    <a:pt x="14944" y="4670"/>
                    <a:pt x="15178" y="5037"/>
                  </a:cubicBezTo>
                  <a:cubicBezTo>
                    <a:pt x="15344" y="5337"/>
                    <a:pt x="15678" y="5638"/>
                    <a:pt x="15711" y="6038"/>
                  </a:cubicBezTo>
                  <a:cubicBezTo>
                    <a:pt x="15745" y="6371"/>
                    <a:pt x="15511" y="6405"/>
                    <a:pt x="15311" y="6605"/>
                  </a:cubicBezTo>
                  <a:cubicBezTo>
                    <a:pt x="15011" y="6872"/>
                    <a:pt x="14977" y="7172"/>
                    <a:pt x="14777" y="7506"/>
                  </a:cubicBezTo>
                  <a:cubicBezTo>
                    <a:pt x="14344" y="8206"/>
                    <a:pt x="13643" y="7939"/>
                    <a:pt x="13009" y="7806"/>
                  </a:cubicBezTo>
                  <a:cubicBezTo>
                    <a:pt x="12409" y="7672"/>
                    <a:pt x="11642" y="7939"/>
                    <a:pt x="11075" y="8206"/>
                  </a:cubicBezTo>
                  <a:cubicBezTo>
                    <a:pt x="10808" y="8340"/>
                    <a:pt x="10574" y="8473"/>
                    <a:pt x="10241" y="8406"/>
                  </a:cubicBezTo>
                  <a:cubicBezTo>
                    <a:pt x="9940" y="8373"/>
                    <a:pt x="9840" y="8239"/>
                    <a:pt x="9574" y="8139"/>
                  </a:cubicBezTo>
                  <a:cubicBezTo>
                    <a:pt x="9440" y="8039"/>
                    <a:pt x="9307" y="8106"/>
                    <a:pt x="9140" y="7973"/>
                  </a:cubicBezTo>
                  <a:cubicBezTo>
                    <a:pt x="8940" y="7806"/>
                    <a:pt x="8640" y="7339"/>
                    <a:pt x="8506" y="7105"/>
                  </a:cubicBezTo>
                  <a:cubicBezTo>
                    <a:pt x="8373" y="6805"/>
                    <a:pt x="8473" y="6605"/>
                    <a:pt x="8539" y="6238"/>
                  </a:cubicBezTo>
                  <a:cubicBezTo>
                    <a:pt x="8573" y="6105"/>
                    <a:pt x="8573" y="5971"/>
                    <a:pt x="8640" y="5871"/>
                  </a:cubicBezTo>
                  <a:cubicBezTo>
                    <a:pt x="8706" y="5771"/>
                    <a:pt x="8773" y="5738"/>
                    <a:pt x="8873" y="5671"/>
                  </a:cubicBezTo>
                  <a:cubicBezTo>
                    <a:pt x="8873" y="5604"/>
                    <a:pt x="8873" y="5504"/>
                    <a:pt x="8873" y="5437"/>
                  </a:cubicBezTo>
                  <a:cubicBezTo>
                    <a:pt x="8940" y="5171"/>
                    <a:pt x="9006" y="4770"/>
                    <a:pt x="9207" y="4604"/>
                  </a:cubicBezTo>
                  <a:cubicBezTo>
                    <a:pt x="9340" y="4503"/>
                    <a:pt x="9507" y="4503"/>
                    <a:pt x="9674" y="4537"/>
                  </a:cubicBezTo>
                  <a:cubicBezTo>
                    <a:pt x="9807" y="4537"/>
                    <a:pt x="9940" y="4537"/>
                    <a:pt x="10041" y="4503"/>
                  </a:cubicBezTo>
                  <a:cubicBezTo>
                    <a:pt x="10541" y="4337"/>
                    <a:pt x="10808" y="3803"/>
                    <a:pt x="11308" y="3636"/>
                  </a:cubicBezTo>
                  <a:cubicBezTo>
                    <a:pt x="11475" y="3569"/>
                    <a:pt x="11675" y="3569"/>
                    <a:pt x="11842" y="3603"/>
                  </a:cubicBezTo>
                  <a:lnTo>
                    <a:pt x="11975" y="3603"/>
                  </a:lnTo>
                  <a:cubicBezTo>
                    <a:pt x="12309" y="3603"/>
                    <a:pt x="12576" y="3536"/>
                    <a:pt x="12709" y="306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8"/>
            <p:cNvSpPr/>
            <p:nvPr/>
          </p:nvSpPr>
          <p:spPr>
            <a:xfrm>
              <a:off x="1883615" y="2086400"/>
              <a:ext cx="527234" cy="602324"/>
            </a:xfrm>
            <a:custGeom>
              <a:rect b="b" l="l" r="r" t="t"/>
              <a:pathLst>
                <a:path extrusionOk="0" h="39329" w="34426">
                  <a:moveTo>
                    <a:pt x="16913" y="134"/>
                  </a:moveTo>
                  <a:cubicBezTo>
                    <a:pt x="16379" y="201"/>
                    <a:pt x="15879" y="267"/>
                    <a:pt x="15378" y="401"/>
                  </a:cubicBezTo>
                  <a:cubicBezTo>
                    <a:pt x="14811" y="568"/>
                    <a:pt x="14344" y="901"/>
                    <a:pt x="13844" y="1201"/>
                  </a:cubicBezTo>
                  <a:cubicBezTo>
                    <a:pt x="13310" y="1502"/>
                    <a:pt x="12777" y="1802"/>
                    <a:pt x="12210" y="2102"/>
                  </a:cubicBezTo>
                  <a:cubicBezTo>
                    <a:pt x="11676" y="2402"/>
                    <a:pt x="11042" y="2602"/>
                    <a:pt x="10542" y="3003"/>
                  </a:cubicBezTo>
                  <a:cubicBezTo>
                    <a:pt x="9741" y="3636"/>
                    <a:pt x="8941" y="4537"/>
                    <a:pt x="8307" y="5404"/>
                  </a:cubicBezTo>
                  <a:cubicBezTo>
                    <a:pt x="7706" y="6272"/>
                    <a:pt x="7106" y="7139"/>
                    <a:pt x="6806" y="8173"/>
                  </a:cubicBezTo>
                  <a:cubicBezTo>
                    <a:pt x="6606" y="8707"/>
                    <a:pt x="6806" y="9374"/>
                    <a:pt x="6572" y="9874"/>
                  </a:cubicBezTo>
                  <a:cubicBezTo>
                    <a:pt x="6339" y="10375"/>
                    <a:pt x="5972" y="11008"/>
                    <a:pt x="5672" y="11475"/>
                  </a:cubicBezTo>
                  <a:cubicBezTo>
                    <a:pt x="5104" y="12376"/>
                    <a:pt x="4571" y="13210"/>
                    <a:pt x="4271" y="14277"/>
                  </a:cubicBezTo>
                  <a:cubicBezTo>
                    <a:pt x="3937" y="15545"/>
                    <a:pt x="4304" y="16812"/>
                    <a:pt x="4304" y="18080"/>
                  </a:cubicBezTo>
                  <a:cubicBezTo>
                    <a:pt x="4304" y="18480"/>
                    <a:pt x="4271" y="18881"/>
                    <a:pt x="4337" y="19281"/>
                  </a:cubicBezTo>
                  <a:cubicBezTo>
                    <a:pt x="4404" y="19581"/>
                    <a:pt x="4604" y="19848"/>
                    <a:pt x="4537" y="20182"/>
                  </a:cubicBezTo>
                  <a:cubicBezTo>
                    <a:pt x="4471" y="20582"/>
                    <a:pt x="4137" y="21049"/>
                    <a:pt x="3937" y="21382"/>
                  </a:cubicBezTo>
                  <a:cubicBezTo>
                    <a:pt x="3670" y="21816"/>
                    <a:pt x="3403" y="22283"/>
                    <a:pt x="3203" y="22750"/>
                  </a:cubicBezTo>
                  <a:cubicBezTo>
                    <a:pt x="3003" y="23250"/>
                    <a:pt x="3070" y="23751"/>
                    <a:pt x="3003" y="24284"/>
                  </a:cubicBezTo>
                  <a:cubicBezTo>
                    <a:pt x="2903" y="24818"/>
                    <a:pt x="2703" y="25352"/>
                    <a:pt x="2703" y="25886"/>
                  </a:cubicBezTo>
                  <a:cubicBezTo>
                    <a:pt x="2703" y="26486"/>
                    <a:pt x="2936" y="27053"/>
                    <a:pt x="2870" y="27654"/>
                  </a:cubicBezTo>
                  <a:cubicBezTo>
                    <a:pt x="2769" y="28287"/>
                    <a:pt x="2436" y="28788"/>
                    <a:pt x="2336" y="29388"/>
                  </a:cubicBezTo>
                  <a:cubicBezTo>
                    <a:pt x="2202" y="30055"/>
                    <a:pt x="2102" y="30689"/>
                    <a:pt x="2002" y="31356"/>
                  </a:cubicBezTo>
                  <a:cubicBezTo>
                    <a:pt x="1835" y="32057"/>
                    <a:pt x="1569" y="32791"/>
                    <a:pt x="1035" y="33291"/>
                  </a:cubicBezTo>
                  <a:cubicBezTo>
                    <a:pt x="701" y="33658"/>
                    <a:pt x="301" y="33891"/>
                    <a:pt x="68" y="34292"/>
                  </a:cubicBezTo>
                  <a:cubicBezTo>
                    <a:pt x="1" y="34458"/>
                    <a:pt x="1" y="34659"/>
                    <a:pt x="201" y="34659"/>
                  </a:cubicBezTo>
                  <a:cubicBezTo>
                    <a:pt x="601" y="34692"/>
                    <a:pt x="968" y="34425"/>
                    <a:pt x="1402" y="34392"/>
                  </a:cubicBezTo>
                  <a:cubicBezTo>
                    <a:pt x="1502" y="34358"/>
                    <a:pt x="1635" y="34358"/>
                    <a:pt x="1735" y="34392"/>
                  </a:cubicBezTo>
                  <a:cubicBezTo>
                    <a:pt x="2002" y="34392"/>
                    <a:pt x="2236" y="34392"/>
                    <a:pt x="2469" y="34292"/>
                  </a:cubicBezTo>
                  <a:cubicBezTo>
                    <a:pt x="2703" y="34192"/>
                    <a:pt x="3070" y="33858"/>
                    <a:pt x="3203" y="33658"/>
                  </a:cubicBezTo>
                  <a:cubicBezTo>
                    <a:pt x="3337" y="33524"/>
                    <a:pt x="3337" y="33291"/>
                    <a:pt x="3337" y="33124"/>
                  </a:cubicBezTo>
                  <a:cubicBezTo>
                    <a:pt x="3937" y="33891"/>
                    <a:pt x="3503" y="35693"/>
                    <a:pt x="3203" y="36460"/>
                  </a:cubicBezTo>
                  <a:cubicBezTo>
                    <a:pt x="3136" y="36527"/>
                    <a:pt x="3203" y="36660"/>
                    <a:pt x="3303" y="36660"/>
                  </a:cubicBezTo>
                  <a:cubicBezTo>
                    <a:pt x="3670" y="36827"/>
                    <a:pt x="4137" y="36793"/>
                    <a:pt x="4571" y="36760"/>
                  </a:cubicBezTo>
                  <a:cubicBezTo>
                    <a:pt x="4971" y="36693"/>
                    <a:pt x="5371" y="36693"/>
                    <a:pt x="5772" y="36793"/>
                  </a:cubicBezTo>
                  <a:cubicBezTo>
                    <a:pt x="6672" y="37127"/>
                    <a:pt x="6405" y="38561"/>
                    <a:pt x="7406" y="38661"/>
                  </a:cubicBezTo>
                  <a:cubicBezTo>
                    <a:pt x="7673" y="38695"/>
                    <a:pt x="7840" y="38595"/>
                    <a:pt x="8073" y="38461"/>
                  </a:cubicBezTo>
                  <a:cubicBezTo>
                    <a:pt x="8607" y="38228"/>
                    <a:pt x="8874" y="38128"/>
                    <a:pt x="9408" y="38428"/>
                  </a:cubicBezTo>
                  <a:cubicBezTo>
                    <a:pt x="10008" y="38728"/>
                    <a:pt x="10241" y="39329"/>
                    <a:pt x="11009" y="39095"/>
                  </a:cubicBezTo>
                  <a:cubicBezTo>
                    <a:pt x="11542" y="38895"/>
                    <a:pt x="11709" y="38461"/>
                    <a:pt x="12376" y="38461"/>
                  </a:cubicBezTo>
                  <a:cubicBezTo>
                    <a:pt x="12643" y="38461"/>
                    <a:pt x="12877" y="38595"/>
                    <a:pt x="13177" y="38595"/>
                  </a:cubicBezTo>
                  <a:cubicBezTo>
                    <a:pt x="13777" y="38495"/>
                    <a:pt x="14178" y="38028"/>
                    <a:pt x="14111" y="37394"/>
                  </a:cubicBezTo>
                  <a:cubicBezTo>
                    <a:pt x="14078" y="36894"/>
                    <a:pt x="13744" y="36393"/>
                    <a:pt x="13711" y="35826"/>
                  </a:cubicBezTo>
                  <a:cubicBezTo>
                    <a:pt x="13677" y="35126"/>
                    <a:pt x="14011" y="34692"/>
                    <a:pt x="14078" y="34025"/>
                  </a:cubicBezTo>
                  <a:cubicBezTo>
                    <a:pt x="14211" y="33191"/>
                    <a:pt x="13711" y="32424"/>
                    <a:pt x="13210" y="31757"/>
                  </a:cubicBezTo>
                  <a:cubicBezTo>
                    <a:pt x="12977" y="31423"/>
                    <a:pt x="12677" y="31089"/>
                    <a:pt x="12610" y="30656"/>
                  </a:cubicBezTo>
                  <a:cubicBezTo>
                    <a:pt x="12543" y="30389"/>
                    <a:pt x="12643" y="30122"/>
                    <a:pt x="12610" y="29822"/>
                  </a:cubicBezTo>
                  <a:cubicBezTo>
                    <a:pt x="12576" y="29488"/>
                    <a:pt x="12543" y="29221"/>
                    <a:pt x="12343" y="28921"/>
                  </a:cubicBezTo>
                  <a:cubicBezTo>
                    <a:pt x="12143" y="28588"/>
                    <a:pt x="11843" y="28321"/>
                    <a:pt x="11642" y="28021"/>
                  </a:cubicBezTo>
                  <a:cubicBezTo>
                    <a:pt x="11142" y="27287"/>
                    <a:pt x="11509" y="26753"/>
                    <a:pt x="11676" y="26019"/>
                  </a:cubicBezTo>
                  <a:cubicBezTo>
                    <a:pt x="11943" y="25052"/>
                    <a:pt x="11909" y="24218"/>
                    <a:pt x="11676" y="23250"/>
                  </a:cubicBezTo>
                  <a:cubicBezTo>
                    <a:pt x="11409" y="21916"/>
                    <a:pt x="11109" y="20582"/>
                    <a:pt x="11075" y="19181"/>
                  </a:cubicBezTo>
                  <a:cubicBezTo>
                    <a:pt x="11075" y="17980"/>
                    <a:pt x="11309" y="16879"/>
                    <a:pt x="11509" y="15745"/>
                  </a:cubicBezTo>
                  <a:cubicBezTo>
                    <a:pt x="11642" y="15078"/>
                    <a:pt x="11576" y="14411"/>
                    <a:pt x="11576" y="13777"/>
                  </a:cubicBezTo>
                  <a:cubicBezTo>
                    <a:pt x="11609" y="13210"/>
                    <a:pt x="11776" y="12810"/>
                    <a:pt x="11976" y="12309"/>
                  </a:cubicBezTo>
                  <a:cubicBezTo>
                    <a:pt x="12243" y="11609"/>
                    <a:pt x="12576" y="10942"/>
                    <a:pt x="13077" y="10375"/>
                  </a:cubicBezTo>
                  <a:cubicBezTo>
                    <a:pt x="13310" y="10041"/>
                    <a:pt x="13611" y="9774"/>
                    <a:pt x="13777" y="9441"/>
                  </a:cubicBezTo>
                  <a:cubicBezTo>
                    <a:pt x="14178" y="8840"/>
                    <a:pt x="14611" y="8173"/>
                    <a:pt x="14611" y="7439"/>
                  </a:cubicBezTo>
                  <a:cubicBezTo>
                    <a:pt x="14645" y="7106"/>
                    <a:pt x="14478" y="6872"/>
                    <a:pt x="14478" y="6538"/>
                  </a:cubicBezTo>
                  <a:cubicBezTo>
                    <a:pt x="14478" y="6172"/>
                    <a:pt x="14611" y="5705"/>
                    <a:pt x="14778" y="5371"/>
                  </a:cubicBezTo>
                  <a:cubicBezTo>
                    <a:pt x="15212" y="4504"/>
                    <a:pt x="16012" y="4437"/>
                    <a:pt x="16880" y="4270"/>
                  </a:cubicBezTo>
                  <a:cubicBezTo>
                    <a:pt x="17580" y="4137"/>
                    <a:pt x="18214" y="3970"/>
                    <a:pt x="18881" y="4237"/>
                  </a:cubicBezTo>
                  <a:cubicBezTo>
                    <a:pt x="18948" y="4270"/>
                    <a:pt x="18981" y="4304"/>
                    <a:pt x="19048" y="4337"/>
                  </a:cubicBezTo>
                  <a:cubicBezTo>
                    <a:pt x="19048" y="4337"/>
                    <a:pt x="19081" y="4404"/>
                    <a:pt x="19114" y="4404"/>
                  </a:cubicBezTo>
                  <a:cubicBezTo>
                    <a:pt x="19381" y="4604"/>
                    <a:pt x="19648" y="4637"/>
                    <a:pt x="19982" y="4637"/>
                  </a:cubicBezTo>
                  <a:cubicBezTo>
                    <a:pt x="20616" y="4637"/>
                    <a:pt x="21083" y="4804"/>
                    <a:pt x="21683" y="4937"/>
                  </a:cubicBezTo>
                  <a:cubicBezTo>
                    <a:pt x="23017" y="5204"/>
                    <a:pt x="24752" y="4837"/>
                    <a:pt x="25619" y="6138"/>
                  </a:cubicBezTo>
                  <a:cubicBezTo>
                    <a:pt x="25853" y="6505"/>
                    <a:pt x="26019" y="6972"/>
                    <a:pt x="26253" y="7372"/>
                  </a:cubicBezTo>
                  <a:cubicBezTo>
                    <a:pt x="26653" y="8040"/>
                    <a:pt x="26620" y="8673"/>
                    <a:pt x="26720" y="9441"/>
                  </a:cubicBezTo>
                  <a:cubicBezTo>
                    <a:pt x="26853" y="10708"/>
                    <a:pt x="27220" y="11976"/>
                    <a:pt x="27621" y="13210"/>
                  </a:cubicBezTo>
                  <a:cubicBezTo>
                    <a:pt x="27821" y="13877"/>
                    <a:pt x="28054" y="14544"/>
                    <a:pt x="28288" y="15211"/>
                  </a:cubicBezTo>
                  <a:cubicBezTo>
                    <a:pt x="28521" y="16079"/>
                    <a:pt x="28421" y="16812"/>
                    <a:pt x="28321" y="17680"/>
                  </a:cubicBezTo>
                  <a:cubicBezTo>
                    <a:pt x="28288" y="18147"/>
                    <a:pt x="28454" y="18614"/>
                    <a:pt x="28521" y="19081"/>
                  </a:cubicBezTo>
                  <a:cubicBezTo>
                    <a:pt x="28655" y="19848"/>
                    <a:pt x="28621" y="20582"/>
                    <a:pt x="28521" y="21349"/>
                  </a:cubicBezTo>
                  <a:cubicBezTo>
                    <a:pt x="28488" y="21949"/>
                    <a:pt x="28254" y="22583"/>
                    <a:pt x="28254" y="23217"/>
                  </a:cubicBezTo>
                  <a:cubicBezTo>
                    <a:pt x="28288" y="24018"/>
                    <a:pt x="28321" y="24685"/>
                    <a:pt x="27921" y="25385"/>
                  </a:cubicBezTo>
                  <a:cubicBezTo>
                    <a:pt x="27420" y="26353"/>
                    <a:pt x="27154" y="27253"/>
                    <a:pt x="27187" y="28387"/>
                  </a:cubicBezTo>
                  <a:cubicBezTo>
                    <a:pt x="27187" y="28921"/>
                    <a:pt x="27220" y="29488"/>
                    <a:pt x="27120" y="30022"/>
                  </a:cubicBezTo>
                  <a:cubicBezTo>
                    <a:pt x="27053" y="30422"/>
                    <a:pt x="26953" y="30789"/>
                    <a:pt x="26687" y="31123"/>
                  </a:cubicBezTo>
                  <a:cubicBezTo>
                    <a:pt x="26386" y="31456"/>
                    <a:pt x="26019" y="31590"/>
                    <a:pt x="25652" y="31857"/>
                  </a:cubicBezTo>
                  <a:cubicBezTo>
                    <a:pt x="25119" y="32257"/>
                    <a:pt x="24518" y="33291"/>
                    <a:pt x="24352" y="33925"/>
                  </a:cubicBezTo>
                  <a:cubicBezTo>
                    <a:pt x="24185" y="34759"/>
                    <a:pt x="24385" y="35960"/>
                    <a:pt x="24718" y="36727"/>
                  </a:cubicBezTo>
                  <a:cubicBezTo>
                    <a:pt x="24952" y="37294"/>
                    <a:pt x="25052" y="37894"/>
                    <a:pt x="25286" y="38461"/>
                  </a:cubicBezTo>
                  <a:cubicBezTo>
                    <a:pt x="25386" y="38695"/>
                    <a:pt x="25519" y="38962"/>
                    <a:pt x="25753" y="39028"/>
                  </a:cubicBezTo>
                  <a:cubicBezTo>
                    <a:pt x="26353" y="39262"/>
                    <a:pt x="26820" y="38561"/>
                    <a:pt x="27287" y="38295"/>
                  </a:cubicBezTo>
                  <a:cubicBezTo>
                    <a:pt x="27687" y="38094"/>
                    <a:pt x="28054" y="38161"/>
                    <a:pt x="28421" y="38495"/>
                  </a:cubicBezTo>
                  <a:cubicBezTo>
                    <a:pt x="28521" y="38595"/>
                    <a:pt x="28588" y="38728"/>
                    <a:pt x="28721" y="38795"/>
                  </a:cubicBezTo>
                  <a:cubicBezTo>
                    <a:pt x="28955" y="38928"/>
                    <a:pt x="29088" y="38862"/>
                    <a:pt x="29322" y="38762"/>
                  </a:cubicBezTo>
                  <a:cubicBezTo>
                    <a:pt x="30256" y="38261"/>
                    <a:pt x="29956" y="37427"/>
                    <a:pt x="30222" y="36593"/>
                  </a:cubicBezTo>
                  <a:cubicBezTo>
                    <a:pt x="30456" y="35993"/>
                    <a:pt x="31223" y="35259"/>
                    <a:pt x="31757" y="34892"/>
                  </a:cubicBezTo>
                  <a:cubicBezTo>
                    <a:pt x="32157" y="34659"/>
                    <a:pt x="32691" y="34592"/>
                    <a:pt x="33024" y="34258"/>
                  </a:cubicBezTo>
                  <a:cubicBezTo>
                    <a:pt x="33692" y="33658"/>
                    <a:pt x="33625" y="32457"/>
                    <a:pt x="33892" y="31690"/>
                  </a:cubicBezTo>
                  <a:cubicBezTo>
                    <a:pt x="34058" y="31123"/>
                    <a:pt x="34159" y="30556"/>
                    <a:pt x="34325" y="29989"/>
                  </a:cubicBezTo>
                  <a:cubicBezTo>
                    <a:pt x="34392" y="29622"/>
                    <a:pt x="34425" y="29321"/>
                    <a:pt x="34259" y="28955"/>
                  </a:cubicBezTo>
                  <a:cubicBezTo>
                    <a:pt x="34125" y="28588"/>
                    <a:pt x="33825" y="28488"/>
                    <a:pt x="33591" y="28187"/>
                  </a:cubicBezTo>
                  <a:cubicBezTo>
                    <a:pt x="33058" y="27554"/>
                    <a:pt x="33358" y="26686"/>
                    <a:pt x="33458" y="25919"/>
                  </a:cubicBezTo>
                  <a:cubicBezTo>
                    <a:pt x="33591" y="24952"/>
                    <a:pt x="33091" y="24318"/>
                    <a:pt x="32724" y="23451"/>
                  </a:cubicBezTo>
                  <a:cubicBezTo>
                    <a:pt x="32457" y="22750"/>
                    <a:pt x="32491" y="21849"/>
                    <a:pt x="32457" y="21116"/>
                  </a:cubicBezTo>
                  <a:cubicBezTo>
                    <a:pt x="32457" y="20382"/>
                    <a:pt x="32291" y="19648"/>
                    <a:pt x="32291" y="18914"/>
                  </a:cubicBezTo>
                  <a:cubicBezTo>
                    <a:pt x="32257" y="17780"/>
                    <a:pt x="31957" y="16879"/>
                    <a:pt x="31323" y="15912"/>
                  </a:cubicBezTo>
                  <a:cubicBezTo>
                    <a:pt x="30856" y="15245"/>
                    <a:pt x="30356" y="14611"/>
                    <a:pt x="30256" y="13744"/>
                  </a:cubicBezTo>
                  <a:cubicBezTo>
                    <a:pt x="30156" y="13010"/>
                    <a:pt x="30156" y="12309"/>
                    <a:pt x="30122" y="11575"/>
                  </a:cubicBezTo>
                  <a:cubicBezTo>
                    <a:pt x="29989" y="10408"/>
                    <a:pt x="29889" y="9140"/>
                    <a:pt x="29655" y="7973"/>
                  </a:cubicBezTo>
                  <a:cubicBezTo>
                    <a:pt x="29455" y="6939"/>
                    <a:pt x="29188" y="6172"/>
                    <a:pt x="28621" y="5238"/>
                  </a:cubicBezTo>
                  <a:cubicBezTo>
                    <a:pt x="27987" y="4304"/>
                    <a:pt x="27087" y="3536"/>
                    <a:pt x="26153" y="2903"/>
                  </a:cubicBezTo>
                  <a:cubicBezTo>
                    <a:pt x="25652" y="2536"/>
                    <a:pt x="25119" y="2369"/>
                    <a:pt x="24618" y="2035"/>
                  </a:cubicBezTo>
                  <a:cubicBezTo>
                    <a:pt x="24118" y="1668"/>
                    <a:pt x="23684" y="1435"/>
                    <a:pt x="23084" y="1335"/>
                  </a:cubicBezTo>
                  <a:cubicBezTo>
                    <a:pt x="22550" y="1235"/>
                    <a:pt x="22050" y="1101"/>
                    <a:pt x="21550" y="1001"/>
                  </a:cubicBezTo>
                  <a:cubicBezTo>
                    <a:pt x="20949" y="868"/>
                    <a:pt x="20382" y="568"/>
                    <a:pt x="19782" y="501"/>
                  </a:cubicBezTo>
                  <a:cubicBezTo>
                    <a:pt x="19215" y="434"/>
                    <a:pt x="18714" y="167"/>
                    <a:pt x="18180" y="67"/>
                  </a:cubicBezTo>
                  <a:cubicBezTo>
                    <a:pt x="18047" y="34"/>
                    <a:pt x="17914" y="0"/>
                    <a:pt x="17780" y="0"/>
                  </a:cubicBezTo>
                  <a:cubicBezTo>
                    <a:pt x="17480" y="0"/>
                    <a:pt x="17180" y="67"/>
                    <a:pt x="16913" y="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8"/>
            <p:cNvSpPr/>
            <p:nvPr/>
          </p:nvSpPr>
          <p:spPr>
            <a:xfrm>
              <a:off x="1845819" y="2787271"/>
              <a:ext cx="1337964" cy="1482553"/>
            </a:xfrm>
            <a:custGeom>
              <a:rect b="b" l="l" r="r" t="t"/>
              <a:pathLst>
                <a:path extrusionOk="0" h="96804" w="87363">
                  <a:moveTo>
                    <a:pt x="39028" y="167"/>
                  </a:moveTo>
                  <a:cubicBezTo>
                    <a:pt x="38428" y="1301"/>
                    <a:pt x="38595" y="2569"/>
                    <a:pt x="38595" y="3870"/>
                  </a:cubicBezTo>
                  <a:cubicBezTo>
                    <a:pt x="38695" y="5138"/>
                    <a:pt x="38628" y="6505"/>
                    <a:pt x="38628" y="7839"/>
                  </a:cubicBezTo>
                  <a:cubicBezTo>
                    <a:pt x="38595" y="7606"/>
                    <a:pt x="38461" y="7339"/>
                    <a:pt x="38394" y="7106"/>
                  </a:cubicBezTo>
                  <a:cubicBezTo>
                    <a:pt x="38294" y="6772"/>
                    <a:pt x="38094" y="6338"/>
                    <a:pt x="37894" y="6005"/>
                  </a:cubicBezTo>
                  <a:cubicBezTo>
                    <a:pt x="37627" y="5438"/>
                    <a:pt x="37394" y="4671"/>
                    <a:pt x="36693" y="4604"/>
                  </a:cubicBezTo>
                  <a:cubicBezTo>
                    <a:pt x="36627" y="4604"/>
                    <a:pt x="36526" y="4570"/>
                    <a:pt x="36526" y="4671"/>
                  </a:cubicBezTo>
                  <a:cubicBezTo>
                    <a:pt x="36160" y="5171"/>
                    <a:pt x="36160" y="5671"/>
                    <a:pt x="36360" y="6238"/>
                  </a:cubicBezTo>
                  <a:cubicBezTo>
                    <a:pt x="36493" y="6972"/>
                    <a:pt x="36593" y="7773"/>
                    <a:pt x="36493" y="8573"/>
                  </a:cubicBezTo>
                  <a:cubicBezTo>
                    <a:pt x="35559" y="7673"/>
                    <a:pt x="35059" y="6338"/>
                    <a:pt x="34392" y="5304"/>
                  </a:cubicBezTo>
                  <a:cubicBezTo>
                    <a:pt x="34225" y="5204"/>
                    <a:pt x="34058" y="5271"/>
                    <a:pt x="33958" y="5404"/>
                  </a:cubicBezTo>
                  <a:cubicBezTo>
                    <a:pt x="33791" y="6338"/>
                    <a:pt x="33925" y="7406"/>
                    <a:pt x="34125" y="8306"/>
                  </a:cubicBezTo>
                  <a:cubicBezTo>
                    <a:pt x="34225" y="8773"/>
                    <a:pt x="34658" y="9140"/>
                    <a:pt x="34792" y="9641"/>
                  </a:cubicBezTo>
                  <a:cubicBezTo>
                    <a:pt x="34825" y="10041"/>
                    <a:pt x="34992" y="10541"/>
                    <a:pt x="35025" y="10942"/>
                  </a:cubicBezTo>
                  <a:cubicBezTo>
                    <a:pt x="34292" y="10308"/>
                    <a:pt x="33758" y="9541"/>
                    <a:pt x="32857" y="8940"/>
                  </a:cubicBezTo>
                  <a:cubicBezTo>
                    <a:pt x="32790" y="8940"/>
                    <a:pt x="32690" y="8940"/>
                    <a:pt x="32624" y="9007"/>
                  </a:cubicBezTo>
                  <a:cubicBezTo>
                    <a:pt x="32190" y="9908"/>
                    <a:pt x="33224" y="10675"/>
                    <a:pt x="33458" y="11575"/>
                  </a:cubicBezTo>
                  <a:cubicBezTo>
                    <a:pt x="32857" y="11275"/>
                    <a:pt x="32390" y="10275"/>
                    <a:pt x="31890" y="9874"/>
                  </a:cubicBezTo>
                  <a:cubicBezTo>
                    <a:pt x="31289" y="9341"/>
                    <a:pt x="30722" y="8707"/>
                    <a:pt x="29855" y="8707"/>
                  </a:cubicBezTo>
                  <a:cubicBezTo>
                    <a:pt x="29688" y="8673"/>
                    <a:pt x="29521" y="8840"/>
                    <a:pt x="29588" y="8974"/>
                  </a:cubicBezTo>
                  <a:cubicBezTo>
                    <a:pt x="29755" y="10275"/>
                    <a:pt x="31023" y="11075"/>
                    <a:pt x="31723" y="12176"/>
                  </a:cubicBezTo>
                  <a:lnTo>
                    <a:pt x="31256" y="11876"/>
                  </a:lnTo>
                  <a:cubicBezTo>
                    <a:pt x="30889" y="11676"/>
                    <a:pt x="30489" y="11642"/>
                    <a:pt x="30089" y="11609"/>
                  </a:cubicBezTo>
                  <a:cubicBezTo>
                    <a:pt x="29855" y="11475"/>
                    <a:pt x="29688" y="11776"/>
                    <a:pt x="29822" y="11976"/>
                  </a:cubicBezTo>
                  <a:cubicBezTo>
                    <a:pt x="29888" y="12143"/>
                    <a:pt x="30022" y="12243"/>
                    <a:pt x="30189" y="12309"/>
                  </a:cubicBezTo>
                  <a:cubicBezTo>
                    <a:pt x="29955" y="12209"/>
                    <a:pt x="29755" y="12509"/>
                    <a:pt x="29822" y="12676"/>
                  </a:cubicBezTo>
                  <a:cubicBezTo>
                    <a:pt x="30155" y="13210"/>
                    <a:pt x="30589" y="13577"/>
                    <a:pt x="31023" y="13944"/>
                  </a:cubicBezTo>
                  <a:cubicBezTo>
                    <a:pt x="30422" y="13710"/>
                    <a:pt x="29822" y="13477"/>
                    <a:pt x="29121" y="13310"/>
                  </a:cubicBezTo>
                  <a:cubicBezTo>
                    <a:pt x="28888" y="13277"/>
                    <a:pt x="28621" y="13277"/>
                    <a:pt x="28387" y="13310"/>
                  </a:cubicBezTo>
                  <a:cubicBezTo>
                    <a:pt x="28087" y="13277"/>
                    <a:pt x="27687" y="13310"/>
                    <a:pt x="27353" y="13210"/>
                  </a:cubicBezTo>
                  <a:cubicBezTo>
                    <a:pt x="26820" y="12976"/>
                    <a:pt x="26353" y="12376"/>
                    <a:pt x="25919" y="12009"/>
                  </a:cubicBezTo>
                  <a:cubicBezTo>
                    <a:pt x="24885" y="11242"/>
                    <a:pt x="23651" y="10875"/>
                    <a:pt x="22516" y="10341"/>
                  </a:cubicBezTo>
                  <a:cubicBezTo>
                    <a:pt x="21316" y="9741"/>
                    <a:pt x="20282" y="8907"/>
                    <a:pt x="18881" y="8440"/>
                  </a:cubicBezTo>
                  <a:cubicBezTo>
                    <a:pt x="17513" y="7973"/>
                    <a:pt x="16012" y="7806"/>
                    <a:pt x="14644" y="7339"/>
                  </a:cubicBezTo>
                  <a:cubicBezTo>
                    <a:pt x="14110" y="7106"/>
                    <a:pt x="13643" y="6805"/>
                    <a:pt x="13110" y="6672"/>
                  </a:cubicBezTo>
                  <a:cubicBezTo>
                    <a:pt x="12409" y="6438"/>
                    <a:pt x="11709" y="6372"/>
                    <a:pt x="11142" y="5905"/>
                  </a:cubicBezTo>
                  <a:cubicBezTo>
                    <a:pt x="10174" y="5171"/>
                    <a:pt x="9641" y="4304"/>
                    <a:pt x="8406" y="3937"/>
                  </a:cubicBezTo>
                  <a:cubicBezTo>
                    <a:pt x="7306" y="3636"/>
                    <a:pt x="6171" y="3203"/>
                    <a:pt x="5037" y="3303"/>
                  </a:cubicBezTo>
                  <a:cubicBezTo>
                    <a:pt x="3670" y="3570"/>
                    <a:pt x="2202" y="3703"/>
                    <a:pt x="934" y="3103"/>
                  </a:cubicBezTo>
                  <a:cubicBezTo>
                    <a:pt x="768" y="3003"/>
                    <a:pt x="601" y="3069"/>
                    <a:pt x="501" y="3203"/>
                  </a:cubicBezTo>
                  <a:cubicBezTo>
                    <a:pt x="367" y="3670"/>
                    <a:pt x="0" y="4103"/>
                    <a:pt x="201" y="4604"/>
                  </a:cubicBezTo>
                  <a:cubicBezTo>
                    <a:pt x="301" y="5004"/>
                    <a:pt x="834" y="5404"/>
                    <a:pt x="1201" y="5605"/>
                  </a:cubicBezTo>
                  <a:cubicBezTo>
                    <a:pt x="1868" y="6072"/>
                    <a:pt x="2636" y="6305"/>
                    <a:pt x="3203" y="6872"/>
                  </a:cubicBezTo>
                  <a:cubicBezTo>
                    <a:pt x="3803" y="7406"/>
                    <a:pt x="4203" y="8006"/>
                    <a:pt x="4604" y="8607"/>
                  </a:cubicBezTo>
                  <a:cubicBezTo>
                    <a:pt x="4971" y="9040"/>
                    <a:pt x="5404" y="9407"/>
                    <a:pt x="5838" y="9707"/>
                  </a:cubicBezTo>
                  <a:cubicBezTo>
                    <a:pt x="6138" y="9908"/>
                    <a:pt x="6438" y="10074"/>
                    <a:pt x="6672" y="10275"/>
                  </a:cubicBezTo>
                  <a:cubicBezTo>
                    <a:pt x="7039" y="10541"/>
                    <a:pt x="7072" y="10875"/>
                    <a:pt x="7172" y="11275"/>
                  </a:cubicBezTo>
                  <a:cubicBezTo>
                    <a:pt x="7372" y="11776"/>
                    <a:pt x="7739" y="12076"/>
                    <a:pt x="8106" y="12343"/>
                  </a:cubicBezTo>
                  <a:cubicBezTo>
                    <a:pt x="8773" y="12876"/>
                    <a:pt x="8973" y="13710"/>
                    <a:pt x="9207" y="14544"/>
                  </a:cubicBezTo>
                  <a:cubicBezTo>
                    <a:pt x="9641" y="15712"/>
                    <a:pt x="10575" y="16512"/>
                    <a:pt x="11542" y="17346"/>
                  </a:cubicBezTo>
                  <a:cubicBezTo>
                    <a:pt x="12109" y="17813"/>
                    <a:pt x="12443" y="18314"/>
                    <a:pt x="12976" y="18781"/>
                  </a:cubicBezTo>
                  <a:cubicBezTo>
                    <a:pt x="13477" y="19148"/>
                    <a:pt x="14077" y="19448"/>
                    <a:pt x="14711" y="19681"/>
                  </a:cubicBezTo>
                  <a:cubicBezTo>
                    <a:pt x="16012" y="20148"/>
                    <a:pt x="17313" y="20549"/>
                    <a:pt x="18614" y="20982"/>
                  </a:cubicBezTo>
                  <a:lnTo>
                    <a:pt x="19281" y="21316"/>
                  </a:lnTo>
                  <a:cubicBezTo>
                    <a:pt x="19281" y="21483"/>
                    <a:pt x="19414" y="21583"/>
                    <a:pt x="19581" y="21516"/>
                  </a:cubicBezTo>
                  <a:lnTo>
                    <a:pt x="19748" y="21516"/>
                  </a:lnTo>
                  <a:cubicBezTo>
                    <a:pt x="20882" y="22216"/>
                    <a:pt x="21783" y="23184"/>
                    <a:pt x="22750" y="24084"/>
                  </a:cubicBezTo>
                  <a:cubicBezTo>
                    <a:pt x="23117" y="24351"/>
                    <a:pt x="23384" y="24652"/>
                    <a:pt x="23751" y="24918"/>
                  </a:cubicBezTo>
                  <a:cubicBezTo>
                    <a:pt x="24018" y="25419"/>
                    <a:pt x="24284" y="26019"/>
                    <a:pt x="24451" y="26520"/>
                  </a:cubicBezTo>
                  <a:cubicBezTo>
                    <a:pt x="24751" y="27353"/>
                    <a:pt x="24718" y="27887"/>
                    <a:pt x="24518" y="28754"/>
                  </a:cubicBezTo>
                  <a:cubicBezTo>
                    <a:pt x="24384" y="29221"/>
                    <a:pt x="24351" y="29688"/>
                    <a:pt x="24451" y="30189"/>
                  </a:cubicBezTo>
                  <a:cubicBezTo>
                    <a:pt x="24551" y="30589"/>
                    <a:pt x="24618" y="30923"/>
                    <a:pt x="24718" y="31256"/>
                  </a:cubicBezTo>
                  <a:lnTo>
                    <a:pt x="24718" y="31390"/>
                  </a:lnTo>
                  <a:cubicBezTo>
                    <a:pt x="24651" y="31957"/>
                    <a:pt x="24418" y="32490"/>
                    <a:pt x="24384" y="33024"/>
                  </a:cubicBezTo>
                  <a:cubicBezTo>
                    <a:pt x="24284" y="33658"/>
                    <a:pt x="24151" y="34192"/>
                    <a:pt x="23951" y="34725"/>
                  </a:cubicBezTo>
                  <a:cubicBezTo>
                    <a:pt x="23651" y="35326"/>
                    <a:pt x="23350" y="35860"/>
                    <a:pt x="22983" y="36293"/>
                  </a:cubicBezTo>
                  <a:cubicBezTo>
                    <a:pt x="22583" y="36827"/>
                    <a:pt x="22150" y="37160"/>
                    <a:pt x="21716" y="37594"/>
                  </a:cubicBezTo>
                  <a:cubicBezTo>
                    <a:pt x="21149" y="38328"/>
                    <a:pt x="20315" y="39362"/>
                    <a:pt x="20448" y="40329"/>
                  </a:cubicBezTo>
                  <a:cubicBezTo>
                    <a:pt x="20448" y="40396"/>
                    <a:pt x="20515" y="40329"/>
                    <a:pt x="20515" y="40329"/>
                  </a:cubicBezTo>
                  <a:cubicBezTo>
                    <a:pt x="20815" y="39796"/>
                    <a:pt x="20982" y="39195"/>
                    <a:pt x="21349" y="38662"/>
                  </a:cubicBezTo>
                  <a:cubicBezTo>
                    <a:pt x="21716" y="38161"/>
                    <a:pt x="22183" y="37728"/>
                    <a:pt x="22617" y="37294"/>
                  </a:cubicBezTo>
                  <a:cubicBezTo>
                    <a:pt x="23484" y="36593"/>
                    <a:pt x="24018" y="35626"/>
                    <a:pt x="24418" y="34625"/>
                  </a:cubicBezTo>
                  <a:cubicBezTo>
                    <a:pt x="24651" y="34192"/>
                    <a:pt x="24785" y="33725"/>
                    <a:pt x="24818" y="33258"/>
                  </a:cubicBezTo>
                  <a:cubicBezTo>
                    <a:pt x="24851" y="33558"/>
                    <a:pt x="24818" y="33958"/>
                    <a:pt x="24851" y="34292"/>
                  </a:cubicBezTo>
                  <a:cubicBezTo>
                    <a:pt x="24851" y="34992"/>
                    <a:pt x="24651" y="35459"/>
                    <a:pt x="24351" y="36126"/>
                  </a:cubicBezTo>
                  <a:cubicBezTo>
                    <a:pt x="24051" y="36660"/>
                    <a:pt x="23817" y="37261"/>
                    <a:pt x="23584" y="37894"/>
                  </a:cubicBezTo>
                  <a:cubicBezTo>
                    <a:pt x="23284" y="38395"/>
                    <a:pt x="23150" y="38862"/>
                    <a:pt x="23184" y="39262"/>
                  </a:cubicBezTo>
                  <a:lnTo>
                    <a:pt x="23117" y="39262"/>
                  </a:lnTo>
                  <a:cubicBezTo>
                    <a:pt x="22783" y="40096"/>
                    <a:pt x="22450" y="40963"/>
                    <a:pt x="22049" y="41864"/>
                  </a:cubicBezTo>
                  <a:cubicBezTo>
                    <a:pt x="21716" y="42531"/>
                    <a:pt x="21716" y="43165"/>
                    <a:pt x="21716" y="43965"/>
                  </a:cubicBezTo>
                  <a:cubicBezTo>
                    <a:pt x="21683" y="44199"/>
                    <a:pt x="22083" y="44165"/>
                    <a:pt x="22049" y="43932"/>
                  </a:cubicBezTo>
                  <a:cubicBezTo>
                    <a:pt x="22083" y="43598"/>
                    <a:pt x="22049" y="43198"/>
                    <a:pt x="22083" y="42831"/>
                  </a:cubicBezTo>
                  <a:cubicBezTo>
                    <a:pt x="22216" y="42431"/>
                    <a:pt x="22316" y="42064"/>
                    <a:pt x="22550" y="41597"/>
                  </a:cubicBezTo>
                  <a:cubicBezTo>
                    <a:pt x="22817" y="41163"/>
                    <a:pt x="23050" y="40630"/>
                    <a:pt x="23284" y="40096"/>
                  </a:cubicBezTo>
                  <a:cubicBezTo>
                    <a:pt x="23317" y="40329"/>
                    <a:pt x="23450" y="40663"/>
                    <a:pt x="23551" y="40997"/>
                  </a:cubicBezTo>
                  <a:cubicBezTo>
                    <a:pt x="23884" y="41664"/>
                    <a:pt x="23984" y="42231"/>
                    <a:pt x="23984" y="42865"/>
                  </a:cubicBezTo>
                  <a:lnTo>
                    <a:pt x="23951" y="43098"/>
                  </a:lnTo>
                  <a:cubicBezTo>
                    <a:pt x="23917" y="44132"/>
                    <a:pt x="23450" y="44966"/>
                    <a:pt x="23117" y="45867"/>
                  </a:cubicBezTo>
                  <a:cubicBezTo>
                    <a:pt x="22783" y="46734"/>
                    <a:pt x="22683" y="47601"/>
                    <a:pt x="22750" y="48402"/>
                  </a:cubicBezTo>
                  <a:cubicBezTo>
                    <a:pt x="22750" y="48469"/>
                    <a:pt x="22750" y="48469"/>
                    <a:pt x="22750" y="48402"/>
                  </a:cubicBezTo>
                  <a:cubicBezTo>
                    <a:pt x="22783" y="47368"/>
                    <a:pt x="22983" y="46334"/>
                    <a:pt x="23484" y="45366"/>
                  </a:cubicBezTo>
                  <a:cubicBezTo>
                    <a:pt x="23784" y="44833"/>
                    <a:pt x="23917" y="44366"/>
                    <a:pt x="24051" y="43832"/>
                  </a:cubicBezTo>
                  <a:cubicBezTo>
                    <a:pt x="24151" y="44232"/>
                    <a:pt x="24218" y="44566"/>
                    <a:pt x="24318" y="44966"/>
                  </a:cubicBezTo>
                  <a:cubicBezTo>
                    <a:pt x="24418" y="45633"/>
                    <a:pt x="24418" y="46267"/>
                    <a:pt x="24518" y="46834"/>
                  </a:cubicBezTo>
                  <a:cubicBezTo>
                    <a:pt x="24585" y="47635"/>
                    <a:pt x="24018" y="48302"/>
                    <a:pt x="23884" y="49002"/>
                  </a:cubicBezTo>
                  <a:cubicBezTo>
                    <a:pt x="23484" y="50237"/>
                    <a:pt x="23517" y="51437"/>
                    <a:pt x="24018" y="52605"/>
                  </a:cubicBezTo>
                  <a:cubicBezTo>
                    <a:pt x="24551" y="53772"/>
                    <a:pt x="25452" y="54740"/>
                    <a:pt x="25986" y="55907"/>
                  </a:cubicBezTo>
                  <a:cubicBezTo>
                    <a:pt x="26286" y="56608"/>
                    <a:pt x="26219" y="57208"/>
                    <a:pt x="25886" y="57975"/>
                  </a:cubicBezTo>
                  <a:cubicBezTo>
                    <a:pt x="25752" y="58542"/>
                    <a:pt x="25552" y="59076"/>
                    <a:pt x="25652" y="59643"/>
                  </a:cubicBezTo>
                  <a:cubicBezTo>
                    <a:pt x="25752" y="59977"/>
                    <a:pt x="25886" y="60277"/>
                    <a:pt x="25919" y="60711"/>
                  </a:cubicBezTo>
                  <a:cubicBezTo>
                    <a:pt x="25886" y="60944"/>
                    <a:pt x="25852" y="61178"/>
                    <a:pt x="25919" y="61478"/>
                  </a:cubicBezTo>
                  <a:cubicBezTo>
                    <a:pt x="26086" y="61978"/>
                    <a:pt x="26453" y="62345"/>
                    <a:pt x="26786" y="62779"/>
                  </a:cubicBezTo>
                  <a:cubicBezTo>
                    <a:pt x="27653" y="63679"/>
                    <a:pt x="28521" y="64580"/>
                    <a:pt x="29355" y="65547"/>
                  </a:cubicBezTo>
                  <a:cubicBezTo>
                    <a:pt x="29788" y="66081"/>
                    <a:pt x="30122" y="66582"/>
                    <a:pt x="30522" y="67182"/>
                  </a:cubicBezTo>
                  <a:cubicBezTo>
                    <a:pt x="30856" y="67782"/>
                    <a:pt x="31456" y="68249"/>
                    <a:pt x="31790" y="68917"/>
                  </a:cubicBezTo>
                  <a:cubicBezTo>
                    <a:pt x="32023" y="69417"/>
                    <a:pt x="32123" y="70151"/>
                    <a:pt x="32290" y="70718"/>
                  </a:cubicBezTo>
                  <a:cubicBezTo>
                    <a:pt x="32457" y="71318"/>
                    <a:pt x="32724" y="71885"/>
                    <a:pt x="32991" y="72386"/>
                  </a:cubicBezTo>
                  <a:cubicBezTo>
                    <a:pt x="33491" y="73553"/>
                    <a:pt x="34091" y="74521"/>
                    <a:pt x="34792" y="75555"/>
                  </a:cubicBezTo>
                  <a:cubicBezTo>
                    <a:pt x="35125" y="76055"/>
                    <a:pt x="35526" y="76655"/>
                    <a:pt x="35793" y="77323"/>
                  </a:cubicBezTo>
                  <a:cubicBezTo>
                    <a:pt x="36160" y="78257"/>
                    <a:pt x="35993" y="79024"/>
                    <a:pt x="35659" y="79958"/>
                  </a:cubicBezTo>
                  <a:cubicBezTo>
                    <a:pt x="35326" y="80858"/>
                    <a:pt x="34325" y="81859"/>
                    <a:pt x="34458" y="82927"/>
                  </a:cubicBezTo>
                  <a:cubicBezTo>
                    <a:pt x="34658" y="83961"/>
                    <a:pt x="35759" y="84728"/>
                    <a:pt x="36226" y="85662"/>
                  </a:cubicBezTo>
                  <a:cubicBezTo>
                    <a:pt x="36460" y="86162"/>
                    <a:pt x="36560" y="86829"/>
                    <a:pt x="36727" y="87396"/>
                  </a:cubicBezTo>
                  <a:cubicBezTo>
                    <a:pt x="36993" y="88064"/>
                    <a:pt x="37227" y="88797"/>
                    <a:pt x="37460" y="89465"/>
                  </a:cubicBezTo>
                  <a:cubicBezTo>
                    <a:pt x="37961" y="90632"/>
                    <a:pt x="38561" y="91833"/>
                    <a:pt x="39128" y="93000"/>
                  </a:cubicBezTo>
                  <a:cubicBezTo>
                    <a:pt x="39662" y="93934"/>
                    <a:pt x="40463" y="94735"/>
                    <a:pt x="41430" y="95335"/>
                  </a:cubicBezTo>
                  <a:cubicBezTo>
                    <a:pt x="43665" y="96703"/>
                    <a:pt x="46834" y="96803"/>
                    <a:pt x="49369" y="96370"/>
                  </a:cubicBezTo>
                  <a:cubicBezTo>
                    <a:pt x="51804" y="95936"/>
                    <a:pt x="53906" y="95536"/>
                    <a:pt x="55507" y="93534"/>
                  </a:cubicBezTo>
                  <a:cubicBezTo>
                    <a:pt x="55874" y="93101"/>
                    <a:pt x="56174" y="92567"/>
                    <a:pt x="56374" y="92033"/>
                  </a:cubicBezTo>
                  <a:cubicBezTo>
                    <a:pt x="56674" y="91533"/>
                    <a:pt x="56441" y="90132"/>
                    <a:pt x="56674" y="89531"/>
                  </a:cubicBezTo>
                  <a:cubicBezTo>
                    <a:pt x="56808" y="88998"/>
                    <a:pt x="57675" y="88998"/>
                    <a:pt x="57842" y="88864"/>
                  </a:cubicBezTo>
                  <a:cubicBezTo>
                    <a:pt x="58309" y="88431"/>
                    <a:pt x="58142" y="87697"/>
                    <a:pt x="58375" y="87096"/>
                  </a:cubicBezTo>
                  <a:cubicBezTo>
                    <a:pt x="58576" y="86729"/>
                    <a:pt x="58676" y="85629"/>
                    <a:pt x="58976" y="85262"/>
                  </a:cubicBezTo>
                  <a:cubicBezTo>
                    <a:pt x="59243" y="84795"/>
                    <a:pt x="60143" y="83927"/>
                    <a:pt x="60343" y="83560"/>
                  </a:cubicBezTo>
                  <a:cubicBezTo>
                    <a:pt x="60844" y="82660"/>
                    <a:pt x="59910" y="82493"/>
                    <a:pt x="59610" y="81659"/>
                  </a:cubicBezTo>
                  <a:cubicBezTo>
                    <a:pt x="58409" y="80258"/>
                    <a:pt x="58642" y="79624"/>
                    <a:pt x="57942" y="78590"/>
                  </a:cubicBezTo>
                  <a:cubicBezTo>
                    <a:pt x="57141" y="77323"/>
                    <a:pt x="57942" y="75254"/>
                    <a:pt x="58075" y="73920"/>
                  </a:cubicBezTo>
                  <a:cubicBezTo>
                    <a:pt x="58209" y="72719"/>
                    <a:pt x="57074" y="72219"/>
                    <a:pt x="56874" y="71051"/>
                  </a:cubicBezTo>
                  <a:cubicBezTo>
                    <a:pt x="58008" y="68883"/>
                    <a:pt x="58008" y="68883"/>
                    <a:pt x="58142" y="67716"/>
                  </a:cubicBezTo>
                  <a:cubicBezTo>
                    <a:pt x="58275" y="66348"/>
                    <a:pt x="58142" y="65381"/>
                    <a:pt x="58375" y="64146"/>
                  </a:cubicBezTo>
                  <a:cubicBezTo>
                    <a:pt x="58442" y="63446"/>
                    <a:pt x="57875" y="62812"/>
                    <a:pt x="57875" y="62178"/>
                  </a:cubicBezTo>
                  <a:cubicBezTo>
                    <a:pt x="57942" y="61378"/>
                    <a:pt x="58509" y="60577"/>
                    <a:pt x="58776" y="59810"/>
                  </a:cubicBezTo>
                  <a:cubicBezTo>
                    <a:pt x="59076" y="58476"/>
                    <a:pt x="59610" y="57275"/>
                    <a:pt x="60077" y="55974"/>
                  </a:cubicBezTo>
                  <a:cubicBezTo>
                    <a:pt x="60310" y="55340"/>
                    <a:pt x="60444" y="54740"/>
                    <a:pt x="60677" y="54106"/>
                  </a:cubicBezTo>
                  <a:cubicBezTo>
                    <a:pt x="60911" y="53506"/>
                    <a:pt x="60911" y="53339"/>
                    <a:pt x="61077" y="52738"/>
                  </a:cubicBezTo>
                  <a:cubicBezTo>
                    <a:pt x="60644" y="52271"/>
                    <a:pt x="61511" y="50070"/>
                    <a:pt x="61411" y="49036"/>
                  </a:cubicBezTo>
                  <a:cubicBezTo>
                    <a:pt x="61211" y="47801"/>
                    <a:pt x="60844" y="46100"/>
                    <a:pt x="61544" y="44966"/>
                  </a:cubicBezTo>
                  <a:cubicBezTo>
                    <a:pt x="61845" y="44366"/>
                    <a:pt x="62478" y="44266"/>
                    <a:pt x="62845" y="43765"/>
                  </a:cubicBezTo>
                  <a:cubicBezTo>
                    <a:pt x="63045" y="43632"/>
                    <a:pt x="63045" y="43465"/>
                    <a:pt x="63145" y="43332"/>
                  </a:cubicBezTo>
                  <a:cubicBezTo>
                    <a:pt x="63346" y="42865"/>
                    <a:pt x="63546" y="42731"/>
                    <a:pt x="63879" y="42364"/>
                  </a:cubicBezTo>
                  <a:cubicBezTo>
                    <a:pt x="64246" y="42164"/>
                    <a:pt x="64513" y="41864"/>
                    <a:pt x="64546" y="41497"/>
                  </a:cubicBezTo>
                  <a:cubicBezTo>
                    <a:pt x="64647" y="41163"/>
                    <a:pt x="64680" y="40863"/>
                    <a:pt x="64880" y="40563"/>
                  </a:cubicBezTo>
                  <a:cubicBezTo>
                    <a:pt x="64913" y="40329"/>
                    <a:pt x="65080" y="40196"/>
                    <a:pt x="65114" y="39962"/>
                  </a:cubicBezTo>
                  <a:cubicBezTo>
                    <a:pt x="65280" y="39095"/>
                    <a:pt x="64280" y="38028"/>
                    <a:pt x="63646" y="37461"/>
                  </a:cubicBezTo>
                  <a:cubicBezTo>
                    <a:pt x="63212" y="37027"/>
                    <a:pt x="62612" y="36727"/>
                    <a:pt x="62278" y="36193"/>
                  </a:cubicBezTo>
                  <a:cubicBezTo>
                    <a:pt x="62045" y="35960"/>
                    <a:pt x="61945" y="35626"/>
                    <a:pt x="61744" y="35192"/>
                  </a:cubicBezTo>
                  <a:cubicBezTo>
                    <a:pt x="62612" y="35860"/>
                    <a:pt x="63546" y="36260"/>
                    <a:pt x="64446" y="36760"/>
                  </a:cubicBezTo>
                  <a:cubicBezTo>
                    <a:pt x="65114" y="37227"/>
                    <a:pt x="66381" y="37861"/>
                    <a:pt x="66448" y="38728"/>
                  </a:cubicBezTo>
                  <a:lnTo>
                    <a:pt x="66448" y="38728"/>
                  </a:lnTo>
                  <a:cubicBezTo>
                    <a:pt x="66448" y="38028"/>
                    <a:pt x="65547" y="37461"/>
                    <a:pt x="65047" y="37060"/>
                  </a:cubicBezTo>
                  <a:cubicBezTo>
                    <a:pt x="64680" y="36794"/>
                    <a:pt x="64313" y="36427"/>
                    <a:pt x="63879" y="36160"/>
                  </a:cubicBezTo>
                  <a:cubicBezTo>
                    <a:pt x="63346" y="35759"/>
                    <a:pt x="62745" y="35459"/>
                    <a:pt x="62245" y="35092"/>
                  </a:cubicBezTo>
                  <a:cubicBezTo>
                    <a:pt x="62011" y="34992"/>
                    <a:pt x="61711" y="34725"/>
                    <a:pt x="61511" y="34525"/>
                  </a:cubicBezTo>
                  <a:lnTo>
                    <a:pt x="60911" y="33191"/>
                  </a:lnTo>
                  <a:cubicBezTo>
                    <a:pt x="61811" y="33858"/>
                    <a:pt x="62779" y="34425"/>
                    <a:pt x="63779" y="34859"/>
                  </a:cubicBezTo>
                  <a:cubicBezTo>
                    <a:pt x="64980" y="35393"/>
                    <a:pt x="65881" y="36060"/>
                    <a:pt x="66715" y="36927"/>
                  </a:cubicBezTo>
                  <a:lnTo>
                    <a:pt x="66815" y="36860"/>
                  </a:lnTo>
                  <a:cubicBezTo>
                    <a:pt x="66181" y="35993"/>
                    <a:pt x="65480" y="35292"/>
                    <a:pt x="64480" y="34792"/>
                  </a:cubicBezTo>
                  <a:cubicBezTo>
                    <a:pt x="63979" y="34492"/>
                    <a:pt x="63379" y="34192"/>
                    <a:pt x="62845" y="33791"/>
                  </a:cubicBezTo>
                  <a:cubicBezTo>
                    <a:pt x="62345" y="33424"/>
                    <a:pt x="61811" y="33058"/>
                    <a:pt x="61311" y="32591"/>
                  </a:cubicBezTo>
                  <a:cubicBezTo>
                    <a:pt x="61011" y="32390"/>
                    <a:pt x="60644" y="32124"/>
                    <a:pt x="60343" y="31857"/>
                  </a:cubicBezTo>
                  <a:lnTo>
                    <a:pt x="59977" y="31089"/>
                  </a:lnTo>
                  <a:cubicBezTo>
                    <a:pt x="59710" y="30656"/>
                    <a:pt x="59443" y="30155"/>
                    <a:pt x="59076" y="29789"/>
                  </a:cubicBezTo>
                  <a:cubicBezTo>
                    <a:pt x="58942" y="29622"/>
                    <a:pt x="58709" y="29422"/>
                    <a:pt x="58576" y="29355"/>
                  </a:cubicBezTo>
                  <a:cubicBezTo>
                    <a:pt x="58576" y="29255"/>
                    <a:pt x="58509" y="29255"/>
                    <a:pt x="58509" y="29255"/>
                  </a:cubicBezTo>
                  <a:cubicBezTo>
                    <a:pt x="58509" y="29188"/>
                    <a:pt x="58442" y="29088"/>
                    <a:pt x="58342" y="29155"/>
                  </a:cubicBezTo>
                  <a:cubicBezTo>
                    <a:pt x="58342" y="29155"/>
                    <a:pt x="58342" y="29088"/>
                    <a:pt x="58275" y="29055"/>
                  </a:cubicBezTo>
                  <a:cubicBezTo>
                    <a:pt x="58209" y="28821"/>
                    <a:pt x="58175" y="28588"/>
                    <a:pt x="58142" y="28254"/>
                  </a:cubicBezTo>
                  <a:cubicBezTo>
                    <a:pt x="58042" y="28254"/>
                    <a:pt x="58042" y="28254"/>
                    <a:pt x="58042" y="28154"/>
                  </a:cubicBezTo>
                  <a:cubicBezTo>
                    <a:pt x="58342" y="27087"/>
                    <a:pt x="59810" y="26053"/>
                    <a:pt x="60810" y="25686"/>
                  </a:cubicBezTo>
                  <a:cubicBezTo>
                    <a:pt x="62145" y="25119"/>
                    <a:pt x="63713" y="25285"/>
                    <a:pt x="65114" y="24985"/>
                  </a:cubicBezTo>
                  <a:cubicBezTo>
                    <a:pt x="67649" y="24385"/>
                    <a:pt x="69950" y="23050"/>
                    <a:pt x="71818" y="21249"/>
                  </a:cubicBezTo>
                  <a:cubicBezTo>
                    <a:pt x="72886" y="20182"/>
                    <a:pt x="74120" y="19848"/>
                    <a:pt x="75454" y="19281"/>
                  </a:cubicBezTo>
                  <a:cubicBezTo>
                    <a:pt x="76622" y="18747"/>
                    <a:pt x="77856" y="18581"/>
                    <a:pt x="78890" y="17813"/>
                  </a:cubicBezTo>
                  <a:cubicBezTo>
                    <a:pt x="80024" y="17046"/>
                    <a:pt x="81158" y="16145"/>
                    <a:pt x="82192" y="15311"/>
                  </a:cubicBezTo>
                  <a:cubicBezTo>
                    <a:pt x="83160" y="14478"/>
                    <a:pt x="83860" y="13343"/>
                    <a:pt x="84894" y="12576"/>
                  </a:cubicBezTo>
                  <a:cubicBezTo>
                    <a:pt x="85595" y="12009"/>
                    <a:pt x="86729" y="11742"/>
                    <a:pt x="86929" y="10808"/>
                  </a:cubicBezTo>
                  <a:cubicBezTo>
                    <a:pt x="87029" y="10441"/>
                    <a:pt x="87363" y="9107"/>
                    <a:pt x="86829" y="8807"/>
                  </a:cubicBezTo>
                  <a:cubicBezTo>
                    <a:pt x="86362" y="8540"/>
                    <a:pt x="85762" y="9007"/>
                    <a:pt x="85428" y="9207"/>
                  </a:cubicBezTo>
                  <a:cubicBezTo>
                    <a:pt x="85161" y="9441"/>
                    <a:pt x="84894" y="9707"/>
                    <a:pt x="84627" y="9941"/>
                  </a:cubicBezTo>
                  <a:cubicBezTo>
                    <a:pt x="84127" y="10174"/>
                    <a:pt x="83560" y="10141"/>
                    <a:pt x="83060" y="10375"/>
                  </a:cubicBezTo>
                  <a:cubicBezTo>
                    <a:pt x="82459" y="10708"/>
                    <a:pt x="82092" y="11242"/>
                    <a:pt x="81425" y="11409"/>
                  </a:cubicBezTo>
                  <a:cubicBezTo>
                    <a:pt x="80791" y="11575"/>
                    <a:pt x="79991" y="11575"/>
                    <a:pt x="79290" y="11475"/>
                  </a:cubicBezTo>
                  <a:cubicBezTo>
                    <a:pt x="78957" y="11442"/>
                    <a:pt x="78723" y="11509"/>
                    <a:pt x="78390" y="11475"/>
                  </a:cubicBezTo>
                  <a:cubicBezTo>
                    <a:pt x="77989" y="11509"/>
                    <a:pt x="77589" y="11442"/>
                    <a:pt x="77222" y="11409"/>
                  </a:cubicBezTo>
                  <a:cubicBezTo>
                    <a:pt x="76588" y="11342"/>
                    <a:pt x="76055" y="11042"/>
                    <a:pt x="75421" y="10975"/>
                  </a:cubicBezTo>
                  <a:cubicBezTo>
                    <a:pt x="74487" y="10875"/>
                    <a:pt x="73786" y="11509"/>
                    <a:pt x="73219" y="12176"/>
                  </a:cubicBezTo>
                  <a:cubicBezTo>
                    <a:pt x="72852" y="12610"/>
                    <a:pt x="72552" y="13043"/>
                    <a:pt x="71985" y="13210"/>
                  </a:cubicBezTo>
                  <a:cubicBezTo>
                    <a:pt x="71418" y="13310"/>
                    <a:pt x="70784" y="13243"/>
                    <a:pt x="70251" y="13177"/>
                  </a:cubicBezTo>
                  <a:cubicBezTo>
                    <a:pt x="69683" y="13210"/>
                    <a:pt x="69050" y="13043"/>
                    <a:pt x="68516" y="13010"/>
                  </a:cubicBezTo>
                  <a:cubicBezTo>
                    <a:pt x="67949" y="12943"/>
                    <a:pt x="67615" y="13043"/>
                    <a:pt x="67115" y="13243"/>
                  </a:cubicBezTo>
                  <a:cubicBezTo>
                    <a:pt x="66715" y="13343"/>
                    <a:pt x="66414" y="13310"/>
                    <a:pt x="66014" y="13210"/>
                  </a:cubicBezTo>
                  <a:lnTo>
                    <a:pt x="65314" y="13110"/>
                  </a:lnTo>
                  <a:cubicBezTo>
                    <a:pt x="64680" y="13143"/>
                    <a:pt x="64313" y="13577"/>
                    <a:pt x="63713" y="13744"/>
                  </a:cubicBezTo>
                  <a:lnTo>
                    <a:pt x="61778" y="14011"/>
                  </a:lnTo>
                  <a:cubicBezTo>
                    <a:pt x="61144" y="14077"/>
                    <a:pt x="60544" y="14344"/>
                    <a:pt x="59810" y="14411"/>
                  </a:cubicBezTo>
                  <a:cubicBezTo>
                    <a:pt x="59243" y="14511"/>
                    <a:pt x="58676" y="14611"/>
                    <a:pt x="58042" y="14711"/>
                  </a:cubicBezTo>
                  <a:cubicBezTo>
                    <a:pt x="57375" y="14878"/>
                    <a:pt x="56674" y="14945"/>
                    <a:pt x="56007" y="15111"/>
                  </a:cubicBezTo>
                  <a:cubicBezTo>
                    <a:pt x="55340" y="15278"/>
                    <a:pt x="54973" y="15645"/>
                    <a:pt x="54139" y="15478"/>
                  </a:cubicBezTo>
                  <a:cubicBezTo>
                    <a:pt x="53572" y="15412"/>
                    <a:pt x="53038" y="15178"/>
                    <a:pt x="52404" y="15111"/>
                  </a:cubicBezTo>
                  <a:lnTo>
                    <a:pt x="51637" y="15011"/>
                  </a:lnTo>
                  <a:cubicBezTo>
                    <a:pt x="51237" y="15045"/>
                    <a:pt x="50737" y="15078"/>
                    <a:pt x="50370" y="14878"/>
                  </a:cubicBezTo>
                  <a:cubicBezTo>
                    <a:pt x="49669" y="14644"/>
                    <a:pt x="49002" y="14411"/>
                    <a:pt x="48368" y="14177"/>
                  </a:cubicBezTo>
                  <a:cubicBezTo>
                    <a:pt x="47935" y="13977"/>
                    <a:pt x="47634" y="13544"/>
                    <a:pt x="47201" y="13177"/>
                  </a:cubicBezTo>
                  <a:cubicBezTo>
                    <a:pt x="46767" y="12810"/>
                    <a:pt x="47167" y="12843"/>
                    <a:pt x="46567" y="12543"/>
                  </a:cubicBezTo>
                  <a:cubicBezTo>
                    <a:pt x="46500" y="12543"/>
                    <a:pt x="46667" y="12243"/>
                    <a:pt x="46534" y="12143"/>
                  </a:cubicBezTo>
                  <a:cubicBezTo>
                    <a:pt x="46934" y="10608"/>
                    <a:pt x="46567" y="8874"/>
                    <a:pt x="47601" y="7639"/>
                  </a:cubicBezTo>
                  <a:cubicBezTo>
                    <a:pt x="48135" y="7072"/>
                    <a:pt x="48435" y="6472"/>
                    <a:pt x="48835" y="5805"/>
                  </a:cubicBezTo>
                  <a:cubicBezTo>
                    <a:pt x="49236" y="5037"/>
                    <a:pt x="49502" y="4204"/>
                    <a:pt x="50036" y="3603"/>
                  </a:cubicBezTo>
                  <a:cubicBezTo>
                    <a:pt x="50103" y="3536"/>
                    <a:pt x="50069" y="3303"/>
                    <a:pt x="49903" y="3370"/>
                  </a:cubicBezTo>
                  <a:cubicBezTo>
                    <a:pt x="49402" y="3636"/>
                    <a:pt x="48969" y="3803"/>
                    <a:pt x="48602" y="4170"/>
                  </a:cubicBezTo>
                  <a:cubicBezTo>
                    <a:pt x="48268" y="4370"/>
                    <a:pt x="48068" y="4671"/>
                    <a:pt x="47801" y="4871"/>
                  </a:cubicBezTo>
                  <a:cubicBezTo>
                    <a:pt x="47868" y="4470"/>
                    <a:pt x="48135" y="4037"/>
                    <a:pt x="48201" y="3570"/>
                  </a:cubicBezTo>
                  <a:cubicBezTo>
                    <a:pt x="48335" y="3103"/>
                    <a:pt x="48135" y="2602"/>
                    <a:pt x="48268" y="2235"/>
                  </a:cubicBezTo>
                  <a:cubicBezTo>
                    <a:pt x="48302" y="2069"/>
                    <a:pt x="48302" y="1969"/>
                    <a:pt x="48402" y="1835"/>
                  </a:cubicBezTo>
                  <a:cubicBezTo>
                    <a:pt x="48402" y="1668"/>
                    <a:pt x="48168" y="1568"/>
                    <a:pt x="48101" y="1735"/>
                  </a:cubicBezTo>
                  <a:lnTo>
                    <a:pt x="48101" y="1735"/>
                  </a:lnTo>
                  <a:lnTo>
                    <a:pt x="48101" y="1735"/>
                  </a:lnTo>
                  <a:lnTo>
                    <a:pt x="48101" y="1735"/>
                  </a:lnTo>
                  <a:cubicBezTo>
                    <a:pt x="47968" y="1935"/>
                    <a:pt x="47968" y="2202"/>
                    <a:pt x="47935" y="2336"/>
                  </a:cubicBezTo>
                  <a:cubicBezTo>
                    <a:pt x="47668" y="3270"/>
                    <a:pt x="47434" y="4103"/>
                    <a:pt x="47001" y="5037"/>
                  </a:cubicBezTo>
                  <a:cubicBezTo>
                    <a:pt x="46800" y="5571"/>
                    <a:pt x="46333" y="6005"/>
                    <a:pt x="46133" y="6438"/>
                  </a:cubicBezTo>
                  <a:cubicBezTo>
                    <a:pt x="46033" y="6672"/>
                    <a:pt x="45833" y="7673"/>
                    <a:pt x="45633" y="7272"/>
                  </a:cubicBezTo>
                  <a:cubicBezTo>
                    <a:pt x="45500" y="7006"/>
                    <a:pt x="46000" y="6105"/>
                    <a:pt x="46033" y="5805"/>
                  </a:cubicBezTo>
                  <a:cubicBezTo>
                    <a:pt x="46167" y="5338"/>
                    <a:pt x="46233" y="4871"/>
                    <a:pt x="46200" y="4370"/>
                  </a:cubicBezTo>
                  <a:cubicBezTo>
                    <a:pt x="46233" y="3336"/>
                    <a:pt x="46333" y="2402"/>
                    <a:pt x="46434" y="1468"/>
                  </a:cubicBezTo>
                  <a:lnTo>
                    <a:pt x="46534" y="768"/>
                  </a:lnTo>
                  <a:cubicBezTo>
                    <a:pt x="46534" y="601"/>
                    <a:pt x="46300" y="634"/>
                    <a:pt x="46300" y="734"/>
                  </a:cubicBezTo>
                  <a:lnTo>
                    <a:pt x="46233" y="1201"/>
                  </a:lnTo>
                  <a:cubicBezTo>
                    <a:pt x="46100" y="2369"/>
                    <a:pt x="45433" y="3403"/>
                    <a:pt x="45133" y="4504"/>
                  </a:cubicBezTo>
                  <a:cubicBezTo>
                    <a:pt x="44866" y="5605"/>
                    <a:pt x="44732" y="6705"/>
                    <a:pt x="44399" y="7673"/>
                  </a:cubicBezTo>
                  <a:cubicBezTo>
                    <a:pt x="44365" y="7372"/>
                    <a:pt x="44399" y="6972"/>
                    <a:pt x="44299" y="6572"/>
                  </a:cubicBezTo>
                  <a:cubicBezTo>
                    <a:pt x="44065" y="5738"/>
                    <a:pt x="44132" y="5104"/>
                    <a:pt x="44065" y="4237"/>
                  </a:cubicBezTo>
                  <a:cubicBezTo>
                    <a:pt x="44032" y="3670"/>
                    <a:pt x="43865" y="3103"/>
                    <a:pt x="43765" y="2502"/>
                  </a:cubicBezTo>
                  <a:cubicBezTo>
                    <a:pt x="43698" y="1869"/>
                    <a:pt x="43365" y="1135"/>
                    <a:pt x="43431" y="501"/>
                  </a:cubicBezTo>
                  <a:cubicBezTo>
                    <a:pt x="43365" y="401"/>
                    <a:pt x="43298" y="401"/>
                    <a:pt x="43298" y="468"/>
                  </a:cubicBezTo>
                  <a:cubicBezTo>
                    <a:pt x="42931" y="1535"/>
                    <a:pt x="43031" y="2669"/>
                    <a:pt x="42898" y="3870"/>
                  </a:cubicBezTo>
                  <a:cubicBezTo>
                    <a:pt x="42831" y="4570"/>
                    <a:pt x="42597" y="5271"/>
                    <a:pt x="42431" y="5971"/>
                  </a:cubicBezTo>
                  <a:lnTo>
                    <a:pt x="42364" y="6672"/>
                  </a:lnTo>
                  <a:cubicBezTo>
                    <a:pt x="42397" y="6338"/>
                    <a:pt x="42364" y="6038"/>
                    <a:pt x="42297" y="5771"/>
                  </a:cubicBezTo>
                  <a:cubicBezTo>
                    <a:pt x="42130" y="5204"/>
                    <a:pt x="42164" y="4904"/>
                    <a:pt x="42130" y="4337"/>
                  </a:cubicBezTo>
                  <a:cubicBezTo>
                    <a:pt x="42197" y="3937"/>
                    <a:pt x="42297" y="3069"/>
                    <a:pt x="41830" y="2936"/>
                  </a:cubicBezTo>
                  <a:cubicBezTo>
                    <a:pt x="41663" y="2836"/>
                    <a:pt x="41597" y="2903"/>
                    <a:pt x="41563" y="3003"/>
                  </a:cubicBezTo>
                  <a:cubicBezTo>
                    <a:pt x="41397" y="3937"/>
                    <a:pt x="41430" y="4904"/>
                    <a:pt x="41330" y="5838"/>
                  </a:cubicBezTo>
                  <a:cubicBezTo>
                    <a:pt x="41297" y="6138"/>
                    <a:pt x="41330" y="6539"/>
                    <a:pt x="41363" y="6872"/>
                  </a:cubicBezTo>
                  <a:cubicBezTo>
                    <a:pt x="41363" y="7106"/>
                    <a:pt x="41397" y="7439"/>
                    <a:pt x="41230" y="7573"/>
                  </a:cubicBezTo>
                  <a:cubicBezTo>
                    <a:pt x="41130" y="7639"/>
                    <a:pt x="40996" y="6839"/>
                    <a:pt x="40930" y="6672"/>
                  </a:cubicBezTo>
                  <a:cubicBezTo>
                    <a:pt x="40663" y="5504"/>
                    <a:pt x="40529" y="4404"/>
                    <a:pt x="40196" y="3303"/>
                  </a:cubicBezTo>
                  <a:cubicBezTo>
                    <a:pt x="39962" y="2402"/>
                    <a:pt x="39295" y="1135"/>
                    <a:pt x="39328" y="201"/>
                  </a:cubicBezTo>
                  <a:cubicBezTo>
                    <a:pt x="39328" y="101"/>
                    <a:pt x="39262" y="34"/>
                    <a:pt x="39195" y="1"/>
                  </a:cubicBezTo>
                  <a:cubicBezTo>
                    <a:pt x="39128" y="1"/>
                    <a:pt x="39028" y="67"/>
                    <a:pt x="39028" y="16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8"/>
            <p:cNvSpPr/>
            <p:nvPr/>
          </p:nvSpPr>
          <p:spPr>
            <a:xfrm>
              <a:off x="2322937" y="2457785"/>
              <a:ext cx="9725" cy="26066"/>
            </a:xfrm>
            <a:custGeom>
              <a:rect b="b" l="l" r="r" t="t"/>
              <a:pathLst>
                <a:path extrusionOk="0" h="1702" w="635">
                  <a:moveTo>
                    <a:pt x="1" y="0"/>
                  </a:moveTo>
                  <a:cubicBezTo>
                    <a:pt x="335" y="500"/>
                    <a:pt x="535" y="1101"/>
                    <a:pt x="601" y="1701"/>
                  </a:cubicBezTo>
                  <a:cubicBezTo>
                    <a:pt x="601" y="1701"/>
                    <a:pt x="635" y="1701"/>
                    <a:pt x="635" y="1701"/>
                  </a:cubicBezTo>
                  <a:cubicBezTo>
                    <a:pt x="635" y="1401"/>
                    <a:pt x="568" y="1101"/>
                    <a:pt x="468" y="801"/>
                  </a:cubicBezTo>
                  <a:cubicBezTo>
                    <a:pt x="335" y="534"/>
                    <a:pt x="201" y="267"/>
                    <a:pt x="1" y="0"/>
                  </a:cubicBezTo>
                  <a:cubicBezTo>
                    <a:pt x="1" y="0"/>
                    <a:pt x="1" y="0"/>
                    <a:pt x="1" y="0"/>
                  </a:cubicBezTo>
                  <a:cubicBezTo>
                    <a:pt x="1" y="0"/>
                    <a:pt x="1" y="0"/>
                    <a:pt x="1" y="0"/>
                  </a:cubicBezTo>
                  <a:close/>
                </a:path>
              </a:pathLst>
            </a:custGeom>
            <a:solidFill>
              <a:srgbClr val="E99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8"/>
            <p:cNvSpPr/>
            <p:nvPr/>
          </p:nvSpPr>
          <p:spPr>
            <a:xfrm>
              <a:off x="2049132" y="2463911"/>
              <a:ext cx="521" cy="521"/>
            </a:xfrm>
            <a:custGeom>
              <a:rect b="b" l="l" r="r" t="t"/>
              <a:pathLst>
                <a:path extrusionOk="0" h="34" w="34">
                  <a:moveTo>
                    <a:pt x="1" y="34"/>
                  </a:moveTo>
                  <a:cubicBezTo>
                    <a:pt x="34" y="34"/>
                    <a:pt x="34" y="0"/>
                    <a:pt x="1" y="0"/>
                  </a:cubicBezTo>
                  <a:cubicBezTo>
                    <a:pt x="1" y="0"/>
                    <a:pt x="1" y="34"/>
                    <a:pt x="1" y="34"/>
                  </a:cubicBezTo>
                  <a:close/>
                </a:path>
              </a:pathLst>
            </a:custGeom>
            <a:solidFill>
              <a:srgbClr val="E99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8"/>
            <p:cNvSpPr/>
            <p:nvPr/>
          </p:nvSpPr>
          <p:spPr>
            <a:xfrm>
              <a:off x="2440444" y="2792386"/>
              <a:ext cx="43939" cy="129764"/>
            </a:xfrm>
            <a:custGeom>
              <a:rect b="b" l="l" r="r" t="t"/>
              <a:pathLst>
                <a:path extrusionOk="0" h="8473" w="2869">
                  <a:moveTo>
                    <a:pt x="0" y="0"/>
                  </a:moveTo>
                  <a:cubicBezTo>
                    <a:pt x="234" y="1468"/>
                    <a:pt x="701" y="2936"/>
                    <a:pt x="1134" y="4337"/>
                  </a:cubicBezTo>
                  <a:cubicBezTo>
                    <a:pt x="1601" y="5704"/>
                    <a:pt x="2068" y="7105"/>
                    <a:pt x="2702" y="8406"/>
                  </a:cubicBezTo>
                  <a:cubicBezTo>
                    <a:pt x="2735" y="8473"/>
                    <a:pt x="2869" y="8406"/>
                    <a:pt x="2835" y="8339"/>
                  </a:cubicBezTo>
                  <a:cubicBezTo>
                    <a:pt x="2302" y="6972"/>
                    <a:pt x="1735" y="5637"/>
                    <a:pt x="1268" y="4236"/>
                  </a:cubicBezTo>
                  <a:cubicBezTo>
                    <a:pt x="801" y="2835"/>
                    <a:pt x="467" y="1401"/>
                    <a:pt x="33" y="0"/>
                  </a:cubicBezTo>
                  <a:cubicBezTo>
                    <a:pt x="33" y="0"/>
                    <a:pt x="33" y="0"/>
                    <a:pt x="33" y="0"/>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8"/>
            <p:cNvSpPr/>
            <p:nvPr/>
          </p:nvSpPr>
          <p:spPr>
            <a:xfrm>
              <a:off x="2213624" y="3308322"/>
              <a:ext cx="14825" cy="44980"/>
            </a:xfrm>
            <a:custGeom>
              <a:rect b="b" l="l" r="r" t="t"/>
              <a:pathLst>
                <a:path extrusionOk="0" h="2937" w="968">
                  <a:moveTo>
                    <a:pt x="901" y="34"/>
                  </a:moveTo>
                  <a:cubicBezTo>
                    <a:pt x="801" y="268"/>
                    <a:pt x="801" y="501"/>
                    <a:pt x="734" y="735"/>
                  </a:cubicBezTo>
                  <a:cubicBezTo>
                    <a:pt x="701" y="968"/>
                    <a:pt x="634" y="1202"/>
                    <a:pt x="568" y="1435"/>
                  </a:cubicBezTo>
                  <a:cubicBezTo>
                    <a:pt x="434" y="1936"/>
                    <a:pt x="234" y="2403"/>
                    <a:pt x="34" y="2836"/>
                  </a:cubicBezTo>
                  <a:cubicBezTo>
                    <a:pt x="1" y="2903"/>
                    <a:pt x="67" y="2936"/>
                    <a:pt x="101" y="2870"/>
                  </a:cubicBezTo>
                  <a:cubicBezTo>
                    <a:pt x="301" y="2436"/>
                    <a:pt x="501" y="1969"/>
                    <a:pt x="634" y="1502"/>
                  </a:cubicBezTo>
                  <a:cubicBezTo>
                    <a:pt x="734" y="1268"/>
                    <a:pt x="768" y="1002"/>
                    <a:pt x="834" y="768"/>
                  </a:cubicBezTo>
                  <a:cubicBezTo>
                    <a:pt x="901" y="535"/>
                    <a:pt x="968" y="268"/>
                    <a:pt x="935" y="34"/>
                  </a:cubicBezTo>
                  <a:cubicBezTo>
                    <a:pt x="935" y="34"/>
                    <a:pt x="935" y="1"/>
                    <a:pt x="901" y="1"/>
                  </a:cubicBezTo>
                  <a:cubicBezTo>
                    <a:pt x="901" y="1"/>
                    <a:pt x="901" y="34"/>
                    <a:pt x="901" y="34"/>
                  </a:cubicBezTo>
                  <a:close/>
                </a:path>
              </a:pathLst>
            </a:custGeom>
            <a:solidFill>
              <a:srgbClr val="E99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8"/>
            <p:cNvSpPr/>
            <p:nvPr/>
          </p:nvSpPr>
          <p:spPr>
            <a:xfrm>
              <a:off x="2591642" y="2712690"/>
              <a:ext cx="5131" cy="4993"/>
            </a:xfrm>
            <a:custGeom>
              <a:rect b="b" l="l" r="r" t="t"/>
              <a:pathLst>
                <a:path extrusionOk="0" h="326" w="335">
                  <a:moveTo>
                    <a:pt x="168" y="0"/>
                  </a:moveTo>
                  <a:cubicBezTo>
                    <a:pt x="1" y="0"/>
                    <a:pt x="1" y="167"/>
                    <a:pt x="101" y="267"/>
                  </a:cubicBezTo>
                  <a:cubicBezTo>
                    <a:pt x="101" y="267"/>
                    <a:pt x="101" y="301"/>
                    <a:pt x="101" y="301"/>
                  </a:cubicBezTo>
                  <a:cubicBezTo>
                    <a:pt x="118" y="317"/>
                    <a:pt x="134" y="326"/>
                    <a:pt x="151" y="326"/>
                  </a:cubicBezTo>
                  <a:cubicBezTo>
                    <a:pt x="168" y="326"/>
                    <a:pt x="184" y="317"/>
                    <a:pt x="201" y="301"/>
                  </a:cubicBezTo>
                  <a:cubicBezTo>
                    <a:pt x="201" y="301"/>
                    <a:pt x="201" y="267"/>
                    <a:pt x="234" y="267"/>
                  </a:cubicBezTo>
                  <a:cubicBezTo>
                    <a:pt x="334" y="167"/>
                    <a:pt x="301" y="0"/>
                    <a:pt x="168" y="0"/>
                  </a:cubicBezTo>
                  <a:close/>
                </a:path>
              </a:pathLst>
            </a:custGeom>
            <a:solidFill>
              <a:srgbClr val="FFF4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 name="Google Shape;1742;p58"/>
          <p:cNvGrpSpPr/>
          <p:nvPr/>
        </p:nvGrpSpPr>
        <p:grpSpPr>
          <a:xfrm>
            <a:off x="2967600" y="2117960"/>
            <a:ext cx="3125006" cy="2493411"/>
            <a:chOff x="1538775" y="2234550"/>
            <a:chExt cx="4031225" cy="3216475"/>
          </a:xfrm>
        </p:grpSpPr>
        <p:sp>
          <p:nvSpPr>
            <p:cNvPr id="1743" name="Google Shape;1743;p58"/>
            <p:cNvSpPr/>
            <p:nvPr/>
          </p:nvSpPr>
          <p:spPr>
            <a:xfrm>
              <a:off x="4165650" y="2738225"/>
              <a:ext cx="171800" cy="198500"/>
            </a:xfrm>
            <a:custGeom>
              <a:rect b="b" l="l" r="r" t="t"/>
              <a:pathLst>
                <a:path extrusionOk="0" h="7940" w="6872">
                  <a:moveTo>
                    <a:pt x="2202" y="1"/>
                  </a:moveTo>
                  <a:lnTo>
                    <a:pt x="0" y="1402"/>
                  </a:lnTo>
                  <a:cubicBezTo>
                    <a:pt x="868" y="3570"/>
                    <a:pt x="1835" y="5672"/>
                    <a:pt x="2902" y="7740"/>
                  </a:cubicBezTo>
                  <a:lnTo>
                    <a:pt x="6505" y="7940"/>
                  </a:lnTo>
                  <a:cubicBezTo>
                    <a:pt x="6872" y="7540"/>
                    <a:pt x="6638" y="6539"/>
                    <a:pt x="6738" y="6005"/>
                  </a:cubicBezTo>
                  <a:cubicBezTo>
                    <a:pt x="5271" y="4271"/>
                    <a:pt x="4437" y="2936"/>
                    <a:pt x="3336" y="1068"/>
                  </a:cubicBezTo>
                  <a:cubicBezTo>
                    <a:pt x="3336" y="1202"/>
                    <a:pt x="3336" y="1335"/>
                    <a:pt x="3336" y="1469"/>
                  </a:cubicBezTo>
                  <a:cubicBezTo>
                    <a:pt x="2969" y="968"/>
                    <a:pt x="2569" y="501"/>
                    <a:pt x="22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8"/>
            <p:cNvSpPr/>
            <p:nvPr/>
          </p:nvSpPr>
          <p:spPr>
            <a:xfrm>
              <a:off x="4158975" y="2575550"/>
              <a:ext cx="99225" cy="210250"/>
            </a:xfrm>
            <a:custGeom>
              <a:rect b="b" l="l" r="r" t="t"/>
              <a:pathLst>
                <a:path extrusionOk="0" h="8410" w="3969">
                  <a:moveTo>
                    <a:pt x="3700" y="1"/>
                  </a:moveTo>
                  <a:cubicBezTo>
                    <a:pt x="3690" y="1"/>
                    <a:pt x="3680" y="2"/>
                    <a:pt x="3670" y="3"/>
                  </a:cubicBezTo>
                  <a:cubicBezTo>
                    <a:pt x="3570" y="37"/>
                    <a:pt x="3503" y="103"/>
                    <a:pt x="3436" y="203"/>
                  </a:cubicBezTo>
                  <a:cubicBezTo>
                    <a:pt x="2802" y="1037"/>
                    <a:pt x="2035" y="1838"/>
                    <a:pt x="1235" y="2538"/>
                  </a:cubicBezTo>
                  <a:cubicBezTo>
                    <a:pt x="801" y="3873"/>
                    <a:pt x="0" y="5307"/>
                    <a:pt x="534" y="6641"/>
                  </a:cubicBezTo>
                  <a:cubicBezTo>
                    <a:pt x="734" y="7242"/>
                    <a:pt x="968" y="7809"/>
                    <a:pt x="1235" y="8409"/>
                  </a:cubicBezTo>
                  <a:cubicBezTo>
                    <a:pt x="2002" y="7876"/>
                    <a:pt x="2736" y="7308"/>
                    <a:pt x="3536" y="6775"/>
                  </a:cubicBezTo>
                  <a:cubicBezTo>
                    <a:pt x="3103" y="6208"/>
                    <a:pt x="2669" y="5641"/>
                    <a:pt x="2235" y="5074"/>
                  </a:cubicBezTo>
                  <a:cubicBezTo>
                    <a:pt x="2335" y="4406"/>
                    <a:pt x="2235" y="3439"/>
                    <a:pt x="2702" y="2905"/>
                  </a:cubicBezTo>
                  <a:cubicBezTo>
                    <a:pt x="3269" y="2171"/>
                    <a:pt x="3870" y="1404"/>
                    <a:pt x="3937" y="470"/>
                  </a:cubicBezTo>
                  <a:cubicBezTo>
                    <a:pt x="3968" y="280"/>
                    <a:pt x="3880" y="1"/>
                    <a:pt x="37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8"/>
            <p:cNvSpPr/>
            <p:nvPr/>
          </p:nvSpPr>
          <p:spPr>
            <a:xfrm>
              <a:off x="4189000" y="2625600"/>
              <a:ext cx="98425" cy="210225"/>
            </a:xfrm>
            <a:custGeom>
              <a:rect b="b" l="l" r="r" t="t"/>
              <a:pathLst>
                <a:path extrusionOk="0" h="8409" w="3937">
                  <a:moveTo>
                    <a:pt x="3667" y="0"/>
                  </a:moveTo>
                  <a:cubicBezTo>
                    <a:pt x="3657" y="0"/>
                    <a:pt x="3647" y="1"/>
                    <a:pt x="3636" y="3"/>
                  </a:cubicBezTo>
                  <a:cubicBezTo>
                    <a:pt x="3536" y="36"/>
                    <a:pt x="3469" y="103"/>
                    <a:pt x="3403" y="203"/>
                  </a:cubicBezTo>
                  <a:cubicBezTo>
                    <a:pt x="2802" y="1037"/>
                    <a:pt x="2002" y="1871"/>
                    <a:pt x="1201" y="2538"/>
                  </a:cubicBezTo>
                  <a:cubicBezTo>
                    <a:pt x="801" y="3905"/>
                    <a:pt x="0" y="5340"/>
                    <a:pt x="501" y="6641"/>
                  </a:cubicBezTo>
                  <a:cubicBezTo>
                    <a:pt x="734" y="7241"/>
                    <a:pt x="968" y="7808"/>
                    <a:pt x="1201" y="8409"/>
                  </a:cubicBezTo>
                  <a:cubicBezTo>
                    <a:pt x="1968" y="7875"/>
                    <a:pt x="2736" y="7308"/>
                    <a:pt x="3503" y="6774"/>
                  </a:cubicBezTo>
                  <a:cubicBezTo>
                    <a:pt x="3069" y="6207"/>
                    <a:pt x="2636" y="5673"/>
                    <a:pt x="2202" y="5106"/>
                  </a:cubicBezTo>
                  <a:cubicBezTo>
                    <a:pt x="2335" y="4406"/>
                    <a:pt x="2235" y="3472"/>
                    <a:pt x="2669" y="2905"/>
                  </a:cubicBezTo>
                  <a:cubicBezTo>
                    <a:pt x="3236" y="2171"/>
                    <a:pt x="3870" y="1404"/>
                    <a:pt x="3936" y="470"/>
                  </a:cubicBezTo>
                  <a:cubicBezTo>
                    <a:pt x="3936" y="280"/>
                    <a:pt x="3846" y="0"/>
                    <a:pt x="3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8"/>
            <p:cNvSpPr/>
            <p:nvPr/>
          </p:nvSpPr>
          <p:spPr>
            <a:xfrm>
              <a:off x="4179825" y="2900800"/>
              <a:ext cx="251875" cy="534625"/>
            </a:xfrm>
            <a:custGeom>
              <a:rect b="b" l="l" r="r" t="t"/>
              <a:pathLst>
                <a:path extrusionOk="0" h="21385" w="10075">
                  <a:moveTo>
                    <a:pt x="4860" y="1"/>
                  </a:moveTo>
                  <a:cubicBezTo>
                    <a:pt x="3937" y="1"/>
                    <a:pt x="3043" y="204"/>
                    <a:pt x="2102" y="503"/>
                  </a:cubicBezTo>
                  <a:cubicBezTo>
                    <a:pt x="1868" y="5907"/>
                    <a:pt x="467" y="10677"/>
                    <a:pt x="0" y="15814"/>
                  </a:cubicBezTo>
                  <a:cubicBezTo>
                    <a:pt x="1101" y="16381"/>
                    <a:pt x="2469" y="17448"/>
                    <a:pt x="3436" y="18216"/>
                  </a:cubicBezTo>
                  <a:cubicBezTo>
                    <a:pt x="5371" y="19717"/>
                    <a:pt x="7673" y="20817"/>
                    <a:pt x="10074" y="21385"/>
                  </a:cubicBezTo>
                  <a:cubicBezTo>
                    <a:pt x="8607" y="13712"/>
                    <a:pt x="7172" y="7141"/>
                    <a:pt x="6138" y="136"/>
                  </a:cubicBezTo>
                  <a:cubicBezTo>
                    <a:pt x="5702" y="42"/>
                    <a:pt x="5278" y="1"/>
                    <a:pt x="4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8"/>
            <p:cNvSpPr/>
            <p:nvPr/>
          </p:nvSpPr>
          <p:spPr>
            <a:xfrm>
              <a:off x="1538775" y="3322825"/>
              <a:ext cx="4031225" cy="2128200"/>
            </a:xfrm>
            <a:custGeom>
              <a:rect b="b" l="l" r="r" t="t"/>
              <a:pathLst>
                <a:path extrusionOk="0" h="85128" w="161249">
                  <a:moveTo>
                    <a:pt x="127658" y="4137"/>
                  </a:moveTo>
                  <a:cubicBezTo>
                    <a:pt x="126891" y="6538"/>
                    <a:pt x="126891" y="11375"/>
                    <a:pt x="130460" y="11408"/>
                  </a:cubicBezTo>
                  <a:cubicBezTo>
                    <a:pt x="128826" y="11809"/>
                    <a:pt x="128826" y="13410"/>
                    <a:pt x="128425" y="14644"/>
                  </a:cubicBezTo>
                  <a:cubicBezTo>
                    <a:pt x="128092" y="15078"/>
                    <a:pt x="128559" y="13410"/>
                    <a:pt x="127658" y="13443"/>
                  </a:cubicBezTo>
                  <a:cubicBezTo>
                    <a:pt x="127792" y="13810"/>
                    <a:pt x="127591" y="13977"/>
                    <a:pt x="127224" y="14110"/>
                  </a:cubicBezTo>
                  <a:lnTo>
                    <a:pt x="127291" y="15011"/>
                  </a:lnTo>
                  <a:cubicBezTo>
                    <a:pt x="126624" y="14544"/>
                    <a:pt x="126958" y="14411"/>
                    <a:pt x="127224" y="14110"/>
                  </a:cubicBezTo>
                  <a:lnTo>
                    <a:pt x="127258" y="13410"/>
                  </a:lnTo>
                  <a:cubicBezTo>
                    <a:pt x="126891" y="14244"/>
                    <a:pt x="125723" y="14611"/>
                    <a:pt x="125657" y="15411"/>
                  </a:cubicBezTo>
                  <a:lnTo>
                    <a:pt x="125723" y="14611"/>
                  </a:lnTo>
                  <a:cubicBezTo>
                    <a:pt x="124889" y="15511"/>
                    <a:pt x="123989" y="16245"/>
                    <a:pt x="123622" y="17079"/>
                  </a:cubicBezTo>
                  <a:cubicBezTo>
                    <a:pt x="123255" y="16646"/>
                    <a:pt x="123989" y="16245"/>
                    <a:pt x="124022" y="15845"/>
                  </a:cubicBezTo>
                  <a:cubicBezTo>
                    <a:pt x="122855" y="16612"/>
                    <a:pt x="122054" y="17379"/>
                    <a:pt x="120820" y="18280"/>
                  </a:cubicBezTo>
                  <a:cubicBezTo>
                    <a:pt x="120820" y="18280"/>
                    <a:pt x="121220" y="17013"/>
                    <a:pt x="120486" y="17413"/>
                  </a:cubicBezTo>
                  <a:cubicBezTo>
                    <a:pt x="119652" y="18313"/>
                    <a:pt x="118085" y="18614"/>
                    <a:pt x="118018" y="20315"/>
                  </a:cubicBezTo>
                  <a:cubicBezTo>
                    <a:pt x="117651" y="19881"/>
                    <a:pt x="118452" y="19081"/>
                    <a:pt x="117584" y="19114"/>
                  </a:cubicBezTo>
                  <a:cubicBezTo>
                    <a:pt x="116817" y="19514"/>
                    <a:pt x="116050" y="20315"/>
                    <a:pt x="115950" y="21115"/>
                  </a:cubicBezTo>
                  <a:cubicBezTo>
                    <a:pt x="115583" y="20682"/>
                    <a:pt x="116317" y="20282"/>
                    <a:pt x="115950" y="19848"/>
                  </a:cubicBezTo>
                  <a:cubicBezTo>
                    <a:pt x="114849" y="21049"/>
                    <a:pt x="113515" y="21449"/>
                    <a:pt x="112781" y="23150"/>
                  </a:cubicBezTo>
                  <a:cubicBezTo>
                    <a:pt x="112314" y="22216"/>
                    <a:pt x="113181" y="21883"/>
                    <a:pt x="113214" y="21482"/>
                  </a:cubicBezTo>
                  <a:cubicBezTo>
                    <a:pt x="112314" y="21916"/>
                    <a:pt x="112414" y="22683"/>
                    <a:pt x="111914" y="23484"/>
                  </a:cubicBezTo>
                  <a:lnTo>
                    <a:pt x="111980" y="22350"/>
                  </a:lnTo>
                  <a:cubicBezTo>
                    <a:pt x="111113" y="22683"/>
                    <a:pt x="110746" y="23517"/>
                    <a:pt x="110379" y="24351"/>
                  </a:cubicBezTo>
                  <a:lnTo>
                    <a:pt x="110379" y="23084"/>
                  </a:lnTo>
                  <a:cubicBezTo>
                    <a:pt x="109945" y="24318"/>
                    <a:pt x="108711" y="25485"/>
                    <a:pt x="107877" y="26386"/>
                  </a:cubicBezTo>
                  <a:lnTo>
                    <a:pt x="107877" y="25118"/>
                  </a:lnTo>
                  <a:cubicBezTo>
                    <a:pt x="106877" y="25785"/>
                    <a:pt x="106209" y="26653"/>
                    <a:pt x="105042" y="26986"/>
                  </a:cubicBezTo>
                  <a:cubicBezTo>
                    <a:pt x="104542" y="27487"/>
                    <a:pt x="103741" y="27987"/>
                    <a:pt x="103307" y="28654"/>
                  </a:cubicBezTo>
                  <a:cubicBezTo>
                    <a:pt x="99038" y="30189"/>
                    <a:pt x="94401" y="31289"/>
                    <a:pt x="89731" y="31790"/>
                  </a:cubicBezTo>
                  <a:cubicBezTo>
                    <a:pt x="80591" y="31423"/>
                    <a:pt x="70784" y="31623"/>
                    <a:pt x="61711" y="30155"/>
                  </a:cubicBezTo>
                  <a:cubicBezTo>
                    <a:pt x="59710" y="29855"/>
                    <a:pt x="57675" y="29521"/>
                    <a:pt x="55640" y="29321"/>
                  </a:cubicBezTo>
                  <a:cubicBezTo>
                    <a:pt x="40596" y="30622"/>
                    <a:pt x="28020" y="41196"/>
                    <a:pt x="19848" y="53739"/>
                  </a:cubicBezTo>
                  <a:cubicBezTo>
                    <a:pt x="19881" y="51737"/>
                    <a:pt x="21049" y="50136"/>
                    <a:pt x="21449" y="48568"/>
                  </a:cubicBezTo>
                  <a:cubicBezTo>
                    <a:pt x="14944" y="55440"/>
                    <a:pt x="13443" y="63913"/>
                    <a:pt x="12209" y="72819"/>
                  </a:cubicBezTo>
                  <a:cubicBezTo>
                    <a:pt x="12242" y="75988"/>
                    <a:pt x="10608" y="79691"/>
                    <a:pt x="7806" y="80458"/>
                  </a:cubicBezTo>
                  <a:cubicBezTo>
                    <a:pt x="6538" y="80725"/>
                    <a:pt x="5371" y="80791"/>
                    <a:pt x="4370" y="80491"/>
                  </a:cubicBezTo>
                  <a:cubicBezTo>
                    <a:pt x="2869" y="80658"/>
                    <a:pt x="1301" y="80258"/>
                    <a:pt x="0" y="79390"/>
                  </a:cubicBezTo>
                  <a:cubicBezTo>
                    <a:pt x="1034" y="80291"/>
                    <a:pt x="1802" y="81058"/>
                    <a:pt x="3136" y="81659"/>
                  </a:cubicBezTo>
                  <a:cubicBezTo>
                    <a:pt x="4804" y="82393"/>
                    <a:pt x="6872" y="82593"/>
                    <a:pt x="8573" y="81926"/>
                  </a:cubicBezTo>
                  <a:cubicBezTo>
                    <a:pt x="11709" y="80725"/>
                    <a:pt x="12943" y="76989"/>
                    <a:pt x="13710" y="73620"/>
                  </a:cubicBezTo>
                  <a:cubicBezTo>
                    <a:pt x="14444" y="70384"/>
                    <a:pt x="15078" y="67082"/>
                    <a:pt x="16045" y="63913"/>
                  </a:cubicBezTo>
                  <a:cubicBezTo>
                    <a:pt x="16078" y="65080"/>
                    <a:pt x="16312" y="66181"/>
                    <a:pt x="16545" y="67282"/>
                  </a:cubicBezTo>
                  <a:cubicBezTo>
                    <a:pt x="17713" y="71385"/>
                    <a:pt x="20315" y="74854"/>
                    <a:pt x="22183" y="78690"/>
                  </a:cubicBezTo>
                  <a:cubicBezTo>
                    <a:pt x="23150" y="80691"/>
                    <a:pt x="24017" y="82926"/>
                    <a:pt x="24251" y="85028"/>
                  </a:cubicBezTo>
                  <a:lnTo>
                    <a:pt x="42397" y="85095"/>
                  </a:lnTo>
                  <a:cubicBezTo>
                    <a:pt x="45333" y="82993"/>
                    <a:pt x="48635" y="82026"/>
                    <a:pt x="51704" y="80224"/>
                  </a:cubicBezTo>
                  <a:cubicBezTo>
                    <a:pt x="55140" y="82192"/>
                    <a:pt x="58842" y="83827"/>
                    <a:pt x="62578" y="85095"/>
                  </a:cubicBezTo>
                  <a:lnTo>
                    <a:pt x="108344" y="85128"/>
                  </a:lnTo>
                  <a:cubicBezTo>
                    <a:pt x="109845" y="84361"/>
                    <a:pt x="111480" y="83527"/>
                    <a:pt x="112981" y="82760"/>
                  </a:cubicBezTo>
                  <a:cubicBezTo>
                    <a:pt x="115883" y="81058"/>
                    <a:pt x="118852" y="79524"/>
                    <a:pt x="121254" y="77022"/>
                  </a:cubicBezTo>
                  <a:cubicBezTo>
                    <a:pt x="121587" y="76588"/>
                    <a:pt x="121921" y="76155"/>
                    <a:pt x="122321" y="75621"/>
                  </a:cubicBezTo>
                  <a:cubicBezTo>
                    <a:pt x="124923" y="69483"/>
                    <a:pt x="124823" y="61278"/>
                    <a:pt x="122888" y="55407"/>
                  </a:cubicBezTo>
                  <a:cubicBezTo>
                    <a:pt x="124422" y="55807"/>
                    <a:pt x="124089" y="57508"/>
                    <a:pt x="124889" y="58576"/>
                  </a:cubicBezTo>
                  <a:cubicBezTo>
                    <a:pt x="124823" y="51671"/>
                    <a:pt x="129993" y="45533"/>
                    <a:pt x="136498" y="43131"/>
                  </a:cubicBezTo>
                  <a:cubicBezTo>
                    <a:pt x="135931" y="40896"/>
                    <a:pt x="135997" y="38495"/>
                    <a:pt x="136531" y="35993"/>
                  </a:cubicBezTo>
                  <a:cubicBezTo>
                    <a:pt x="135297" y="42898"/>
                    <a:pt x="141401" y="46901"/>
                    <a:pt x="146638" y="48969"/>
                  </a:cubicBezTo>
                  <a:cubicBezTo>
                    <a:pt x="147372" y="49269"/>
                    <a:pt x="148006" y="49136"/>
                    <a:pt x="148440" y="48769"/>
                  </a:cubicBezTo>
                  <a:cubicBezTo>
                    <a:pt x="146939" y="51504"/>
                    <a:pt x="150074" y="55073"/>
                    <a:pt x="152809" y="57008"/>
                  </a:cubicBezTo>
                  <a:cubicBezTo>
                    <a:pt x="153477" y="58009"/>
                    <a:pt x="155311" y="58109"/>
                    <a:pt x="156512" y="57341"/>
                  </a:cubicBezTo>
                  <a:cubicBezTo>
                    <a:pt x="157012" y="57141"/>
                    <a:pt x="157346" y="56741"/>
                    <a:pt x="157680" y="56307"/>
                  </a:cubicBezTo>
                  <a:cubicBezTo>
                    <a:pt x="157780" y="56074"/>
                    <a:pt x="157780" y="55774"/>
                    <a:pt x="157880" y="55540"/>
                  </a:cubicBezTo>
                  <a:lnTo>
                    <a:pt x="157880" y="55540"/>
                  </a:lnTo>
                  <a:cubicBezTo>
                    <a:pt x="158247" y="55707"/>
                    <a:pt x="158547" y="55674"/>
                    <a:pt x="158814" y="55674"/>
                  </a:cubicBezTo>
                  <a:cubicBezTo>
                    <a:pt x="160582" y="53305"/>
                    <a:pt x="160815" y="49269"/>
                    <a:pt x="159581" y="46567"/>
                  </a:cubicBezTo>
                  <a:cubicBezTo>
                    <a:pt x="159214" y="46100"/>
                    <a:pt x="160381" y="45766"/>
                    <a:pt x="161249" y="45733"/>
                  </a:cubicBezTo>
                  <a:cubicBezTo>
                    <a:pt x="160348" y="41330"/>
                    <a:pt x="157579" y="37227"/>
                    <a:pt x="153944" y="35159"/>
                  </a:cubicBezTo>
                  <a:cubicBezTo>
                    <a:pt x="159848" y="30222"/>
                    <a:pt x="155878" y="24018"/>
                    <a:pt x="153510" y="18080"/>
                  </a:cubicBezTo>
                  <a:cubicBezTo>
                    <a:pt x="152709" y="16712"/>
                    <a:pt x="152042" y="15278"/>
                    <a:pt x="151742" y="13744"/>
                  </a:cubicBezTo>
                  <a:cubicBezTo>
                    <a:pt x="152543" y="13510"/>
                    <a:pt x="153410" y="13176"/>
                    <a:pt x="154277" y="12843"/>
                  </a:cubicBezTo>
                  <a:lnTo>
                    <a:pt x="155845" y="12242"/>
                  </a:lnTo>
                  <a:cubicBezTo>
                    <a:pt x="156178" y="11842"/>
                    <a:pt x="156445" y="11542"/>
                    <a:pt x="156779" y="11108"/>
                  </a:cubicBezTo>
                  <a:cubicBezTo>
                    <a:pt x="157713" y="9941"/>
                    <a:pt x="158580" y="8606"/>
                    <a:pt x="158947" y="7205"/>
                  </a:cubicBezTo>
                  <a:cubicBezTo>
                    <a:pt x="159414" y="4837"/>
                    <a:pt x="158313" y="2202"/>
                    <a:pt x="158847" y="0"/>
                  </a:cubicBezTo>
                  <a:cubicBezTo>
                    <a:pt x="153143" y="3469"/>
                    <a:pt x="148273" y="8306"/>
                    <a:pt x="145471" y="14644"/>
                  </a:cubicBezTo>
                  <a:lnTo>
                    <a:pt x="145404" y="12209"/>
                  </a:lnTo>
                  <a:cubicBezTo>
                    <a:pt x="144704" y="12176"/>
                    <a:pt x="145004" y="13443"/>
                    <a:pt x="144303" y="13410"/>
                  </a:cubicBezTo>
                  <a:cubicBezTo>
                    <a:pt x="144270" y="12543"/>
                    <a:pt x="145104" y="12209"/>
                    <a:pt x="144604" y="11408"/>
                  </a:cubicBezTo>
                  <a:cubicBezTo>
                    <a:pt x="144270" y="11842"/>
                    <a:pt x="143836" y="12209"/>
                    <a:pt x="143369" y="12576"/>
                  </a:cubicBezTo>
                  <a:cubicBezTo>
                    <a:pt x="143403" y="12176"/>
                    <a:pt x="145037" y="11442"/>
                    <a:pt x="143903" y="11375"/>
                  </a:cubicBezTo>
                  <a:cubicBezTo>
                    <a:pt x="143670" y="11275"/>
                    <a:pt x="143436" y="11475"/>
                    <a:pt x="143169" y="11775"/>
                  </a:cubicBezTo>
                  <a:cubicBezTo>
                    <a:pt x="142902" y="12076"/>
                    <a:pt x="142435" y="12443"/>
                    <a:pt x="141835" y="12176"/>
                  </a:cubicBezTo>
                  <a:cubicBezTo>
                    <a:pt x="142669" y="12276"/>
                    <a:pt x="142669" y="10975"/>
                    <a:pt x="143369" y="11008"/>
                  </a:cubicBezTo>
                  <a:cubicBezTo>
                    <a:pt x="142602" y="10808"/>
                    <a:pt x="141835" y="10908"/>
                    <a:pt x="141201" y="11042"/>
                  </a:cubicBezTo>
                  <a:cubicBezTo>
                    <a:pt x="140334" y="11075"/>
                    <a:pt x="139533" y="11275"/>
                    <a:pt x="138666" y="10908"/>
                  </a:cubicBezTo>
                  <a:cubicBezTo>
                    <a:pt x="138399" y="10941"/>
                    <a:pt x="138232" y="11008"/>
                    <a:pt x="137932" y="11008"/>
                  </a:cubicBezTo>
                  <a:cubicBezTo>
                    <a:pt x="136931" y="8406"/>
                    <a:pt x="135997" y="5704"/>
                    <a:pt x="133696" y="4103"/>
                  </a:cubicBezTo>
                  <a:cubicBezTo>
                    <a:pt x="133029" y="3670"/>
                    <a:pt x="132195" y="3303"/>
                    <a:pt x="131427" y="2802"/>
                  </a:cubicBezTo>
                  <a:cubicBezTo>
                    <a:pt x="130460" y="2102"/>
                    <a:pt x="129760" y="1068"/>
                    <a:pt x="129226" y="0"/>
                  </a:cubicBezTo>
                  <a:cubicBezTo>
                    <a:pt x="128525" y="1235"/>
                    <a:pt x="128058" y="2602"/>
                    <a:pt x="127658" y="4137"/>
                  </a:cubicBezTo>
                  <a:close/>
                  <a:moveTo>
                    <a:pt x="150308" y="46867"/>
                  </a:moveTo>
                  <a:cubicBezTo>
                    <a:pt x="149607" y="47434"/>
                    <a:pt x="149140" y="48202"/>
                    <a:pt x="148440" y="48769"/>
                  </a:cubicBezTo>
                  <a:cubicBezTo>
                    <a:pt x="148773" y="48035"/>
                    <a:pt x="149440" y="47468"/>
                    <a:pt x="150308" y="46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8"/>
            <p:cNvSpPr/>
            <p:nvPr/>
          </p:nvSpPr>
          <p:spPr>
            <a:xfrm>
              <a:off x="3055675" y="2234550"/>
              <a:ext cx="908175" cy="2077325"/>
            </a:xfrm>
            <a:custGeom>
              <a:rect b="b" l="l" r="r" t="t"/>
              <a:pathLst>
                <a:path extrusionOk="0" h="83093" w="36327">
                  <a:moveTo>
                    <a:pt x="19548" y="1134"/>
                  </a:moveTo>
                  <a:cubicBezTo>
                    <a:pt x="15612" y="3069"/>
                    <a:pt x="13744" y="8973"/>
                    <a:pt x="14211" y="13076"/>
                  </a:cubicBezTo>
                  <a:cubicBezTo>
                    <a:pt x="14311" y="14010"/>
                    <a:pt x="13911" y="14611"/>
                    <a:pt x="13644" y="15445"/>
                  </a:cubicBezTo>
                  <a:cubicBezTo>
                    <a:pt x="13377" y="16412"/>
                    <a:pt x="13777" y="17346"/>
                    <a:pt x="13677" y="18313"/>
                  </a:cubicBezTo>
                  <a:cubicBezTo>
                    <a:pt x="13577" y="19214"/>
                    <a:pt x="12944" y="19714"/>
                    <a:pt x="12410" y="20281"/>
                  </a:cubicBezTo>
                  <a:cubicBezTo>
                    <a:pt x="12076" y="20615"/>
                    <a:pt x="11843" y="21015"/>
                    <a:pt x="11976" y="21482"/>
                  </a:cubicBezTo>
                  <a:cubicBezTo>
                    <a:pt x="12010" y="21682"/>
                    <a:pt x="12210" y="21983"/>
                    <a:pt x="12310" y="22216"/>
                  </a:cubicBezTo>
                  <a:cubicBezTo>
                    <a:pt x="12443" y="22483"/>
                    <a:pt x="12443" y="22850"/>
                    <a:pt x="12243" y="23017"/>
                  </a:cubicBezTo>
                  <a:cubicBezTo>
                    <a:pt x="12977" y="23217"/>
                    <a:pt x="13544" y="23851"/>
                    <a:pt x="14078" y="23817"/>
                  </a:cubicBezTo>
                  <a:cubicBezTo>
                    <a:pt x="10508" y="25051"/>
                    <a:pt x="7673" y="26653"/>
                    <a:pt x="5238" y="29888"/>
                  </a:cubicBezTo>
                  <a:cubicBezTo>
                    <a:pt x="5705" y="29688"/>
                    <a:pt x="6205" y="29521"/>
                    <a:pt x="6606" y="29321"/>
                  </a:cubicBezTo>
                  <a:cubicBezTo>
                    <a:pt x="1535" y="34825"/>
                    <a:pt x="3070" y="42597"/>
                    <a:pt x="1502" y="49502"/>
                  </a:cubicBezTo>
                  <a:cubicBezTo>
                    <a:pt x="1769" y="50536"/>
                    <a:pt x="2069" y="51570"/>
                    <a:pt x="1836" y="52638"/>
                  </a:cubicBezTo>
                  <a:cubicBezTo>
                    <a:pt x="1635" y="53805"/>
                    <a:pt x="935" y="54906"/>
                    <a:pt x="1168" y="56040"/>
                  </a:cubicBezTo>
                  <a:cubicBezTo>
                    <a:pt x="1269" y="56874"/>
                    <a:pt x="1902" y="57508"/>
                    <a:pt x="2336" y="58209"/>
                  </a:cubicBezTo>
                  <a:cubicBezTo>
                    <a:pt x="3237" y="59576"/>
                    <a:pt x="3503" y="61277"/>
                    <a:pt x="3203" y="62879"/>
                  </a:cubicBezTo>
                  <a:cubicBezTo>
                    <a:pt x="3003" y="63679"/>
                    <a:pt x="1936" y="63979"/>
                    <a:pt x="1168" y="64546"/>
                  </a:cubicBezTo>
                  <a:cubicBezTo>
                    <a:pt x="501" y="66214"/>
                    <a:pt x="1135" y="68416"/>
                    <a:pt x="2703" y="69783"/>
                  </a:cubicBezTo>
                  <a:cubicBezTo>
                    <a:pt x="2269" y="69483"/>
                    <a:pt x="1569" y="69450"/>
                    <a:pt x="1202" y="69450"/>
                  </a:cubicBezTo>
                  <a:cubicBezTo>
                    <a:pt x="2803" y="70284"/>
                    <a:pt x="4004" y="71885"/>
                    <a:pt x="5638" y="72686"/>
                  </a:cubicBezTo>
                  <a:cubicBezTo>
                    <a:pt x="3604" y="72686"/>
                    <a:pt x="2002" y="70717"/>
                    <a:pt x="1" y="71084"/>
                  </a:cubicBezTo>
                  <a:cubicBezTo>
                    <a:pt x="802" y="71084"/>
                    <a:pt x="802" y="71852"/>
                    <a:pt x="802" y="72285"/>
                  </a:cubicBezTo>
                  <a:cubicBezTo>
                    <a:pt x="301" y="73620"/>
                    <a:pt x="68" y="75154"/>
                    <a:pt x="34" y="76755"/>
                  </a:cubicBezTo>
                  <a:cubicBezTo>
                    <a:pt x="4704" y="79224"/>
                    <a:pt x="9908" y="81425"/>
                    <a:pt x="15078" y="82192"/>
                  </a:cubicBezTo>
                  <a:cubicBezTo>
                    <a:pt x="21183" y="83093"/>
                    <a:pt x="27754" y="82960"/>
                    <a:pt x="33458" y="80591"/>
                  </a:cubicBezTo>
                  <a:cubicBezTo>
                    <a:pt x="34092" y="79324"/>
                    <a:pt x="34192" y="77856"/>
                    <a:pt x="33492" y="76321"/>
                  </a:cubicBezTo>
                  <a:cubicBezTo>
                    <a:pt x="31857" y="77122"/>
                    <a:pt x="29856" y="77556"/>
                    <a:pt x="28254" y="77956"/>
                  </a:cubicBezTo>
                  <a:cubicBezTo>
                    <a:pt x="34692" y="76321"/>
                    <a:pt x="36327" y="68282"/>
                    <a:pt x="32658" y="63412"/>
                  </a:cubicBezTo>
                  <a:cubicBezTo>
                    <a:pt x="32691" y="63012"/>
                    <a:pt x="31056" y="63813"/>
                    <a:pt x="30256" y="64213"/>
                  </a:cubicBezTo>
                  <a:cubicBezTo>
                    <a:pt x="31056" y="62612"/>
                    <a:pt x="33492" y="62178"/>
                    <a:pt x="33492" y="60177"/>
                  </a:cubicBezTo>
                  <a:cubicBezTo>
                    <a:pt x="32691" y="60977"/>
                    <a:pt x="31890" y="61377"/>
                    <a:pt x="30656" y="61778"/>
                  </a:cubicBezTo>
                  <a:cubicBezTo>
                    <a:pt x="31890" y="61377"/>
                    <a:pt x="32658" y="60577"/>
                    <a:pt x="33058" y="59376"/>
                  </a:cubicBezTo>
                  <a:cubicBezTo>
                    <a:pt x="34259" y="54739"/>
                    <a:pt x="32858" y="49836"/>
                    <a:pt x="35460" y="45866"/>
                  </a:cubicBezTo>
                  <a:lnTo>
                    <a:pt x="35593" y="45266"/>
                  </a:lnTo>
                  <a:cubicBezTo>
                    <a:pt x="36294" y="42497"/>
                    <a:pt x="35493" y="39662"/>
                    <a:pt x="35460" y="36760"/>
                  </a:cubicBezTo>
                  <a:cubicBezTo>
                    <a:pt x="35426" y="35726"/>
                    <a:pt x="35393" y="34592"/>
                    <a:pt x="35293" y="33558"/>
                  </a:cubicBezTo>
                  <a:cubicBezTo>
                    <a:pt x="35293" y="33457"/>
                    <a:pt x="35293" y="33391"/>
                    <a:pt x="35259" y="33291"/>
                  </a:cubicBezTo>
                  <a:cubicBezTo>
                    <a:pt x="35226" y="33257"/>
                    <a:pt x="35159" y="33224"/>
                    <a:pt x="35159" y="33157"/>
                  </a:cubicBezTo>
                  <a:cubicBezTo>
                    <a:pt x="34726" y="32724"/>
                    <a:pt x="34259" y="32490"/>
                    <a:pt x="33725" y="32257"/>
                  </a:cubicBezTo>
                  <a:cubicBezTo>
                    <a:pt x="33758" y="31690"/>
                    <a:pt x="33792" y="31089"/>
                    <a:pt x="33825" y="30489"/>
                  </a:cubicBezTo>
                  <a:cubicBezTo>
                    <a:pt x="32324" y="29088"/>
                    <a:pt x="30723" y="27853"/>
                    <a:pt x="29088" y="26719"/>
                  </a:cubicBezTo>
                  <a:cubicBezTo>
                    <a:pt x="29122" y="26319"/>
                    <a:pt x="29122" y="26553"/>
                    <a:pt x="29522" y="26753"/>
                  </a:cubicBezTo>
                  <a:cubicBezTo>
                    <a:pt x="29756" y="26886"/>
                    <a:pt x="30223" y="27086"/>
                    <a:pt x="30956" y="27053"/>
                  </a:cubicBezTo>
                  <a:cubicBezTo>
                    <a:pt x="33625" y="26653"/>
                    <a:pt x="31490" y="24184"/>
                    <a:pt x="31790" y="23350"/>
                  </a:cubicBezTo>
                  <a:cubicBezTo>
                    <a:pt x="31790" y="23650"/>
                    <a:pt x="32057" y="23984"/>
                    <a:pt x="32191" y="24251"/>
                  </a:cubicBezTo>
                  <a:cubicBezTo>
                    <a:pt x="32324" y="23250"/>
                    <a:pt x="32758" y="22983"/>
                    <a:pt x="33091" y="21983"/>
                  </a:cubicBezTo>
                  <a:cubicBezTo>
                    <a:pt x="33992" y="21649"/>
                    <a:pt x="33892" y="20682"/>
                    <a:pt x="33291" y="20481"/>
                  </a:cubicBezTo>
                  <a:cubicBezTo>
                    <a:pt x="33425" y="20515"/>
                    <a:pt x="33592" y="20415"/>
                    <a:pt x="33692" y="20315"/>
                  </a:cubicBezTo>
                  <a:cubicBezTo>
                    <a:pt x="33892" y="20181"/>
                    <a:pt x="34092" y="19981"/>
                    <a:pt x="34159" y="19748"/>
                  </a:cubicBezTo>
                  <a:cubicBezTo>
                    <a:pt x="34325" y="19347"/>
                    <a:pt x="34092" y="18980"/>
                    <a:pt x="33892" y="18580"/>
                  </a:cubicBezTo>
                  <a:cubicBezTo>
                    <a:pt x="34259" y="18447"/>
                    <a:pt x="34659" y="18313"/>
                    <a:pt x="35059" y="18180"/>
                  </a:cubicBezTo>
                  <a:cubicBezTo>
                    <a:pt x="35226" y="18113"/>
                    <a:pt x="35393" y="18080"/>
                    <a:pt x="35560" y="17946"/>
                  </a:cubicBezTo>
                  <a:cubicBezTo>
                    <a:pt x="35693" y="17846"/>
                    <a:pt x="35793" y="17679"/>
                    <a:pt x="35793" y="17513"/>
                  </a:cubicBezTo>
                  <a:cubicBezTo>
                    <a:pt x="35827" y="17346"/>
                    <a:pt x="35726" y="17212"/>
                    <a:pt x="35693" y="17046"/>
                  </a:cubicBezTo>
                  <a:cubicBezTo>
                    <a:pt x="35326" y="16345"/>
                    <a:pt x="34993" y="14744"/>
                    <a:pt x="34559" y="14010"/>
                  </a:cubicBezTo>
                  <a:cubicBezTo>
                    <a:pt x="34826" y="13710"/>
                    <a:pt x="35059" y="13343"/>
                    <a:pt x="35126" y="12943"/>
                  </a:cubicBezTo>
                  <a:cubicBezTo>
                    <a:pt x="35159" y="12709"/>
                    <a:pt x="35126" y="12442"/>
                    <a:pt x="35059" y="12242"/>
                  </a:cubicBezTo>
                  <a:cubicBezTo>
                    <a:pt x="34926" y="11141"/>
                    <a:pt x="34759" y="10074"/>
                    <a:pt x="34626" y="8973"/>
                  </a:cubicBezTo>
                  <a:cubicBezTo>
                    <a:pt x="35293" y="8206"/>
                    <a:pt x="35259" y="7005"/>
                    <a:pt x="34959" y="5971"/>
                  </a:cubicBezTo>
                  <a:cubicBezTo>
                    <a:pt x="33858" y="2469"/>
                    <a:pt x="30022" y="267"/>
                    <a:pt x="26487" y="34"/>
                  </a:cubicBezTo>
                  <a:cubicBezTo>
                    <a:pt x="26053" y="0"/>
                    <a:pt x="25653" y="0"/>
                    <a:pt x="25219" y="0"/>
                  </a:cubicBezTo>
                  <a:cubicBezTo>
                    <a:pt x="23251" y="0"/>
                    <a:pt x="21216" y="300"/>
                    <a:pt x="19548" y="1134"/>
                  </a:cubicBezTo>
                  <a:close/>
                  <a:moveTo>
                    <a:pt x="7273" y="28687"/>
                  </a:moveTo>
                  <a:cubicBezTo>
                    <a:pt x="7106" y="29021"/>
                    <a:pt x="6839" y="29154"/>
                    <a:pt x="6606" y="29321"/>
                  </a:cubicBezTo>
                  <a:cubicBezTo>
                    <a:pt x="6772" y="29121"/>
                    <a:pt x="7039" y="28888"/>
                    <a:pt x="7273" y="286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8"/>
            <p:cNvSpPr/>
            <p:nvPr/>
          </p:nvSpPr>
          <p:spPr>
            <a:xfrm>
              <a:off x="3125725" y="2931000"/>
              <a:ext cx="654675" cy="1264125"/>
            </a:xfrm>
            <a:custGeom>
              <a:rect b="b" l="l" r="r" t="t"/>
              <a:pathLst>
                <a:path extrusionOk="0" h="50565" w="26187">
                  <a:moveTo>
                    <a:pt x="1974" y="31832"/>
                  </a:moveTo>
                  <a:lnTo>
                    <a:pt x="1974" y="31832"/>
                  </a:lnTo>
                  <a:cubicBezTo>
                    <a:pt x="1861" y="31861"/>
                    <a:pt x="1748" y="31890"/>
                    <a:pt x="1635" y="31918"/>
                  </a:cubicBezTo>
                  <a:lnTo>
                    <a:pt x="1635" y="31918"/>
                  </a:lnTo>
                  <a:cubicBezTo>
                    <a:pt x="1752" y="31895"/>
                    <a:pt x="1865" y="31866"/>
                    <a:pt x="1974" y="31832"/>
                  </a:cubicBezTo>
                  <a:close/>
                  <a:moveTo>
                    <a:pt x="12910" y="33886"/>
                  </a:moveTo>
                  <a:cubicBezTo>
                    <a:pt x="12577" y="34087"/>
                    <a:pt x="12176" y="34220"/>
                    <a:pt x="11709" y="34353"/>
                  </a:cubicBezTo>
                  <a:cubicBezTo>
                    <a:pt x="12076" y="34087"/>
                    <a:pt x="12477" y="33953"/>
                    <a:pt x="12910" y="33886"/>
                  </a:cubicBezTo>
                  <a:close/>
                  <a:moveTo>
                    <a:pt x="22617" y="48463"/>
                  </a:moveTo>
                  <a:cubicBezTo>
                    <a:pt x="22617" y="48630"/>
                    <a:pt x="22550" y="48764"/>
                    <a:pt x="22450" y="48864"/>
                  </a:cubicBezTo>
                  <a:cubicBezTo>
                    <a:pt x="22484" y="48764"/>
                    <a:pt x="22550" y="48597"/>
                    <a:pt x="22617" y="48463"/>
                  </a:cubicBezTo>
                  <a:close/>
                  <a:moveTo>
                    <a:pt x="11502" y="0"/>
                  </a:moveTo>
                  <a:cubicBezTo>
                    <a:pt x="10825" y="0"/>
                    <a:pt x="10138" y="126"/>
                    <a:pt x="9474" y="262"/>
                  </a:cubicBezTo>
                  <a:cubicBezTo>
                    <a:pt x="8307" y="496"/>
                    <a:pt x="7139" y="763"/>
                    <a:pt x="6105" y="1296"/>
                  </a:cubicBezTo>
                  <a:cubicBezTo>
                    <a:pt x="5338" y="1663"/>
                    <a:pt x="4671" y="2197"/>
                    <a:pt x="4037" y="2764"/>
                  </a:cubicBezTo>
                  <a:cubicBezTo>
                    <a:pt x="735" y="8802"/>
                    <a:pt x="401" y="15707"/>
                    <a:pt x="401" y="22612"/>
                  </a:cubicBezTo>
                  <a:cubicBezTo>
                    <a:pt x="802" y="21811"/>
                    <a:pt x="1202" y="21411"/>
                    <a:pt x="2036" y="21010"/>
                  </a:cubicBezTo>
                  <a:lnTo>
                    <a:pt x="2036" y="21010"/>
                  </a:lnTo>
                  <a:cubicBezTo>
                    <a:pt x="401" y="23846"/>
                    <a:pt x="802" y="27081"/>
                    <a:pt x="1" y="29884"/>
                  </a:cubicBezTo>
                  <a:cubicBezTo>
                    <a:pt x="802" y="28683"/>
                    <a:pt x="2036" y="27482"/>
                    <a:pt x="3237" y="26648"/>
                  </a:cubicBezTo>
                  <a:lnTo>
                    <a:pt x="3237" y="26648"/>
                  </a:lnTo>
                  <a:cubicBezTo>
                    <a:pt x="2436" y="28282"/>
                    <a:pt x="1635" y="29483"/>
                    <a:pt x="802" y="31118"/>
                  </a:cubicBezTo>
                  <a:cubicBezTo>
                    <a:pt x="2259" y="30374"/>
                    <a:pt x="3691" y="29020"/>
                    <a:pt x="5427" y="29020"/>
                  </a:cubicBezTo>
                  <a:cubicBezTo>
                    <a:pt x="5637" y="29020"/>
                    <a:pt x="5852" y="29040"/>
                    <a:pt x="6072" y="29083"/>
                  </a:cubicBezTo>
                  <a:cubicBezTo>
                    <a:pt x="4533" y="29460"/>
                    <a:pt x="3733" y="31286"/>
                    <a:pt x="1974" y="31832"/>
                  </a:cubicBezTo>
                  <a:lnTo>
                    <a:pt x="1974" y="31832"/>
                  </a:lnTo>
                  <a:cubicBezTo>
                    <a:pt x="4637" y="31144"/>
                    <a:pt x="7322" y="30206"/>
                    <a:pt x="10011" y="30206"/>
                  </a:cubicBezTo>
                  <a:cubicBezTo>
                    <a:pt x="10443" y="30206"/>
                    <a:pt x="10876" y="30230"/>
                    <a:pt x="11309" y="30284"/>
                  </a:cubicBezTo>
                  <a:cubicBezTo>
                    <a:pt x="7673" y="30717"/>
                    <a:pt x="4838" y="33519"/>
                    <a:pt x="1635" y="34353"/>
                  </a:cubicBezTo>
                  <a:cubicBezTo>
                    <a:pt x="4037" y="33920"/>
                    <a:pt x="6472" y="33119"/>
                    <a:pt x="8874" y="33119"/>
                  </a:cubicBezTo>
                  <a:cubicBezTo>
                    <a:pt x="6472" y="33920"/>
                    <a:pt x="3637" y="35154"/>
                    <a:pt x="1202" y="36355"/>
                  </a:cubicBezTo>
                  <a:cubicBezTo>
                    <a:pt x="8073" y="40791"/>
                    <a:pt x="13744" y="46862"/>
                    <a:pt x="21416" y="50098"/>
                  </a:cubicBezTo>
                  <a:cubicBezTo>
                    <a:pt x="21083" y="49431"/>
                    <a:pt x="22050" y="49297"/>
                    <a:pt x="22450" y="48864"/>
                  </a:cubicBezTo>
                  <a:lnTo>
                    <a:pt x="22450" y="48864"/>
                  </a:lnTo>
                  <a:cubicBezTo>
                    <a:pt x="22183" y="49598"/>
                    <a:pt x="22284" y="50131"/>
                    <a:pt x="22584" y="50565"/>
                  </a:cubicBezTo>
                  <a:cubicBezTo>
                    <a:pt x="24418" y="46495"/>
                    <a:pt x="25886" y="42192"/>
                    <a:pt x="26186" y="37889"/>
                  </a:cubicBezTo>
                  <a:cubicBezTo>
                    <a:pt x="22650" y="37389"/>
                    <a:pt x="19482" y="34954"/>
                    <a:pt x="15746" y="33920"/>
                  </a:cubicBezTo>
                  <a:cubicBezTo>
                    <a:pt x="15150" y="33920"/>
                    <a:pt x="14452" y="33835"/>
                    <a:pt x="13749" y="33835"/>
                  </a:cubicBezTo>
                  <a:cubicBezTo>
                    <a:pt x="13468" y="33835"/>
                    <a:pt x="13187" y="33848"/>
                    <a:pt x="12910" y="33886"/>
                  </a:cubicBezTo>
                  <a:cubicBezTo>
                    <a:pt x="13777" y="33453"/>
                    <a:pt x="14378" y="32786"/>
                    <a:pt x="14945" y="31918"/>
                  </a:cubicBezTo>
                  <a:lnTo>
                    <a:pt x="14945" y="31918"/>
                  </a:lnTo>
                  <a:cubicBezTo>
                    <a:pt x="13344" y="32319"/>
                    <a:pt x="11709" y="32719"/>
                    <a:pt x="10508" y="33519"/>
                  </a:cubicBezTo>
                  <a:cubicBezTo>
                    <a:pt x="11709" y="32319"/>
                    <a:pt x="13344" y="31518"/>
                    <a:pt x="14144" y="30284"/>
                  </a:cubicBezTo>
                  <a:lnTo>
                    <a:pt x="12110" y="30284"/>
                  </a:lnTo>
                  <a:cubicBezTo>
                    <a:pt x="12877" y="30284"/>
                    <a:pt x="13644" y="29583"/>
                    <a:pt x="14044" y="29150"/>
                  </a:cubicBezTo>
                  <a:cubicBezTo>
                    <a:pt x="13978" y="29150"/>
                    <a:pt x="13911" y="29116"/>
                    <a:pt x="13844" y="29083"/>
                  </a:cubicBezTo>
                  <a:lnTo>
                    <a:pt x="10508" y="29083"/>
                  </a:lnTo>
                  <a:cubicBezTo>
                    <a:pt x="11309" y="28683"/>
                    <a:pt x="12110" y="28282"/>
                    <a:pt x="12910" y="27482"/>
                  </a:cubicBezTo>
                  <a:lnTo>
                    <a:pt x="12910" y="27482"/>
                  </a:lnTo>
                  <a:cubicBezTo>
                    <a:pt x="11309" y="27882"/>
                    <a:pt x="9708" y="27882"/>
                    <a:pt x="8073" y="27882"/>
                  </a:cubicBezTo>
                  <a:cubicBezTo>
                    <a:pt x="10108" y="27482"/>
                    <a:pt x="11709" y="27081"/>
                    <a:pt x="13344" y="25847"/>
                  </a:cubicBezTo>
                  <a:lnTo>
                    <a:pt x="5672" y="25847"/>
                  </a:lnTo>
                  <a:cubicBezTo>
                    <a:pt x="8474" y="24646"/>
                    <a:pt x="12910" y="25047"/>
                    <a:pt x="13344" y="23846"/>
                  </a:cubicBezTo>
                  <a:cubicBezTo>
                    <a:pt x="14378" y="20877"/>
                    <a:pt x="15279" y="17708"/>
                    <a:pt x="15746" y="14406"/>
                  </a:cubicBezTo>
                  <a:cubicBezTo>
                    <a:pt x="15946" y="11904"/>
                    <a:pt x="16012" y="9402"/>
                    <a:pt x="15946" y="6900"/>
                  </a:cubicBezTo>
                  <a:cubicBezTo>
                    <a:pt x="15946" y="6533"/>
                    <a:pt x="15946" y="6100"/>
                    <a:pt x="15912" y="5666"/>
                  </a:cubicBezTo>
                  <a:cubicBezTo>
                    <a:pt x="15779" y="4632"/>
                    <a:pt x="15579" y="3598"/>
                    <a:pt x="15345" y="2564"/>
                  </a:cubicBezTo>
                  <a:cubicBezTo>
                    <a:pt x="14812" y="1530"/>
                    <a:pt x="14011" y="596"/>
                    <a:pt x="12910" y="229"/>
                  </a:cubicBezTo>
                  <a:cubicBezTo>
                    <a:pt x="12454" y="63"/>
                    <a:pt x="11981" y="0"/>
                    <a:pt x="115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8"/>
            <p:cNvSpPr/>
            <p:nvPr/>
          </p:nvSpPr>
          <p:spPr>
            <a:xfrm>
              <a:off x="3774525" y="3880725"/>
              <a:ext cx="441175" cy="252050"/>
            </a:xfrm>
            <a:custGeom>
              <a:rect b="b" l="l" r="r" t="t"/>
              <a:pathLst>
                <a:path extrusionOk="0" h="10082" w="17647">
                  <a:moveTo>
                    <a:pt x="1068" y="0"/>
                  </a:moveTo>
                  <a:cubicBezTo>
                    <a:pt x="835" y="2135"/>
                    <a:pt x="568" y="4370"/>
                    <a:pt x="1" y="6472"/>
                  </a:cubicBezTo>
                  <a:cubicBezTo>
                    <a:pt x="40" y="6471"/>
                    <a:pt x="80" y="6470"/>
                    <a:pt x="122" y="6470"/>
                  </a:cubicBezTo>
                  <a:cubicBezTo>
                    <a:pt x="1550" y="6470"/>
                    <a:pt x="4633" y="7012"/>
                    <a:pt x="5605" y="7239"/>
                  </a:cubicBezTo>
                  <a:cubicBezTo>
                    <a:pt x="6639" y="7439"/>
                    <a:pt x="6706" y="8373"/>
                    <a:pt x="7740" y="8473"/>
                  </a:cubicBezTo>
                  <a:cubicBezTo>
                    <a:pt x="7894" y="8488"/>
                    <a:pt x="8069" y="8496"/>
                    <a:pt x="8257" y="8496"/>
                  </a:cubicBezTo>
                  <a:cubicBezTo>
                    <a:pt x="9327" y="8496"/>
                    <a:pt x="10802" y="8229"/>
                    <a:pt x="11142" y="7406"/>
                  </a:cubicBezTo>
                  <a:cubicBezTo>
                    <a:pt x="11431" y="8465"/>
                    <a:pt x="13390" y="10082"/>
                    <a:pt x="13744" y="10082"/>
                  </a:cubicBezTo>
                  <a:cubicBezTo>
                    <a:pt x="13757" y="10082"/>
                    <a:pt x="13769" y="10079"/>
                    <a:pt x="13777" y="10074"/>
                  </a:cubicBezTo>
                  <a:cubicBezTo>
                    <a:pt x="15178" y="9073"/>
                    <a:pt x="17647" y="7506"/>
                    <a:pt x="16913" y="6105"/>
                  </a:cubicBezTo>
                  <a:cubicBezTo>
                    <a:pt x="16346" y="4971"/>
                    <a:pt x="15679" y="3936"/>
                    <a:pt x="14778" y="3069"/>
                  </a:cubicBezTo>
                  <a:cubicBezTo>
                    <a:pt x="14344" y="2669"/>
                    <a:pt x="13844" y="2302"/>
                    <a:pt x="13277" y="2135"/>
                  </a:cubicBezTo>
                  <a:cubicBezTo>
                    <a:pt x="13017" y="2075"/>
                    <a:pt x="12769" y="2063"/>
                    <a:pt x="12518" y="2063"/>
                  </a:cubicBezTo>
                  <a:cubicBezTo>
                    <a:pt x="12351" y="2063"/>
                    <a:pt x="12183" y="2068"/>
                    <a:pt x="12009" y="2068"/>
                  </a:cubicBezTo>
                  <a:cubicBezTo>
                    <a:pt x="10867" y="2093"/>
                    <a:pt x="9636" y="2525"/>
                    <a:pt x="8484" y="2525"/>
                  </a:cubicBezTo>
                  <a:cubicBezTo>
                    <a:pt x="8055" y="2525"/>
                    <a:pt x="7637" y="2465"/>
                    <a:pt x="7239" y="2302"/>
                  </a:cubicBezTo>
                  <a:cubicBezTo>
                    <a:pt x="5205" y="1435"/>
                    <a:pt x="3236" y="734"/>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8"/>
            <p:cNvSpPr/>
            <p:nvPr/>
          </p:nvSpPr>
          <p:spPr>
            <a:xfrm>
              <a:off x="3816225" y="2984850"/>
              <a:ext cx="678025" cy="794150"/>
            </a:xfrm>
            <a:custGeom>
              <a:rect b="b" l="l" r="r" t="t"/>
              <a:pathLst>
                <a:path extrusionOk="0" h="31766" w="27121">
                  <a:moveTo>
                    <a:pt x="24085" y="18456"/>
                  </a:moveTo>
                  <a:cubicBezTo>
                    <a:pt x="24085" y="18623"/>
                    <a:pt x="24118" y="18823"/>
                    <a:pt x="24118" y="18990"/>
                  </a:cubicBezTo>
                  <a:cubicBezTo>
                    <a:pt x="24085" y="18823"/>
                    <a:pt x="24085" y="18656"/>
                    <a:pt x="24085" y="18456"/>
                  </a:cubicBezTo>
                  <a:close/>
                  <a:moveTo>
                    <a:pt x="11943" y="28964"/>
                  </a:moveTo>
                  <a:cubicBezTo>
                    <a:pt x="12243" y="29097"/>
                    <a:pt x="12376" y="29264"/>
                    <a:pt x="12443" y="29464"/>
                  </a:cubicBezTo>
                  <a:cubicBezTo>
                    <a:pt x="12276" y="29297"/>
                    <a:pt x="12109" y="29131"/>
                    <a:pt x="11943" y="28964"/>
                  </a:cubicBezTo>
                  <a:close/>
                  <a:moveTo>
                    <a:pt x="2204" y="1"/>
                  </a:moveTo>
                  <a:cubicBezTo>
                    <a:pt x="829" y="1"/>
                    <a:pt x="795" y="3631"/>
                    <a:pt x="534" y="5280"/>
                  </a:cubicBezTo>
                  <a:cubicBezTo>
                    <a:pt x="1" y="8716"/>
                    <a:pt x="234" y="12385"/>
                    <a:pt x="701" y="16021"/>
                  </a:cubicBezTo>
                  <a:cubicBezTo>
                    <a:pt x="3670" y="21592"/>
                    <a:pt x="5838" y="29030"/>
                    <a:pt x="12776" y="30565"/>
                  </a:cubicBezTo>
                  <a:cubicBezTo>
                    <a:pt x="12510" y="30298"/>
                    <a:pt x="12576" y="29864"/>
                    <a:pt x="12443" y="29464"/>
                  </a:cubicBezTo>
                  <a:lnTo>
                    <a:pt x="12443" y="29464"/>
                  </a:lnTo>
                  <a:cubicBezTo>
                    <a:pt x="13410" y="30565"/>
                    <a:pt x="14211" y="31766"/>
                    <a:pt x="15578" y="31766"/>
                  </a:cubicBezTo>
                  <a:cubicBezTo>
                    <a:pt x="14378" y="30965"/>
                    <a:pt x="13977" y="29364"/>
                    <a:pt x="13177" y="28130"/>
                  </a:cubicBezTo>
                  <a:lnTo>
                    <a:pt x="13177" y="28130"/>
                  </a:lnTo>
                  <a:cubicBezTo>
                    <a:pt x="14778" y="29364"/>
                    <a:pt x="15578" y="31766"/>
                    <a:pt x="18014" y="31766"/>
                  </a:cubicBezTo>
                  <a:cubicBezTo>
                    <a:pt x="15578" y="28964"/>
                    <a:pt x="13977" y="25328"/>
                    <a:pt x="12776" y="21692"/>
                  </a:cubicBezTo>
                  <a:lnTo>
                    <a:pt x="12776" y="21692"/>
                  </a:lnTo>
                  <a:cubicBezTo>
                    <a:pt x="14930" y="24952"/>
                    <a:pt x="17431" y="30812"/>
                    <a:pt x="21123" y="30812"/>
                  </a:cubicBezTo>
                  <a:cubicBezTo>
                    <a:pt x="21549" y="30812"/>
                    <a:pt x="21991" y="30734"/>
                    <a:pt x="22450" y="30565"/>
                  </a:cubicBezTo>
                  <a:cubicBezTo>
                    <a:pt x="27120" y="28630"/>
                    <a:pt x="24685" y="23360"/>
                    <a:pt x="24118" y="18990"/>
                  </a:cubicBezTo>
                  <a:lnTo>
                    <a:pt x="24118" y="18990"/>
                  </a:lnTo>
                  <a:cubicBezTo>
                    <a:pt x="24318" y="19924"/>
                    <a:pt x="24952" y="20658"/>
                    <a:pt x="25285" y="21692"/>
                  </a:cubicBezTo>
                  <a:cubicBezTo>
                    <a:pt x="24518" y="18423"/>
                    <a:pt x="23751" y="15154"/>
                    <a:pt x="23251" y="11885"/>
                  </a:cubicBezTo>
                  <a:cubicBezTo>
                    <a:pt x="22650" y="10484"/>
                    <a:pt x="21983" y="9116"/>
                    <a:pt x="21216" y="7749"/>
                  </a:cubicBezTo>
                  <a:cubicBezTo>
                    <a:pt x="20499" y="6488"/>
                    <a:pt x="19142" y="4624"/>
                    <a:pt x="17632" y="4624"/>
                  </a:cubicBezTo>
                  <a:cubicBezTo>
                    <a:pt x="17103" y="4624"/>
                    <a:pt x="16557" y="4852"/>
                    <a:pt x="16012" y="5414"/>
                  </a:cubicBezTo>
                  <a:cubicBezTo>
                    <a:pt x="15245" y="6214"/>
                    <a:pt x="15178" y="7482"/>
                    <a:pt x="15011" y="8516"/>
                  </a:cubicBezTo>
                  <a:cubicBezTo>
                    <a:pt x="14945" y="8916"/>
                    <a:pt x="14845" y="9283"/>
                    <a:pt x="14778" y="9683"/>
                  </a:cubicBezTo>
                  <a:cubicBezTo>
                    <a:pt x="14978" y="13052"/>
                    <a:pt x="15712" y="16355"/>
                    <a:pt x="16813" y="19657"/>
                  </a:cubicBezTo>
                  <a:cubicBezTo>
                    <a:pt x="15578" y="18856"/>
                    <a:pt x="14378" y="17656"/>
                    <a:pt x="13577" y="16421"/>
                  </a:cubicBezTo>
                  <a:lnTo>
                    <a:pt x="13577" y="16421"/>
                  </a:lnTo>
                  <a:cubicBezTo>
                    <a:pt x="13577" y="17656"/>
                    <a:pt x="13977" y="18856"/>
                    <a:pt x="14778" y="20057"/>
                  </a:cubicBezTo>
                  <a:cubicBezTo>
                    <a:pt x="13577" y="18456"/>
                    <a:pt x="11943" y="16421"/>
                    <a:pt x="11142" y="14420"/>
                  </a:cubicBezTo>
                  <a:lnTo>
                    <a:pt x="11142" y="14420"/>
                  </a:lnTo>
                  <a:cubicBezTo>
                    <a:pt x="10742" y="15221"/>
                    <a:pt x="11943" y="16021"/>
                    <a:pt x="11542" y="16822"/>
                  </a:cubicBezTo>
                  <a:cubicBezTo>
                    <a:pt x="10341" y="14820"/>
                    <a:pt x="9541" y="12785"/>
                    <a:pt x="8740" y="10384"/>
                  </a:cubicBezTo>
                  <a:lnTo>
                    <a:pt x="8740" y="12785"/>
                  </a:lnTo>
                  <a:cubicBezTo>
                    <a:pt x="7373" y="8716"/>
                    <a:pt x="5705" y="4613"/>
                    <a:pt x="3537" y="777"/>
                  </a:cubicBezTo>
                  <a:cubicBezTo>
                    <a:pt x="3336" y="577"/>
                    <a:pt x="3136" y="410"/>
                    <a:pt x="2936" y="277"/>
                  </a:cubicBezTo>
                  <a:cubicBezTo>
                    <a:pt x="2657" y="86"/>
                    <a:pt x="2415" y="1"/>
                    <a:pt x="22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 name="Google Shape;1752;p58"/>
          <p:cNvGrpSpPr/>
          <p:nvPr/>
        </p:nvGrpSpPr>
        <p:grpSpPr>
          <a:xfrm>
            <a:off x="5787100" y="2291050"/>
            <a:ext cx="2872303" cy="2299415"/>
            <a:chOff x="6090775" y="2580175"/>
            <a:chExt cx="2872303" cy="2299415"/>
          </a:xfrm>
        </p:grpSpPr>
        <p:sp>
          <p:nvSpPr>
            <p:cNvPr id="1753" name="Google Shape;1753;p58"/>
            <p:cNvSpPr/>
            <p:nvPr/>
          </p:nvSpPr>
          <p:spPr>
            <a:xfrm>
              <a:off x="7129235" y="2838692"/>
              <a:ext cx="828186" cy="100999"/>
            </a:xfrm>
            <a:custGeom>
              <a:rect b="b" l="l" r="r" t="t"/>
              <a:pathLst>
                <a:path extrusionOk="0" h="7701" w="63148">
                  <a:moveTo>
                    <a:pt x="126" y="0"/>
                  </a:moveTo>
                  <a:lnTo>
                    <a:pt x="1" y="5147"/>
                  </a:lnTo>
                  <a:lnTo>
                    <a:pt x="62960" y="7700"/>
                  </a:lnTo>
                  <a:lnTo>
                    <a:pt x="63148" y="2637"/>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8"/>
            <p:cNvSpPr/>
            <p:nvPr/>
          </p:nvSpPr>
          <p:spPr>
            <a:xfrm>
              <a:off x="7512616" y="2580175"/>
              <a:ext cx="74926" cy="1274385"/>
            </a:xfrm>
            <a:custGeom>
              <a:rect b="b" l="l" r="r" t="t"/>
              <a:pathLst>
                <a:path extrusionOk="0" h="97170" w="5713">
                  <a:moveTo>
                    <a:pt x="5713" y="0"/>
                  </a:moveTo>
                  <a:lnTo>
                    <a:pt x="1" y="481"/>
                  </a:lnTo>
                  <a:lnTo>
                    <a:pt x="1" y="97169"/>
                  </a:lnTo>
                  <a:lnTo>
                    <a:pt x="5713" y="97169"/>
                  </a:lnTo>
                  <a:lnTo>
                    <a:pt x="57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8"/>
            <p:cNvSpPr/>
            <p:nvPr/>
          </p:nvSpPr>
          <p:spPr>
            <a:xfrm>
              <a:off x="7489021" y="2691596"/>
              <a:ext cx="122127" cy="51319"/>
            </a:xfrm>
            <a:custGeom>
              <a:rect b="b" l="l" r="r" t="t"/>
              <a:pathLst>
                <a:path extrusionOk="0" h="3913" w="9312">
                  <a:moveTo>
                    <a:pt x="9311" y="0"/>
                  </a:moveTo>
                  <a:lnTo>
                    <a:pt x="0" y="0"/>
                  </a:lnTo>
                  <a:lnTo>
                    <a:pt x="0" y="3913"/>
                  </a:lnTo>
                  <a:lnTo>
                    <a:pt x="9311" y="391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8"/>
            <p:cNvSpPr/>
            <p:nvPr/>
          </p:nvSpPr>
          <p:spPr>
            <a:xfrm>
              <a:off x="7185923" y="2851126"/>
              <a:ext cx="659829" cy="901617"/>
            </a:xfrm>
            <a:custGeom>
              <a:rect b="b" l="l" r="r" t="t"/>
              <a:pathLst>
                <a:path extrusionOk="0" h="68747" w="50311">
                  <a:moveTo>
                    <a:pt x="1387" y="1"/>
                  </a:moveTo>
                  <a:cubicBezTo>
                    <a:pt x="460" y="1"/>
                    <a:pt x="0" y="1631"/>
                    <a:pt x="617" y="2526"/>
                  </a:cubicBezTo>
                  <a:cubicBezTo>
                    <a:pt x="1265" y="3446"/>
                    <a:pt x="11036" y="12381"/>
                    <a:pt x="12145" y="13218"/>
                  </a:cubicBezTo>
                  <a:cubicBezTo>
                    <a:pt x="13275" y="14054"/>
                    <a:pt x="21456" y="16754"/>
                    <a:pt x="22105" y="17319"/>
                  </a:cubicBezTo>
                  <a:cubicBezTo>
                    <a:pt x="22754" y="17863"/>
                    <a:pt x="24239" y="27362"/>
                    <a:pt x="24072" y="28659"/>
                  </a:cubicBezTo>
                  <a:cubicBezTo>
                    <a:pt x="23884" y="29956"/>
                    <a:pt x="21561" y="38891"/>
                    <a:pt x="22021" y="41402"/>
                  </a:cubicBezTo>
                  <a:cubicBezTo>
                    <a:pt x="22482" y="43933"/>
                    <a:pt x="24239" y="51738"/>
                    <a:pt x="24072" y="54897"/>
                  </a:cubicBezTo>
                  <a:cubicBezTo>
                    <a:pt x="23884" y="58057"/>
                    <a:pt x="24156" y="62534"/>
                    <a:pt x="24344" y="63643"/>
                  </a:cubicBezTo>
                  <a:cubicBezTo>
                    <a:pt x="24532" y="64773"/>
                    <a:pt x="24072" y="66447"/>
                    <a:pt x="24344" y="67661"/>
                  </a:cubicBezTo>
                  <a:cubicBezTo>
                    <a:pt x="24474" y="68232"/>
                    <a:pt x="24970" y="68746"/>
                    <a:pt x="25451" y="68746"/>
                  </a:cubicBezTo>
                  <a:cubicBezTo>
                    <a:pt x="25973" y="68746"/>
                    <a:pt x="26478" y="68140"/>
                    <a:pt x="26478" y="66343"/>
                  </a:cubicBezTo>
                  <a:cubicBezTo>
                    <a:pt x="26478" y="66343"/>
                    <a:pt x="26938" y="67284"/>
                    <a:pt x="27692" y="67828"/>
                  </a:cubicBezTo>
                  <a:cubicBezTo>
                    <a:pt x="27818" y="67923"/>
                    <a:pt x="27962" y="67965"/>
                    <a:pt x="28114" y="67965"/>
                  </a:cubicBezTo>
                  <a:cubicBezTo>
                    <a:pt x="28864" y="67965"/>
                    <a:pt x="29794" y="66924"/>
                    <a:pt x="29638" y="66071"/>
                  </a:cubicBezTo>
                  <a:cubicBezTo>
                    <a:pt x="29470" y="65045"/>
                    <a:pt x="28068" y="62995"/>
                    <a:pt x="27880" y="61509"/>
                  </a:cubicBezTo>
                  <a:cubicBezTo>
                    <a:pt x="27692" y="60024"/>
                    <a:pt x="28612" y="51843"/>
                    <a:pt x="29282" y="50148"/>
                  </a:cubicBezTo>
                  <a:cubicBezTo>
                    <a:pt x="29930" y="48474"/>
                    <a:pt x="33467" y="35731"/>
                    <a:pt x="33467" y="31547"/>
                  </a:cubicBezTo>
                  <a:cubicBezTo>
                    <a:pt x="33467" y="27362"/>
                    <a:pt x="33069" y="17339"/>
                    <a:pt x="33550" y="16105"/>
                  </a:cubicBezTo>
                  <a:cubicBezTo>
                    <a:pt x="33739" y="15645"/>
                    <a:pt x="38865" y="13134"/>
                    <a:pt x="40350" y="12109"/>
                  </a:cubicBezTo>
                  <a:cubicBezTo>
                    <a:pt x="41836" y="11083"/>
                    <a:pt x="47318" y="6334"/>
                    <a:pt x="48343" y="5308"/>
                  </a:cubicBezTo>
                  <a:cubicBezTo>
                    <a:pt x="49369" y="4283"/>
                    <a:pt x="50310" y="2798"/>
                    <a:pt x="49745" y="2149"/>
                  </a:cubicBezTo>
                  <a:cubicBezTo>
                    <a:pt x="49602" y="1985"/>
                    <a:pt x="49424" y="1909"/>
                    <a:pt x="49227" y="1909"/>
                  </a:cubicBezTo>
                  <a:cubicBezTo>
                    <a:pt x="48648" y="1909"/>
                    <a:pt x="47907" y="2567"/>
                    <a:pt x="47423" y="3551"/>
                  </a:cubicBezTo>
                  <a:cubicBezTo>
                    <a:pt x="47423" y="3551"/>
                    <a:pt x="47247" y="2144"/>
                    <a:pt x="46649" y="2144"/>
                  </a:cubicBezTo>
                  <a:cubicBezTo>
                    <a:pt x="46629" y="2144"/>
                    <a:pt x="46607" y="2145"/>
                    <a:pt x="46586" y="2149"/>
                  </a:cubicBezTo>
                  <a:cubicBezTo>
                    <a:pt x="45937" y="2233"/>
                    <a:pt x="46209" y="4011"/>
                    <a:pt x="46125" y="4283"/>
                  </a:cubicBezTo>
                  <a:cubicBezTo>
                    <a:pt x="46021" y="4555"/>
                    <a:pt x="39890" y="8928"/>
                    <a:pt x="38949" y="9598"/>
                  </a:cubicBezTo>
                  <a:cubicBezTo>
                    <a:pt x="38028" y="10246"/>
                    <a:pt x="30433" y="11376"/>
                    <a:pt x="29366" y="11732"/>
                  </a:cubicBezTo>
                  <a:cubicBezTo>
                    <a:pt x="29326" y="11745"/>
                    <a:pt x="29287" y="11752"/>
                    <a:pt x="29247" y="11752"/>
                  </a:cubicBezTo>
                  <a:cubicBezTo>
                    <a:pt x="28157" y="11752"/>
                    <a:pt x="26779" y="6950"/>
                    <a:pt x="24721" y="6062"/>
                  </a:cubicBezTo>
                  <a:cubicBezTo>
                    <a:pt x="24320" y="5887"/>
                    <a:pt x="23902" y="5809"/>
                    <a:pt x="23482" y="5809"/>
                  </a:cubicBezTo>
                  <a:cubicBezTo>
                    <a:pt x="21644" y="5809"/>
                    <a:pt x="19800" y="7312"/>
                    <a:pt x="19511" y="8761"/>
                  </a:cubicBezTo>
                  <a:cubicBezTo>
                    <a:pt x="19134" y="10518"/>
                    <a:pt x="19866" y="12757"/>
                    <a:pt x="20159" y="12946"/>
                  </a:cubicBezTo>
                  <a:cubicBezTo>
                    <a:pt x="20171" y="12954"/>
                    <a:pt x="20171" y="12958"/>
                    <a:pt x="20161" y="12958"/>
                  </a:cubicBezTo>
                  <a:cubicBezTo>
                    <a:pt x="19937" y="12958"/>
                    <a:pt x="14608" y="11050"/>
                    <a:pt x="13547" y="10330"/>
                  </a:cubicBezTo>
                  <a:cubicBezTo>
                    <a:pt x="7584" y="6334"/>
                    <a:pt x="4990" y="3070"/>
                    <a:pt x="4990" y="3070"/>
                  </a:cubicBezTo>
                  <a:cubicBezTo>
                    <a:pt x="5262" y="2233"/>
                    <a:pt x="5366" y="475"/>
                    <a:pt x="4885" y="475"/>
                  </a:cubicBezTo>
                  <a:cubicBezTo>
                    <a:pt x="4425" y="475"/>
                    <a:pt x="4153" y="1689"/>
                    <a:pt x="4153" y="1689"/>
                  </a:cubicBezTo>
                  <a:cubicBezTo>
                    <a:pt x="4153" y="1689"/>
                    <a:pt x="2562" y="182"/>
                    <a:pt x="1537" y="15"/>
                  </a:cubicBezTo>
                  <a:cubicBezTo>
                    <a:pt x="1486" y="5"/>
                    <a:pt x="1435"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8"/>
            <p:cNvSpPr/>
            <p:nvPr/>
          </p:nvSpPr>
          <p:spPr>
            <a:xfrm>
              <a:off x="7448951" y="3204838"/>
              <a:ext cx="186063" cy="251126"/>
            </a:xfrm>
            <a:custGeom>
              <a:rect b="b" l="l" r="r" t="t"/>
              <a:pathLst>
                <a:path extrusionOk="0" h="19148" w="14187">
                  <a:moveTo>
                    <a:pt x="10480" y="1"/>
                  </a:moveTo>
                  <a:cubicBezTo>
                    <a:pt x="8562" y="1"/>
                    <a:pt x="7708" y="886"/>
                    <a:pt x="7649" y="1203"/>
                  </a:cubicBezTo>
                  <a:lnTo>
                    <a:pt x="7649" y="1203"/>
                  </a:lnTo>
                  <a:cubicBezTo>
                    <a:pt x="7256" y="1162"/>
                    <a:pt x="6651" y="1125"/>
                    <a:pt x="6046" y="1125"/>
                  </a:cubicBezTo>
                  <a:cubicBezTo>
                    <a:pt x="5100" y="1125"/>
                    <a:pt x="4151" y="1216"/>
                    <a:pt x="3997" y="1524"/>
                  </a:cubicBezTo>
                  <a:cubicBezTo>
                    <a:pt x="3620" y="2277"/>
                    <a:pt x="2700" y="5520"/>
                    <a:pt x="1779" y="6817"/>
                  </a:cubicBezTo>
                  <a:cubicBezTo>
                    <a:pt x="837" y="8115"/>
                    <a:pt x="1" y="15647"/>
                    <a:pt x="1" y="16672"/>
                  </a:cubicBezTo>
                  <a:cubicBezTo>
                    <a:pt x="1" y="17075"/>
                    <a:pt x="188" y="17207"/>
                    <a:pt x="433" y="17207"/>
                  </a:cubicBezTo>
                  <a:cubicBezTo>
                    <a:pt x="812" y="17207"/>
                    <a:pt x="1329" y="16891"/>
                    <a:pt x="1507" y="16777"/>
                  </a:cubicBezTo>
                  <a:cubicBezTo>
                    <a:pt x="1519" y="16769"/>
                    <a:pt x="1530" y="16765"/>
                    <a:pt x="1540" y="16765"/>
                  </a:cubicBezTo>
                  <a:cubicBezTo>
                    <a:pt x="1765" y="16765"/>
                    <a:pt x="1627" y="18655"/>
                    <a:pt x="2428" y="18995"/>
                  </a:cubicBezTo>
                  <a:cubicBezTo>
                    <a:pt x="2663" y="19101"/>
                    <a:pt x="2883" y="19147"/>
                    <a:pt x="3098" y="19147"/>
                  </a:cubicBezTo>
                  <a:cubicBezTo>
                    <a:pt x="3652" y="19147"/>
                    <a:pt x="4177" y="18842"/>
                    <a:pt x="4855" y="18451"/>
                  </a:cubicBezTo>
                  <a:cubicBezTo>
                    <a:pt x="5775" y="17886"/>
                    <a:pt x="9584" y="17886"/>
                    <a:pt x="10149" y="17426"/>
                  </a:cubicBezTo>
                  <a:cubicBezTo>
                    <a:pt x="10224" y="17364"/>
                    <a:pt x="10301" y="17337"/>
                    <a:pt x="10379" y="17337"/>
                  </a:cubicBezTo>
                  <a:cubicBezTo>
                    <a:pt x="10883" y="17337"/>
                    <a:pt x="11424" y="18462"/>
                    <a:pt x="11822" y="18535"/>
                  </a:cubicBezTo>
                  <a:cubicBezTo>
                    <a:pt x="11837" y="18538"/>
                    <a:pt x="11852" y="18540"/>
                    <a:pt x="11866" y="18540"/>
                  </a:cubicBezTo>
                  <a:cubicBezTo>
                    <a:pt x="12313" y="18540"/>
                    <a:pt x="12764" y="17049"/>
                    <a:pt x="12764" y="17049"/>
                  </a:cubicBezTo>
                  <a:cubicBezTo>
                    <a:pt x="12764" y="17049"/>
                    <a:pt x="13245" y="18363"/>
                    <a:pt x="13616" y="18363"/>
                  </a:cubicBezTo>
                  <a:cubicBezTo>
                    <a:pt x="13639" y="18363"/>
                    <a:pt x="13662" y="18358"/>
                    <a:pt x="13685" y="18346"/>
                  </a:cubicBezTo>
                  <a:cubicBezTo>
                    <a:pt x="14061" y="18158"/>
                    <a:pt x="13936" y="5562"/>
                    <a:pt x="14082" y="4056"/>
                  </a:cubicBezTo>
                  <a:cubicBezTo>
                    <a:pt x="14187" y="3135"/>
                    <a:pt x="13643" y="206"/>
                    <a:pt x="10944" y="17"/>
                  </a:cubicBezTo>
                  <a:cubicBezTo>
                    <a:pt x="10783" y="6"/>
                    <a:pt x="10628" y="1"/>
                    <a:pt x="10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8"/>
            <p:cNvSpPr/>
            <p:nvPr/>
          </p:nvSpPr>
          <p:spPr>
            <a:xfrm>
              <a:off x="6586954" y="3496237"/>
              <a:ext cx="717050" cy="66690"/>
            </a:xfrm>
            <a:custGeom>
              <a:rect b="b" l="l" r="r" t="t"/>
              <a:pathLst>
                <a:path extrusionOk="0" h="5085" w="54674">
                  <a:moveTo>
                    <a:pt x="54590" y="0"/>
                  </a:moveTo>
                  <a:lnTo>
                    <a:pt x="0" y="628"/>
                  </a:lnTo>
                  <a:lnTo>
                    <a:pt x="126" y="5085"/>
                  </a:lnTo>
                  <a:lnTo>
                    <a:pt x="54674" y="4394"/>
                  </a:lnTo>
                  <a:lnTo>
                    <a:pt x="545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8"/>
            <p:cNvSpPr/>
            <p:nvPr/>
          </p:nvSpPr>
          <p:spPr>
            <a:xfrm>
              <a:off x="6905293" y="3259939"/>
              <a:ext cx="122953" cy="1104808"/>
            </a:xfrm>
            <a:custGeom>
              <a:rect b="b" l="l" r="r" t="t"/>
              <a:pathLst>
                <a:path extrusionOk="0" h="84240" w="9375">
                  <a:moveTo>
                    <a:pt x="4918" y="1"/>
                  </a:moveTo>
                  <a:lnTo>
                    <a:pt x="1" y="691"/>
                  </a:lnTo>
                  <a:lnTo>
                    <a:pt x="4437" y="84239"/>
                  </a:lnTo>
                  <a:lnTo>
                    <a:pt x="9375" y="83988"/>
                  </a:lnTo>
                  <a:lnTo>
                    <a:pt x="49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8"/>
            <p:cNvSpPr/>
            <p:nvPr/>
          </p:nvSpPr>
          <p:spPr>
            <a:xfrm>
              <a:off x="7739025" y="3505012"/>
              <a:ext cx="717063" cy="134206"/>
            </a:xfrm>
            <a:custGeom>
              <a:rect b="b" l="l" r="r" t="t"/>
              <a:pathLst>
                <a:path extrusionOk="0" h="10233" w="54675">
                  <a:moveTo>
                    <a:pt x="398" y="1"/>
                  </a:moveTo>
                  <a:lnTo>
                    <a:pt x="1" y="4437"/>
                  </a:lnTo>
                  <a:lnTo>
                    <a:pt x="54235" y="10232"/>
                  </a:lnTo>
                  <a:lnTo>
                    <a:pt x="54674" y="5859"/>
                  </a:lnTo>
                  <a:lnTo>
                    <a:pt x="3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8"/>
            <p:cNvSpPr/>
            <p:nvPr/>
          </p:nvSpPr>
          <p:spPr>
            <a:xfrm>
              <a:off x="8015930" y="3307694"/>
              <a:ext cx="137498" cy="1100689"/>
            </a:xfrm>
            <a:custGeom>
              <a:rect b="b" l="l" r="r" t="t"/>
              <a:pathLst>
                <a:path extrusionOk="0" h="83926" w="10484">
                  <a:moveTo>
                    <a:pt x="10483" y="1"/>
                  </a:moveTo>
                  <a:lnTo>
                    <a:pt x="5525" y="105"/>
                  </a:lnTo>
                  <a:lnTo>
                    <a:pt x="1" y="83591"/>
                  </a:lnTo>
                  <a:lnTo>
                    <a:pt x="4939" y="83925"/>
                  </a:lnTo>
                  <a:lnTo>
                    <a:pt x="104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8"/>
            <p:cNvSpPr/>
            <p:nvPr/>
          </p:nvSpPr>
          <p:spPr>
            <a:xfrm>
              <a:off x="6090775" y="3776487"/>
              <a:ext cx="2872303" cy="1103103"/>
            </a:xfrm>
            <a:custGeom>
              <a:rect b="b" l="l" r="r" t="t"/>
              <a:pathLst>
                <a:path extrusionOk="0" h="84110" w="219009">
                  <a:moveTo>
                    <a:pt x="111835" y="0"/>
                  </a:moveTo>
                  <a:cubicBezTo>
                    <a:pt x="107076" y="0"/>
                    <a:pt x="99756" y="9493"/>
                    <a:pt x="97777" y="11755"/>
                  </a:cubicBezTo>
                  <a:cubicBezTo>
                    <a:pt x="95726" y="14120"/>
                    <a:pt x="86896" y="19999"/>
                    <a:pt x="86896" y="19999"/>
                  </a:cubicBezTo>
                  <a:lnTo>
                    <a:pt x="75095" y="19999"/>
                  </a:lnTo>
                  <a:lnTo>
                    <a:pt x="63525" y="27448"/>
                  </a:lnTo>
                  <a:cubicBezTo>
                    <a:pt x="63525" y="27448"/>
                    <a:pt x="52603" y="39626"/>
                    <a:pt x="51787" y="40797"/>
                  </a:cubicBezTo>
                  <a:cubicBezTo>
                    <a:pt x="50971" y="41969"/>
                    <a:pt x="39358" y="45254"/>
                    <a:pt x="39358" y="45254"/>
                  </a:cubicBezTo>
                  <a:cubicBezTo>
                    <a:pt x="39358" y="45254"/>
                    <a:pt x="31679" y="51782"/>
                    <a:pt x="28791" y="54126"/>
                  </a:cubicBezTo>
                  <a:cubicBezTo>
                    <a:pt x="27836" y="54914"/>
                    <a:pt x="26195" y="55176"/>
                    <a:pt x="24431" y="55176"/>
                  </a:cubicBezTo>
                  <a:cubicBezTo>
                    <a:pt x="20903" y="55176"/>
                    <a:pt x="16886" y="54126"/>
                    <a:pt x="16886" y="54126"/>
                  </a:cubicBezTo>
                  <a:lnTo>
                    <a:pt x="1" y="65906"/>
                  </a:lnTo>
                  <a:lnTo>
                    <a:pt x="1" y="84109"/>
                  </a:lnTo>
                  <a:lnTo>
                    <a:pt x="219008" y="84109"/>
                  </a:lnTo>
                  <a:cubicBezTo>
                    <a:pt x="219008" y="84109"/>
                    <a:pt x="219008" y="75321"/>
                    <a:pt x="216037" y="73543"/>
                  </a:cubicBezTo>
                  <a:cubicBezTo>
                    <a:pt x="213066" y="71785"/>
                    <a:pt x="209467" y="63541"/>
                    <a:pt x="209467" y="63541"/>
                  </a:cubicBezTo>
                  <a:lnTo>
                    <a:pt x="199193" y="63939"/>
                  </a:lnTo>
                  <a:lnTo>
                    <a:pt x="193858" y="53728"/>
                  </a:lnTo>
                  <a:cubicBezTo>
                    <a:pt x="193858" y="53728"/>
                    <a:pt x="182768" y="45882"/>
                    <a:pt x="177035" y="45254"/>
                  </a:cubicBezTo>
                  <a:cubicBezTo>
                    <a:pt x="171281" y="44626"/>
                    <a:pt x="153894" y="30587"/>
                    <a:pt x="152952" y="28243"/>
                  </a:cubicBezTo>
                  <a:cubicBezTo>
                    <a:pt x="152032" y="25900"/>
                    <a:pt x="143327" y="23535"/>
                    <a:pt x="143327" y="23535"/>
                  </a:cubicBezTo>
                  <a:cubicBezTo>
                    <a:pt x="143327" y="23535"/>
                    <a:pt x="135146" y="12948"/>
                    <a:pt x="132824" y="12948"/>
                  </a:cubicBezTo>
                  <a:cubicBezTo>
                    <a:pt x="130501" y="12948"/>
                    <a:pt x="125354" y="5227"/>
                    <a:pt x="125354" y="5227"/>
                  </a:cubicBezTo>
                  <a:cubicBezTo>
                    <a:pt x="125354" y="5227"/>
                    <a:pt x="117068" y="770"/>
                    <a:pt x="112339" y="38"/>
                  </a:cubicBezTo>
                  <a:cubicBezTo>
                    <a:pt x="112175" y="13"/>
                    <a:pt x="112006" y="0"/>
                    <a:pt x="1118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8"/>
            <p:cNvSpPr/>
            <p:nvPr/>
          </p:nvSpPr>
          <p:spPr>
            <a:xfrm>
              <a:off x="7230504" y="3774874"/>
              <a:ext cx="485452" cy="263913"/>
            </a:xfrm>
            <a:custGeom>
              <a:rect b="b" l="l" r="r" t="t"/>
              <a:pathLst>
                <a:path extrusionOk="0" h="20123" w="37015">
                  <a:moveTo>
                    <a:pt x="25117" y="0"/>
                  </a:moveTo>
                  <a:cubicBezTo>
                    <a:pt x="19470" y="0"/>
                    <a:pt x="17432" y="4671"/>
                    <a:pt x="15421" y="6668"/>
                  </a:cubicBezTo>
                  <a:cubicBezTo>
                    <a:pt x="12387" y="9660"/>
                    <a:pt x="0" y="20122"/>
                    <a:pt x="0" y="20122"/>
                  </a:cubicBezTo>
                  <a:cubicBezTo>
                    <a:pt x="0" y="20122"/>
                    <a:pt x="17702" y="15958"/>
                    <a:pt x="22347" y="13615"/>
                  </a:cubicBezTo>
                  <a:cubicBezTo>
                    <a:pt x="27013" y="11251"/>
                    <a:pt x="37014" y="4597"/>
                    <a:pt x="37014" y="4597"/>
                  </a:cubicBezTo>
                  <a:cubicBezTo>
                    <a:pt x="31799" y="1210"/>
                    <a:pt x="27991" y="0"/>
                    <a:pt x="25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8"/>
            <p:cNvSpPr/>
            <p:nvPr/>
          </p:nvSpPr>
          <p:spPr>
            <a:xfrm>
              <a:off x="6770001" y="4038794"/>
              <a:ext cx="305711" cy="272779"/>
            </a:xfrm>
            <a:custGeom>
              <a:rect b="b" l="l" r="r" t="t"/>
              <a:pathLst>
                <a:path extrusionOk="0" h="20799" w="23310">
                  <a:moveTo>
                    <a:pt x="23309" y="0"/>
                  </a:moveTo>
                  <a:lnTo>
                    <a:pt x="11739" y="7449"/>
                  </a:lnTo>
                  <a:lnTo>
                    <a:pt x="1" y="20798"/>
                  </a:lnTo>
                  <a:lnTo>
                    <a:pt x="16384" y="11801"/>
                  </a:lnTo>
                  <a:lnTo>
                    <a:pt x="2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8"/>
            <p:cNvSpPr/>
            <p:nvPr/>
          </p:nvSpPr>
          <p:spPr>
            <a:xfrm>
              <a:off x="7712649" y="4085172"/>
              <a:ext cx="432244" cy="179072"/>
            </a:xfrm>
            <a:custGeom>
              <a:rect b="b" l="l" r="r" t="t"/>
              <a:pathLst>
                <a:path extrusionOk="0" h="13654" w="32958">
                  <a:moveTo>
                    <a:pt x="19671" y="0"/>
                  </a:moveTo>
                  <a:cubicBezTo>
                    <a:pt x="19671" y="0"/>
                    <a:pt x="1761" y="10085"/>
                    <a:pt x="254" y="12973"/>
                  </a:cubicBezTo>
                  <a:cubicBezTo>
                    <a:pt x="0" y="13450"/>
                    <a:pt x="585" y="13654"/>
                    <a:pt x="1749" y="13654"/>
                  </a:cubicBezTo>
                  <a:cubicBezTo>
                    <a:pt x="7587" y="13654"/>
                    <a:pt x="27991" y="8520"/>
                    <a:pt x="30259" y="6863"/>
                  </a:cubicBezTo>
                  <a:cubicBezTo>
                    <a:pt x="32958" y="4855"/>
                    <a:pt x="25530" y="1402"/>
                    <a:pt x="19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8"/>
            <p:cNvSpPr/>
            <p:nvPr/>
          </p:nvSpPr>
          <p:spPr>
            <a:xfrm>
              <a:off x="7644196" y="3946300"/>
              <a:ext cx="267441" cy="95399"/>
            </a:xfrm>
            <a:custGeom>
              <a:rect b="b" l="l" r="r" t="t"/>
              <a:pathLst>
                <a:path extrusionOk="0" h="7274" w="20392">
                  <a:moveTo>
                    <a:pt x="14430" y="1"/>
                  </a:moveTo>
                  <a:cubicBezTo>
                    <a:pt x="14415" y="1"/>
                    <a:pt x="14401" y="1"/>
                    <a:pt x="14387" y="1"/>
                  </a:cubicBezTo>
                  <a:cubicBezTo>
                    <a:pt x="14387" y="1"/>
                    <a:pt x="3088" y="6508"/>
                    <a:pt x="640" y="7052"/>
                  </a:cubicBezTo>
                  <a:cubicBezTo>
                    <a:pt x="0" y="7196"/>
                    <a:pt x="842" y="7273"/>
                    <a:pt x="2489" y="7273"/>
                  </a:cubicBezTo>
                  <a:cubicBezTo>
                    <a:pt x="7093" y="7273"/>
                    <a:pt x="17988" y="6664"/>
                    <a:pt x="20392" y="5169"/>
                  </a:cubicBezTo>
                  <a:cubicBezTo>
                    <a:pt x="20392" y="5169"/>
                    <a:pt x="17984" y="1"/>
                    <a:pt x="14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8"/>
            <p:cNvSpPr/>
            <p:nvPr/>
          </p:nvSpPr>
          <p:spPr>
            <a:xfrm>
              <a:off x="7835087" y="4249280"/>
              <a:ext cx="597126" cy="307993"/>
            </a:xfrm>
            <a:custGeom>
              <a:rect b="b" l="l" r="r" t="t"/>
              <a:pathLst>
                <a:path extrusionOk="0" h="23484" w="45530">
                  <a:moveTo>
                    <a:pt x="28435" y="1"/>
                  </a:moveTo>
                  <a:cubicBezTo>
                    <a:pt x="28435" y="1"/>
                    <a:pt x="28435" y="1"/>
                    <a:pt x="28435" y="1"/>
                  </a:cubicBezTo>
                  <a:lnTo>
                    <a:pt x="28435" y="1"/>
                  </a:lnTo>
                  <a:cubicBezTo>
                    <a:pt x="28435" y="1"/>
                    <a:pt x="28435" y="1"/>
                    <a:pt x="28435" y="1"/>
                  </a:cubicBezTo>
                  <a:cubicBezTo>
                    <a:pt x="28435" y="1"/>
                    <a:pt x="28435" y="1"/>
                    <a:pt x="28435" y="1"/>
                  </a:cubicBezTo>
                  <a:close/>
                  <a:moveTo>
                    <a:pt x="28435" y="1"/>
                  </a:moveTo>
                  <a:lnTo>
                    <a:pt x="28435" y="1"/>
                  </a:lnTo>
                  <a:cubicBezTo>
                    <a:pt x="28444" y="69"/>
                    <a:pt x="1" y="23184"/>
                    <a:pt x="983" y="23477"/>
                  </a:cubicBezTo>
                  <a:cubicBezTo>
                    <a:pt x="998" y="23481"/>
                    <a:pt x="1016" y="23483"/>
                    <a:pt x="1038" y="23483"/>
                  </a:cubicBezTo>
                  <a:cubicBezTo>
                    <a:pt x="2527" y="23483"/>
                    <a:pt x="21488" y="13790"/>
                    <a:pt x="21489" y="13789"/>
                  </a:cubicBezTo>
                  <a:lnTo>
                    <a:pt x="21489" y="13789"/>
                  </a:lnTo>
                  <a:cubicBezTo>
                    <a:pt x="21489" y="13790"/>
                    <a:pt x="21428" y="18083"/>
                    <a:pt x="22475" y="18083"/>
                  </a:cubicBezTo>
                  <a:cubicBezTo>
                    <a:pt x="22494" y="18083"/>
                    <a:pt x="22514" y="18082"/>
                    <a:pt x="22535" y="18079"/>
                  </a:cubicBezTo>
                  <a:cubicBezTo>
                    <a:pt x="23623" y="17932"/>
                    <a:pt x="45530" y="9500"/>
                    <a:pt x="45530" y="9500"/>
                  </a:cubicBezTo>
                  <a:cubicBezTo>
                    <a:pt x="39549" y="7020"/>
                    <a:pt x="28484" y="37"/>
                    <a:pt x="28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8"/>
            <p:cNvSpPr/>
            <p:nvPr/>
          </p:nvSpPr>
          <p:spPr>
            <a:xfrm>
              <a:off x="7876061" y="4604396"/>
              <a:ext cx="430474" cy="104907"/>
            </a:xfrm>
            <a:custGeom>
              <a:rect b="b" l="l" r="r" t="t"/>
              <a:pathLst>
                <a:path extrusionOk="0" h="7999" w="32823">
                  <a:moveTo>
                    <a:pt x="32823" y="1"/>
                  </a:moveTo>
                  <a:cubicBezTo>
                    <a:pt x="32822" y="1"/>
                    <a:pt x="4994" y="6194"/>
                    <a:pt x="1249" y="7450"/>
                  </a:cubicBezTo>
                  <a:cubicBezTo>
                    <a:pt x="1" y="7861"/>
                    <a:pt x="2453" y="7998"/>
                    <a:pt x="6279" y="7998"/>
                  </a:cubicBezTo>
                  <a:cubicBezTo>
                    <a:pt x="13929" y="7998"/>
                    <a:pt x="27069" y="7450"/>
                    <a:pt x="27069" y="7450"/>
                  </a:cubicBezTo>
                  <a:cubicBezTo>
                    <a:pt x="27069" y="7450"/>
                    <a:pt x="30626" y="2553"/>
                    <a:pt x="32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8"/>
            <p:cNvSpPr/>
            <p:nvPr/>
          </p:nvSpPr>
          <p:spPr>
            <a:xfrm>
              <a:off x="6884215" y="4109870"/>
              <a:ext cx="443143" cy="290025"/>
            </a:xfrm>
            <a:custGeom>
              <a:rect b="b" l="l" r="r" t="t"/>
              <a:pathLst>
                <a:path extrusionOk="0" h="22114" w="33789">
                  <a:moveTo>
                    <a:pt x="25823" y="1"/>
                  </a:moveTo>
                  <a:cubicBezTo>
                    <a:pt x="21932" y="1"/>
                    <a:pt x="17601" y="161"/>
                    <a:pt x="16547" y="879"/>
                  </a:cubicBezTo>
                  <a:cubicBezTo>
                    <a:pt x="14622" y="2197"/>
                    <a:pt x="7508" y="9521"/>
                    <a:pt x="7508" y="9521"/>
                  </a:cubicBezTo>
                  <a:cubicBezTo>
                    <a:pt x="5932" y="11785"/>
                    <a:pt x="0" y="22114"/>
                    <a:pt x="1562" y="22114"/>
                  </a:cubicBezTo>
                  <a:cubicBezTo>
                    <a:pt x="1616" y="22114"/>
                    <a:pt x="1681" y="22101"/>
                    <a:pt x="1754" y="22075"/>
                  </a:cubicBezTo>
                  <a:cubicBezTo>
                    <a:pt x="3951" y="21280"/>
                    <a:pt x="33788" y="105"/>
                    <a:pt x="32428" y="105"/>
                  </a:cubicBezTo>
                  <a:cubicBezTo>
                    <a:pt x="31812" y="105"/>
                    <a:pt x="28960" y="1"/>
                    <a:pt x="25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3" name="Shape 1773"/>
        <p:cNvGrpSpPr/>
        <p:nvPr/>
      </p:nvGrpSpPr>
      <p:grpSpPr>
        <a:xfrm>
          <a:off x="0" y="0"/>
          <a:ext cx="0" cy="0"/>
          <a:chOff x="0" y="0"/>
          <a:chExt cx="0" cy="0"/>
        </a:xfrm>
      </p:grpSpPr>
      <p:sp>
        <p:nvSpPr>
          <p:cNvPr id="1774" name="Google Shape;1774;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775" name="Google Shape;1775;p59"/>
          <p:cNvSpPr txBox="1"/>
          <p:nvPr>
            <p:ph idx="1" type="body"/>
          </p:nvPr>
        </p:nvSpPr>
        <p:spPr>
          <a:xfrm>
            <a:off x="4553100" y="1315109"/>
            <a:ext cx="3872400" cy="312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sz="1400">
                <a:uFill>
                  <a:noFill/>
                </a:uFill>
                <a:hlinkClick r:id="rId3"/>
              </a:rPr>
              <a:t>Gradient palm sunday illustration with jesus and donkey </a:t>
            </a:r>
            <a:endParaRPr sz="1400"/>
          </a:p>
          <a:p>
            <a:pPr indent="-317500" lvl="0" marL="457200" rtl="0" algn="l">
              <a:spcBef>
                <a:spcPts val="0"/>
              </a:spcBef>
              <a:spcAft>
                <a:spcPts val="0"/>
              </a:spcAft>
              <a:buSzPts val="1400"/>
              <a:buChar char="●"/>
            </a:pPr>
            <a:r>
              <a:rPr lang="en" sz="1400">
                <a:uFill>
                  <a:noFill/>
                </a:uFill>
                <a:hlinkClick r:id="rId4"/>
              </a:rPr>
              <a:t>Pack of first communion items</a:t>
            </a:r>
            <a:endParaRPr/>
          </a:p>
          <a:p>
            <a:pPr indent="-317500" lvl="0" marL="457200" rtl="0" algn="l">
              <a:spcBef>
                <a:spcPts val="0"/>
              </a:spcBef>
              <a:spcAft>
                <a:spcPts val="0"/>
              </a:spcAft>
              <a:buSzPts val="1400"/>
              <a:buChar char="●"/>
            </a:pPr>
            <a:r>
              <a:rPr lang="en" sz="1400">
                <a:uFill>
                  <a:noFill/>
                </a:uFill>
                <a:hlinkClick r:id="rId5"/>
              </a:rPr>
              <a:t>Hand-drawn palm sunday illustration with hand holding laurels </a:t>
            </a:r>
            <a:endParaRPr>
              <a:highlight>
                <a:srgbClr val="FFFFFF"/>
              </a:highlight>
              <a:latin typeface="Proxima Nova"/>
              <a:ea typeface="Proxima Nova"/>
              <a:cs typeface="Proxima Nova"/>
              <a:sym typeface="Proxima Nova"/>
            </a:endParaRPr>
          </a:p>
          <a:p>
            <a:pPr indent="-317500" lvl="0" marL="457200" rtl="0" algn="l">
              <a:spcBef>
                <a:spcPts val="0"/>
              </a:spcBef>
              <a:spcAft>
                <a:spcPts val="0"/>
              </a:spcAft>
              <a:buSzPts val="1400"/>
              <a:buChar char="●"/>
            </a:pPr>
            <a:r>
              <a:rPr lang="en" sz="1400">
                <a:uFill>
                  <a:noFill/>
                </a:uFill>
                <a:hlinkClick r:id="rId6"/>
              </a:rPr>
              <a:t>Set of flat design infographic israel map</a:t>
            </a:r>
            <a:endParaRPr sz="1400"/>
          </a:p>
          <a:p>
            <a:pPr indent="-317500" lvl="0" marL="457200" rtl="0" algn="l">
              <a:spcBef>
                <a:spcPts val="0"/>
              </a:spcBef>
              <a:spcAft>
                <a:spcPts val="0"/>
              </a:spcAft>
              <a:buSzPts val="1400"/>
              <a:buChar char="●"/>
            </a:pPr>
            <a:r>
              <a:rPr lang="en" sz="1400">
                <a:uFill>
                  <a:noFill/>
                </a:uFill>
                <a:hlinkClick r:id="rId7"/>
              </a:rPr>
              <a:t>Gradient palm sunday illustration</a:t>
            </a:r>
            <a:endParaRPr sz="1400"/>
          </a:p>
          <a:p>
            <a:pPr indent="-317500" lvl="0" marL="457200" rtl="0" algn="l">
              <a:spcBef>
                <a:spcPts val="0"/>
              </a:spcBef>
              <a:spcAft>
                <a:spcPts val="0"/>
              </a:spcAft>
              <a:buSzPts val="1400"/>
              <a:buChar char="●"/>
            </a:pPr>
            <a:r>
              <a:rPr lang="en" sz="1400">
                <a:uFill>
                  <a:noFill/>
                </a:uFill>
                <a:hlinkClick r:id="rId8"/>
              </a:rPr>
              <a:t>Crucifixion against the light background</a:t>
            </a:r>
            <a:endParaRPr sz="1400"/>
          </a:p>
          <a:p>
            <a:pPr indent="-317500" lvl="0" marL="457200" rtl="0" algn="l">
              <a:spcBef>
                <a:spcPts val="0"/>
              </a:spcBef>
              <a:spcAft>
                <a:spcPts val="0"/>
              </a:spcAft>
              <a:buSzPts val="1400"/>
              <a:buChar char="●"/>
            </a:pPr>
            <a:r>
              <a:rPr lang="en" sz="1400">
                <a:uFill>
                  <a:noFill/>
                </a:uFill>
                <a:hlinkClick r:id="rId9"/>
              </a:rPr>
              <a:t>Gradient palm sunday illustration with jesus and donkey </a:t>
            </a:r>
            <a:endParaRPr sz="1400"/>
          </a:p>
          <a:p>
            <a:pPr indent="0" lvl="0" marL="457200" rtl="0" algn="l">
              <a:spcBef>
                <a:spcPts val="0"/>
              </a:spcBef>
              <a:spcAft>
                <a:spcPts val="0"/>
              </a:spcAft>
              <a:buNone/>
            </a:pPr>
            <a:r>
              <a:t/>
            </a:r>
            <a:endParaRPr/>
          </a:p>
          <a:p>
            <a:pPr indent="0" lvl="0" marL="0" rtl="0" algn="l">
              <a:spcBef>
                <a:spcPts val="0"/>
              </a:spcBef>
              <a:spcAft>
                <a:spcPts val="0"/>
              </a:spcAft>
              <a:buNone/>
            </a:pPr>
            <a:r>
              <a:rPr lang="en" sz="2500">
                <a:latin typeface="Marcellus"/>
                <a:ea typeface="Marcellus"/>
                <a:cs typeface="Marcellus"/>
                <a:sym typeface="Marcellus"/>
              </a:rPr>
              <a:t>Icons</a:t>
            </a:r>
            <a:endParaRPr sz="2500">
              <a:latin typeface="Marcellus"/>
              <a:ea typeface="Marcellus"/>
              <a:cs typeface="Marcellus"/>
              <a:sym typeface="Marcellus"/>
            </a:endParaRPr>
          </a:p>
          <a:p>
            <a:pPr indent="-317500" lvl="0" marL="457200" rtl="0" algn="l">
              <a:spcBef>
                <a:spcPts val="0"/>
              </a:spcBef>
              <a:spcAft>
                <a:spcPts val="0"/>
              </a:spcAft>
              <a:buSzPts val="1400"/>
              <a:buChar char="●"/>
            </a:pPr>
            <a:r>
              <a:rPr lang="en" sz="1400">
                <a:uFill>
                  <a:noFill/>
                </a:uFill>
                <a:hlinkClick r:id="rId10"/>
              </a:rPr>
              <a:t>Icon Pack: Holy Week | Filled</a:t>
            </a:r>
            <a:endParaRPr sz="1400"/>
          </a:p>
        </p:txBody>
      </p:sp>
      <p:sp>
        <p:nvSpPr>
          <p:cNvPr id="1776" name="Google Shape;1776;p59"/>
          <p:cNvSpPr txBox="1"/>
          <p:nvPr>
            <p:ph idx="2" type="body"/>
          </p:nvPr>
        </p:nvSpPr>
        <p:spPr>
          <a:xfrm>
            <a:off x="718500" y="1312625"/>
            <a:ext cx="3834600" cy="3131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400"/>
              <a:t>Did you like the resources on this template? </a:t>
            </a:r>
            <a:br>
              <a:rPr lang="en" sz="1400"/>
            </a:br>
            <a:r>
              <a:rPr lang="en" sz="1400"/>
              <a:t>Get them for free at our other websites:</a:t>
            </a:r>
            <a:endParaRPr sz="1400"/>
          </a:p>
          <a:p>
            <a:pPr indent="0" lvl="0" marL="0" rtl="0" algn="l">
              <a:spcBef>
                <a:spcPts val="0"/>
              </a:spcBef>
              <a:spcAft>
                <a:spcPts val="0"/>
              </a:spcAft>
              <a:buNone/>
            </a:pPr>
            <a:r>
              <a:t/>
            </a:r>
            <a:endParaRPr sz="1400"/>
          </a:p>
          <a:p>
            <a:pPr indent="0" lvl="0" marL="0" rtl="0" algn="l">
              <a:spcBef>
                <a:spcPts val="0"/>
              </a:spcBef>
              <a:spcAft>
                <a:spcPts val="0"/>
              </a:spcAft>
              <a:buNone/>
            </a:pPr>
            <a:r>
              <a:rPr lang="en" sz="2500">
                <a:latin typeface="Marcellus"/>
                <a:ea typeface="Marcellus"/>
                <a:cs typeface="Marcellus"/>
                <a:sym typeface="Marcellus"/>
              </a:rPr>
              <a:t>Photos</a:t>
            </a:r>
            <a:endParaRPr sz="2500">
              <a:latin typeface="Marcellus"/>
              <a:ea typeface="Marcellus"/>
              <a:cs typeface="Marcellus"/>
              <a:sym typeface="Marcellus"/>
            </a:endParaRPr>
          </a:p>
          <a:p>
            <a:pPr indent="-317500" lvl="0" marL="457200" rtl="0" algn="l">
              <a:spcBef>
                <a:spcPts val="0"/>
              </a:spcBef>
              <a:spcAft>
                <a:spcPts val="0"/>
              </a:spcAft>
              <a:buSzPts val="1400"/>
              <a:buChar char="●"/>
            </a:pPr>
            <a:r>
              <a:rPr lang="en" sz="1400">
                <a:uFill>
                  <a:noFill/>
                </a:uFill>
                <a:hlinkClick r:id="rId11"/>
              </a:rPr>
              <a:t>Front view of person with holy book and rosary</a:t>
            </a:r>
            <a:endParaRPr sz="1400"/>
          </a:p>
          <a:p>
            <a:pPr indent="-317500" lvl="0" marL="457200" rtl="0" algn="l">
              <a:spcBef>
                <a:spcPts val="0"/>
              </a:spcBef>
              <a:spcAft>
                <a:spcPts val="0"/>
              </a:spcAft>
              <a:buSzPts val="1400"/>
              <a:buChar char="●"/>
            </a:pPr>
            <a:r>
              <a:rPr lang="en" sz="1400">
                <a:uFill>
                  <a:noFill/>
                </a:uFill>
                <a:hlinkClick r:id="rId12"/>
              </a:rPr>
              <a:t>Man holding holy book</a:t>
            </a:r>
            <a:endParaRPr sz="1400"/>
          </a:p>
          <a:p>
            <a:pPr indent="0" lvl="0" marL="457200" rtl="0" algn="l">
              <a:spcBef>
                <a:spcPts val="0"/>
              </a:spcBef>
              <a:spcAft>
                <a:spcPts val="0"/>
              </a:spcAft>
              <a:buNone/>
            </a:pPr>
            <a:r>
              <a:t/>
            </a:r>
            <a:endParaRPr/>
          </a:p>
          <a:p>
            <a:pPr indent="0" lvl="0" marL="0" rtl="0" algn="l">
              <a:spcBef>
                <a:spcPts val="0"/>
              </a:spcBef>
              <a:spcAft>
                <a:spcPts val="0"/>
              </a:spcAft>
              <a:buNone/>
            </a:pPr>
            <a:r>
              <a:rPr lang="en" sz="2500">
                <a:latin typeface="Marcellus"/>
                <a:ea typeface="Marcellus"/>
                <a:cs typeface="Marcellus"/>
                <a:sym typeface="Marcellus"/>
              </a:rPr>
              <a:t>Vectors</a:t>
            </a:r>
            <a:endParaRPr sz="2500">
              <a:latin typeface="Marcellus"/>
              <a:ea typeface="Marcellus"/>
              <a:cs typeface="Marcellus"/>
              <a:sym typeface="Marcellus"/>
            </a:endParaRPr>
          </a:p>
          <a:p>
            <a:pPr indent="-317500" lvl="0" marL="457200" rtl="0" algn="l">
              <a:spcBef>
                <a:spcPts val="0"/>
              </a:spcBef>
              <a:spcAft>
                <a:spcPts val="0"/>
              </a:spcAft>
              <a:buSzPts val="1400"/>
              <a:buChar char="●"/>
            </a:pPr>
            <a:r>
              <a:rPr lang="en" sz="1400">
                <a:uFill>
                  <a:noFill/>
                </a:uFill>
                <a:hlinkClick r:id="rId13"/>
              </a:rPr>
              <a:t>Ascension day with jesus and doves</a:t>
            </a:r>
            <a:endParaRPr sz="1400"/>
          </a:p>
          <a:p>
            <a:pPr indent="-317500" lvl="0" marL="457200" rtl="0" algn="l">
              <a:spcBef>
                <a:spcPts val="0"/>
              </a:spcBef>
              <a:spcAft>
                <a:spcPts val="0"/>
              </a:spcAft>
              <a:buSzPts val="1400"/>
              <a:buChar char="●"/>
            </a:pPr>
            <a:r>
              <a:rPr lang="en" sz="1400">
                <a:uFill>
                  <a:noFill/>
                </a:uFill>
                <a:hlinkClick r:id="rId14"/>
              </a:rPr>
              <a:t>Gradient palm sunday illustration with jesus and donkey</a:t>
            </a:r>
            <a:endParaRPr sz="14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 name="Shape 378"/>
        <p:cNvGrpSpPr/>
        <p:nvPr/>
      </p:nvGrpSpPr>
      <p:grpSpPr>
        <a:xfrm>
          <a:off x="0" y="0"/>
          <a:ext cx="0" cy="0"/>
          <a:chOff x="0" y="0"/>
          <a:chExt cx="0" cy="0"/>
        </a:xfrm>
      </p:grpSpPr>
      <p:sp>
        <p:nvSpPr>
          <p:cNvPr id="379" name="Google Shape;379;p33"/>
          <p:cNvSpPr/>
          <p:nvPr/>
        </p:nvSpPr>
        <p:spPr>
          <a:xfrm rot="2700000">
            <a:off x="-440362" y="1583736"/>
            <a:ext cx="7223096" cy="6246864"/>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3"/>
          <p:cNvSpPr/>
          <p:nvPr/>
        </p:nvSpPr>
        <p:spPr>
          <a:xfrm rot="314316">
            <a:off x="1619743" y="1028682"/>
            <a:ext cx="5771218" cy="3114660"/>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3"/>
          <p:cNvSpPr txBox="1"/>
          <p:nvPr>
            <p:ph type="title"/>
          </p:nvPr>
        </p:nvSpPr>
        <p:spPr>
          <a:xfrm>
            <a:off x="2047950" y="1599388"/>
            <a:ext cx="5048100" cy="13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82" name="Google Shape;382;p33"/>
          <p:cNvSpPr txBox="1"/>
          <p:nvPr>
            <p:ph idx="1" type="subTitle"/>
          </p:nvPr>
        </p:nvSpPr>
        <p:spPr>
          <a:xfrm>
            <a:off x="2047950" y="2743113"/>
            <a:ext cx="5048100" cy="80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grpSp>
        <p:nvGrpSpPr>
          <p:cNvPr id="383" name="Google Shape;383;p33"/>
          <p:cNvGrpSpPr/>
          <p:nvPr/>
        </p:nvGrpSpPr>
        <p:grpSpPr>
          <a:xfrm flipH="1" rot="712668">
            <a:off x="7927494" y="2695458"/>
            <a:ext cx="732015" cy="896327"/>
            <a:chOff x="6201500" y="1758888"/>
            <a:chExt cx="434700" cy="532275"/>
          </a:xfrm>
        </p:grpSpPr>
        <p:sp>
          <p:nvSpPr>
            <p:cNvPr id="384" name="Google Shape;384;p3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33"/>
          <p:cNvGrpSpPr/>
          <p:nvPr/>
        </p:nvGrpSpPr>
        <p:grpSpPr>
          <a:xfrm rot="-712560">
            <a:off x="1217871" y="825421"/>
            <a:ext cx="597993" cy="732222"/>
            <a:chOff x="6201500" y="1758888"/>
            <a:chExt cx="434700" cy="532275"/>
          </a:xfrm>
        </p:grpSpPr>
        <p:sp>
          <p:nvSpPr>
            <p:cNvPr id="389" name="Google Shape;389;p33"/>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3"/>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3"/>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3"/>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0" name="Shape 1780"/>
        <p:cNvGrpSpPr/>
        <p:nvPr/>
      </p:nvGrpSpPr>
      <p:grpSpPr>
        <a:xfrm>
          <a:off x="0" y="0"/>
          <a:ext cx="0" cy="0"/>
          <a:chOff x="0" y="0"/>
          <a:chExt cx="0" cy="0"/>
        </a:xfrm>
      </p:grpSpPr>
      <p:sp>
        <p:nvSpPr>
          <p:cNvPr id="1781" name="Google Shape;1781;p6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1782" name="Google Shape;1782;p6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1783" name="Google Shape;1783;p6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7" name="Shape 1787"/>
        <p:cNvGrpSpPr/>
        <p:nvPr/>
      </p:nvGrpSpPr>
      <p:grpSpPr>
        <a:xfrm>
          <a:off x="0" y="0"/>
          <a:ext cx="0" cy="0"/>
          <a:chOff x="0" y="0"/>
          <a:chExt cx="0" cy="0"/>
        </a:xfrm>
      </p:grpSpPr>
      <p:sp>
        <p:nvSpPr>
          <p:cNvPr id="1788" name="Google Shape;1788;p6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1789" name="Google Shape;1789;p6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100" u="sng">
                <a:solidFill>
                  <a:schemeClr val="hlink"/>
                </a:solidFill>
                <a:hlinkClick r:id="rId3"/>
              </a:rPr>
              <a:t>Slidesgo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790" name="Google Shape;1790;p6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4" name="Shape 1794"/>
        <p:cNvGrpSpPr/>
        <p:nvPr/>
      </p:nvGrpSpPr>
      <p:grpSpPr>
        <a:xfrm>
          <a:off x="0" y="0"/>
          <a:ext cx="0" cy="0"/>
          <a:chOff x="0" y="0"/>
          <a:chExt cx="0" cy="0"/>
        </a:xfrm>
      </p:grpSpPr>
      <p:sp>
        <p:nvSpPr>
          <p:cNvPr id="1795" name="Google Shape;1795;p6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796" name="Google Shape;1796;p6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1797" name="Google Shape;1797;p6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Marcellus</a:t>
            </a:r>
            <a:endParaRPr b="1" sz="1100">
              <a:solidFill>
                <a:srgbClr val="EFEFEF"/>
              </a:solidFill>
            </a:endParaRPr>
          </a:p>
          <a:p>
            <a:pPr indent="0" lvl="0" marL="0" rtl="0" algn="ctr">
              <a:lnSpc>
                <a:spcPct val="115000"/>
              </a:lnSpc>
              <a:spcBef>
                <a:spcPts val="0"/>
              </a:spcBef>
              <a:spcAft>
                <a:spcPts val="0"/>
              </a:spcAft>
              <a:buNone/>
            </a:pPr>
            <a:r>
              <a:rPr lang="en" sz="1100">
                <a:solidFill>
                  <a:schemeClr val="lt1"/>
                </a:solidFill>
                <a:uFill>
                  <a:noFill/>
                </a:uFill>
                <a:hlinkClick r:id="rId3">
                  <a:extLst>
                    <a:ext uri="{A12FA001-AC4F-418D-AE19-62706E023703}">
                      <ahyp:hlinkClr val="tx"/>
                    </a:ext>
                  </a:extLst>
                </a:hlinkClick>
              </a:rPr>
              <a:t>(https://fonts.google.com/specimen/Marcellus)</a:t>
            </a:r>
            <a:endParaRPr sz="1100">
              <a:solidFill>
                <a:schemeClr val="lt1"/>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Source Sans Pro</a:t>
            </a:r>
            <a:endParaRPr b="1" sz="1100">
              <a:solidFill>
                <a:srgbClr val="FFFFFF"/>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https://fonts.google.com/specimen/Source+Sans+Pro</a:t>
            </a:r>
            <a:r>
              <a:rPr lang="en" sz="1100">
                <a:solidFill>
                  <a:schemeClr val="lt1"/>
                </a:solidFill>
              </a:rPr>
              <a:t>)</a:t>
            </a:r>
            <a:endParaRPr sz="1100">
              <a:solidFill>
                <a:schemeClr val="lt1"/>
              </a:solidFill>
            </a:endParaRPr>
          </a:p>
        </p:txBody>
      </p:sp>
      <p:sp>
        <p:nvSpPr>
          <p:cNvPr id="1798" name="Google Shape;1798;p62"/>
          <p:cNvSpPr/>
          <p:nvPr/>
        </p:nvSpPr>
        <p:spPr>
          <a:xfrm>
            <a:off x="2083900" y="2988225"/>
            <a:ext cx="791400" cy="754200"/>
          </a:xfrm>
          <a:prstGeom prst="roundRect">
            <a:avLst>
              <a:gd fmla="val 16667" name="adj"/>
            </a:avLst>
          </a:prstGeom>
          <a:solidFill>
            <a:srgbClr val="1B4C6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2"/>
          <p:cNvSpPr/>
          <p:nvPr/>
        </p:nvSpPr>
        <p:spPr>
          <a:xfrm>
            <a:off x="4192207" y="2988225"/>
            <a:ext cx="791400" cy="754200"/>
          </a:xfrm>
          <a:prstGeom prst="roundRect">
            <a:avLst>
              <a:gd fmla="val 16667" name="adj"/>
            </a:avLst>
          </a:prstGeom>
          <a:solidFill>
            <a:srgbClr val="D2E4E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2"/>
          <p:cNvSpPr/>
          <p:nvPr/>
        </p:nvSpPr>
        <p:spPr>
          <a:xfrm>
            <a:off x="3138039" y="2988225"/>
            <a:ext cx="791400" cy="754200"/>
          </a:xfrm>
          <a:prstGeom prst="roundRect">
            <a:avLst>
              <a:gd fmla="val 16667" name="adj"/>
            </a:avLst>
          </a:prstGeom>
          <a:solidFill>
            <a:srgbClr val="769DA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2"/>
          <p:cNvSpPr txBox="1"/>
          <p:nvPr/>
        </p:nvSpPr>
        <p:spPr>
          <a:xfrm>
            <a:off x="20839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#1b4c63</a:t>
            </a:r>
            <a:endParaRPr sz="1000">
              <a:solidFill>
                <a:srgbClr val="FFFFFF"/>
              </a:solidFill>
            </a:endParaRPr>
          </a:p>
        </p:txBody>
      </p:sp>
      <p:sp>
        <p:nvSpPr>
          <p:cNvPr id="1802" name="Google Shape;1802;p62"/>
          <p:cNvSpPr txBox="1"/>
          <p:nvPr/>
        </p:nvSpPr>
        <p:spPr>
          <a:xfrm>
            <a:off x="4192213"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#d2e4ec</a:t>
            </a:r>
            <a:endParaRPr sz="1000">
              <a:solidFill>
                <a:srgbClr val="FFFFFF"/>
              </a:solidFill>
            </a:endParaRPr>
          </a:p>
        </p:txBody>
      </p:sp>
      <p:sp>
        <p:nvSpPr>
          <p:cNvPr id="1803" name="Google Shape;1803;p62"/>
          <p:cNvSpPr txBox="1"/>
          <p:nvPr/>
        </p:nvSpPr>
        <p:spPr>
          <a:xfrm>
            <a:off x="31380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#769daf</a:t>
            </a:r>
            <a:endParaRPr sz="1000">
              <a:solidFill>
                <a:srgbClr val="FFFFFF"/>
              </a:solidFill>
            </a:endParaRPr>
          </a:p>
        </p:txBody>
      </p:sp>
      <p:sp>
        <p:nvSpPr>
          <p:cNvPr id="1804" name="Google Shape;1804;p62"/>
          <p:cNvSpPr/>
          <p:nvPr/>
        </p:nvSpPr>
        <p:spPr>
          <a:xfrm>
            <a:off x="4192200" y="3919325"/>
            <a:ext cx="791400" cy="754200"/>
          </a:xfrm>
          <a:prstGeom prst="roundRect">
            <a:avLst>
              <a:gd fmla="val 16667" name="adj"/>
            </a:avLst>
          </a:prstGeom>
          <a:solidFill>
            <a:srgbClr val="FFC0B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2"/>
          <p:cNvSpPr txBox="1"/>
          <p:nvPr/>
        </p:nvSpPr>
        <p:spPr>
          <a:xfrm>
            <a:off x="41922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#ffc0b5</a:t>
            </a:r>
            <a:endParaRPr sz="1000">
              <a:solidFill>
                <a:srgbClr val="FFFFFF"/>
              </a:solidFill>
            </a:endParaRPr>
          </a:p>
        </p:txBody>
      </p:sp>
      <p:sp>
        <p:nvSpPr>
          <p:cNvPr id="1806" name="Google Shape;1806;p62"/>
          <p:cNvSpPr/>
          <p:nvPr/>
        </p:nvSpPr>
        <p:spPr>
          <a:xfrm>
            <a:off x="5250200" y="3015225"/>
            <a:ext cx="791400" cy="754200"/>
          </a:xfrm>
          <a:prstGeom prst="roundRect">
            <a:avLst>
              <a:gd fmla="val 16667" name="adj"/>
            </a:avLst>
          </a:prstGeom>
          <a:solidFill>
            <a:srgbClr val="EEAD5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2"/>
          <p:cNvSpPr/>
          <p:nvPr/>
        </p:nvSpPr>
        <p:spPr>
          <a:xfrm>
            <a:off x="3130370" y="3919325"/>
            <a:ext cx="791400" cy="754200"/>
          </a:xfrm>
          <a:prstGeom prst="roundRect">
            <a:avLst>
              <a:gd fmla="val 16667" name="adj"/>
            </a:avLst>
          </a:prstGeom>
          <a:solidFill>
            <a:srgbClr val="F38A7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2"/>
          <p:cNvSpPr/>
          <p:nvPr/>
        </p:nvSpPr>
        <p:spPr>
          <a:xfrm>
            <a:off x="5254014" y="3919325"/>
            <a:ext cx="791400" cy="754200"/>
          </a:xfrm>
          <a:prstGeom prst="roundRect">
            <a:avLst>
              <a:gd fmla="val 16667" name="adj"/>
            </a:avLst>
          </a:prstGeom>
          <a:solidFill>
            <a:srgbClr val="B2111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2"/>
          <p:cNvSpPr txBox="1"/>
          <p:nvPr/>
        </p:nvSpPr>
        <p:spPr>
          <a:xfrm>
            <a:off x="5250200" y="3172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#eead55</a:t>
            </a:r>
            <a:endParaRPr sz="1000">
              <a:solidFill>
                <a:srgbClr val="FFFFFF"/>
              </a:solidFill>
            </a:endParaRPr>
          </a:p>
        </p:txBody>
      </p:sp>
      <p:sp>
        <p:nvSpPr>
          <p:cNvPr id="1810" name="Google Shape;1810;p62"/>
          <p:cNvSpPr txBox="1"/>
          <p:nvPr/>
        </p:nvSpPr>
        <p:spPr>
          <a:xfrm>
            <a:off x="31303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#f38a77</a:t>
            </a:r>
            <a:endParaRPr sz="1000">
              <a:solidFill>
                <a:srgbClr val="FFFFFF"/>
              </a:solidFill>
            </a:endParaRPr>
          </a:p>
        </p:txBody>
      </p:sp>
      <p:sp>
        <p:nvSpPr>
          <p:cNvPr id="1811" name="Google Shape;1811;p62"/>
          <p:cNvSpPr txBox="1"/>
          <p:nvPr/>
        </p:nvSpPr>
        <p:spPr>
          <a:xfrm>
            <a:off x="52540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#b21111</a:t>
            </a:r>
            <a:endParaRPr sz="1000">
              <a:solidFill>
                <a:srgbClr val="FFFFFF"/>
              </a:solidFill>
            </a:endParaRPr>
          </a:p>
        </p:txBody>
      </p:sp>
      <p:sp>
        <p:nvSpPr>
          <p:cNvPr id="1812" name="Google Shape;1812;p62"/>
          <p:cNvSpPr/>
          <p:nvPr/>
        </p:nvSpPr>
        <p:spPr>
          <a:xfrm>
            <a:off x="6308200" y="2988225"/>
            <a:ext cx="791400" cy="754200"/>
          </a:xfrm>
          <a:prstGeom prst="roundRect">
            <a:avLst>
              <a:gd fmla="val 16667" name="adj"/>
            </a:avLst>
          </a:prstGeom>
          <a:solidFill>
            <a:srgbClr val="EECB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2"/>
          <p:cNvSpPr txBox="1"/>
          <p:nvPr/>
        </p:nvSpPr>
        <p:spPr>
          <a:xfrm>
            <a:off x="63082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#eecb73</a:t>
            </a:r>
            <a:endParaRPr sz="10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17" name="Shape 1817"/>
        <p:cNvGrpSpPr/>
        <p:nvPr/>
      </p:nvGrpSpPr>
      <p:grpSpPr>
        <a:xfrm>
          <a:off x="0" y="0"/>
          <a:ext cx="0" cy="0"/>
          <a:chOff x="0" y="0"/>
          <a:chExt cx="0" cy="0"/>
        </a:xfrm>
      </p:grpSpPr>
      <p:sp>
        <p:nvSpPr>
          <p:cNvPr id="1818" name="Google Shape;1818;p6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1819" name="Google Shape;1819;p6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820" name="Google Shape;1820;p6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821" name="Google Shape;1821;p6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822" name="Google Shape;1822;p6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823" name="Google Shape;1823;p6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824" name="Google Shape;1824;p6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1825" name="Google Shape;1825;p6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1826" name="Google Shape;1826;p6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1827" name="Google Shape;1827;p6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1828" name="Google Shape;1828;p6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1829" name="Google Shape;1829;p6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3" name="Shape 1833"/>
        <p:cNvGrpSpPr/>
        <p:nvPr/>
      </p:nvGrpSpPr>
      <p:grpSpPr>
        <a:xfrm>
          <a:off x="0" y="0"/>
          <a:ext cx="0" cy="0"/>
          <a:chOff x="0" y="0"/>
          <a:chExt cx="0" cy="0"/>
        </a:xfrm>
      </p:grpSpPr>
      <p:grpSp>
        <p:nvGrpSpPr>
          <p:cNvPr id="1834" name="Google Shape;1834;p64"/>
          <p:cNvGrpSpPr/>
          <p:nvPr/>
        </p:nvGrpSpPr>
        <p:grpSpPr>
          <a:xfrm>
            <a:off x="5082708" y="3095784"/>
            <a:ext cx="442841" cy="514271"/>
            <a:chOff x="4727025" y="1332775"/>
            <a:chExt cx="59900" cy="69625"/>
          </a:xfrm>
        </p:grpSpPr>
        <p:sp>
          <p:nvSpPr>
            <p:cNvPr id="1835" name="Google Shape;1835;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 name="Google Shape;1837;p64"/>
          <p:cNvGrpSpPr/>
          <p:nvPr/>
        </p:nvGrpSpPr>
        <p:grpSpPr>
          <a:xfrm>
            <a:off x="5758025" y="2343272"/>
            <a:ext cx="500909" cy="500899"/>
            <a:chOff x="4820425" y="1329900"/>
            <a:chExt cx="70175" cy="70350"/>
          </a:xfrm>
        </p:grpSpPr>
        <p:sp>
          <p:nvSpPr>
            <p:cNvPr id="1838" name="Google Shape;1838;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 name="Google Shape;1842;p64"/>
          <p:cNvGrpSpPr/>
          <p:nvPr/>
        </p:nvGrpSpPr>
        <p:grpSpPr>
          <a:xfrm>
            <a:off x="6410648" y="2355062"/>
            <a:ext cx="538135" cy="493119"/>
            <a:chOff x="4903200" y="1331525"/>
            <a:chExt cx="73575" cy="67425"/>
          </a:xfrm>
        </p:grpSpPr>
        <p:sp>
          <p:nvSpPr>
            <p:cNvPr id="1843" name="Google Shape;1843;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44" name="Google Shape;1844;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64"/>
          <p:cNvGrpSpPr/>
          <p:nvPr/>
        </p:nvGrpSpPr>
        <p:grpSpPr>
          <a:xfrm>
            <a:off x="5670599" y="3097040"/>
            <a:ext cx="544563" cy="511895"/>
            <a:chOff x="4815575" y="1416800"/>
            <a:chExt cx="73750" cy="71400"/>
          </a:xfrm>
        </p:grpSpPr>
        <p:sp>
          <p:nvSpPr>
            <p:cNvPr id="1846" name="Google Shape;1846;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 name="Google Shape;1849;p64"/>
          <p:cNvGrpSpPr/>
          <p:nvPr/>
        </p:nvGrpSpPr>
        <p:grpSpPr>
          <a:xfrm>
            <a:off x="6367224" y="3096746"/>
            <a:ext cx="602914" cy="512477"/>
            <a:chOff x="4902475" y="1418875"/>
            <a:chExt cx="74500" cy="63775"/>
          </a:xfrm>
        </p:grpSpPr>
        <p:sp>
          <p:nvSpPr>
            <p:cNvPr id="1850" name="Google Shape;1850;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 name="Google Shape;1852;p64"/>
          <p:cNvGrpSpPr/>
          <p:nvPr/>
        </p:nvGrpSpPr>
        <p:grpSpPr>
          <a:xfrm>
            <a:off x="5783096" y="3835985"/>
            <a:ext cx="515391" cy="525699"/>
            <a:chOff x="4818100" y="1507675"/>
            <a:chExt cx="71225" cy="71625"/>
          </a:xfrm>
        </p:grpSpPr>
        <p:sp>
          <p:nvSpPr>
            <p:cNvPr id="1853" name="Google Shape;1853;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64"/>
          <p:cNvGrpSpPr/>
          <p:nvPr/>
        </p:nvGrpSpPr>
        <p:grpSpPr>
          <a:xfrm>
            <a:off x="5121199" y="3857517"/>
            <a:ext cx="522956" cy="489869"/>
            <a:chOff x="4721450" y="1509475"/>
            <a:chExt cx="79350" cy="74325"/>
          </a:xfrm>
        </p:grpSpPr>
        <p:sp>
          <p:nvSpPr>
            <p:cNvPr id="1858" name="Google Shape;1858;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 name="Google Shape;1862;p64"/>
          <p:cNvGrpSpPr/>
          <p:nvPr/>
        </p:nvGrpSpPr>
        <p:grpSpPr>
          <a:xfrm>
            <a:off x="6444441" y="3837269"/>
            <a:ext cx="525704" cy="535436"/>
            <a:chOff x="4906800" y="1507500"/>
            <a:chExt cx="70350" cy="71075"/>
          </a:xfrm>
        </p:grpSpPr>
        <p:sp>
          <p:nvSpPr>
            <p:cNvPr id="1863" name="Google Shape;1863;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64"/>
          <p:cNvGrpSpPr/>
          <p:nvPr/>
        </p:nvGrpSpPr>
        <p:grpSpPr>
          <a:xfrm>
            <a:off x="4477263" y="2343250"/>
            <a:ext cx="508054" cy="508095"/>
            <a:chOff x="3736598" y="2170606"/>
            <a:chExt cx="404889" cy="404889"/>
          </a:xfrm>
        </p:grpSpPr>
        <p:sp>
          <p:nvSpPr>
            <p:cNvPr id="1869" name="Google Shape;1869;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64"/>
          <p:cNvGrpSpPr/>
          <p:nvPr/>
        </p:nvGrpSpPr>
        <p:grpSpPr>
          <a:xfrm>
            <a:off x="3765303" y="2343345"/>
            <a:ext cx="575790" cy="507904"/>
            <a:chOff x="3161917" y="2170682"/>
            <a:chExt cx="458870" cy="404737"/>
          </a:xfrm>
        </p:grpSpPr>
        <p:sp>
          <p:nvSpPr>
            <p:cNvPr id="1874" name="Google Shape;1874;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75" name="Google Shape;1875;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 name="Google Shape;1877;p64"/>
          <p:cNvGrpSpPr/>
          <p:nvPr/>
        </p:nvGrpSpPr>
        <p:grpSpPr>
          <a:xfrm>
            <a:off x="3792833" y="3103717"/>
            <a:ext cx="520730" cy="498567"/>
            <a:chOff x="3179914" y="2889488"/>
            <a:chExt cx="422876" cy="404911"/>
          </a:xfrm>
        </p:grpSpPr>
        <p:sp>
          <p:nvSpPr>
            <p:cNvPr id="1878" name="Google Shape;1878;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 name="Google Shape;1884;p64"/>
          <p:cNvGrpSpPr/>
          <p:nvPr/>
        </p:nvGrpSpPr>
        <p:grpSpPr>
          <a:xfrm>
            <a:off x="4421513" y="3103677"/>
            <a:ext cx="516145" cy="498648"/>
            <a:chOff x="3729467" y="2889422"/>
            <a:chExt cx="419153" cy="404977"/>
          </a:xfrm>
        </p:grpSpPr>
        <p:sp>
          <p:nvSpPr>
            <p:cNvPr id="1885" name="Google Shape;1885;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2" name="Google Shape;1892;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6" name="Google Shape;1896;p64"/>
          <p:cNvGrpSpPr/>
          <p:nvPr/>
        </p:nvGrpSpPr>
        <p:grpSpPr>
          <a:xfrm>
            <a:off x="7141841" y="2550562"/>
            <a:ext cx="166473" cy="141497"/>
            <a:chOff x="4660325" y="1866850"/>
            <a:chExt cx="68350" cy="58100"/>
          </a:xfrm>
        </p:grpSpPr>
        <p:sp>
          <p:nvSpPr>
            <p:cNvPr id="1897" name="Google Shape;1897;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64"/>
          <p:cNvGrpSpPr/>
          <p:nvPr/>
        </p:nvGrpSpPr>
        <p:grpSpPr>
          <a:xfrm>
            <a:off x="7451186" y="2576286"/>
            <a:ext cx="162515" cy="90049"/>
            <a:chOff x="4791775" y="1877500"/>
            <a:chExt cx="66725" cy="36975"/>
          </a:xfrm>
        </p:grpSpPr>
        <p:sp>
          <p:nvSpPr>
            <p:cNvPr id="1900" name="Google Shape;1900;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64"/>
          <p:cNvGrpSpPr/>
          <p:nvPr/>
        </p:nvGrpSpPr>
        <p:grpSpPr>
          <a:xfrm>
            <a:off x="7772899" y="2576286"/>
            <a:ext cx="144979" cy="90049"/>
            <a:chOff x="4923925" y="1877500"/>
            <a:chExt cx="59525" cy="36975"/>
          </a:xfrm>
        </p:grpSpPr>
        <p:sp>
          <p:nvSpPr>
            <p:cNvPr id="1903" name="Google Shape;1903;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64"/>
          <p:cNvGrpSpPr/>
          <p:nvPr/>
        </p:nvGrpSpPr>
        <p:grpSpPr>
          <a:xfrm>
            <a:off x="8067390" y="2558477"/>
            <a:ext cx="141447" cy="125667"/>
            <a:chOff x="5058450" y="1870100"/>
            <a:chExt cx="58075" cy="51600"/>
          </a:xfrm>
        </p:grpSpPr>
        <p:sp>
          <p:nvSpPr>
            <p:cNvPr id="1906" name="Google Shape;1906;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64"/>
          <p:cNvGrpSpPr/>
          <p:nvPr/>
        </p:nvGrpSpPr>
        <p:grpSpPr>
          <a:xfrm>
            <a:off x="7481905" y="2980885"/>
            <a:ext cx="101077" cy="107645"/>
            <a:chOff x="4811425" y="2065025"/>
            <a:chExt cx="41500" cy="44200"/>
          </a:xfrm>
        </p:grpSpPr>
        <p:sp>
          <p:nvSpPr>
            <p:cNvPr id="1909" name="Google Shape;1909;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64"/>
          <p:cNvGrpSpPr/>
          <p:nvPr/>
        </p:nvGrpSpPr>
        <p:grpSpPr>
          <a:xfrm>
            <a:off x="7774342" y="2981098"/>
            <a:ext cx="120867" cy="107218"/>
            <a:chOff x="4929875" y="2065025"/>
            <a:chExt cx="49625" cy="44025"/>
          </a:xfrm>
        </p:grpSpPr>
        <p:sp>
          <p:nvSpPr>
            <p:cNvPr id="1912" name="Google Shape;1912;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64"/>
          <p:cNvGrpSpPr/>
          <p:nvPr/>
        </p:nvGrpSpPr>
        <p:grpSpPr>
          <a:xfrm>
            <a:off x="8103011" y="2984112"/>
            <a:ext cx="70206" cy="101191"/>
            <a:chOff x="5083925" y="2066350"/>
            <a:chExt cx="28825" cy="41550"/>
          </a:xfrm>
        </p:grpSpPr>
        <p:sp>
          <p:nvSpPr>
            <p:cNvPr id="1915" name="Google Shape;1915;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64"/>
          <p:cNvGrpSpPr/>
          <p:nvPr/>
        </p:nvGrpSpPr>
        <p:grpSpPr>
          <a:xfrm>
            <a:off x="7134565" y="2999759"/>
            <a:ext cx="181026" cy="69896"/>
            <a:chOff x="4659775" y="2072775"/>
            <a:chExt cx="74325" cy="28700"/>
          </a:xfrm>
        </p:grpSpPr>
        <p:sp>
          <p:nvSpPr>
            <p:cNvPr id="1918" name="Google Shape;1918;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 name="Google Shape;1921;p64"/>
          <p:cNvGrpSpPr/>
          <p:nvPr/>
        </p:nvGrpSpPr>
        <p:grpSpPr>
          <a:xfrm>
            <a:off x="8054421" y="2790324"/>
            <a:ext cx="167387" cy="89197"/>
            <a:chOff x="4662475" y="1976500"/>
            <a:chExt cx="68725" cy="36625"/>
          </a:xfrm>
        </p:grpSpPr>
        <p:sp>
          <p:nvSpPr>
            <p:cNvPr id="1922" name="Google Shape;1922;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64"/>
          <p:cNvGrpSpPr/>
          <p:nvPr/>
        </p:nvGrpSpPr>
        <p:grpSpPr>
          <a:xfrm>
            <a:off x="7751326" y="2793764"/>
            <a:ext cx="166899" cy="82317"/>
            <a:chOff x="4920150" y="1977875"/>
            <a:chExt cx="68525" cy="33800"/>
          </a:xfrm>
        </p:grpSpPr>
        <p:sp>
          <p:nvSpPr>
            <p:cNvPr id="1926" name="Google Shape;1926;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64"/>
          <p:cNvGrpSpPr/>
          <p:nvPr/>
        </p:nvGrpSpPr>
        <p:grpSpPr>
          <a:xfrm>
            <a:off x="7162483" y="3197682"/>
            <a:ext cx="125190" cy="127859"/>
            <a:chOff x="4676550" y="2160575"/>
            <a:chExt cx="51400" cy="52500"/>
          </a:xfrm>
        </p:grpSpPr>
        <p:sp>
          <p:nvSpPr>
            <p:cNvPr id="1930" name="Google Shape;1930;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 name="Google Shape;1933;p64"/>
          <p:cNvGrpSpPr/>
          <p:nvPr/>
        </p:nvGrpSpPr>
        <p:grpSpPr>
          <a:xfrm>
            <a:off x="7459741" y="3204714"/>
            <a:ext cx="145405" cy="113794"/>
            <a:chOff x="4768325" y="2163475"/>
            <a:chExt cx="59700" cy="46725"/>
          </a:xfrm>
        </p:grpSpPr>
        <p:sp>
          <p:nvSpPr>
            <p:cNvPr id="1934" name="Google Shape;1934;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6" name="Google Shape;1936;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2" name="Google Shape;1942;p64"/>
          <p:cNvGrpSpPr/>
          <p:nvPr/>
        </p:nvGrpSpPr>
        <p:grpSpPr>
          <a:xfrm>
            <a:off x="7476059" y="3459808"/>
            <a:ext cx="112768" cy="106853"/>
            <a:chOff x="4768575" y="2253950"/>
            <a:chExt cx="46300" cy="43875"/>
          </a:xfrm>
        </p:grpSpPr>
        <p:sp>
          <p:nvSpPr>
            <p:cNvPr id="1943" name="Google Shape;1943;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64"/>
          <p:cNvGrpSpPr/>
          <p:nvPr/>
        </p:nvGrpSpPr>
        <p:grpSpPr>
          <a:xfrm>
            <a:off x="7775682" y="3948834"/>
            <a:ext cx="118187" cy="146246"/>
            <a:chOff x="4960900" y="2433225"/>
            <a:chExt cx="48525" cy="60050"/>
          </a:xfrm>
        </p:grpSpPr>
        <p:sp>
          <p:nvSpPr>
            <p:cNvPr id="1946" name="Google Shape;1946;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 name="Google Shape;1948;p64"/>
          <p:cNvGrpSpPr/>
          <p:nvPr/>
        </p:nvGrpSpPr>
        <p:grpSpPr>
          <a:xfrm>
            <a:off x="7464247" y="4212895"/>
            <a:ext cx="136394" cy="143810"/>
            <a:chOff x="4854075" y="2527625"/>
            <a:chExt cx="56000" cy="59050"/>
          </a:xfrm>
        </p:grpSpPr>
        <p:sp>
          <p:nvSpPr>
            <p:cNvPr id="1949" name="Google Shape;1949;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1" name="Google Shape;1951;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4" name="Google Shape;1954;p64"/>
          <p:cNvGrpSpPr/>
          <p:nvPr/>
        </p:nvGrpSpPr>
        <p:grpSpPr>
          <a:xfrm>
            <a:off x="8088458" y="3676639"/>
            <a:ext cx="99312" cy="160797"/>
            <a:chOff x="5059700" y="2334775"/>
            <a:chExt cx="40775" cy="66025"/>
          </a:xfrm>
        </p:grpSpPr>
        <p:sp>
          <p:nvSpPr>
            <p:cNvPr id="1955" name="Google Shape;1955;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 name="Google Shape;1964;p64"/>
          <p:cNvGrpSpPr/>
          <p:nvPr/>
        </p:nvGrpSpPr>
        <p:grpSpPr>
          <a:xfrm>
            <a:off x="8045622" y="3941771"/>
            <a:ext cx="184984" cy="160371"/>
            <a:chOff x="5037700" y="2430325"/>
            <a:chExt cx="75950" cy="65850"/>
          </a:xfrm>
        </p:grpSpPr>
        <p:sp>
          <p:nvSpPr>
            <p:cNvPr id="1965" name="Google Shape;1965;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 name="Google Shape;1967;p64"/>
          <p:cNvGrpSpPr/>
          <p:nvPr/>
        </p:nvGrpSpPr>
        <p:grpSpPr>
          <a:xfrm>
            <a:off x="7465128" y="3708223"/>
            <a:ext cx="173014" cy="97629"/>
            <a:chOff x="4756975" y="2341800"/>
            <a:chExt cx="91975" cy="51925"/>
          </a:xfrm>
        </p:grpSpPr>
        <p:sp>
          <p:nvSpPr>
            <p:cNvPr id="1968" name="Google Shape;1968;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 name="Google Shape;1988;p64"/>
          <p:cNvGrpSpPr/>
          <p:nvPr/>
        </p:nvGrpSpPr>
        <p:grpSpPr>
          <a:xfrm>
            <a:off x="7732065" y="4196920"/>
            <a:ext cx="212497" cy="175761"/>
            <a:chOff x="4943575" y="2516350"/>
            <a:chExt cx="98675" cy="81700"/>
          </a:xfrm>
        </p:grpSpPr>
        <p:sp>
          <p:nvSpPr>
            <p:cNvPr id="1989" name="Google Shape;1989;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 name="Google Shape;2067;p64"/>
          <p:cNvGrpSpPr/>
          <p:nvPr/>
        </p:nvGrpSpPr>
        <p:grpSpPr>
          <a:xfrm>
            <a:off x="1990126" y="3423163"/>
            <a:ext cx="965351" cy="134611"/>
            <a:chOff x="4411970" y="2962952"/>
            <a:chExt cx="706544" cy="104212"/>
          </a:xfrm>
        </p:grpSpPr>
        <p:sp>
          <p:nvSpPr>
            <p:cNvPr id="2068" name="Google Shape;2068;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 name="Google Shape;2072;p64"/>
          <p:cNvGrpSpPr/>
          <p:nvPr/>
        </p:nvGrpSpPr>
        <p:grpSpPr>
          <a:xfrm>
            <a:off x="1990126" y="3012077"/>
            <a:ext cx="960158" cy="289172"/>
            <a:chOff x="4411970" y="2726085"/>
            <a:chExt cx="643107" cy="193659"/>
          </a:xfrm>
        </p:grpSpPr>
        <p:sp>
          <p:nvSpPr>
            <p:cNvPr id="2073" name="Google Shape;2073;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 name="Google Shape;2076;p64"/>
          <p:cNvGrpSpPr/>
          <p:nvPr/>
        </p:nvGrpSpPr>
        <p:grpSpPr>
          <a:xfrm>
            <a:off x="993018" y="3278187"/>
            <a:ext cx="833173" cy="259209"/>
            <a:chOff x="4411970" y="4340222"/>
            <a:chExt cx="779467" cy="242683"/>
          </a:xfrm>
        </p:grpSpPr>
        <p:sp>
          <p:nvSpPr>
            <p:cNvPr id="2077" name="Google Shape;2077;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64"/>
          <p:cNvGrpSpPr/>
          <p:nvPr/>
        </p:nvGrpSpPr>
        <p:grpSpPr>
          <a:xfrm>
            <a:off x="1990126" y="2673933"/>
            <a:ext cx="965160" cy="216230"/>
            <a:chOff x="4411970" y="2468674"/>
            <a:chExt cx="747317" cy="167425"/>
          </a:xfrm>
        </p:grpSpPr>
        <p:sp>
          <p:nvSpPr>
            <p:cNvPr id="2081" name="Google Shape;2081;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64"/>
          <p:cNvGrpSpPr/>
          <p:nvPr/>
        </p:nvGrpSpPr>
        <p:grpSpPr>
          <a:xfrm>
            <a:off x="988873" y="2578650"/>
            <a:ext cx="810451" cy="319148"/>
            <a:chOff x="4411970" y="3686602"/>
            <a:chExt cx="797845" cy="314215"/>
          </a:xfrm>
        </p:grpSpPr>
        <p:sp>
          <p:nvSpPr>
            <p:cNvPr id="2084" name="Google Shape;2084;p6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 name="Google Shape;2089;p64"/>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0" name="Google Shape;2090;p64"/>
          <p:cNvGrpSpPr/>
          <p:nvPr/>
        </p:nvGrpSpPr>
        <p:grpSpPr>
          <a:xfrm>
            <a:off x="988970" y="2333174"/>
            <a:ext cx="1970333" cy="208784"/>
            <a:chOff x="6336019" y="3733725"/>
            <a:chExt cx="2566206" cy="351310"/>
          </a:xfrm>
        </p:grpSpPr>
        <p:sp>
          <p:nvSpPr>
            <p:cNvPr id="2091" name="Google Shape;2091;p6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 name="Google Shape;2095;p64"/>
          <p:cNvGrpSpPr/>
          <p:nvPr/>
        </p:nvGrpSpPr>
        <p:grpSpPr>
          <a:xfrm>
            <a:off x="1990126" y="3940729"/>
            <a:ext cx="946551" cy="153200"/>
            <a:chOff x="4404545" y="3301592"/>
            <a:chExt cx="782403" cy="129272"/>
          </a:xfrm>
        </p:grpSpPr>
        <p:sp>
          <p:nvSpPr>
            <p:cNvPr id="2096" name="Google Shape;2096;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 name="Google Shape;2098;p64"/>
          <p:cNvGrpSpPr/>
          <p:nvPr/>
        </p:nvGrpSpPr>
        <p:grpSpPr>
          <a:xfrm>
            <a:off x="1990126" y="3679688"/>
            <a:ext cx="962257" cy="139127"/>
            <a:chOff x="4411970" y="3131459"/>
            <a:chExt cx="710520" cy="117397"/>
          </a:xfrm>
        </p:grpSpPr>
        <p:sp>
          <p:nvSpPr>
            <p:cNvPr id="2099" name="Google Shape;2099;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101" name="Google Shape;2101;p64"/>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2" name="Google Shape;2102;p64"/>
          <p:cNvGrpSpPr/>
          <p:nvPr/>
        </p:nvGrpSpPr>
        <p:grpSpPr>
          <a:xfrm>
            <a:off x="990271" y="3614482"/>
            <a:ext cx="823838" cy="458988"/>
            <a:chOff x="4411970" y="1801825"/>
            <a:chExt cx="734586" cy="409262"/>
          </a:xfrm>
        </p:grpSpPr>
        <p:sp>
          <p:nvSpPr>
            <p:cNvPr id="2103" name="Google Shape;2103;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 name="Google Shape;2105;p64"/>
          <p:cNvGrpSpPr/>
          <p:nvPr/>
        </p:nvGrpSpPr>
        <p:grpSpPr>
          <a:xfrm>
            <a:off x="990271" y="4162908"/>
            <a:ext cx="856348" cy="212039"/>
            <a:chOff x="4411970" y="2233974"/>
            <a:chExt cx="763574" cy="189068"/>
          </a:xfrm>
        </p:grpSpPr>
        <p:sp>
          <p:nvSpPr>
            <p:cNvPr id="2106" name="Google Shape;2106;p6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 name="Google Shape;2108;p64"/>
          <p:cNvGrpSpPr/>
          <p:nvPr/>
        </p:nvGrpSpPr>
        <p:grpSpPr>
          <a:xfrm>
            <a:off x="3100467" y="2338244"/>
            <a:ext cx="511602" cy="511602"/>
            <a:chOff x="5681300" y="2527788"/>
            <a:chExt cx="805800" cy="805800"/>
          </a:xfrm>
        </p:grpSpPr>
        <p:sp>
          <p:nvSpPr>
            <p:cNvPr id="2109" name="Google Shape;2109;p6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64"/>
          <p:cNvGrpSpPr/>
          <p:nvPr/>
        </p:nvGrpSpPr>
        <p:grpSpPr>
          <a:xfrm>
            <a:off x="3097662" y="3104827"/>
            <a:ext cx="513021" cy="512935"/>
            <a:chOff x="4049800" y="640400"/>
            <a:chExt cx="858900" cy="858900"/>
          </a:xfrm>
        </p:grpSpPr>
        <p:sp>
          <p:nvSpPr>
            <p:cNvPr id="2112" name="Google Shape;2112;p6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 name="Google Shape;2114;p64"/>
          <p:cNvGrpSpPr/>
          <p:nvPr/>
        </p:nvGrpSpPr>
        <p:grpSpPr>
          <a:xfrm>
            <a:off x="3014861" y="3756719"/>
            <a:ext cx="686489" cy="686585"/>
            <a:chOff x="5080188" y="927900"/>
            <a:chExt cx="961200" cy="961200"/>
          </a:xfrm>
        </p:grpSpPr>
        <p:sp>
          <p:nvSpPr>
            <p:cNvPr id="2115" name="Google Shape;2115;p6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 name="Google Shape;2123;p64"/>
          <p:cNvGrpSpPr/>
          <p:nvPr/>
        </p:nvGrpSpPr>
        <p:grpSpPr>
          <a:xfrm>
            <a:off x="3798012" y="3849448"/>
            <a:ext cx="510373" cy="510937"/>
            <a:chOff x="7508249" y="1522825"/>
            <a:chExt cx="1326332" cy="1322987"/>
          </a:xfrm>
        </p:grpSpPr>
        <p:sp>
          <p:nvSpPr>
            <p:cNvPr id="2124" name="Google Shape;2124;p6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64"/>
          <p:cNvGrpSpPr/>
          <p:nvPr/>
        </p:nvGrpSpPr>
        <p:grpSpPr>
          <a:xfrm>
            <a:off x="4489605" y="3850853"/>
            <a:ext cx="492652" cy="503348"/>
            <a:chOff x="6039282" y="1042577"/>
            <a:chExt cx="734315" cy="731929"/>
          </a:xfrm>
        </p:grpSpPr>
        <p:sp>
          <p:nvSpPr>
            <p:cNvPr id="2135" name="Google Shape;2135;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64"/>
          <p:cNvGrpSpPr/>
          <p:nvPr/>
        </p:nvGrpSpPr>
        <p:grpSpPr>
          <a:xfrm>
            <a:off x="5130019" y="2346894"/>
            <a:ext cx="483304" cy="504902"/>
            <a:chOff x="1825800" y="1651625"/>
            <a:chExt cx="568125" cy="591775"/>
          </a:xfrm>
        </p:grpSpPr>
        <p:sp>
          <p:nvSpPr>
            <p:cNvPr id="2157" name="Google Shape;2157;p6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3" name="Google Shape;2163;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4"/>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4"/>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2168" name="Google Shape;2168;p64"/>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2" name="Shape 2172"/>
        <p:cNvGrpSpPr/>
        <p:nvPr/>
      </p:nvGrpSpPr>
      <p:grpSpPr>
        <a:xfrm>
          <a:off x="0" y="0"/>
          <a:ext cx="0" cy="0"/>
          <a:chOff x="0" y="0"/>
          <a:chExt cx="0" cy="0"/>
        </a:xfrm>
      </p:grpSpPr>
      <p:grpSp>
        <p:nvGrpSpPr>
          <p:cNvPr id="2173" name="Google Shape;2173;p65"/>
          <p:cNvGrpSpPr/>
          <p:nvPr/>
        </p:nvGrpSpPr>
        <p:grpSpPr>
          <a:xfrm>
            <a:off x="722058" y="957091"/>
            <a:ext cx="2492868" cy="1379876"/>
            <a:chOff x="2654821" y="2311071"/>
            <a:chExt cx="2279715" cy="1262120"/>
          </a:xfrm>
        </p:grpSpPr>
        <p:grpSp>
          <p:nvGrpSpPr>
            <p:cNvPr id="2174" name="Google Shape;2174;p65"/>
            <p:cNvGrpSpPr/>
            <p:nvPr/>
          </p:nvGrpSpPr>
          <p:grpSpPr>
            <a:xfrm>
              <a:off x="4034269" y="2840745"/>
              <a:ext cx="40212" cy="36437"/>
              <a:chOff x="4293400" y="2574725"/>
              <a:chExt cx="84425" cy="80100"/>
            </a:xfrm>
          </p:grpSpPr>
          <p:sp>
            <p:nvSpPr>
              <p:cNvPr id="2175" name="Google Shape;2175;p6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76" name="Google Shape;2176;p6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 name="Google Shape;2177;p65"/>
            <p:cNvGrpSpPr/>
            <p:nvPr/>
          </p:nvGrpSpPr>
          <p:grpSpPr>
            <a:xfrm>
              <a:off x="3894606" y="2334874"/>
              <a:ext cx="913198" cy="518984"/>
              <a:chOff x="4000175" y="1462675"/>
              <a:chExt cx="1917275" cy="1140875"/>
            </a:xfrm>
          </p:grpSpPr>
          <p:sp>
            <p:nvSpPr>
              <p:cNvPr id="2178" name="Google Shape;2178;p6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79" name="Google Shape;2179;p65"/>
              <p:cNvGrpSpPr/>
              <p:nvPr/>
            </p:nvGrpSpPr>
            <p:grpSpPr>
              <a:xfrm>
                <a:off x="4000175" y="1462675"/>
                <a:ext cx="1917275" cy="1140875"/>
                <a:chOff x="4000175" y="1462675"/>
                <a:chExt cx="1917275" cy="1140875"/>
              </a:xfrm>
            </p:grpSpPr>
            <p:sp>
              <p:nvSpPr>
                <p:cNvPr id="2180" name="Google Shape;2180;p6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81" name="Google Shape;2181;p6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85" name="Google Shape;2185;p6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86" name="Google Shape;2186;p65"/>
            <p:cNvGrpSpPr/>
            <p:nvPr/>
          </p:nvGrpSpPr>
          <p:grpSpPr>
            <a:xfrm>
              <a:off x="3875768" y="2846704"/>
              <a:ext cx="44796" cy="47366"/>
              <a:chOff x="3960625" y="2587825"/>
              <a:chExt cx="94050" cy="104125"/>
            </a:xfrm>
          </p:grpSpPr>
          <p:sp>
            <p:nvSpPr>
              <p:cNvPr id="2187" name="Google Shape;2187;p6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88" name="Google Shape;2188;p6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 name="Google Shape;2189;p65"/>
            <p:cNvGrpSpPr/>
            <p:nvPr/>
          </p:nvGrpSpPr>
          <p:grpSpPr>
            <a:xfrm>
              <a:off x="3782759" y="2807162"/>
              <a:ext cx="82686" cy="85487"/>
              <a:chOff x="3765350" y="2500900"/>
              <a:chExt cx="173600" cy="187925"/>
            </a:xfrm>
          </p:grpSpPr>
          <p:sp>
            <p:nvSpPr>
              <p:cNvPr id="2190" name="Google Shape;2190;p6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91" name="Google Shape;2191;p6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65"/>
            <p:cNvGrpSpPr/>
            <p:nvPr/>
          </p:nvGrpSpPr>
          <p:grpSpPr>
            <a:xfrm>
              <a:off x="3775674" y="2798496"/>
              <a:ext cx="40545" cy="23564"/>
              <a:chOff x="3750475" y="2481850"/>
              <a:chExt cx="85125" cy="51800"/>
            </a:xfrm>
          </p:grpSpPr>
          <p:sp>
            <p:nvSpPr>
              <p:cNvPr id="2197" name="Google Shape;2197;p6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99" name="Google Shape;2199;p65"/>
            <p:cNvGrpSpPr/>
            <p:nvPr/>
          </p:nvGrpSpPr>
          <p:grpSpPr>
            <a:xfrm>
              <a:off x="3716946" y="2776024"/>
              <a:ext cx="81971" cy="76912"/>
              <a:chOff x="3627175" y="2432450"/>
              <a:chExt cx="172100" cy="169075"/>
            </a:xfrm>
          </p:grpSpPr>
          <p:sp>
            <p:nvSpPr>
              <p:cNvPr id="2200" name="Google Shape;2200;p6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202" name="Google Shape;2202;p6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203" name="Google Shape;2203;p65"/>
            <p:cNvGrpSpPr/>
            <p:nvPr/>
          </p:nvGrpSpPr>
          <p:grpSpPr>
            <a:xfrm>
              <a:off x="3685682" y="2845624"/>
              <a:ext cx="29311" cy="45055"/>
              <a:chOff x="3561536" y="2585450"/>
              <a:chExt cx="61539" cy="99045"/>
            </a:xfrm>
          </p:grpSpPr>
          <p:sp>
            <p:nvSpPr>
              <p:cNvPr id="2204" name="Google Shape;2204;p6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206" name="Google Shape;2206;p65"/>
            <p:cNvGrpSpPr/>
            <p:nvPr/>
          </p:nvGrpSpPr>
          <p:grpSpPr>
            <a:xfrm>
              <a:off x="3849905" y="2572252"/>
              <a:ext cx="74339" cy="119559"/>
              <a:chOff x="3906325" y="1984500"/>
              <a:chExt cx="156075" cy="262825"/>
            </a:xfrm>
          </p:grpSpPr>
          <p:sp>
            <p:nvSpPr>
              <p:cNvPr id="2207" name="Google Shape;2207;p6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208" name="Google Shape;2208;p6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 name="Google Shape;2209;p65"/>
            <p:cNvGrpSpPr/>
            <p:nvPr/>
          </p:nvGrpSpPr>
          <p:grpSpPr>
            <a:xfrm>
              <a:off x="2654821" y="2414345"/>
              <a:ext cx="667570" cy="558731"/>
              <a:chOff x="1397225" y="1637375"/>
              <a:chExt cx="1401575" cy="1228250"/>
            </a:xfrm>
          </p:grpSpPr>
          <p:sp>
            <p:nvSpPr>
              <p:cNvPr id="2210" name="Google Shape;2210;p6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211" name="Google Shape;2211;p65"/>
              <p:cNvGrpSpPr/>
              <p:nvPr/>
            </p:nvGrpSpPr>
            <p:grpSpPr>
              <a:xfrm>
                <a:off x="1397225" y="1637375"/>
                <a:ext cx="1398775" cy="1228250"/>
                <a:chOff x="1397225" y="1637375"/>
                <a:chExt cx="1398775" cy="1228250"/>
              </a:xfrm>
            </p:grpSpPr>
            <p:sp>
              <p:nvSpPr>
                <p:cNvPr id="2212" name="Google Shape;2212;p6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14" name="Google Shape;2214;p65"/>
            <p:cNvGrpSpPr/>
            <p:nvPr/>
          </p:nvGrpSpPr>
          <p:grpSpPr>
            <a:xfrm>
              <a:off x="3230417" y="3103734"/>
              <a:ext cx="282982" cy="280332"/>
              <a:chOff x="2605700" y="3152850"/>
              <a:chExt cx="594125" cy="616250"/>
            </a:xfrm>
          </p:grpSpPr>
          <p:sp>
            <p:nvSpPr>
              <p:cNvPr id="2215" name="Google Shape;2215;p6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16" name="Google Shape;2216;p6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217" name="Google Shape;2217;p65"/>
            <p:cNvGrpSpPr/>
            <p:nvPr/>
          </p:nvGrpSpPr>
          <p:grpSpPr>
            <a:xfrm>
              <a:off x="3265985" y="3226989"/>
              <a:ext cx="87151" cy="346202"/>
              <a:chOff x="2680375" y="3423800"/>
              <a:chExt cx="182975" cy="761050"/>
            </a:xfrm>
          </p:grpSpPr>
          <p:sp>
            <p:nvSpPr>
              <p:cNvPr id="2218" name="Google Shape;2218;p6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19" name="Google Shape;2219;p6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65"/>
            <p:cNvGrpSpPr/>
            <p:nvPr/>
          </p:nvGrpSpPr>
          <p:grpSpPr>
            <a:xfrm>
              <a:off x="3855466" y="3289811"/>
              <a:ext cx="112514" cy="94210"/>
              <a:chOff x="3918000" y="3561900"/>
              <a:chExt cx="236225" cy="207100"/>
            </a:xfrm>
          </p:grpSpPr>
          <p:sp>
            <p:nvSpPr>
              <p:cNvPr id="2221" name="Google Shape;2221;p6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22" name="Google Shape;2222;p6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3" name="Google Shape;2223;p6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226" name="Google Shape;2226;p65"/>
            <p:cNvGrpSpPr/>
            <p:nvPr/>
          </p:nvGrpSpPr>
          <p:grpSpPr>
            <a:xfrm>
              <a:off x="2905224" y="2311071"/>
              <a:ext cx="596721" cy="528992"/>
              <a:chOff x="1922950" y="1410350"/>
              <a:chExt cx="1252825" cy="1162875"/>
            </a:xfrm>
          </p:grpSpPr>
          <p:sp>
            <p:nvSpPr>
              <p:cNvPr id="2227" name="Google Shape;2227;p6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243" name="Google Shape;2243;p6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63" name="Google Shape;2263;p6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64" name="Google Shape;2264;p6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5" name="Google Shape;2265;p65"/>
            <p:cNvGrpSpPr/>
            <p:nvPr/>
          </p:nvGrpSpPr>
          <p:grpSpPr>
            <a:xfrm>
              <a:off x="3280929" y="3294542"/>
              <a:ext cx="109894" cy="272224"/>
              <a:chOff x="2711750" y="3572300"/>
              <a:chExt cx="230725" cy="598425"/>
            </a:xfrm>
          </p:grpSpPr>
          <p:sp>
            <p:nvSpPr>
              <p:cNvPr id="2266" name="Google Shape;2266;p6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8" name="Google Shape;2268;p6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 name="Google Shape;2269;p65"/>
            <p:cNvGrpSpPr/>
            <p:nvPr/>
          </p:nvGrpSpPr>
          <p:grpSpPr>
            <a:xfrm>
              <a:off x="3790439" y="2408636"/>
              <a:ext cx="73017" cy="75684"/>
              <a:chOff x="3781475" y="1624825"/>
              <a:chExt cx="153300" cy="166375"/>
            </a:xfrm>
          </p:grpSpPr>
          <p:sp>
            <p:nvSpPr>
              <p:cNvPr id="2270" name="Google Shape;2270;p6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4" name="Google Shape;2274;p6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1" name="Google Shape;2281;p65"/>
            <p:cNvGrpSpPr/>
            <p:nvPr/>
          </p:nvGrpSpPr>
          <p:grpSpPr>
            <a:xfrm>
              <a:off x="4403342" y="3107749"/>
              <a:ext cx="316680" cy="101374"/>
              <a:chOff x="5068275" y="3161675"/>
              <a:chExt cx="664875" cy="222850"/>
            </a:xfrm>
          </p:grpSpPr>
          <p:sp>
            <p:nvSpPr>
              <p:cNvPr id="2282" name="Google Shape;2282;p6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6" name="Google Shape;2286;p6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5" name="Google Shape;2315;p65"/>
            <p:cNvGrpSpPr/>
            <p:nvPr/>
          </p:nvGrpSpPr>
          <p:grpSpPr>
            <a:xfrm>
              <a:off x="3697513" y="2707266"/>
              <a:ext cx="59549" cy="79733"/>
              <a:chOff x="3586375" y="2281300"/>
              <a:chExt cx="125025" cy="175275"/>
            </a:xfrm>
          </p:grpSpPr>
          <p:sp>
            <p:nvSpPr>
              <p:cNvPr id="2316" name="Google Shape;2316;p6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8" name="Google Shape;2318;p6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9" name="Google Shape;2319;p65"/>
            <p:cNvGrpSpPr/>
            <p:nvPr/>
          </p:nvGrpSpPr>
          <p:grpSpPr>
            <a:xfrm>
              <a:off x="4513224" y="3221724"/>
              <a:ext cx="274563" cy="280321"/>
              <a:chOff x="5298975" y="3412225"/>
              <a:chExt cx="576450" cy="616225"/>
            </a:xfrm>
          </p:grpSpPr>
          <p:sp>
            <p:nvSpPr>
              <p:cNvPr id="2320" name="Google Shape;2320;p6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21" name="Google Shape;2321;p6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65"/>
            <p:cNvGrpSpPr/>
            <p:nvPr/>
          </p:nvGrpSpPr>
          <p:grpSpPr>
            <a:xfrm>
              <a:off x="4824403" y="3421846"/>
              <a:ext cx="110132" cy="130647"/>
              <a:chOff x="5952300" y="3852150"/>
              <a:chExt cx="231225" cy="287200"/>
            </a:xfrm>
          </p:grpSpPr>
          <p:sp>
            <p:nvSpPr>
              <p:cNvPr id="2323" name="Google Shape;2323;p6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5" name="Google Shape;2325;p6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3" name="Google Shape;2333;p65"/>
            <p:cNvGrpSpPr/>
            <p:nvPr/>
          </p:nvGrpSpPr>
          <p:grpSpPr>
            <a:xfrm>
              <a:off x="4295710" y="3079670"/>
              <a:ext cx="14968" cy="27135"/>
              <a:chOff x="4842300" y="3099950"/>
              <a:chExt cx="31425" cy="59650"/>
            </a:xfrm>
          </p:grpSpPr>
          <p:sp>
            <p:nvSpPr>
              <p:cNvPr id="2334" name="Google Shape;2334;p6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8" name="Google Shape;2338;p6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6" name="Google Shape;2346;p65"/>
            <p:cNvGrpSpPr/>
            <p:nvPr/>
          </p:nvGrpSpPr>
          <p:grpSpPr>
            <a:xfrm>
              <a:off x="3831056" y="2816010"/>
              <a:ext cx="37378" cy="27612"/>
              <a:chOff x="3866750" y="2520350"/>
              <a:chExt cx="78475" cy="60700"/>
            </a:xfrm>
          </p:grpSpPr>
          <p:sp>
            <p:nvSpPr>
              <p:cNvPr id="2347" name="Google Shape;2347;p6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1" name="Google Shape;2351;p6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68" name="Google Shape;2368;p6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80" name="Google Shape;2380;p6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3" name="Google Shape;2393;p65"/>
            <p:cNvGrpSpPr/>
            <p:nvPr/>
          </p:nvGrpSpPr>
          <p:grpSpPr>
            <a:xfrm>
              <a:off x="3632736" y="3051591"/>
              <a:ext cx="63288" cy="45217"/>
              <a:chOff x="3450375" y="3038225"/>
              <a:chExt cx="132875" cy="99400"/>
            </a:xfrm>
          </p:grpSpPr>
          <p:sp>
            <p:nvSpPr>
              <p:cNvPr id="2394" name="Google Shape;2394;p6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6" name="Google Shape;2396;p6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05" name="Google Shape;2405;p6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15" name="Google Shape;2415;p6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21" name="Google Shape;2421;p6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 name="Google Shape;2431;p65"/>
          <p:cNvGrpSpPr/>
          <p:nvPr/>
        </p:nvGrpSpPr>
        <p:grpSpPr>
          <a:xfrm>
            <a:off x="3530618" y="1021765"/>
            <a:ext cx="2078182" cy="1366558"/>
            <a:chOff x="235800" y="830650"/>
            <a:chExt cx="6978450" cy="4588844"/>
          </a:xfrm>
        </p:grpSpPr>
        <p:sp>
          <p:nvSpPr>
            <p:cNvPr id="2432" name="Google Shape;2432;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 name="Google Shape;2438;p65"/>
          <p:cNvGrpSpPr/>
          <p:nvPr/>
        </p:nvGrpSpPr>
        <p:grpSpPr>
          <a:xfrm>
            <a:off x="719115" y="2852867"/>
            <a:ext cx="2622876" cy="1333540"/>
            <a:chOff x="238125" y="1038125"/>
            <a:chExt cx="7146800" cy="3633625"/>
          </a:xfrm>
        </p:grpSpPr>
        <p:sp>
          <p:nvSpPr>
            <p:cNvPr id="2439" name="Google Shape;2439;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1" name="Google Shape;4011;p65"/>
          <p:cNvGrpSpPr/>
          <p:nvPr/>
        </p:nvGrpSpPr>
        <p:grpSpPr>
          <a:xfrm>
            <a:off x="5834043" y="994977"/>
            <a:ext cx="2590840" cy="1380235"/>
            <a:chOff x="233350" y="949250"/>
            <a:chExt cx="7137300" cy="3802300"/>
          </a:xfrm>
        </p:grpSpPr>
        <p:sp>
          <p:nvSpPr>
            <p:cNvPr id="4012" name="Google Shape;4012;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 name="Google Shape;4063;p65"/>
          <p:cNvGrpSpPr/>
          <p:nvPr/>
        </p:nvGrpSpPr>
        <p:grpSpPr>
          <a:xfrm>
            <a:off x="7648472" y="3039750"/>
            <a:ext cx="104231" cy="320340"/>
            <a:chOff x="7564426" y="3224343"/>
            <a:chExt cx="119985" cy="368801"/>
          </a:xfrm>
        </p:grpSpPr>
        <p:sp>
          <p:nvSpPr>
            <p:cNvPr id="4064" name="Google Shape;4064;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65"/>
          <p:cNvGrpSpPr/>
          <p:nvPr/>
        </p:nvGrpSpPr>
        <p:grpSpPr>
          <a:xfrm>
            <a:off x="7347961" y="3033852"/>
            <a:ext cx="189489" cy="332132"/>
            <a:chOff x="8370831" y="3202002"/>
            <a:chExt cx="218129" cy="382376"/>
          </a:xfrm>
        </p:grpSpPr>
        <p:sp>
          <p:nvSpPr>
            <p:cNvPr id="4067" name="Google Shape;4067;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9" name="Google Shape;4069;p65"/>
          <p:cNvGrpSpPr/>
          <p:nvPr/>
        </p:nvGrpSpPr>
        <p:grpSpPr>
          <a:xfrm>
            <a:off x="8071350" y="3444984"/>
            <a:ext cx="309429" cy="267000"/>
            <a:chOff x="6742064" y="3750480"/>
            <a:chExt cx="399315" cy="344560"/>
          </a:xfrm>
        </p:grpSpPr>
        <p:sp>
          <p:nvSpPr>
            <p:cNvPr id="4070" name="Google Shape;4070;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2" name="Google Shape;4072;p65"/>
          <p:cNvGrpSpPr/>
          <p:nvPr/>
        </p:nvGrpSpPr>
        <p:grpSpPr>
          <a:xfrm>
            <a:off x="7610369" y="3796031"/>
            <a:ext cx="180437" cy="281608"/>
            <a:chOff x="7248525" y="3739696"/>
            <a:chExt cx="230531" cy="359790"/>
          </a:xfrm>
        </p:grpSpPr>
        <p:sp>
          <p:nvSpPr>
            <p:cNvPr id="4073" name="Google Shape;4073;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65"/>
          <p:cNvGrpSpPr/>
          <p:nvPr/>
        </p:nvGrpSpPr>
        <p:grpSpPr>
          <a:xfrm>
            <a:off x="7856288" y="3439255"/>
            <a:ext cx="162896" cy="278710"/>
            <a:chOff x="7601242" y="3729267"/>
            <a:chExt cx="222566" cy="380803"/>
          </a:xfrm>
        </p:grpSpPr>
        <p:sp>
          <p:nvSpPr>
            <p:cNvPr id="4076" name="Google Shape;4076;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8" name="Google Shape;4078;p65"/>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9" name="Google Shape;4079;p65"/>
          <p:cNvGrpSpPr/>
          <p:nvPr/>
        </p:nvGrpSpPr>
        <p:grpSpPr>
          <a:xfrm>
            <a:off x="7345934" y="3440396"/>
            <a:ext cx="193543" cy="275990"/>
            <a:chOff x="8304647" y="3738687"/>
            <a:chExt cx="225076" cy="320956"/>
          </a:xfrm>
        </p:grpSpPr>
        <p:sp>
          <p:nvSpPr>
            <p:cNvPr id="4080" name="Google Shape;4080;p6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3" name="Google Shape;4083;p65"/>
          <p:cNvGrpSpPr/>
          <p:nvPr/>
        </p:nvGrpSpPr>
        <p:grpSpPr>
          <a:xfrm>
            <a:off x="7618426" y="3440396"/>
            <a:ext cx="178492" cy="275990"/>
            <a:chOff x="8615101" y="3738687"/>
            <a:chExt cx="207573" cy="320956"/>
          </a:xfrm>
        </p:grpSpPr>
        <p:sp>
          <p:nvSpPr>
            <p:cNvPr id="4084" name="Google Shape;4084;p6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7" name="Google Shape;4087;p65"/>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8" name="Google Shape;4088;p65"/>
          <p:cNvGrpSpPr/>
          <p:nvPr/>
        </p:nvGrpSpPr>
        <p:grpSpPr>
          <a:xfrm>
            <a:off x="6013131" y="3561884"/>
            <a:ext cx="557670" cy="511283"/>
            <a:chOff x="6015419" y="3716859"/>
            <a:chExt cx="557671" cy="511283"/>
          </a:xfrm>
        </p:grpSpPr>
        <p:sp>
          <p:nvSpPr>
            <p:cNvPr id="4089" name="Google Shape;4089;p6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0" name="Google Shape;4090;p65"/>
            <p:cNvGrpSpPr/>
            <p:nvPr/>
          </p:nvGrpSpPr>
          <p:grpSpPr>
            <a:xfrm>
              <a:off x="6036094" y="3716980"/>
              <a:ext cx="529860" cy="510468"/>
              <a:chOff x="6036094" y="3716980"/>
              <a:chExt cx="529860" cy="510468"/>
            </a:xfrm>
          </p:grpSpPr>
          <p:sp>
            <p:nvSpPr>
              <p:cNvPr id="4091" name="Google Shape;4091;p6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1" name="Google Shape;4101;p65"/>
          <p:cNvGrpSpPr/>
          <p:nvPr/>
        </p:nvGrpSpPr>
        <p:grpSpPr>
          <a:xfrm>
            <a:off x="6642016" y="2918653"/>
            <a:ext cx="576302" cy="511871"/>
            <a:chOff x="6644304" y="3073628"/>
            <a:chExt cx="576302" cy="511871"/>
          </a:xfrm>
        </p:grpSpPr>
        <p:sp>
          <p:nvSpPr>
            <p:cNvPr id="4102" name="Google Shape;4102;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3" name="Google Shape;4103;p65"/>
            <p:cNvGrpSpPr/>
            <p:nvPr/>
          </p:nvGrpSpPr>
          <p:grpSpPr>
            <a:xfrm>
              <a:off x="6712169" y="3085440"/>
              <a:ext cx="481622" cy="494913"/>
              <a:chOff x="6712169" y="3085440"/>
              <a:chExt cx="481622" cy="494913"/>
            </a:xfrm>
          </p:grpSpPr>
          <p:sp>
            <p:nvSpPr>
              <p:cNvPr id="4104" name="Google Shape;4104;p6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9" name="Google Shape;4109;p6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2" name="Google Shape;4112;p65"/>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3" name="Google Shape;4113;p65"/>
          <p:cNvGrpSpPr/>
          <p:nvPr/>
        </p:nvGrpSpPr>
        <p:grpSpPr>
          <a:xfrm>
            <a:off x="6649867" y="3561648"/>
            <a:ext cx="560631" cy="511352"/>
            <a:chOff x="6652154" y="3716623"/>
            <a:chExt cx="560631" cy="511352"/>
          </a:xfrm>
        </p:grpSpPr>
        <p:sp>
          <p:nvSpPr>
            <p:cNvPr id="4114" name="Google Shape;4114;p6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5" name="Google Shape;4115;p65"/>
            <p:cNvGrpSpPr/>
            <p:nvPr/>
          </p:nvGrpSpPr>
          <p:grpSpPr>
            <a:xfrm>
              <a:off x="6669657" y="3716715"/>
              <a:ext cx="466779" cy="464290"/>
              <a:chOff x="6669657" y="3716715"/>
              <a:chExt cx="466779" cy="464290"/>
            </a:xfrm>
          </p:grpSpPr>
          <p:sp>
            <p:nvSpPr>
              <p:cNvPr id="4116" name="Google Shape;4116;p6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29" name="Google Shape;4129;p65"/>
          <p:cNvGrpSpPr/>
          <p:nvPr/>
        </p:nvGrpSpPr>
        <p:grpSpPr>
          <a:xfrm>
            <a:off x="7843958" y="3843056"/>
            <a:ext cx="187557" cy="187557"/>
            <a:chOff x="8565775" y="671075"/>
            <a:chExt cx="441000" cy="441000"/>
          </a:xfrm>
        </p:grpSpPr>
        <p:sp>
          <p:nvSpPr>
            <p:cNvPr id="4130" name="Google Shape;4130;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2" name="Google Shape;4132;p65"/>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5"/>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4" name="Google Shape;4134;p65"/>
          <p:cNvGrpSpPr/>
          <p:nvPr/>
        </p:nvGrpSpPr>
        <p:grpSpPr>
          <a:xfrm>
            <a:off x="5997813" y="2921275"/>
            <a:ext cx="587871" cy="512373"/>
            <a:chOff x="6000100" y="3076250"/>
            <a:chExt cx="587871" cy="512373"/>
          </a:xfrm>
        </p:grpSpPr>
        <p:sp>
          <p:nvSpPr>
            <p:cNvPr id="4135" name="Google Shape;4135;p6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6" name="Google Shape;4136;p65"/>
            <p:cNvGrpSpPr/>
            <p:nvPr/>
          </p:nvGrpSpPr>
          <p:grpSpPr>
            <a:xfrm>
              <a:off x="6031360" y="3076713"/>
              <a:ext cx="539107" cy="480965"/>
              <a:chOff x="6031360" y="3076713"/>
              <a:chExt cx="539107" cy="480965"/>
            </a:xfrm>
          </p:grpSpPr>
          <p:sp>
            <p:nvSpPr>
              <p:cNvPr id="4137" name="Google Shape;4137;p6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4" name="Google Shape;4144;p65"/>
          <p:cNvGrpSpPr/>
          <p:nvPr/>
        </p:nvGrpSpPr>
        <p:grpSpPr>
          <a:xfrm>
            <a:off x="3574273" y="2854307"/>
            <a:ext cx="2241344" cy="1330656"/>
            <a:chOff x="3597785" y="3065882"/>
            <a:chExt cx="2241344" cy="1330656"/>
          </a:xfrm>
        </p:grpSpPr>
        <p:grpSp>
          <p:nvGrpSpPr>
            <p:cNvPr id="4145" name="Google Shape;4145;p65"/>
            <p:cNvGrpSpPr/>
            <p:nvPr/>
          </p:nvGrpSpPr>
          <p:grpSpPr>
            <a:xfrm>
              <a:off x="5296908" y="3937355"/>
              <a:ext cx="143198" cy="32380"/>
              <a:chOff x="5296908" y="3937355"/>
              <a:chExt cx="143198" cy="32380"/>
            </a:xfrm>
          </p:grpSpPr>
          <p:sp>
            <p:nvSpPr>
              <p:cNvPr id="4146" name="Google Shape;4146;p6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7" name="Google Shape;4147;p65"/>
              <p:cNvGrpSpPr/>
              <p:nvPr/>
            </p:nvGrpSpPr>
            <p:grpSpPr>
              <a:xfrm>
                <a:off x="5402331" y="3937355"/>
                <a:ext cx="37776" cy="32380"/>
                <a:chOff x="5402331" y="3937355"/>
                <a:chExt cx="37776" cy="32380"/>
              </a:xfrm>
            </p:grpSpPr>
            <p:sp>
              <p:nvSpPr>
                <p:cNvPr id="4148" name="Google Shape;4148;p6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0" name="Google Shape;4150;p65"/>
              <p:cNvGrpSpPr/>
              <p:nvPr/>
            </p:nvGrpSpPr>
            <p:grpSpPr>
              <a:xfrm>
                <a:off x="5296908" y="3937355"/>
                <a:ext cx="37783" cy="32380"/>
                <a:chOff x="5296908" y="3937355"/>
                <a:chExt cx="37783" cy="32380"/>
              </a:xfrm>
            </p:grpSpPr>
            <p:sp>
              <p:nvSpPr>
                <p:cNvPr id="4151" name="Google Shape;4151;p6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3" name="Google Shape;4153;p65"/>
            <p:cNvGrpSpPr/>
            <p:nvPr/>
          </p:nvGrpSpPr>
          <p:grpSpPr>
            <a:xfrm>
              <a:off x="4724163" y="3119631"/>
              <a:ext cx="120838" cy="84218"/>
              <a:chOff x="4724163" y="3119631"/>
              <a:chExt cx="120838" cy="84218"/>
            </a:xfrm>
          </p:grpSpPr>
          <p:grpSp>
            <p:nvGrpSpPr>
              <p:cNvPr id="4154" name="Google Shape;4154;p65"/>
              <p:cNvGrpSpPr/>
              <p:nvPr/>
            </p:nvGrpSpPr>
            <p:grpSpPr>
              <a:xfrm>
                <a:off x="4746712" y="3132773"/>
                <a:ext cx="86869" cy="56424"/>
                <a:chOff x="4746712" y="3132773"/>
                <a:chExt cx="86869" cy="56424"/>
              </a:xfrm>
            </p:grpSpPr>
            <p:sp>
              <p:nvSpPr>
                <p:cNvPr id="4155" name="Google Shape;4155;p6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65"/>
              <p:cNvGrpSpPr/>
              <p:nvPr/>
            </p:nvGrpSpPr>
            <p:grpSpPr>
              <a:xfrm>
                <a:off x="4773634" y="3143336"/>
                <a:ext cx="37776" cy="32451"/>
                <a:chOff x="4773634" y="3143336"/>
                <a:chExt cx="37776" cy="32451"/>
              </a:xfrm>
            </p:grpSpPr>
            <p:sp>
              <p:nvSpPr>
                <p:cNvPr id="4158" name="Google Shape;4158;p6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65"/>
              <p:cNvGrpSpPr/>
              <p:nvPr/>
            </p:nvGrpSpPr>
            <p:grpSpPr>
              <a:xfrm>
                <a:off x="4724163" y="3131248"/>
                <a:ext cx="37776" cy="32459"/>
                <a:chOff x="4724163" y="3131248"/>
                <a:chExt cx="37776" cy="32459"/>
              </a:xfrm>
            </p:grpSpPr>
            <p:sp>
              <p:nvSpPr>
                <p:cNvPr id="4161" name="Google Shape;4161;p6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65"/>
              <p:cNvGrpSpPr/>
              <p:nvPr/>
            </p:nvGrpSpPr>
            <p:grpSpPr>
              <a:xfrm>
                <a:off x="4755081" y="3176054"/>
                <a:ext cx="32357" cy="27795"/>
                <a:chOff x="4755081" y="3176054"/>
                <a:chExt cx="32357" cy="27795"/>
              </a:xfrm>
            </p:grpSpPr>
            <p:sp>
              <p:nvSpPr>
                <p:cNvPr id="4164" name="Google Shape;4164;p6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65"/>
              <p:cNvGrpSpPr/>
              <p:nvPr/>
            </p:nvGrpSpPr>
            <p:grpSpPr>
              <a:xfrm>
                <a:off x="4812550" y="3119631"/>
                <a:ext cx="32451" cy="27803"/>
                <a:chOff x="4812550" y="3119631"/>
                <a:chExt cx="32451" cy="27803"/>
              </a:xfrm>
            </p:grpSpPr>
            <p:sp>
              <p:nvSpPr>
                <p:cNvPr id="4167" name="Google Shape;4167;p6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9" name="Google Shape;4169;p65"/>
            <p:cNvGrpSpPr/>
            <p:nvPr/>
          </p:nvGrpSpPr>
          <p:grpSpPr>
            <a:xfrm>
              <a:off x="5382826" y="4027197"/>
              <a:ext cx="268967" cy="250422"/>
              <a:chOff x="5382826" y="4027197"/>
              <a:chExt cx="268967" cy="250422"/>
            </a:xfrm>
          </p:grpSpPr>
          <p:grpSp>
            <p:nvGrpSpPr>
              <p:cNvPr id="4170" name="Google Shape;4170;p65"/>
              <p:cNvGrpSpPr/>
              <p:nvPr/>
            </p:nvGrpSpPr>
            <p:grpSpPr>
              <a:xfrm>
                <a:off x="5405280" y="4042510"/>
                <a:ext cx="237570" cy="218647"/>
                <a:chOff x="5405280" y="4042510"/>
                <a:chExt cx="237570" cy="218647"/>
              </a:xfrm>
            </p:grpSpPr>
            <p:sp>
              <p:nvSpPr>
                <p:cNvPr id="4171" name="Google Shape;4171;p6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7" name="Google Shape;4177;p65"/>
              <p:cNvGrpSpPr/>
              <p:nvPr/>
            </p:nvGrpSpPr>
            <p:grpSpPr>
              <a:xfrm>
                <a:off x="5382826" y="4125549"/>
                <a:ext cx="37776" cy="32380"/>
                <a:chOff x="5382826" y="4125549"/>
                <a:chExt cx="37776" cy="32380"/>
              </a:xfrm>
            </p:grpSpPr>
            <p:sp>
              <p:nvSpPr>
                <p:cNvPr id="4178" name="Google Shape;4178;p6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65"/>
              <p:cNvGrpSpPr/>
              <p:nvPr/>
            </p:nvGrpSpPr>
            <p:grpSpPr>
              <a:xfrm>
                <a:off x="5475680" y="4195587"/>
                <a:ext cx="37783" cy="32364"/>
                <a:chOff x="5475680" y="4195587"/>
                <a:chExt cx="37783" cy="32364"/>
              </a:xfrm>
            </p:grpSpPr>
            <p:sp>
              <p:nvSpPr>
                <p:cNvPr id="4181" name="Google Shape;4181;p6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65"/>
              <p:cNvGrpSpPr/>
              <p:nvPr/>
            </p:nvGrpSpPr>
            <p:grpSpPr>
              <a:xfrm>
                <a:off x="5532575" y="4027197"/>
                <a:ext cx="33308" cy="32262"/>
                <a:chOff x="5532575" y="4027197"/>
                <a:chExt cx="33308" cy="32262"/>
              </a:xfrm>
            </p:grpSpPr>
            <p:sp>
              <p:nvSpPr>
                <p:cNvPr id="4184" name="Google Shape;4184;p6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6" name="Google Shape;4186;p65"/>
              <p:cNvGrpSpPr/>
              <p:nvPr/>
            </p:nvGrpSpPr>
            <p:grpSpPr>
              <a:xfrm>
                <a:off x="5590706" y="4245348"/>
                <a:ext cx="33497" cy="32270"/>
                <a:chOff x="5590706" y="4245348"/>
                <a:chExt cx="33497" cy="32270"/>
              </a:xfrm>
            </p:grpSpPr>
            <p:sp>
              <p:nvSpPr>
                <p:cNvPr id="4187" name="Google Shape;4187;p6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9" name="Google Shape;4189;p65"/>
              <p:cNvGrpSpPr/>
              <p:nvPr/>
            </p:nvGrpSpPr>
            <p:grpSpPr>
              <a:xfrm>
                <a:off x="5618681" y="4109677"/>
                <a:ext cx="33112" cy="32357"/>
                <a:chOff x="5618681" y="4109677"/>
                <a:chExt cx="33112" cy="32357"/>
              </a:xfrm>
            </p:grpSpPr>
            <p:sp>
              <p:nvSpPr>
                <p:cNvPr id="4190" name="Google Shape;4190;p6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65"/>
              <p:cNvGrpSpPr/>
              <p:nvPr/>
            </p:nvGrpSpPr>
            <p:grpSpPr>
              <a:xfrm>
                <a:off x="5479298" y="4128262"/>
                <a:ext cx="31405" cy="26906"/>
                <a:chOff x="5479298" y="4128262"/>
                <a:chExt cx="31405" cy="26906"/>
              </a:xfrm>
            </p:grpSpPr>
            <p:sp>
              <p:nvSpPr>
                <p:cNvPr id="4193" name="Google Shape;4193;p6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5" name="Google Shape;4195;p65"/>
              <p:cNvGrpSpPr/>
              <p:nvPr/>
            </p:nvGrpSpPr>
            <p:grpSpPr>
              <a:xfrm>
                <a:off x="5582903" y="4180116"/>
                <a:ext cx="31499" cy="26898"/>
                <a:chOff x="5582903" y="4180116"/>
                <a:chExt cx="31499" cy="26898"/>
              </a:xfrm>
            </p:grpSpPr>
            <p:sp>
              <p:nvSpPr>
                <p:cNvPr id="4196" name="Google Shape;4196;p6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8" name="Google Shape;4198;p65"/>
            <p:cNvGrpSpPr/>
            <p:nvPr/>
          </p:nvGrpSpPr>
          <p:grpSpPr>
            <a:xfrm>
              <a:off x="3977681" y="3230323"/>
              <a:ext cx="94584" cy="84085"/>
              <a:chOff x="3977681" y="3230323"/>
              <a:chExt cx="94584" cy="84085"/>
            </a:xfrm>
          </p:grpSpPr>
          <p:grpSp>
            <p:nvGrpSpPr>
              <p:cNvPr id="4199" name="Google Shape;4199;p65"/>
              <p:cNvGrpSpPr/>
              <p:nvPr/>
            </p:nvGrpSpPr>
            <p:grpSpPr>
              <a:xfrm>
                <a:off x="4000135" y="3243041"/>
                <a:ext cx="59570" cy="57186"/>
                <a:chOff x="4000135" y="3243041"/>
                <a:chExt cx="59570" cy="57186"/>
              </a:xfrm>
            </p:grpSpPr>
            <p:sp>
              <p:nvSpPr>
                <p:cNvPr id="4200" name="Google Shape;4200;p6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65"/>
              <p:cNvGrpSpPr/>
              <p:nvPr/>
            </p:nvGrpSpPr>
            <p:grpSpPr>
              <a:xfrm>
                <a:off x="3977681" y="3245872"/>
                <a:ext cx="37783" cy="32380"/>
                <a:chOff x="3977681" y="3245872"/>
                <a:chExt cx="37783" cy="32380"/>
              </a:xfrm>
            </p:grpSpPr>
            <p:sp>
              <p:nvSpPr>
                <p:cNvPr id="4204" name="Google Shape;4204;p6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6" name="Google Shape;4206;p65"/>
              <p:cNvGrpSpPr/>
              <p:nvPr/>
            </p:nvGrpSpPr>
            <p:grpSpPr>
              <a:xfrm>
                <a:off x="4040860" y="3262672"/>
                <a:ext cx="31405" cy="27001"/>
                <a:chOff x="4040860" y="3262672"/>
                <a:chExt cx="31405" cy="27001"/>
              </a:xfrm>
            </p:grpSpPr>
            <p:sp>
              <p:nvSpPr>
                <p:cNvPr id="4207" name="Google Shape;4207;p6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9" name="Google Shape;4209;p65"/>
              <p:cNvGrpSpPr/>
              <p:nvPr/>
            </p:nvGrpSpPr>
            <p:grpSpPr>
              <a:xfrm>
                <a:off x="4021072" y="3230323"/>
                <a:ext cx="31397" cy="26906"/>
                <a:chOff x="4021072" y="3230323"/>
                <a:chExt cx="31397" cy="26906"/>
              </a:xfrm>
            </p:grpSpPr>
            <p:sp>
              <p:nvSpPr>
                <p:cNvPr id="4210" name="Google Shape;4210;p6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2" name="Google Shape;4212;p65"/>
              <p:cNvGrpSpPr/>
              <p:nvPr/>
            </p:nvGrpSpPr>
            <p:grpSpPr>
              <a:xfrm>
                <a:off x="4001472" y="3287462"/>
                <a:ext cx="31499" cy="26945"/>
                <a:chOff x="4001472" y="3287462"/>
                <a:chExt cx="31499" cy="26945"/>
              </a:xfrm>
            </p:grpSpPr>
            <p:sp>
              <p:nvSpPr>
                <p:cNvPr id="4213" name="Google Shape;4213;p6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5" name="Google Shape;4215;p65"/>
            <p:cNvGrpSpPr/>
            <p:nvPr/>
          </p:nvGrpSpPr>
          <p:grpSpPr>
            <a:xfrm>
              <a:off x="4084715" y="3258865"/>
              <a:ext cx="184961" cy="137268"/>
              <a:chOff x="4084715" y="3258865"/>
              <a:chExt cx="184961" cy="137268"/>
            </a:xfrm>
          </p:grpSpPr>
          <p:grpSp>
            <p:nvGrpSpPr>
              <p:cNvPr id="4216" name="Google Shape;4216;p65"/>
              <p:cNvGrpSpPr/>
              <p:nvPr/>
            </p:nvGrpSpPr>
            <p:grpSpPr>
              <a:xfrm>
                <a:off x="4107453" y="3271583"/>
                <a:ext cx="153470" cy="110275"/>
                <a:chOff x="4107453" y="3271583"/>
                <a:chExt cx="153470" cy="110275"/>
              </a:xfrm>
            </p:grpSpPr>
            <p:sp>
              <p:nvSpPr>
                <p:cNvPr id="4217" name="Google Shape;4217;p6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1" name="Google Shape;4221;p65"/>
              <p:cNvGrpSpPr/>
              <p:nvPr/>
            </p:nvGrpSpPr>
            <p:grpSpPr>
              <a:xfrm>
                <a:off x="4136947" y="3258865"/>
                <a:ext cx="31499" cy="27001"/>
                <a:chOff x="4136947" y="3258865"/>
                <a:chExt cx="31499" cy="27001"/>
              </a:xfrm>
            </p:grpSpPr>
            <p:sp>
              <p:nvSpPr>
                <p:cNvPr id="4222" name="Google Shape;4222;p6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65"/>
              <p:cNvGrpSpPr/>
              <p:nvPr/>
            </p:nvGrpSpPr>
            <p:grpSpPr>
              <a:xfrm>
                <a:off x="4084715" y="3266478"/>
                <a:ext cx="31468" cy="26898"/>
                <a:chOff x="4084715" y="3266478"/>
                <a:chExt cx="31468" cy="26898"/>
              </a:xfrm>
            </p:grpSpPr>
            <p:sp>
              <p:nvSpPr>
                <p:cNvPr id="4225" name="Google Shape;4225;p6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7" name="Google Shape;4227;p65"/>
              <p:cNvGrpSpPr/>
              <p:nvPr/>
            </p:nvGrpSpPr>
            <p:grpSpPr>
              <a:xfrm>
                <a:off x="4159213" y="3279849"/>
                <a:ext cx="31405" cy="26945"/>
                <a:chOff x="4159213" y="3279849"/>
                <a:chExt cx="31405" cy="26945"/>
              </a:xfrm>
            </p:grpSpPr>
            <p:sp>
              <p:nvSpPr>
                <p:cNvPr id="4228" name="Google Shape;4228;p6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65"/>
              <p:cNvGrpSpPr/>
              <p:nvPr/>
            </p:nvGrpSpPr>
            <p:grpSpPr>
              <a:xfrm>
                <a:off x="4201550" y="3266502"/>
                <a:ext cx="31405" cy="26883"/>
                <a:chOff x="4201550" y="3266502"/>
                <a:chExt cx="31405" cy="26883"/>
              </a:xfrm>
            </p:grpSpPr>
            <p:sp>
              <p:nvSpPr>
                <p:cNvPr id="4231" name="Google Shape;4231;p6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3" name="Google Shape;4233;p65"/>
              <p:cNvGrpSpPr/>
              <p:nvPr/>
            </p:nvGrpSpPr>
            <p:grpSpPr>
              <a:xfrm>
                <a:off x="4201550" y="3338278"/>
                <a:ext cx="31405" cy="26930"/>
                <a:chOff x="4201550" y="3338278"/>
                <a:chExt cx="31405" cy="26930"/>
              </a:xfrm>
            </p:grpSpPr>
            <p:sp>
              <p:nvSpPr>
                <p:cNvPr id="4234" name="Google Shape;4234;p6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6" name="Google Shape;4236;p65"/>
              <p:cNvGrpSpPr/>
              <p:nvPr/>
            </p:nvGrpSpPr>
            <p:grpSpPr>
              <a:xfrm>
                <a:off x="4238272" y="3369132"/>
                <a:ext cx="31405" cy="27001"/>
                <a:chOff x="4238272" y="3369132"/>
                <a:chExt cx="31405" cy="27001"/>
              </a:xfrm>
            </p:grpSpPr>
            <p:sp>
              <p:nvSpPr>
                <p:cNvPr id="4237" name="Google Shape;4237;p6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39" name="Google Shape;4239;p65"/>
            <p:cNvGrpSpPr/>
            <p:nvPr/>
          </p:nvGrpSpPr>
          <p:grpSpPr>
            <a:xfrm>
              <a:off x="4068639" y="3200169"/>
              <a:ext cx="77643" cy="37272"/>
              <a:chOff x="4068639" y="3200169"/>
              <a:chExt cx="77643" cy="37272"/>
            </a:xfrm>
          </p:grpSpPr>
          <p:sp>
            <p:nvSpPr>
              <p:cNvPr id="4240" name="Google Shape;4240;p6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1" name="Google Shape;4241;p65"/>
              <p:cNvGrpSpPr/>
              <p:nvPr/>
            </p:nvGrpSpPr>
            <p:grpSpPr>
              <a:xfrm>
                <a:off x="4114878" y="3200169"/>
                <a:ext cx="31405" cy="26993"/>
                <a:chOff x="4114878" y="3200169"/>
                <a:chExt cx="31405" cy="26993"/>
              </a:xfrm>
            </p:grpSpPr>
            <p:sp>
              <p:nvSpPr>
                <p:cNvPr id="4242" name="Google Shape;4242;p6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4" name="Google Shape;4244;p65"/>
              <p:cNvGrpSpPr/>
              <p:nvPr/>
            </p:nvGrpSpPr>
            <p:grpSpPr>
              <a:xfrm>
                <a:off x="4068639" y="3210535"/>
                <a:ext cx="31499" cy="26906"/>
                <a:chOff x="4068639" y="3210535"/>
                <a:chExt cx="31499" cy="26906"/>
              </a:xfrm>
            </p:grpSpPr>
            <p:sp>
              <p:nvSpPr>
                <p:cNvPr id="4245" name="Google Shape;4245;p6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47" name="Google Shape;4247;p65"/>
            <p:cNvGrpSpPr/>
            <p:nvPr/>
          </p:nvGrpSpPr>
          <p:grpSpPr>
            <a:xfrm>
              <a:off x="3869702" y="3066935"/>
              <a:ext cx="382664" cy="190294"/>
              <a:chOff x="3869702" y="3066935"/>
              <a:chExt cx="382664" cy="190294"/>
            </a:xfrm>
          </p:grpSpPr>
          <p:grpSp>
            <p:nvGrpSpPr>
              <p:cNvPr id="4248" name="Google Shape;4248;p65"/>
              <p:cNvGrpSpPr/>
              <p:nvPr/>
            </p:nvGrpSpPr>
            <p:grpSpPr>
              <a:xfrm>
                <a:off x="3888633" y="3082351"/>
                <a:ext cx="351172" cy="160698"/>
                <a:chOff x="3888633" y="3082351"/>
                <a:chExt cx="351172" cy="160698"/>
              </a:xfrm>
            </p:grpSpPr>
            <p:sp>
              <p:nvSpPr>
                <p:cNvPr id="4249" name="Google Shape;4249;p6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5" name="Google Shape;4255;p65"/>
              <p:cNvGrpSpPr/>
              <p:nvPr/>
            </p:nvGrpSpPr>
            <p:grpSpPr>
              <a:xfrm>
                <a:off x="4143703" y="3066935"/>
                <a:ext cx="37783" cy="32357"/>
                <a:chOff x="4143703" y="3066935"/>
                <a:chExt cx="37783" cy="32357"/>
              </a:xfrm>
            </p:grpSpPr>
            <p:sp>
              <p:nvSpPr>
                <p:cNvPr id="4256" name="Google Shape;4256;p6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8" name="Google Shape;4258;p65"/>
              <p:cNvGrpSpPr/>
              <p:nvPr/>
            </p:nvGrpSpPr>
            <p:grpSpPr>
              <a:xfrm>
                <a:off x="4044565" y="3103563"/>
                <a:ext cx="37783" cy="32451"/>
                <a:chOff x="4044565" y="3103563"/>
                <a:chExt cx="37783" cy="32451"/>
              </a:xfrm>
            </p:grpSpPr>
            <p:sp>
              <p:nvSpPr>
                <p:cNvPr id="4259" name="Google Shape;4259;p6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65"/>
              <p:cNvGrpSpPr/>
              <p:nvPr/>
            </p:nvGrpSpPr>
            <p:grpSpPr>
              <a:xfrm>
                <a:off x="4017454" y="3188237"/>
                <a:ext cx="37776" cy="32357"/>
                <a:chOff x="4017454" y="3188237"/>
                <a:chExt cx="37776" cy="32357"/>
              </a:xfrm>
            </p:grpSpPr>
            <p:sp>
              <p:nvSpPr>
                <p:cNvPr id="4262" name="Google Shape;4262;p6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65"/>
              <p:cNvGrpSpPr/>
              <p:nvPr/>
            </p:nvGrpSpPr>
            <p:grpSpPr>
              <a:xfrm>
                <a:off x="3921548" y="3157509"/>
                <a:ext cx="37783" cy="32357"/>
                <a:chOff x="3921548" y="3157509"/>
                <a:chExt cx="37783" cy="32357"/>
              </a:xfrm>
            </p:grpSpPr>
            <p:sp>
              <p:nvSpPr>
                <p:cNvPr id="4265" name="Google Shape;4265;p6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7" name="Google Shape;4267;p65"/>
              <p:cNvGrpSpPr/>
              <p:nvPr/>
            </p:nvGrpSpPr>
            <p:grpSpPr>
              <a:xfrm>
                <a:off x="3939056" y="3211620"/>
                <a:ext cx="37783" cy="32380"/>
                <a:chOff x="3939056" y="3211620"/>
                <a:chExt cx="37783" cy="32380"/>
              </a:xfrm>
            </p:grpSpPr>
            <p:sp>
              <p:nvSpPr>
                <p:cNvPr id="4268" name="Google Shape;4268;p6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65"/>
              <p:cNvGrpSpPr/>
              <p:nvPr/>
            </p:nvGrpSpPr>
            <p:grpSpPr>
              <a:xfrm>
                <a:off x="4176240" y="3136965"/>
                <a:ext cx="31405" cy="26930"/>
                <a:chOff x="4176240" y="3136965"/>
                <a:chExt cx="31405" cy="26930"/>
              </a:xfrm>
            </p:grpSpPr>
            <p:sp>
              <p:nvSpPr>
                <p:cNvPr id="4271" name="Google Shape;4271;p6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3" name="Google Shape;4273;p65"/>
              <p:cNvGrpSpPr/>
              <p:nvPr/>
            </p:nvGrpSpPr>
            <p:grpSpPr>
              <a:xfrm>
                <a:off x="4133148" y="3152593"/>
                <a:ext cx="31499" cy="27001"/>
                <a:chOff x="4133148" y="3152593"/>
                <a:chExt cx="31499" cy="27001"/>
              </a:xfrm>
            </p:grpSpPr>
            <p:sp>
              <p:nvSpPr>
                <p:cNvPr id="4274" name="Google Shape;4274;p6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6" name="Google Shape;4276;p65"/>
              <p:cNvGrpSpPr/>
              <p:nvPr/>
            </p:nvGrpSpPr>
            <p:grpSpPr>
              <a:xfrm>
                <a:off x="4220866" y="3073534"/>
                <a:ext cx="31499" cy="26898"/>
                <a:chOff x="4220866" y="3073534"/>
                <a:chExt cx="31499" cy="26898"/>
              </a:xfrm>
            </p:grpSpPr>
            <p:sp>
              <p:nvSpPr>
                <p:cNvPr id="4277" name="Google Shape;4277;p6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9" name="Google Shape;4279;p65"/>
              <p:cNvGrpSpPr/>
              <p:nvPr/>
            </p:nvGrpSpPr>
            <p:grpSpPr>
              <a:xfrm>
                <a:off x="3869702" y="3230323"/>
                <a:ext cx="31499" cy="26906"/>
                <a:chOff x="3869702" y="3230323"/>
                <a:chExt cx="31499" cy="26906"/>
              </a:xfrm>
            </p:grpSpPr>
            <p:sp>
              <p:nvSpPr>
                <p:cNvPr id="4280" name="Google Shape;4280;p6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2" name="Google Shape;4282;p65"/>
            <p:cNvGrpSpPr/>
            <p:nvPr/>
          </p:nvGrpSpPr>
          <p:grpSpPr>
            <a:xfrm>
              <a:off x="4271383" y="3065882"/>
              <a:ext cx="304556" cy="341663"/>
              <a:chOff x="4271383" y="3065882"/>
              <a:chExt cx="304556" cy="341663"/>
            </a:xfrm>
          </p:grpSpPr>
          <p:grpSp>
            <p:nvGrpSpPr>
              <p:cNvPr id="4283" name="Google Shape;4283;p65"/>
              <p:cNvGrpSpPr/>
              <p:nvPr/>
            </p:nvGrpSpPr>
            <p:grpSpPr>
              <a:xfrm>
                <a:off x="4293838" y="3078639"/>
                <a:ext cx="269353" cy="311973"/>
                <a:chOff x="4293838" y="3078639"/>
                <a:chExt cx="269353" cy="311973"/>
              </a:xfrm>
            </p:grpSpPr>
            <p:sp>
              <p:nvSpPr>
                <p:cNvPr id="4284" name="Google Shape;4284;p6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65"/>
              <p:cNvGrpSpPr/>
              <p:nvPr/>
            </p:nvGrpSpPr>
            <p:grpSpPr>
              <a:xfrm>
                <a:off x="4538164" y="3342061"/>
                <a:ext cx="37776" cy="32380"/>
                <a:chOff x="4538164" y="3342061"/>
                <a:chExt cx="37776" cy="32380"/>
              </a:xfrm>
            </p:grpSpPr>
            <p:sp>
              <p:nvSpPr>
                <p:cNvPr id="4302" name="Google Shape;4302;p6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65"/>
              <p:cNvGrpSpPr/>
              <p:nvPr/>
            </p:nvGrpSpPr>
            <p:grpSpPr>
              <a:xfrm>
                <a:off x="4271383" y="3194742"/>
                <a:ext cx="37783" cy="32420"/>
                <a:chOff x="4271383" y="3194742"/>
                <a:chExt cx="37783" cy="32420"/>
              </a:xfrm>
            </p:grpSpPr>
            <p:sp>
              <p:nvSpPr>
                <p:cNvPr id="4305" name="Google Shape;4305;p6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65"/>
              <p:cNvGrpSpPr/>
              <p:nvPr/>
            </p:nvGrpSpPr>
            <p:grpSpPr>
              <a:xfrm>
                <a:off x="4284416" y="3084058"/>
                <a:ext cx="37783" cy="32357"/>
                <a:chOff x="4284416" y="3084058"/>
                <a:chExt cx="37783" cy="32357"/>
              </a:xfrm>
            </p:grpSpPr>
            <p:sp>
              <p:nvSpPr>
                <p:cNvPr id="4308" name="Google Shape;4308;p6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65"/>
              <p:cNvGrpSpPr/>
              <p:nvPr/>
            </p:nvGrpSpPr>
            <p:grpSpPr>
              <a:xfrm>
                <a:off x="4478697" y="3297561"/>
                <a:ext cx="37776" cy="32451"/>
                <a:chOff x="4478697" y="3297561"/>
                <a:chExt cx="37776" cy="32451"/>
              </a:xfrm>
            </p:grpSpPr>
            <p:sp>
              <p:nvSpPr>
                <p:cNvPr id="4311" name="Google Shape;4311;p6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65"/>
              <p:cNvGrpSpPr/>
              <p:nvPr/>
            </p:nvGrpSpPr>
            <p:grpSpPr>
              <a:xfrm>
                <a:off x="4411813" y="3331711"/>
                <a:ext cx="37776" cy="32451"/>
                <a:chOff x="4411813" y="3331711"/>
                <a:chExt cx="37776" cy="32451"/>
              </a:xfrm>
            </p:grpSpPr>
            <p:sp>
              <p:nvSpPr>
                <p:cNvPr id="4314" name="Google Shape;4314;p6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6" name="Google Shape;4316;p65"/>
              <p:cNvGrpSpPr/>
              <p:nvPr/>
            </p:nvGrpSpPr>
            <p:grpSpPr>
              <a:xfrm>
                <a:off x="4337984" y="3375188"/>
                <a:ext cx="37776" cy="32357"/>
                <a:chOff x="4337984" y="3375188"/>
                <a:chExt cx="37776" cy="32357"/>
              </a:xfrm>
            </p:grpSpPr>
            <p:sp>
              <p:nvSpPr>
                <p:cNvPr id="4317" name="Google Shape;4317;p6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9" name="Google Shape;4319;p65"/>
              <p:cNvGrpSpPr/>
              <p:nvPr/>
            </p:nvGrpSpPr>
            <p:grpSpPr>
              <a:xfrm>
                <a:off x="4494867" y="3090530"/>
                <a:ext cx="37878" cy="32451"/>
                <a:chOff x="4494867" y="3090530"/>
                <a:chExt cx="37878" cy="32451"/>
              </a:xfrm>
            </p:grpSpPr>
            <p:sp>
              <p:nvSpPr>
                <p:cNvPr id="4320" name="Google Shape;4320;p6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2" name="Google Shape;4322;p65"/>
              <p:cNvGrpSpPr/>
              <p:nvPr/>
            </p:nvGrpSpPr>
            <p:grpSpPr>
              <a:xfrm>
                <a:off x="4525124" y="3207774"/>
                <a:ext cx="37783" cy="32420"/>
                <a:chOff x="4525124" y="3207774"/>
                <a:chExt cx="37783" cy="32420"/>
              </a:xfrm>
            </p:grpSpPr>
            <p:sp>
              <p:nvSpPr>
                <p:cNvPr id="4323" name="Google Shape;4323;p6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65"/>
              <p:cNvGrpSpPr/>
              <p:nvPr/>
            </p:nvGrpSpPr>
            <p:grpSpPr>
              <a:xfrm>
                <a:off x="4440544" y="3176479"/>
                <a:ext cx="31499" cy="26898"/>
                <a:chOff x="4440544" y="3176479"/>
                <a:chExt cx="31499" cy="26898"/>
              </a:xfrm>
            </p:grpSpPr>
            <p:sp>
              <p:nvSpPr>
                <p:cNvPr id="4326" name="Google Shape;4326;p6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8" name="Google Shape;4328;p65"/>
              <p:cNvGrpSpPr/>
              <p:nvPr/>
            </p:nvGrpSpPr>
            <p:grpSpPr>
              <a:xfrm>
                <a:off x="4350545" y="3156400"/>
                <a:ext cx="31405" cy="27001"/>
                <a:chOff x="4350545" y="3156400"/>
                <a:chExt cx="31405" cy="27001"/>
              </a:xfrm>
            </p:grpSpPr>
            <p:sp>
              <p:nvSpPr>
                <p:cNvPr id="4329" name="Google Shape;4329;p6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65"/>
              <p:cNvGrpSpPr/>
              <p:nvPr/>
            </p:nvGrpSpPr>
            <p:grpSpPr>
              <a:xfrm>
                <a:off x="4376703" y="3255058"/>
                <a:ext cx="31405" cy="27001"/>
                <a:chOff x="4376703" y="3255058"/>
                <a:chExt cx="31405" cy="27001"/>
              </a:xfrm>
            </p:grpSpPr>
            <p:sp>
              <p:nvSpPr>
                <p:cNvPr id="4332" name="Google Shape;4332;p6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4" name="Google Shape;4334;p65"/>
              <p:cNvGrpSpPr/>
              <p:nvPr/>
            </p:nvGrpSpPr>
            <p:grpSpPr>
              <a:xfrm>
                <a:off x="4331322" y="3283656"/>
                <a:ext cx="31405" cy="26945"/>
                <a:chOff x="4331322" y="3283656"/>
                <a:chExt cx="31405" cy="26945"/>
              </a:xfrm>
            </p:grpSpPr>
            <p:sp>
              <p:nvSpPr>
                <p:cNvPr id="4335" name="Google Shape;4335;p6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7" name="Google Shape;4337;p65"/>
              <p:cNvGrpSpPr/>
              <p:nvPr/>
            </p:nvGrpSpPr>
            <p:grpSpPr>
              <a:xfrm>
                <a:off x="4380510" y="3065882"/>
                <a:ext cx="31405" cy="26938"/>
                <a:chOff x="4380510" y="3065882"/>
                <a:chExt cx="31405" cy="26938"/>
              </a:xfrm>
            </p:grpSpPr>
            <p:sp>
              <p:nvSpPr>
                <p:cNvPr id="4338" name="Google Shape;4338;p6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0" name="Google Shape;4340;p65"/>
            <p:cNvGrpSpPr/>
            <p:nvPr/>
          </p:nvGrpSpPr>
          <p:grpSpPr>
            <a:xfrm>
              <a:off x="4558998" y="3188237"/>
              <a:ext cx="1280131" cy="1052746"/>
              <a:chOff x="4558998" y="3188237"/>
              <a:chExt cx="1280131" cy="1052746"/>
            </a:xfrm>
          </p:grpSpPr>
          <p:sp>
            <p:nvSpPr>
              <p:cNvPr id="4341" name="Google Shape;4341;p6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2" name="Google Shape;4342;p65"/>
              <p:cNvGrpSpPr/>
              <p:nvPr/>
            </p:nvGrpSpPr>
            <p:grpSpPr>
              <a:xfrm>
                <a:off x="4579164" y="3203653"/>
                <a:ext cx="1244833" cy="1020397"/>
                <a:chOff x="4579164" y="3203653"/>
                <a:chExt cx="1244833" cy="1020397"/>
              </a:xfrm>
            </p:grpSpPr>
            <p:sp>
              <p:nvSpPr>
                <p:cNvPr id="4343" name="Google Shape;4343;p6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5" name="Google Shape;4345;p65"/>
                <p:cNvGrpSpPr/>
                <p:nvPr/>
              </p:nvGrpSpPr>
              <p:grpSpPr>
                <a:xfrm>
                  <a:off x="4579164" y="3203653"/>
                  <a:ext cx="1244833" cy="1020397"/>
                  <a:chOff x="4579164" y="3203653"/>
                  <a:chExt cx="1244833" cy="1020397"/>
                </a:xfrm>
              </p:grpSpPr>
              <p:sp>
                <p:nvSpPr>
                  <p:cNvPr id="4346" name="Google Shape;4346;p6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8" name="Google Shape;4348;p65"/>
                  <p:cNvGrpSpPr/>
                  <p:nvPr/>
                </p:nvGrpSpPr>
                <p:grpSpPr>
                  <a:xfrm>
                    <a:off x="4579164" y="3203653"/>
                    <a:ext cx="1244833" cy="1020397"/>
                    <a:chOff x="4579164" y="3203653"/>
                    <a:chExt cx="1244833" cy="1020397"/>
                  </a:xfrm>
                </p:grpSpPr>
                <p:sp>
                  <p:nvSpPr>
                    <p:cNvPr id="4349" name="Google Shape;4349;p6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7" name="Google Shape;4357;p65"/>
                    <p:cNvGrpSpPr/>
                    <p:nvPr/>
                  </p:nvGrpSpPr>
                  <p:grpSpPr>
                    <a:xfrm>
                      <a:off x="4579164" y="3203653"/>
                      <a:ext cx="1244833" cy="1020397"/>
                      <a:chOff x="4579164" y="3203653"/>
                      <a:chExt cx="1244833" cy="1020397"/>
                    </a:xfrm>
                  </p:grpSpPr>
                  <p:sp>
                    <p:nvSpPr>
                      <p:cNvPr id="4358" name="Google Shape;4358;p6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2" name="Google Shape;4372;p65"/>
                      <p:cNvGrpSpPr/>
                      <p:nvPr/>
                    </p:nvGrpSpPr>
                    <p:grpSpPr>
                      <a:xfrm>
                        <a:off x="4579164" y="3203653"/>
                        <a:ext cx="1244833" cy="1020397"/>
                        <a:chOff x="4579164" y="3203653"/>
                        <a:chExt cx="1244833" cy="1020397"/>
                      </a:xfrm>
                    </p:grpSpPr>
                    <p:sp>
                      <p:nvSpPr>
                        <p:cNvPr id="4373" name="Google Shape;4373;p6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7" name="Google Shape;4397;p65"/>
                        <p:cNvGrpSpPr/>
                        <p:nvPr/>
                      </p:nvGrpSpPr>
                      <p:grpSpPr>
                        <a:xfrm>
                          <a:off x="4579164" y="3203653"/>
                          <a:ext cx="1244833" cy="1020397"/>
                          <a:chOff x="4579164" y="3203653"/>
                          <a:chExt cx="1244833" cy="1020397"/>
                        </a:xfrm>
                      </p:grpSpPr>
                      <p:sp>
                        <p:nvSpPr>
                          <p:cNvPr id="4398" name="Google Shape;4398;p6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9" name="Google Shape;4399;p65"/>
                          <p:cNvGrpSpPr/>
                          <p:nvPr/>
                        </p:nvGrpSpPr>
                        <p:grpSpPr>
                          <a:xfrm>
                            <a:off x="4579164" y="3203653"/>
                            <a:ext cx="1244833" cy="1020397"/>
                            <a:chOff x="4579164" y="3203653"/>
                            <a:chExt cx="1244833" cy="1020397"/>
                          </a:xfrm>
                        </p:grpSpPr>
                        <p:sp>
                          <p:nvSpPr>
                            <p:cNvPr id="4400" name="Google Shape;4400;p6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7" name="Google Shape;4407;p65"/>
                            <p:cNvGrpSpPr/>
                            <p:nvPr/>
                          </p:nvGrpSpPr>
                          <p:grpSpPr>
                            <a:xfrm>
                              <a:off x="4579164" y="3203653"/>
                              <a:ext cx="1244833" cy="1020397"/>
                              <a:chOff x="4579164" y="3203653"/>
                              <a:chExt cx="1244833" cy="1020397"/>
                            </a:xfrm>
                          </p:grpSpPr>
                          <p:sp>
                            <p:nvSpPr>
                              <p:cNvPr id="4408" name="Google Shape;4408;p6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1" name="Google Shape;4421;p65"/>
                              <p:cNvGrpSpPr/>
                              <p:nvPr/>
                            </p:nvGrpSpPr>
                            <p:grpSpPr>
                              <a:xfrm>
                                <a:off x="4579164" y="3203653"/>
                                <a:ext cx="1244833" cy="1020397"/>
                                <a:chOff x="4579164" y="3203653"/>
                                <a:chExt cx="1244833" cy="1020397"/>
                              </a:xfrm>
                            </p:grpSpPr>
                            <p:sp>
                              <p:nvSpPr>
                                <p:cNvPr id="4422" name="Google Shape;4422;p6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9" name="Google Shape;4429;p65"/>
                                <p:cNvGrpSpPr/>
                                <p:nvPr/>
                              </p:nvGrpSpPr>
                              <p:grpSpPr>
                                <a:xfrm>
                                  <a:off x="4579164" y="3203653"/>
                                  <a:ext cx="1244833" cy="1020397"/>
                                  <a:chOff x="4579164" y="3203653"/>
                                  <a:chExt cx="1244833" cy="1020397"/>
                                </a:xfrm>
                              </p:grpSpPr>
                              <p:sp>
                                <p:nvSpPr>
                                  <p:cNvPr id="4430" name="Google Shape;4430;p6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5" name="Google Shape;4435;p65"/>
                                  <p:cNvGrpSpPr/>
                                  <p:nvPr/>
                                </p:nvGrpSpPr>
                                <p:grpSpPr>
                                  <a:xfrm>
                                    <a:off x="4579164" y="3203653"/>
                                    <a:ext cx="1244833" cy="1020397"/>
                                    <a:chOff x="4579164" y="3203653"/>
                                    <a:chExt cx="1244833" cy="1020397"/>
                                  </a:xfrm>
                                </p:grpSpPr>
                                <p:sp>
                                  <p:nvSpPr>
                                    <p:cNvPr id="4436" name="Google Shape;4436;p6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440" name="Google Shape;4440;p6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43" name="Google Shape;4443;p6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444" name="Google Shape;4444;p65"/>
              <p:cNvGrpSpPr/>
              <p:nvPr/>
            </p:nvGrpSpPr>
            <p:grpSpPr>
              <a:xfrm>
                <a:off x="4595437" y="3598775"/>
                <a:ext cx="37776" cy="32451"/>
                <a:chOff x="4595437" y="3598775"/>
                <a:chExt cx="37776" cy="32451"/>
              </a:xfrm>
            </p:grpSpPr>
            <p:sp>
              <p:nvSpPr>
                <p:cNvPr id="4445" name="Google Shape;4445;p6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65"/>
              <p:cNvGrpSpPr/>
              <p:nvPr/>
            </p:nvGrpSpPr>
            <p:grpSpPr>
              <a:xfrm>
                <a:off x="4641864" y="3524443"/>
                <a:ext cx="37776" cy="32380"/>
                <a:chOff x="4641864" y="3524443"/>
                <a:chExt cx="37776" cy="32380"/>
              </a:xfrm>
            </p:grpSpPr>
            <p:sp>
              <p:nvSpPr>
                <p:cNvPr id="4448" name="Google Shape;4448;p6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65"/>
              <p:cNvGrpSpPr/>
              <p:nvPr/>
            </p:nvGrpSpPr>
            <p:grpSpPr>
              <a:xfrm>
                <a:off x="4648431" y="3893901"/>
                <a:ext cx="37776" cy="32357"/>
                <a:chOff x="4648431" y="3893901"/>
                <a:chExt cx="37776" cy="32357"/>
              </a:xfrm>
            </p:grpSpPr>
            <p:sp>
              <p:nvSpPr>
                <p:cNvPr id="4451" name="Google Shape;4451;p6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65"/>
              <p:cNvGrpSpPr/>
              <p:nvPr/>
            </p:nvGrpSpPr>
            <p:grpSpPr>
              <a:xfrm>
                <a:off x="4567752" y="3722908"/>
                <a:ext cx="37870" cy="32380"/>
                <a:chOff x="4567752" y="3722908"/>
                <a:chExt cx="37870" cy="32380"/>
              </a:xfrm>
            </p:grpSpPr>
            <p:sp>
              <p:nvSpPr>
                <p:cNvPr id="4454" name="Google Shape;4454;p6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65"/>
              <p:cNvGrpSpPr/>
              <p:nvPr/>
            </p:nvGrpSpPr>
            <p:grpSpPr>
              <a:xfrm>
                <a:off x="4617506" y="3652052"/>
                <a:ext cx="37783" cy="32357"/>
                <a:chOff x="4617506" y="3652052"/>
                <a:chExt cx="37783" cy="32357"/>
              </a:xfrm>
            </p:grpSpPr>
            <p:sp>
              <p:nvSpPr>
                <p:cNvPr id="4457" name="Google Shape;4457;p6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9" name="Google Shape;4459;p65"/>
              <p:cNvGrpSpPr/>
              <p:nvPr/>
            </p:nvGrpSpPr>
            <p:grpSpPr>
              <a:xfrm>
                <a:off x="4739005" y="3554149"/>
                <a:ext cx="37870" cy="32357"/>
                <a:chOff x="4739005" y="3554149"/>
                <a:chExt cx="37870" cy="32357"/>
              </a:xfrm>
            </p:grpSpPr>
            <p:sp>
              <p:nvSpPr>
                <p:cNvPr id="4460" name="Google Shape;4460;p6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65"/>
              <p:cNvGrpSpPr/>
              <p:nvPr/>
            </p:nvGrpSpPr>
            <p:grpSpPr>
              <a:xfrm>
                <a:off x="4806557" y="3630258"/>
                <a:ext cx="37776" cy="32364"/>
                <a:chOff x="4806557" y="3630258"/>
                <a:chExt cx="37776" cy="32364"/>
              </a:xfrm>
            </p:grpSpPr>
            <p:sp>
              <p:nvSpPr>
                <p:cNvPr id="4463" name="Google Shape;4463;p6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65"/>
              <p:cNvGrpSpPr/>
              <p:nvPr/>
            </p:nvGrpSpPr>
            <p:grpSpPr>
              <a:xfrm>
                <a:off x="4737007" y="4004357"/>
                <a:ext cx="37870" cy="32357"/>
                <a:chOff x="4737007" y="4004357"/>
                <a:chExt cx="37870" cy="32357"/>
              </a:xfrm>
            </p:grpSpPr>
            <p:sp>
              <p:nvSpPr>
                <p:cNvPr id="4466" name="Google Shape;4466;p6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65"/>
              <p:cNvGrpSpPr/>
              <p:nvPr/>
            </p:nvGrpSpPr>
            <p:grpSpPr>
              <a:xfrm>
                <a:off x="4773634" y="4208627"/>
                <a:ext cx="37776" cy="32357"/>
                <a:chOff x="4773634" y="4208627"/>
                <a:chExt cx="37776" cy="32357"/>
              </a:xfrm>
            </p:grpSpPr>
            <p:sp>
              <p:nvSpPr>
                <p:cNvPr id="4469" name="Google Shape;4469;p6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65"/>
              <p:cNvGrpSpPr/>
              <p:nvPr/>
            </p:nvGrpSpPr>
            <p:grpSpPr>
              <a:xfrm>
                <a:off x="4888282" y="4074764"/>
                <a:ext cx="37776" cy="32451"/>
                <a:chOff x="4888282" y="4074764"/>
                <a:chExt cx="37776" cy="32451"/>
              </a:xfrm>
            </p:grpSpPr>
            <p:sp>
              <p:nvSpPr>
                <p:cNvPr id="4472" name="Google Shape;4472;p6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65"/>
              <p:cNvGrpSpPr/>
              <p:nvPr/>
            </p:nvGrpSpPr>
            <p:grpSpPr>
              <a:xfrm>
                <a:off x="4901315" y="3804271"/>
                <a:ext cx="37776" cy="32364"/>
                <a:chOff x="4901315" y="3804271"/>
                <a:chExt cx="37776" cy="32364"/>
              </a:xfrm>
            </p:grpSpPr>
            <p:sp>
              <p:nvSpPr>
                <p:cNvPr id="4475" name="Google Shape;4475;p6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65"/>
              <p:cNvGrpSpPr/>
              <p:nvPr/>
            </p:nvGrpSpPr>
            <p:grpSpPr>
              <a:xfrm>
                <a:off x="4866394" y="3715035"/>
                <a:ext cx="37846" cy="32357"/>
                <a:chOff x="4866394" y="3715035"/>
                <a:chExt cx="37846" cy="32357"/>
              </a:xfrm>
            </p:grpSpPr>
            <p:sp>
              <p:nvSpPr>
                <p:cNvPr id="4478" name="Google Shape;4478;p6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65"/>
              <p:cNvGrpSpPr/>
              <p:nvPr/>
            </p:nvGrpSpPr>
            <p:grpSpPr>
              <a:xfrm>
                <a:off x="4979233" y="3839798"/>
                <a:ext cx="37878" cy="32420"/>
                <a:chOff x="4979233" y="3839798"/>
                <a:chExt cx="37878" cy="32420"/>
              </a:xfrm>
            </p:grpSpPr>
            <p:sp>
              <p:nvSpPr>
                <p:cNvPr id="4481" name="Google Shape;4481;p6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5"/>
              <p:cNvGrpSpPr/>
              <p:nvPr/>
            </p:nvGrpSpPr>
            <p:grpSpPr>
              <a:xfrm>
                <a:off x="4790662" y="3679147"/>
                <a:ext cx="37783" cy="32380"/>
                <a:chOff x="4790662" y="3679147"/>
                <a:chExt cx="37783" cy="32380"/>
              </a:xfrm>
            </p:grpSpPr>
            <p:sp>
              <p:nvSpPr>
                <p:cNvPr id="4484" name="Google Shape;4484;p6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65"/>
              <p:cNvGrpSpPr/>
              <p:nvPr/>
            </p:nvGrpSpPr>
            <p:grpSpPr>
              <a:xfrm>
                <a:off x="4857263" y="3557861"/>
                <a:ext cx="37776" cy="32357"/>
                <a:chOff x="4857263" y="3557861"/>
                <a:chExt cx="37776" cy="32357"/>
              </a:xfrm>
            </p:grpSpPr>
            <p:sp>
              <p:nvSpPr>
                <p:cNvPr id="4487" name="Google Shape;4487;p6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65"/>
              <p:cNvGrpSpPr/>
              <p:nvPr/>
            </p:nvGrpSpPr>
            <p:grpSpPr>
              <a:xfrm>
                <a:off x="4883902" y="3648033"/>
                <a:ext cx="37783" cy="32380"/>
                <a:chOff x="4883902" y="3648033"/>
                <a:chExt cx="37783" cy="32380"/>
              </a:xfrm>
            </p:grpSpPr>
            <p:sp>
              <p:nvSpPr>
                <p:cNvPr id="4490" name="Google Shape;4490;p6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5"/>
              <p:cNvGrpSpPr/>
              <p:nvPr/>
            </p:nvGrpSpPr>
            <p:grpSpPr>
              <a:xfrm>
                <a:off x="4907780" y="3347220"/>
                <a:ext cx="37878" cy="32357"/>
                <a:chOff x="4907780" y="3347220"/>
                <a:chExt cx="37878" cy="32357"/>
              </a:xfrm>
            </p:grpSpPr>
            <p:sp>
              <p:nvSpPr>
                <p:cNvPr id="4493" name="Google Shape;4493;p6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65"/>
              <p:cNvGrpSpPr/>
              <p:nvPr/>
            </p:nvGrpSpPr>
            <p:grpSpPr>
              <a:xfrm>
                <a:off x="5065048" y="3738150"/>
                <a:ext cx="37783" cy="32364"/>
                <a:chOff x="5065048" y="3738150"/>
                <a:chExt cx="37783" cy="32364"/>
              </a:xfrm>
            </p:grpSpPr>
            <p:sp>
              <p:nvSpPr>
                <p:cNvPr id="4496" name="Google Shape;4496;p6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65"/>
              <p:cNvGrpSpPr/>
              <p:nvPr/>
            </p:nvGrpSpPr>
            <p:grpSpPr>
              <a:xfrm>
                <a:off x="5071616" y="3284615"/>
                <a:ext cx="37783" cy="32357"/>
                <a:chOff x="5071616" y="3284615"/>
                <a:chExt cx="37783" cy="32357"/>
              </a:xfrm>
            </p:grpSpPr>
            <p:sp>
              <p:nvSpPr>
                <p:cNvPr id="4499" name="Google Shape;4499;p6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65"/>
              <p:cNvGrpSpPr/>
              <p:nvPr/>
            </p:nvGrpSpPr>
            <p:grpSpPr>
              <a:xfrm>
                <a:off x="5389291" y="3759921"/>
                <a:ext cx="37783" cy="32380"/>
                <a:chOff x="5389291" y="3759921"/>
                <a:chExt cx="37783" cy="32380"/>
              </a:xfrm>
            </p:grpSpPr>
            <p:sp>
              <p:nvSpPr>
                <p:cNvPr id="4502" name="Google Shape;4502;p6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65"/>
              <p:cNvGrpSpPr/>
              <p:nvPr/>
            </p:nvGrpSpPr>
            <p:grpSpPr>
              <a:xfrm>
                <a:off x="5431534" y="3632932"/>
                <a:ext cx="37878" cy="32451"/>
                <a:chOff x="5431534" y="3632932"/>
                <a:chExt cx="37878" cy="32451"/>
              </a:xfrm>
            </p:grpSpPr>
            <p:sp>
              <p:nvSpPr>
                <p:cNvPr id="4505" name="Google Shape;4505;p6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5"/>
              <p:cNvGrpSpPr/>
              <p:nvPr/>
            </p:nvGrpSpPr>
            <p:grpSpPr>
              <a:xfrm>
                <a:off x="5540755" y="3544829"/>
                <a:ext cx="37783" cy="32357"/>
                <a:chOff x="5540755" y="3544829"/>
                <a:chExt cx="37783" cy="32357"/>
              </a:xfrm>
            </p:grpSpPr>
            <p:sp>
              <p:nvSpPr>
                <p:cNvPr id="4508" name="Google Shape;4508;p6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65"/>
              <p:cNvGrpSpPr/>
              <p:nvPr/>
            </p:nvGrpSpPr>
            <p:grpSpPr>
              <a:xfrm>
                <a:off x="5579293" y="3412107"/>
                <a:ext cx="37776" cy="32357"/>
                <a:chOff x="5579293" y="3412107"/>
                <a:chExt cx="37776" cy="32357"/>
              </a:xfrm>
            </p:grpSpPr>
            <p:sp>
              <p:nvSpPr>
                <p:cNvPr id="4511" name="Google Shape;4511;p6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65"/>
              <p:cNvGrpSpPr/>
              <p:nvPr/>
            </p:nvGrpSpPr>
            <p:grpSpPr>
              <a:xfrm>
                <a:off x="5801346" y="3284615"/>
                <a:ext cx="37783" cy="32357"/>
                <a:chOff x="5801346" y="3284615"/>
                <a:chExt cx="37783" cy="32357"/>
              </a:xfrm>
            </p:grpSpPr>
            <p:sp>
              <p:nvSpPr>
                <p:cNvPr id="4514" name="Google Shape;4514;p6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65"/>
              <p:cNvGrpSpPr/>
              <p:nvPr/>
            </p:nvGrpSpPr>
            <p:grpSpPr>
              <a:xfrm>
                <a:off x="5763578" y="3399067"/>
                <a:ext cx="37776" cy="32364"/>
                <a:chOff x="5763578" y="3399067"/>
                <a:chExt cx="37776" cy="32364"/>
              </a:xfrm>
            </p:grpSpPr>
            <p:sp>
              <p:nvSpPr>
                <p:cNvPr id="4517" name="Google Shape;4517;p6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65"/>
              <p:cNvGrpSpPr/>
              <p:nvPr/>
            </p:nvGrpSpPr>
            <p:grpSpPr>
              <a:xfrm>
                <a:off x="5395858" y="3230952"/>
                <a:ext cx="37776" cy="32364"/>
                <a:chOff x="5395858" y="3230952"/>
                <a:chExt cx="37776" cy="32364"/>
              </a:xfrm>
            </p:grpSpPr>
            <p:sp>
              <p:nvSpPr>
                <p:cNvPr id="4520" name="Google Shape;4520;p6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65"/>
              <p:cNvGrpSpPr/>
              <p:nvPr/>
            </p:nvGrpSpPr>
            <p:grpSpPr>
              <a:xfrm>
                <a:off x="5264088" y="3188237"/>
                <a:ext cx="37776" cy="32357"/>
                <a:chOff x="5264088" y="3188237"/>
                <a:chExt cx="37776" cy="32357"/>
              </a:xfrm>
            </p:grpSpPr>
            <p:sp>
              <p:nvSpPr>
                <p:cNvPr id="4523" name="Google Shape;4523;p6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5" name="Google Shape;4525;p65"/>
              <p:cNvGrpSpPr/>
              <p:nvPr/>
            </p:nvGrpSpPr>
            <p:grpSpPr>
              <a:xfrm>
                <a:off x="5585758" y="3237425"/>
                <a:ext cx="37878" cy="32357"/>
                <a:chOff x="5585758" y="3237425"/>
                <a:chExt cx="37878" cy="32357"/>
              </a:xfrm>
            </p:grpSpPr>
            <p:sp>
              <p:nvSpPr>
                <p:cNvPr id="4526" name="Google Shape;4526;p6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65"/>
              <p:cNvGrpSpPr/>
              <p:nvPr/>
            </p:nvGrpSpPr>
            <p:grpSpPr>
              <a:xfrm>
                <a:off x="4874196" y="3291088"/>
                <a:ext cx="37878" cy="32451"/>
                <a:chOff x="4874196" y="3291088"/>
                <a:chExt cx="37878" cy="32451"/>
              </a:xfrm>
            </p:grpSpPr>
            <p:sp>
              <p:nvSpPr>
                <p:cNvPr id="4529" name="Google Shape;4529;p6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65"/>
              <p:cNvGrpSpPr/>
              <p:nvPr/>
            </p:nvGrpSpPr>
            <p:grpSpPr>
              <a:xfrm>
                <a:off x="5197770" y="3785466"/>
                <a:ext cx="37783" cy="32427"/>
                <a:chOff x="5197770" y="3785466"/>
                <a:chExt cx="37783" cy="32427"/>
              </a:xfrm>
            </p:grpSpPr>
            <p:sp>
              <p:nvSpPr>
                <p:cNvPr id="4532" name="Google Shape;4532;p6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65"/>
              <p:cNvGrpSpPr/>
              <p:nvPr/>
            </p:nvGrpSpPr>
            <p:grpSpPr>
              <a:xfrm>
                <a:off x="5177699" y="3492117"/>
                <a:ext cx="37776" cy="32357"/>
                <a:chOff x="5177699" y="3492117"/>
                <a:chExt cx="37776" cy="32357"/>
              </a:xfrm>
            </p:grpSpPr>
            <p:sp>
              <p:nvSpPr>
                <p:cNvPr id="4535" name="Google Shape;4535;p6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65"/>
              <p:cNvGrpSpPr/>
              <p:nvPr/>
            </p:nvGrpSpPr>
            <p:grpSpPr>
              <a:xfrm>
                <a:off x="5349431" y="3622346"/>
                <a:ext cx="37870" cy="32380"/>
                <a:chOff x="5349431" y="3622346"/>
                <a:chExt cx="37870" cy="32380"/>
              </a:xfrm>
            </p:grpSpPr>
            <p:sp>
              <p:nvSpPr>
                <p:cNvPr id="4538" name="Google Shape;4538;p6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65"/>
              <p:cNvGrpSpPr/>
              <p:nvPr/>
            </p:nvGrpSpPr>
            <p:grpSpPr>
              <a:xfrm>
                <a:off x="5068855" y="3563980"/>
                <a:ext cx="53954" cy="46223"/>
                <a:chOff x="5068855" y="3563980"/>
                <a:chExt cx="53954" cy="46223"/>
              </a:xfrm>
            </p:grpSpPr>
            <p:sp>
              <p:nvSpPr>
                <p:cNvPr id="4541" name="Google Shape;4541;p6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65"/>
              <p:cNvGrpSpPr/>
              <p:nvPr/>
            </p:nvGrpSpPr>
            <p:grpSpPr>
              <a:xfrm>
                <a:off x="5037654" y="3392507"/>
                <a:ext cx="37870" cy="32451"/>
                <a:chOff x="5037654" y="3392507"/>
                <a:chExt cx="37870" cy="32451"/>
              </a:xfrm>
            </p:grpSpPr>
            <p:sp>
              <p:nvSpPr>
                <p:cNvPr id="4544" name="Google Shape;4544;p6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65"/>
              <p:cNvGrpSpPr/>
              <p:nvPr/>
            </p:nvGrpSpPr>
            <p:grpSpPr>
              <a:xfrm>
                <a:off x="5456560" y="3368629"/>
                <a:ext cx="37870" cy="32451"/>
                <a:chOff x="5456560" y="3368629"/>
                <a:chExt cx="37870" cy="32451"/>
              </a:xfrm>
            </p:grpSpPr>
            <p:sp>
              <p:nvSpPr>
                <p:cNvPr id="4547" name="Google Shape;4547;p6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65"/>
              <p:cNvGrpSpPr/>
              <p:nvPr/>
            </p:nvGrpSpPr>
            <p:grpSpPr>
              <a:xfrm>
                <a:off x="4755749" y="3501516"/>
                <a:ext cx="46246" cy="39608"/>
                <a:chOff x="4755749" y="3501516"/>
                <a:chExt cx="46246" cy="39608"/>
              </a:xfrm>
            </p:grpSpPr>
            <p:sp>
              <p:nvSpPr>
                <p:cNvPr id="4550" name="Google Shape;4550;p6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65"/>
              <p:cNvGrpSpPr/>
              <p:nvPr/>
            </p:nvGrpSpPr>
            <p:grpSpPr>
              <a:xfrm>
                <a:off x="4681346" y="3485582"/>
                <a:ext cx="37783" cy="32427"/>
                <a:chOff x="4681346" y="3485582"/>
                <a:chExt cx="37783" cy="32427"/>
              </a:xfrm>
            </p:grpSpPr>
            <p:sp>
              <p:nvSpPr>
                <p:cNvPr id="4553" name="Google Shape;4553;p6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65"/>
              <p:cNvGrpSpPr/>
              <p:nvPr/>
            </p:nvGrpSpPr>
            <p:grpSpPr>
              <a:xfrm>
                <a:off x="4767067" y="3291088"/>
                <a:ext cx="37878" cy="32451"/>
                <a:chOff x="4767067" y="3291088"/>
                <a:chExt cx="37878" cy="32451"/>
              </a:xfrm>
            </p:grpSpPr>
            <p:sp>
              <p:nvSpPr>
                <p:cNvPr id="4556" name="Google Shape;4556;p6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65"/>
              <p:cNvGrpSpPr/>
              <p:nvPr/>
            </p:nvGrpSpPr>
            <p:grpSpPr>
              <a:xfrm>
                <a:off x="4687819" y="3405539"/>
                <a:ext cx="37776" cy="32451"/>
                <a:chOff x="4687819" y="3405539"/>
                <a:chExt cx="37776" cy="32451"/>
              </a:xfrm>
            </p:grpSpPr>
            <p:sp>
              <p:nvSpPr>
                <p:cNvPr id="4559" name="Google Shape;4559;p6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65"/>
              <p:cNvGrpSpPr/>
              <p:nvPr/>
            </p:nvGrpSpPr>
            <p:grpSpPr>
              <a:xfrm>
                <a:off x="4923101" y="3444809"/>
                <a:ext cx="52813" cy="45318"/>
                <a:chOff x="4923101" y="3444809"/>
                <a:chExt cx="52813" cy="45318"/>
              </a:xfrm>
            </p:grpSpPr>
            <p:sp>
              <p:nvSpPr>
                <p:cNvPr id="4562" name="Google Shape;4562;p6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65"/>
              <p:cNvGrpSpPr/>
              <p:nvPr/>
            </p:nvGrpSpPr>
            <p:grpSpPr>
              <a:xfrm>
                <a:off x="4846040" y="3654750"/>
                <a:ext cx="31405" cy="26993"/>
                <a:chOff x="4846040" y="3654750"/>
                <a:chExt cx="31405" cy="26993"/>
              </a:xfrm>
            </p:grpSpPr>
            <p:sp>
              <p:nvSpPr>
                <p:cNvPr id="4565" name="Google Shape;4565;p6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65"/>
              <p:cNvGrpSpPr/>
              <p:nvPr/>
            </p:nvGrpSpPr>
            <p:grpSpPr>
              <a:xfrm>
                <a:off x="4925673" y="3691700"/>
                <a:ext cx="40253" cy="34472"/>
                <a:chOff x="4925673" y="3691700"/>
                <a:chExt cx="40253" cy="34472"/>
              </a:xfrm>
            </p:grpSpPr>
            <p:sp>
              <p:nvSpPr>
                <p:cNvPr id="4568" name="Google Shape;4568;p6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65"/>
              <p:cNvGrpSpPr/>
              <p:nvPr/>
            </p:nvGrpSpPr>
            <p:grpSpPr>
              <a:xfrm>
                <a:off x="4894653" y="3740848"/>
                <a:ext cx="31405" cy="26906"/>
                <a:chOff x="4894653" y="3740848"/>
                <a:chExt cx="31405" cy="26906"/>
              </a:xfrm>
            </p:grpSpPr>
            <p:sp>
              <p:nvSpPr>
                <p:cNvPr id="4571" name="Google Shape;4571;p6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65"/>
              <p:cNvGrpSpPr/>
              <p:nvPr/>
            </p:nvGrpSpPr>
            <p:grpSpPr>
              <a:xfrm>
                <a:off x="4962300" y="3696348"/>
                <a:ext cx="38255" cy="32773"/>
                <a:chOff x="4962300" y="3696348"/>
                <a:chExt cx="38255" cy="32773"/>
              </a:xfrm>
            </p:grpSpPr>
            <p:sp>
              <p:nvSpPr>
                <p:cNvPr id="4574" name="Google Shape;4574;p6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65"/>
              <p:cNvGrpSpPr/>
              <p:nvPr/>
            </p:nvGrpSpPr>
            <p:grpSpPr>
              <a:xfrm>
                <a:off x="4980185" y="3743349"/>
                <a:ext cx="31499" cy="26969"/>
                <a:chOff x="4980185" y="3743349"/>
                <a:chExt cx="31499" cy="26969"/>
              </a:xfrm>
            </p:grpSpPr>
            <p:sp>
              <p:nvSpPr>
                <p:cNvPr id="4577" name="Google Shape;4577;p6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65"/>
              <p:cNvGrpSpPr/>
              <p:nvPr/>
            </p:nvGrpSpPr>
            <p:grpSpPr>
              <a:xfrm>
                <a:off x="5013768" y="3734312"/>
                <a:ext cx="31499" cy="26969"/>
                <a:chOff x="5013768" y="3734312"/>
                <a:chExt cx="31499" cy="26969"/>
              </a:xfrm>
            </p:grpSpPr>
            <p:sp>
              <p:nvSpPr>
                <p:cNvPr id="4580" name="Google Shape;4580;p6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2" name="Google Shape;4582;p65"/>
              <p:cNvGrpSpPr/>
              <p:nvPr/>
            </p:nvGrpSpPr>
            <p:grpSpPr>
              <a:xfrm>
                <a:off x="5036703" y="3764545"/>
                <a:ext cx="31499" cy="26898"/>
                <a:chOff x="5036703" y="3764545"/>
                <a:chExt cx="31499" cy="26898"/>
              </a:xfrm>
            </p:grpSpPr>
            <p:sp>
              <p:nvSpPr>
                <p:cNvPr id="4583" name="Google Shape;4583;p6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5" name="Google Shape;4585;p65"/>
              <p:cNvGrpSpPr/>
              <p:nvPr/>
            </p:nvGrpSpPr>
            <p:grpSpPr>
              <a:xfrm>
                <a:off x="4953546" y="3768352"/>
                <a:ext cx="31405" cy="26898"/>
                <a:chOff x="4953546" y="3768352"/>
                <a:chExt cx="31405" cy="26898"/>
              </a:xfrm>
            </p:grpSpPr>
            <p:sp>
              <p:nvSpPr>
                <p:cNvPr id="4586" name="Google Shape;4586;p6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65"/>
              <p:cNvGrpSpPr/>
              <p:nvPr/>
            </p:nvGrpSpPr>
            <p:grpSpPr>
              <a:xfrm>
                <a:off x="4964770" y="3814016"/>
                <a:ext cx="31499" cy="26993"/>
                <a:chOff x="4964770" y="3814016"/>
                <a:chExt cx="31499" cy="26993"/>
              </a:xfrm>
            </p:grpSpPr>
            <p:sp>
              <p:nvSpPr>
                <p:cNvPr id="4589" name="Google Shape;4589;p6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1" name="Google Shape;4591;p65"/>
              <p:cNvGrpSpPr/>
              <p:nvPr/>
            </p:nvGrpSpPr>
            <p:grpSpPr>
              <a:xfrm>
                <a:off x="4923290" y="3800504"/>
                <a:ext cx="31468" cy="26898"/>
                <a:chOff x="4923290" y="3800504"/>
                <a:chExt cx="31468" cy="26898"/>
              </a:xfrm>
            </p:grpSpPr>
            <p:sp>
              <p:nvSpPr>
                <p:cNvPr id="4592" name="Google Shape;4592;p6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65"/>
              <p:cNvGrpSpPr/>
              <p:nvPr/>
            </p:nvGrpSpPr>
            <p:grpSpPr>
              <a:xfrm>
                <a:off x="5108534" y="3650943"/>
                <a:ext cx="31405" cy="26993"/>
                <a:chOff x="5108534" y="3650943"/>
                <a:chExt cx="31405" cy="26993"/>
              </a:xfrm>
            </p:grpSpPr>
            <p:sp>
              <p:nvSpPr>
                <p:cNvPr id="4595" name="Google Shape;4595;p6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65"/>
              <p:cNvGrpSpPr/>
              <p:nvPr/>
            </p:nvGrpSpPr>
            <p:grpSpPr>
              <a:xfrm>
                <a:off x="5119380" y="3760739"/>
                <a:ext cx="31499" cy="26993"/>
                <a:chOff x="5119380" y="3760739"/>
                <a:chExt cx="31499" cy="26993"/>
              </a:xfrm>
            </p:grpSpPr>
            <p:sp>
              <p:nvSpPr>
                <p:cNvPr id="4598" name="Google Shape;4598;p6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65"/>
              <p:cNvGrpSpPr/>
              <p:nvPr/>
            </p:nvGrpSpPr>
            <p:grpSpPr>
              <a:xfrm>
                <a:off x="5119380" y="3788235"/>
                <a:ext cx="31499" cy="26993"/>
                <a:chOff x="5119380" y="3788235"/>
                <a:chExt cx="31499" cy="26993"/>
              </a:xfrm>
            </p:grpSpPr>
            <p:sp>
              <p:nvSpPr>
                <p:cNvPr id="4601" name="Google Shape;4601;p6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65"/>
              <p:cNvGrpSpPr/>
              <p:nvPr/>
            </p:nvGrpSpPr>
            <p:grpSpPr>
              <a:xfrm>
                <a:off x="5158005" y="3875284"/>
                <a:ext cx="31405" cy="27001"/>
                <a:chOff x="5158005" y="3875284"/>
                <a:chExt cx="31405" cy="27001"/>
              </a:xfrm>
            </p:grpSpPr>
            <p:sp>
              <p:nvSpPr>
                <p:cNvPr id="4604" name="Google Shape;4604;p6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65"/>
              <p:cNvGrpSpPr/>
              <p:nvPr/>
            </p:nvGrpSpPr>
            <p:grpSpPr>
              <a:xfrm>
                <a:off x="5233163" y="3764545"/>
                <a:ext cx="31499" cy="26898"/>
                <a:chOff x="5233163" y="3764545"/>
                <a:chExt cx="31499" cy="26898"/>
              </a:xfrm>
            </p:grpSpPr>
            <p:sp>
              <p:nvSpPr>
                <p:cNvPr id="4607" name="Google Shape;4607;p6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65"/>
              <p:cNvGrpSpPr/>
              <p:nvPr/>
            </p:nvGrpSpPr>
            <p:grpSpPr>
              <a:xfrm>
                <a:off x="5276168" y="3805545"/>
                <a:ext cx="31499" cy="26906"/>
                <a:chOff x="5276168" y="3805545"/>
                <a:chExt cx="31499" cy="26906"/>
              </a:xfrm>
            </p:grpSpPr>
            <p:sp>
              <p:nvSpPr>
                <p:cNvPr id="4610" name="Google Shape;4610;p6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65"/>
              <p:cNvGrpSpPr/>
              <p:nvPr/>
            </p:nvGrpSpPr>
            <p:grpSpPr>
              <a:xfrm>
                <a:off x="5294053" y="3851933"/>
                <a:ext cx="31405" cy="26945"/>
                <a:chOff x="5294053" y="3851933"/>
                <a:chExt cx="31405" cy="26945"/>
              </a:xfrm>
            </p:grpSpPr>
            <p:sp>
              <p:nvSpPr>
                <p:cNvPr id="4613" name="Google Shape;4613;p6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65"/>
              <p:cNvGrpSpPr/>
              <p:nvPr/>
            </p:nvGrpSpPr>
            <p:grpSpPr>
              <a:xfrm>
                <a:off x="5341723" y="3851902"/>
                <a:ext cx="31405" cy="26977"/>
                <a:chOff x="5341723" y="3851902"/>
                <a:chExt cx="31405" cy="26977"/>
              </a:xfrm>
            </p:grpSpPr>
            <p:sp>
              <p:nvSpPr>
                <p:cNvPr id="4616" name="Google Shape;4616;p6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65"/>
              <p:cNvGrpSpPr/>
              <p:nvPr/>
            </p:nvGrpSpPr>
            <p:grpSpPr>
              <a:xfrm>
                <a:off x="5054871" y="3507855"/>
                <a:ext cx="31405" cy="26993"/>
                <a:chOff x="5054871" y="3507855"/>
                <a:chExt cx="31405" cy="26993"/>
              </a:xfrm>
            </p:grpSpPr>
            <p:sp>
              <p:nvSpPr>
                <p:cNvPr id="4619" name="Google Shape;4619;p6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65"/>
              <p:cNvGrpSpPr/>
              <p:nvPr/>
            </p:nvGrpSpPr>
            <p:grpSpPr>
              <a:xfrm>
                <a:off x="4876579" y="3675325"/>
                <a:ext cx="31405" cy="26969"/>
                <a:chOff x="4876579" y="3675325"/>
                <a:chExt cx="31405" cy="26969"/>
              </a:xfrm>
            </p:grpSpPr>
            <p:sp>
              <p:nvSpPr>
                <p:cNvPr id="4622" name="Google Shape;4622;p6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65"/>
              <p:cNvGrpSpPr/>
              <p:nvPr/>
            </p:nvGrpSpPr>
            <p:grpSpPr>
              <a:xfrm>
                <a:off x="4842233" y="3688333"/>
                <a:ext cx="31405" cy="26993"/>
                <a:chOff x="4842233" y="3688333"/>
                <a:chExt cx="31405" cy="26993"/>
              </a:xfrm>
            </p:grpSpPr>
            <p:sp>
              <p:nvSpPr>
                <p:cNvPr id="4625" name="Google Shape;4625;p6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7" name="Google Shape;4627;p65"/>
              <p:cNvGrpSpPr/>
              <p:nvPr/>
            </p:nvGrpSpPr>
            <p:grpSpPr>
              <a:xfrm>
                <a:off x="5187876" y="3608032"/>
                <a:ext cx="31405" cy="27001"/>
                <a:chOff x="5187876" y="3608032"/>
                <a:chExt cx="31405" cy="27001"/>
              </a:xfrm>
            </p:grpSpPr>
            <p:sp>
              <p:nvSpPr>
                <p:cNvPr id="4628" name="Google Shape;4628;p6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0" name="Google Shape;4630;p6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2" name="Google Shape;4632;p65"/>
              <p:cNvGrpSpPr/>
              <p:nvPr/>
            </p:nvGrpSpPr>
            <p:grpSpPr>
              <a:xfrm>
                <a:off x="5269224" y="3304167"/>
                <a:ext cx="40253" cy="34402"/>
                <a:chOff x="5269224" y="3304167"/>
                <a:chExt cx="40253" cy="34402"/>
              </a:xfrm>
            </p:grpSpPr>
            <p:sp>
              <p:nvSpPr>
                <p:cNvPr id="4633" name="Google Shape;4633;p6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65"/>
              <p:cNvGrpSpPr/>
              <p:nvPr/>
            </p:nvGrpSpPr>
            <p:grpSpPr>
              <a:xfrm>
                <a:off x="5327354" y="3476615"/>
                <a:ext cx="49864" cy="42723"/>
                <a:chOff x="5327354" y="3476615"/>
                <a:chExt cx="49864" cy="42723"/>
              </a:xfrm>
            </p:grpSpPr>
            <p:sp>
              <p:nvSpPr>
                <p:cNvPr id="4636" name="Google Shape;4636;p6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8" name="Google Shape;4638;p6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0" name="Google Shape;4640;p65"/>
              <p:cNvGrpSpPr/>
              <p:nvPr/>
            </p:nvGrpSpPr>
            <p:grpSpPr>
              <a:xfrm>
                <a:off x="5341723" y="3775957"/>
                <a:ext cx="31405" cy="26898"/>
                <a:chOff x="5341723" y="3775957"/>
                <a:chExt cx="31405" cy="26898"/>
              </a:xfrm>
            </p:grpSpPr>
            <p:sp>
              <p:nvSpPr>
                <p:cNvPr id="4641" name="Google Shape;4641;p6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65"/>
              <p:cNvGrpSpPr/>
              <p:nvPr/>
            </p:nvGrpSpPr>
            <p:grpSpPr>
              <a:xfrm>
                <a:off x="5439053" y="3699274"/>
                <a:ext cx="31405" cy="26898"/>
                <a:chOff x="5439053" y="3699274"/>
                <a:chExt cx="31405" cy="26898"/>
              </a:xfrm>
            </p:grpSpPr>
            <p:sp>
              <p:nvSpPr>
                <p:cNvPr id="4644" name="Google Shape;4644;p6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65"/>
              <p:cNvGrpSpPr/>
              <p:nvPr/>
            </p:nvGrpSpPr>
            <p:grpSpPr>
              <a:xfrm>
                <a:off x="5412414" y="3622307"/>
                <a:ext cx="31499" cy="26993"/>
                <a:chOff x="5412414" y="3622307"/>
                <a:chExt cx="31499" cy="26993"/>
              </a:xfrm>
            </p:grpSpPr>
            <p:sp>
              <p:nvSpPr>
                <p:cNvPr id="4647" name="Google Shape;4647;p6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65"/>
              <p:cNvGrpSpPr/>
              <p:nvPr/>
            </p:nvGrpSpPr>
            <p:grpSpPr>
              <a:xfrm>
                <a:off x="5476254" y="3473949"/>
                <a:ext cx="26835" cy="26930"/>
                <a:chOff x="5476254" y="3473949"/>
                <a:chExt cx="26835" cy="26930"/>
              </a:xfrm>
            </p:grpSpPr>
            <p:sp>
              <p:nvSpPr>
                <p:cNvPr id="4650" name="Google Shape;4650;p6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65"/>
              <p:cNvGrpSpPr/>
              <p:nvPr/>
            </p:nvGrpSpPr>
            <p:grpSpPr>
              <a:xfrm>
                <a:off x="5564547" y="3481594"/>
                <a:ext cx="31397" cy="26898"/>
                <a:chOff x="5564547" y="3481594"/>
                <a:chExt cx="31397" cy="26898"/>
              </a:xfrm>
            </p:grpSpPr>
            <p:sp>
              <p:nvSpPr>
                <p:cNvPr id="4653" name="Google Shape;4653;p6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65"/>
              <p:cNvGrpSpPr/>
              <p:nvPr/>
            </p:nvGrpSpPr>
            <p:grpSpPr>
              <a:xfrm>
                <a:off x="5534101" y="3470174"/>
                <a:ext cx="31397" cy="26906"/>
                <a:chOff x="5534101" y="3470174"/>
                <a:chExt cx="31397" cy="26906"/>
              </a:xfrm>
            </p:grpSpPr>
            <p:sp>
              <p:nvSpPr>
                <p:cNvPr id="4656" name="Google Shape;4656;p6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8" name="Google Shape;4658;p65"/>
              <p:cNvGrpSpPr/>
              <p:nvPr/>
            </p:nvGrpSpPr>
            <p:grpSpPr>
              <a:xfrm>
                <a:off x="5610879" y="3314486"/>
                <a:ext cx="31499" cy="26938"/>
                <a:chOff x="5610879" y="3314486"/>
                <a:chExt cx="31499" cy="26938"/>
              </a:xfrm>
            </p:grpSpPr>
            <p:sp>
              <p:nvSpPr>
                <p:cNvPr id="4659" name="Google Shape;4659;p6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65"/>
              <p:cNvGrpSpPr/>
              <p:nvPr/>
            </p:nvGrpSpPr>
            <p:grpSpPr>
              <a:xfrm>
                <a:off x="4834525" y="3501382"/>
                <a:ext cx="31499" cy="26898"/>
                <a:chOff x="4834525" y="3501382"/>
                <a:chExt cx="31499" cy="26898"/>
              </a:xfrm>
            </p:grpSpPr>
            <p:sp>
              <p:nvSpPr>
                <p:cNvPr id="4662" name="Google Shape;4662;p6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4" name="Google Shape;4664;p65"/>
              <p:cNvGrpSpPr/>
              <p:nvPr/>
            </p:nvGrpSpPr>
            <p:grpSpPr>
              <a:xfrm>
                <a:off x="4898460" y="3580158"/>
                <a:ext cx="31405" cy="26898"/>
                <a:chOff x="4898460" y="3580158"/>
                <a:chExt cx="31405" cy="26898"/>
              </a:xfrm>
            </p:grpSpPr>
            <p:sp>
              <p:nvSpPr>
                <p:cNvPr id="4665" name="Google Shape;4665;p6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7" name="Google Shape;4667;p65"/>
              <p:cNvGrpSpPr/>
              <p:nvPr/>
            </p:nvGrpSpPr>
            <p:grpSpPr>
              <a:xfrm>
                <a:off x="4882667" y="3608032"/>
                <a:ext cx="31499" cy="27001"/>
                <a:chOff x="4882667" y="3608032"/>
                <a:chExt cx="31499" cy="27001"/>
              </a:xfrm>
            </p:grpSpPr>
            <p:sp>
              <p:nvSpPr>
                <p:cNvPr id="4668" name="Google Shape;4668;p6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65"/>
              <p:cNvGrpSpPr/>
              <p:nvPr/>
            </p:nvGrpSpPr>
            <p:grpSpPr>
              <a:xfrm>
                <a:off x="4843373" y="3631407"/>
                <a:ext cx="16273" cy="16186"/>
                <a:chOff x="4843373" y="3631407"/>
                <a:chExt cx="16273" cy="16186"/>
              </a:xfrm>
            </p:grpSpPr>
            <p:sp>
              <p:nvSpPr>
                <p:cNvPr id="4671" name="Google Shape;4671;p6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65"/>
              <p:cNvGrpSpPr/>
              <p:nvPr/>
            </p:nvGrpSpPr>
            <p:grpSpPr>
              <a:xfrm>
                <a:off x="4727773" y="3591578"/>
                <a:ext cx="31499" cy="26898"/>
                <a:chOff x="4727773" y="3591578"/>
                <a:chExt cx="31499" cy="26898"/>
              </a:xfrm>
            </p:grpSpPr>
            <p:sp>
              <p:nvSpPr>
                <p:cNvPr id="4674" name="Google Shape;4674;p6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6" name="Google Shape;4676;p6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8" name="Google Shape;4678;p65"/>
              <p:cNvGrpSpPr/>
              <p:nvPr/>
            </p:nvGrpSpPr>
            <p:grpSpPr>
              <a:xfrm>
                <a:off x="4609421" y="3577398"/>
                <a:ext cx="31499" cy="27001"/>
                <a:chOff x="4609421" y="3577398"/>
                <a:chExt cx="31499" cy="27001"/>
              </a:xfrm>
            </p:grpSpPr>
            <p:sp>
              <p:nvSpPr>
                <p:cNvPr id="4679" name="Google Shape;4679;p6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65"/>
              <p:cNvGrpSpPr/>
              <p:nvPr/>
            </p:nvGrpSpPr>
            <p:grpSpPr>
              <a:xfrm>
                <a:off x="4649289" y="3577398"/>
                <a:ext cx="31499" cy="27001"/>
                <a:chOff x="4649289" y="3577398"/>
                <a:chExt cx="31499" cy="27001"/>
              </a:xfrm>
            </p:grpSpPr>
            <p:sp>
              <p:nvSpPr>
                <p:cNvPr id="4682" name="Google Shape;4682;p6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4" name="Google Shape;4684;p65"/>
              <p:cNvGrpSpPr/>
              <p:nvPr/>
            </p:nvGrpSpPr>
            <p:grpSpPr>
              <a:xfrm>
                <a:off x="4605614" y="3639523"/>
                <a:ext cx="31499" cy="26906"/>
                <a:chOff x="4605614" y="3639523"/>
                <a:chExt cx="31499" cy="26906"/>
              </a:xfrm>
            </p:grpSpPr>
            <p:sp>
              <p:nvSpPr>
                <p:cNvPr id="4685" name="Google Shape;4685;p6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65"/>
              <p:cNvGrpSpPr/>
              <p:nvPr/>
            </p:nvGrpSpPr>
            <p:grpSpPr>
              <a:xfrm>
                <a:off x="4785149" y="3618846"/>
                <a:ext cx="26930" cy="26843"/>
                <a:chOff x="4785149" y="3618846"/>
                <a:chExt cx="26930" cy="26843"/>
              </a:xfrm>
            </p:grpSpPr>
            <p:sp>
              <p:nvSpPr>
                <p:cNvPr id="4688" name="Google Shape;4688;p6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65"/>
              <p:cNvGrpSpPr/>
              <p:nvPr/>
            </p:nvGrpSpPr>
            <p:grpSpPr>
              <a:xfrm>
                <a:off x="4810167" y="3601567"/>
                <a:ext cx="31405" cy="26898"/>
                <a:chOff x="4810167" y="3601567"/>
                <a:chExt cx="31405" cy="26898"/>
              </a:xfrm>
            </p:grpSpPr>
            <p:sp>
              <p:nvSpPr>
                <p:cNvPr id="4691" name="Google Shape;4691;p6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65"/>
              <p:cNvGrpSpPr/>
              <p:nvPr/>
            </p:nvGrpSpPr>
            <p:grpSpPr>
              <a:xfrm>
                <a:off x="4831002" y="3373230"/>
                <a:ext cx="31405" cy="26898"/>
                <a:chOff x="4831002" y="3373230"/>
                <a:chExt cx="31405" cy="26898"/>
              </a:xfrm>
            </p:grpSpPr>
            <p:sp>
              <p:nvSpPr>
                <p:cNvPr id="4694" name="Google Shape;4694;p6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65"/>
              <p:cNvGrpSpPr/>
              <p:nvPr/>
            </p:nvGrpSpPr>
            <p:grpSpPr>
              <a:xfrm>
                <a:off x="4719311" y="3355054"/>
                <a:ext cx="31499" cy="27001"/>
                <a:chOff x="4719311" y="3355054"/>
                <a:chExt cx="31499" cy="27001"/>
              </a:xfrm>
            </p:grpSpPr>
            <p:sp>
              <p:nvSpPr>
                <p:cNvPr id="4697" name="Google Shape;4697;p6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9" name="Google Shape;4699;p65"/>
              <p:cNvGrpSpPr/>
              <p:nvPr/>
            </p:nvGrpSpPr>
            <p:grpSpPr>
              <a:xfrm>
                <a:off x="4798755" y="3450260"/>
                <a:ext cx="26930" cy="26930"/>
                <a:chOff x="4798755" y="3450260"/>
                <a:chExt cx="26930" cy="26930"/>
              </a:xfrm>
            </p:grpSpPr>
            <p:sp>
              <p:nvSpPr>
                <p:cNvPr id="4700" name="Google Shape;4700;p6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65"/>
              <p:cNvGrpSpPr/>
              <p:nvPr/>
            </p:nvGrpSpPr>
            <p:grpSpPr>
              <a:xfrm>
                <a:off x="4645576" y="3467555"/>
                <a:ext cx="31405" cy="26953"/>
                <a:chOff x="4645576" y="3467555"/>
                <a:chExt cx="31405" cy="26953"/>
              </a:xfrm>
            </p:grpSpPr>
            <p:sp>
              <p:nvSpPr>
                <p:cNvPr id="4703" name="Google Shape;4703;p6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65"/>
              <p:cNvGrpSpPr/>
              <p:nvPr/>
            </p:nvGrpSpPr>
            <p:grpSpPr>
              <a:xfrm>
                <a:off x="4687631" y="3583965"/>
                <a:ext cx="31499" cy="26898"/>
                <a:chOff x="4687631" y="3583965"/>
                <a:chExt cx="31499" cy="26898"/>
              </a:xfrm>
            </p:grpSpPr>
            <p:sp>
              <p:nvSpPr>
                <p:cNvPr id="4706" name="Google Shape;4706;p6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65"/>
              <p:cNvGrpSpPr/>
              <p:nvPr/>
            </p:nvGrpSpPr>
            <p:grpSpPr>
              <a:xfrm>
                <a:off x="4719311" y="3471314"/>
                <a:ext cx="31499" cy="27001"/>
                <a:chOff x="4719311" y="3471314"/>
                <a:chExt cx="31499" cy="27001"/>
              </a:xfrm>
            </p:grpSpPr>
            <p:sp>
              <p:nvSpPr>
                <p:cNvPr id="4709" name="Google Shape;4709;p6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1" name="Google Shape;4711;p65"/>
              <p:cNvGrpSpPr/>
              <p:nvPr/>
            </p:nvGrpSpPr>
            <p:grpSpPr>
              <a:xfrm>
                <a:off x="4719311" y="3434404"/>
                <a:ext cx="31499" cy="26898"/>
                <a:chOff x="4719311" y="3434404"/>
                <a:chExt cx="31499" cy="26898"/>
              </a:xfrm>
            </p:grpSpPr>
            <p:sp>
              <p:nvSpPr>
                <p:cNvPr id="4712" name="Google Shape;4712;p6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65"/>
              <p:cNvGrpSpPr/>
              <p:nvPr/>
            </p:nvGrpSpPr>
            <p:grpSpPr>
              <a:xfrm>
                <a:off x="4768876" y="3401772"/>
                <a:ext cx="31499" cy="26898"/>
                <a:chOff x="4768876" y="3401772"/>
                <a:chExt cx="31499" cy="26898"/>
              </a:xfrm>
            </p:grpSpPr>
            <p:sp>
              <p:nvSpPr>
                <p:cNvPr id="4715" name="Google Shape;4715;p6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7" name="Google Shape;4717;p65"/>
              <p:cNvGrpSpPr/>
              <p:nvPr/>
            </p:nvGrpSpPr>
            <p:grpSpPr>
              <a:xfrm>
                <a:off x="4762214" y="3471377"/>
                <a:ext cx="26938" cy="26938"/>
                <a:chOff x="4762214" y="3471377"/>
                <a:chExt cx="26938" cy="26938"/>
              </a:xfrm>
            </p:grpSpPr>
            <p:sp>
              <p:nvSpPr>
                <p:cNvPr id="4718" name="Google Shape;4718;p6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0" name="Google Shape;4720;p65"/>
              <p:cNvGrpSpPr/>
              <p:nvPr/>
            </p:nvGrpSpPr>
            <p:grpSpPr>
              <a:xfrm>
                <a:off x="4790473" y="3344782"/>
                <a:ext cx="31405" cy="26898"/>
                <a:chOff x="4790473" y="3344782"/>
                <a:chExt cx="31405" cy="26898"/>
              </a:xfrm>
            </p:grpSpPr>
            <p:sp>
              <p:nvSpPr>
                <p:cNvPr id="4721" name="Google Shape;4721;p6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65"/>
              <p:cNvGrpSpPr/>
              <p:nvPr/>
            </p:nvGrpSpPr>
            <p:grpSpPr>
              <a:xfrm>
                <a:off x="4823774" y="3950733"/>
                <a:ext cx="37398" cy="32034"/>
                <a:chOff x="4823774" y="3950733"/>
                <a:chExt cx="37398" cy="32034"/>
              </a:xfrm>
            </p:grpSpPr>
            <p:sp>
              <p:nvSpPr>
                <p:cNvPr id="4724" name="Google Shape;4724;p6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65"/>
              <p:cNvGrpSpPr/>
              <p:nvPr/>
            </p:nvGrpSpPr>
            <p:grpSpPr>
              <a:xfrm>
                <a:off x="4823396" y="4110566"/>
                <a:ext cx="31405" cy="26906"/>
                <a:chOff x="4823396" y="4110566"/>
                <a:chExt cx="31405" cy="26906"/>
              </a:xfrm>
            </p:grpSpPr>
            <p:sp>
              <p:nvSpPr>
                <p:cNvPr id="4727" name="Google Shape;4727;p6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9" name="Google Shape;4729;p65"/>
              <p:cNvGrpSpPr/>
              <p:nvPr/>
            </p:nvGrpSpPr>
            <p:grpSpPr>
              <a:xfrm>
                <a:off x="4838332" y="3821150"/>
                <a:ext cx="31499" cy="26898"/>
                <a:chOff x="4838332" y="3821150"/>
                <a:chExt cx="31499" cy="26898"/>
              </a:xfrm>
            </p:grpSpPr>
            <p:sp>
              <p:nvSpPr>
                <p:cNvPr id="4730" name="Google Shape;4730;p6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2" name="Google Shape;4732;p65"/>
              <p:cNvGrpSpPr/>
              <p:nvPr/>
            </p:nvGrpSpPr>
            <p:grpSpPr>
              <a:xfrm>
                <a:off x="4661275" y="3815007"/>
                <a:ext cx="36824" cy="31523"/>
                <a:chOff x="4661275" y="3815007"/>
                <a:chExt cx="36824" cy="31523"/>
              </a:xfrm>
            </p:grpSpPr>
            <p:sp>
              <p:nvSpPr>
                <p:cNvPr id="4733" name="Google Shape;4733;p6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65"/>
              <p:cNvGrpSpPr/>
              <p:nvPr/>
            </p:nvGrpSpPr>
            <p:grpSpPr>
              <a:xfrm>
                <a:off x="4558998" y="3851037"/>
                <a:ext cx="33591" cy="28699"/>
                <a:chOff x="4558998" y="3851037"/>
                <a:chExt cx="33591" cy="28699"/>
              </a:xfrm>
            </p:grpSpPr>
            <p:sp>
              <p:nvSpPr>
                <p:cNvPr id="4736" name="Google Shape;4736;p6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8" name="Google Shape;4738;p65"/>
              <p:cNvGrpSpPr/>
              <p:nvPr/>
            </p:nvGrpSpPr>
            <p:grpSpPr>
              <a:xfrm>
                <a:off x="4696762" y="3638587"/>
                <a:ext cx="33591" cy="28794"/>
                <a:chOff x="4696762" y="3638587"/>
                <a:chExt cx="33591" cy="28794"/>
              </a:xfrm>
            </p:grpSpPr>
            <p:sp>
              <p:nvSpPr>
                <p:cNvPr id="4739" name="Google Shape;4739;p6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65"/>
              <p:cNvGrpSpPr/>
              <p:nvPr/>
            </p:nvGrpSpPr>
            <p:grpSpPr>
              <a:xfrm>
                <a:off x="4929479" y="3939140"/>
                <a:ext cx="33497" cy="28692"/>
                <a:chOff x="4929479" y="3939140"/>
                <a:chExt cx="33497" cy="28692"/>
              </a:xfrm>
            </p:grpSpPr>
            <p:sp>
              <p:nvSpPr>
                <p:cNvPr id="4742" name="Google Shape;4742;p6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4" name="Google Shape;4744;p65"/>
              <p:cNvGrpSpPr/>
              <p:nvPr/>
            </p:nvGrpSpPr>
            <p:grpSpPr>
              <a:xfrm>
                <a:off x="4907119" y="3986039"/>
                <a:ext cx="33497" cy="28699"/>
                <a:chOff x="4907119" y="3986039"/>
                <a:chExt cx="33497" cy="28699"/>
              </a:xfrm>
            </p:grpSpPr>
            <p:sp>
              <p:nvSpPr>
                <p:cNvPr id="4745" name="Google Shape;4745;p6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65"/>
              <p:cNvGrpSpPr/>
              <p:nvPr/>
            </p:nvGrpSpPr>
            <p:grpSpPr>
              <a:xfrm>
                <a:off x="4911783" y="4048102"/>
                <a:ext cx="33591" cy="28762"/>
                <a:chOff x="4911783" y="4048102"/>
                <a:chExt cx="33591" cy="28762"/>
              </a:xfrm>
            </p:grpSpPr>
            <p:sp>
              <p:nvSpPr>
                <p:cNvPr id="4748" name="Google Shape;4748;p6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0" name="Google Shape;4750;p6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2" name="Google Shape;4752;p65"/>
              <p:cNvGrpSpPr/>
              <p:nvPr/>
            </p:nvGrpSpPr>
            <p:grpSpPr>
              <a:xfrm>
                <a:off x="4762623" y="3837847"/>
                <a:ext cx="42416" cy="36273"/>
                <a:chOff x="4762623" y="3837847"/>
                <a:chExt cx="42416" cy="36273"/>
              </a:xfrm>
            </p:grpSpPr>
            <p:sp>
              <p:nvSpPr>
                <p:cNvPr id="4753" name="Google Shape;4753;p6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65"/>
              <p:cNvGrpSpPr/>
              <p:nvPr/>
            </p:nvGrpSpPr>
            <p:grpSpPr>
              <a:xfrm>
                <a:off x="4746044" y="4104966"/>
                <a:ext cx="33497" cy="28699"/>
                <a:chOff x="4746044" y="4104966"/>
                <a:chExt cx="33497" cy="28699"/>
              </a:xfrm>
            </p:grpSpPr>
            <p:sp>
              <p:nvSpPr>
                <p:cNvPr id="4756" name="Google Shape;4756;p6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5"/>
              <p:cNvGrpSpPr/>
              <p:nvPr/>
            </p:nvGrpSpPr>
            <p:grpSpPr>
              <a:xfrm>
                <a:off x="4859646" y="4162554"/>
                <a:ext cx="33591" cy="28762"/>
                <a:chOff x="4859646" y="4162554"/>
                <a:chExt cx="33591" cy="28762"/>
              </a:xfrm>
            </p:grpSpPr>
            <p:sp>
              <p:nvSpPr>
                <p:cNvPr id="4759" name="Google Shape;4759;p6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1" name="Google Shape;4761;p65"/>
            <p:cNvGrpSpPr/>
            <p:nvPr/>
          </p:nvGrpSpPr>
          <p:grpSpPr>
            <a:xfrm>
              <a:off x="3597785" y="3274438"/>
              <a:ext cx="855610" cy="1122100"/>
              <a:chOff x="3597785" y="3274438"/>
              <a:chExt cx="855610" cy="1122100"/>
            </a:xfrm>
          </p:grpSpPr>
          <p:grpSp>
            <p:nvGrpSpPr>
              <p:cNvPr id="4762" name="Google Shape;4762;p65"/>
              <p:cNvGrpSpPr/>
              <p:nvPr/>
            </p:nvGrpSpPr>
            <p:grpSpPr>
              <a:xfrm>
                <a:off x="3617857" y="3284717"/>
                <a:ext cx="826785" cy="1099165"/>
                <a:chOff x="3617857" y="3284717"/>
                <a:chExt cx="826785" cy="1099165"/>
              </a:xfrm>
            </p:grpSpPr>
            <p:sp>
              <p:nvSpPr>
                <p:cNvPr id="4763" name="Google Shape;4763;p6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65"/>
              <p:cNvGrpSpPr/>
              <p:nvPr/>
            </p:nvGrpSpPr>
            <p:grpSpPr>
              <a:xfrm>
                <a:off x="4180904" y="4251758"/>
                <a:ext cx="37783" cy="32420"/>
                <a:chOff x="4180904" y="4251758"/>
                <a:chExt cx="37783" cy="32420"/>
              </a:xfrm>
            </p:grpSpPr>
            <p:sp>
              <p:nvSpPr>
                <p:cNvPr id="4820" name="Google Shape;4820;p6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2" name="Google Shape;4822;p65"/>
              <p:cNvGrpSpPr/>
              <p:nvPr/>
            </p:nvGrpSpPr>
            <p:grpSpPr>
              <a:xfrm>
                <a:off x="4201644" y="4081324"/>
                <a:ext cx="37783" cy="32364"/>
                <a:chOff x="4201644" y="4081324"/>
                <a:chExt cx="37783" cy="32364"/>
              </a:xfrm>
            </p:grpSpPr>
            <p:sp>
              <p:nvSpPr>
                <p:cNvPr id="4823" name="Google Shape;4823;p6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65"/>
              <p:cNvGrpSpPr/>
              <p:nvPr/>
            </p:nvGrpSpPr>
            <p:grpSpPr>
              <a:xfrm>
                <a:off x="4284416" y="3887428"/>
                <a:ext cx="37783" cy="32451"/>
                <a:chOff x="4284416" y="3887428"/>
                <a:chExt cx="37783" cy="32451"/>
              </a:xfrm>
            </p:grpSpPr>
            <p:sp>
              <p:nvSpPr>
                <p:cNvPr id="4826" name="Google Shape;4826;p6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65"/>
              <p:cNvGrpSpPr/>
              <p:nvPr/>
            </p:nvGrpSpPr>
            <p:grpSpPr>
              <a:xfrm>
                <a:off x="4223721" y="3860404"/>
                <a:ext cx="37870" cy="32364"/>
                <a:chOff x="4223721" y="3860404"/>
                <a:chExt cx="37870" cy="32364"/>
              </a:xfrm>
            </p:grpSpPr>
            <p:sp>
              <p:nvSpPr>
                <p:cNvPr id="4829" name="Google Shape;4829;p6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65"/>
              <p:cNvGrpSpPr/>
              <p:nvPr/>
            </p:nvGrpSpPr>
            <p:grpSpPr>
              <a:xfrm>
                <a:off x="4104889" y="3699242"/>
                <a:ext cx="37776" cy="32357"/>
                <a:chOff x="4104889" y="3699242"/>
                <a:chExt cx="37776" cy="32357"/>
              </a:xfrm>
            </p:grpSpPr>
            <p:sp>
              <p:nvSpPr>
                <p:cNvPr id="4832" name="Google Shape;4832;p6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65"/>
              <p:cNvGrpSpPr/>
              <p:nvPr/>
            </p:nvGrpSpPr>
            <p:grpSpPr>
              <a:xfrm>
                <a:off x="4143608" y="3475121"/>
                <a:ext cx="37878" cy="32420"/>
                <a:chOff x="4143608" y="3475121"/>
                <a:chExt cx="37878" cy="32420"/>
              </a:xfrm>
            </p:grpSpPr>
            <p:sp>
              <p:nvSpPr>
                <p:cNvPr id="4835" name="Google Shape;4835;p6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5"/>
              <p:cNvGrpSpPr/>
              <p:nvPr/>
            </p:nvGrpSpPr>
            <p:grpSpPr>
              <a:xfrm>
                <a:off x="4217248" y="3570893"/>
                <a:ext cx="37776" cy="32364"/>
                <a:chOff x="4217248" y="3570893"/>
                <a:chExt cx="37776" cy="32364"/>
              </a:xfrm>
            </p:grpSpPr>
            <p:sp>
              <p:nvSpPr>
                <p:cNvPr id="4838" name="Google Shape;4838;p6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65"/>
              <p:cNvGrpSpPr/>
              <p:nvPr/>
            </p:nvGrpSpPr>
            <p:grpSpPr>
              <a:xfrm>
                <a:off x="4255307" y="3431612"/>
                <a:ext cx="37776" cy="32451"/>
                <a:chOff x="4255307" y="3431612"/>
                <a:chExt cx="37776" cy="32451"/>
              </a:xfrm>
            </p:grpSpPr>
            <p:sp>
              <p:nvSpPr>
                <p:cNvPr id="4841" name="Google Shape;4841;p6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5"/>
              <p:cNvGrpSpPr/>
              <p:nvPr/>
            </p:nvGrpSpPr>
            <p:grpSpPr>
              <a:xfrm>
                <a:off x="3853052" y="3577398"/>
                <a:ext cx="37776" cy="32420"/>
                <a:chOff x="3853052" y="3577398"/>
                <a:chExt cx="37776" cy="32420"/>
              </a:xfrm>
            </p:grpSpPr>
            <p:sp>
              <p:nvSpPr>
                <p:cNvPr id="4844" name="Google Shape;4844;p6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65"/>
              <p:cNvGrpSpPr/>
              <p:nvPr/>
            </p:nvGrpSpPr>
            <p:grpSpPr>
              <a:xfrm>
                <a:off x="4039908" y="3412107"/>
                <a:ext cx="37776" cy="32357"/>
                <a:chOff x="4039908" y="3412107"/>
                <a:chExt cx="37776" cy="32357"/>
              </a:xfrm>
            </p:grpSpPr>
            <p:sp>
              <p:nvSpPr>
                <p:cNvPr id="4847" name="Google Shape;4847;p6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65"/>
              <p:cNvGrpSpPr/>
              <p:nvPr/>
            </p:nvGrpSpPr>
            <p:grpSpPr>
              <a:xfrm>
                <a:off x="4017360" y="3342061"/>
                <a:ext cx="37870" cy="32380"/>
                <a:chOff x="4017360" y="3342061"/>
                <a:chExt cx="37870" cy="32380"/>
              </a:xfrm>
            </p:grpSpPr>
            <p:sp>
              <p:nvSpPr>
                <p:cNvPr id="4850" name="Google Shape;4850;p6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2" name="Google Shape;4852;p6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4" name="Google Shape;4854;p65"/>
              <p:cNvGrpSpPr/>
              <p:nvPr/>
            </p:nvGrpSpPr>
            <p:grpSpPr>
              <a:xfrm>
                <a:off x="3750870" y="3418650"/>
                <a:ext cx="37776" cy="32380"/>
                <a:chOff x="3750870" y="3418650"/>
                <a:chExt cx="37776" cy="32380"/>
              </a:xfrm>
            </p:grpSpPr>
            <p:sp>
              <p:nvSpPr>
                <p:cNvPr id="4855" name="Google Shape;4855;p6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5"/>
              <p:cNvGrpSpPr/>
              <p:nvPr/>
            </p:nvGrpSpPr>
            <p:grpSpPr>
              <a:xfrm>
                <a:off x="3632509" y="3274438"/>
                <a:ext cx="37783" cy="32357"/>
                <a:chOff x="3632509" y="3274438"/>
                <a:chExt cx="37783" cy="32357"/>
              </a:xfrm>
            </p:grpSpPr>
            <p:sp>
              <p:nvSpPr>
                <p:cNvPr id="4858" name="Google Shape;4858;p6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65"/>
              <p:cNvGrpSpPr/>
              <p:nvPr/>
            </p:nvGrpSpPr>
            <p:grpSpPr>
              <a:xfrm>
                <a:off x="3906424" y="3297561"/>
                <a:ext cx="37776" cy="32451"/>
                <a:chOff x="3906424" y="3297561"/>
                <a:chExt cx="37776" cy="32451"/>
              </a:xfrm>
            </p:grpSpPr>
            <p:sp>
              <p:nvSpPr>
                <p:cNvPr id="4861" name="Google Shape;4861;p6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65"/>
              <p:cNvGrpSpPr/>
              <p:nvPr/>
            </p:nvGrpSpPr>
            <p:grpSpPr>
              <a:xfrm>
                <a:off x="3866084" y="3412107"/>
                <a:ext cx="37776" cy="32357"/>
                <a:chOff x="3866084" y="3412107"/>
                <a:chExt cx="37776" cy="32357"/>
              </a:xfrm>
            </p:grpSpPr>
            <p:sp>
              <p:nvSpPr>
                <p:cNvPr id="4864" name="Google Shape;4864;p6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65"/>
              <p:cNvGrpSpPr/>
              <p:nvPr/>
            </p:nvGrpSpPr>
            <p:grpSpPr>
              <a:xfrm>
                <a:off x="4023919" y="3766409"/>
                <a:ext cx="37783" cy="32357"/>
                <a:chOff x="4023919" y="3766409"/>
                <a:chExt cx="37783" cy="32357"/>
              </a:xfrm>
            </p:grpSpPr>
            <p:sp>
              <p:nvSpPr>
                <p:cNvPr id="4867" name="Google Shape;4867;p6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65"/>
              <p:cNvGrpSpPr/>
              <p:nvPr/>
            </p:nvGrpSpPr>
            <p:grpSpPr>
              <a:xfrm>
                <a:off x="3973882" y="3779449"/>
                <a:ext cx="37776" cy="32357"/>
                <a:chOff x="3973882" y="3779449"/>
                <a:chExt cx="37776" cy="32357"/>
              </a:xfrm>
            </p:grpSpPr>
            <p:sp>
              <p:nvSpPr>
                <p:cNvPr id="4870" name="Google Shape;4870;p6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65"/>
              <p:cNvGrpSpPr/>
              <p:nvPr/>
            </p:nvGrpSpPr>
            <p:grpSpPr>
              <a:xfrm>
                <a:off x="4073398" y="3838028"/>
                <a:ext cx="37776" cy="32380"/>
                <a:chOff x="4073398" y="3838028"/>
                <a:chExt cx="37776" cy="32380"/>
              </a:xfrm>
            </p:grpSpPr>
            <p:sp>
              <p:nvSpPr>
                <p:cNvPr id="4873" name="Google Shape;4873;p6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65"/>
              <p:cNvGrpSpPr/>
              <p:nvPr/>
            </p:nvGrpSpPr>
            <p:grpSpPr>
              <a:xfrm>
                <a:off x="4342672" y="4144496"/>
                <a:ext cx="37752" cy="32364"/>
                <a:chOff x="4342672" y="4144496"/>
                <a:chExt cx="37752" cy="32364"/>
              </a:xfrm>
            </p:grpSpPr>
            <p:sp>
              <p:nvSpPr>
                <p:cNvPr id="4876" name="Google Shape;4876;p6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5"/>
              <p:cNvGrpSpPr/>
              <p:nvPr/>
            </p:nvGrpSpPr>
            <p:grpSpPr>
              <a:xfrm>
                <a:off x="4406386" y="4056872"/>
                <a:ext cx="37783" cy="32364"/>
                <a:chOff x="4406386" y="4056872"/>
                <a:chExt cx="37783" cy="32364"/>
              </a:xfrm>
            </p:grpSpPr>
            <p:sp>
              <p:nvSpPr>
                <p:cNvPr id="4879" name="Google Shape;4879;p6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65"/>
              <p:cNvGrpSpPr/>
              <p:nvPr/>
            </p:nvGrpSpPr>
            <p:grpSpPr>
              <a:xfrm>
                <a:off x="4284416" y="4245254"/>
                <a:ext cx="37783" cy="32357"/>
                <a:chOff x="4284416" y="4245254"/>
                <a:chExt cx="37783" cy="32357"/>
              </a:xfrm>
            </p:grpSpPr>
            <p:sp>
              <p:nvSpPr>
                <p:cNvPr id="4882" name="Google Shape;4882;p6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5"/>
              <p:cNvGrpSpPr/>
              <p:nvPr/>
            </p:nvGrpSpPr>
            <p:grpSpPr>
              <a:xfrm>
                <a:off x="4219057" y="4331258"/>
                <a:ext cx="37776" cy="32364"/>
                <a:chOff x="4219057" y="4331258"/>
                <a:chExt cx="37776" cy="32364"/>
              </a:xfrm>
            </p:grpSpPr>
            <p:sp>
              <p:nvSpPr>
                <p:cNvPr id="4885" name="Google Shape;4885;p6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65"/>
              <p:cNvGrpSpPr/>
              <p:nvPr/>
            </p:nvGrpSpPr>
            <p:grpSpPr>
              <a:xfrm>
                <a:off x="4204122" y="4141688"/>
                <a:ext cx="33497" cy="28699"/>
                <a:chOff x="4204122" y="4141688"/>
                <a:chExt cx="33497" cy="28699"/>
              </a:xfrm>
            </p:grpSpPr>
            <p:sp>
              <p:nvSpPr>
                <p:cNvPr id="4888" name="Google Shape;4888;p6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65"/>
              <p:cNvGrpSpPr/>
              <p:nvPr/>
            </p:nvGrpSpPr>
            <p:grpSpPr>
              <a:xfrm>
                <a:off x="4301546" y="4003869"/>
                <a:ext cx="38916" cy="33324"/>
                <a:chOff x="4301546" y="4003869"/>
                <a:chExt cx="38916" cy="33324"/>
              </a:xfrm>
            </p:grpSpPr>
            <p:sp>
              <p:nvSpPr>
                <p:cNvPr id="4891" name="Google Shape;4891;p6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65"/>
              <p:cNvGrpSpPr/>
              <p:nvPr/>
            </p:nvGrpSpPr>
            <p:grpSpPr>
              <a:xfrm>
                <a:off x="4210681" y="3924669"/>
                <a:ext cx="36549" cy="31366"/>
                <a:chOff x="4210681" y="3924669"/>
                <a:chExt cx="36549" cy="31366"/>
              </a:xfrm>
            </p:grpSpPr>
            <p:sp>
              <p:nvSpPr>
                <p:cNvPr id="4894" name="Google Shape;4894;p6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65"/>
              <p:cNvGrpSpPr/>
              <p:nvPr/>
            </p:nvGrpSpPr>
            <p:grpSpPr>
              <a:xfrm>
                <a:off x="3987771" y="3628874"/>
                <a:ext cx="31499" cy="26993"/>
                <a:chOff x="3987771" y="3628874"/>
                <a:chExt cx="31499" cy="26993"/>
              </a:xfrm>
            </p:grpSpPr>
            <p:sp>
              <p:nvSpPr>
                <p:cNvPr id="4897" name="Google Shape;4897;p6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65"/>
              <p:cNvGrpSpPr/>
              <p:nvPr/>
            </p:nvGrpSpPr>
            <p:grpSpPr>
              <a:xfrm>
                <a:off x="4087382" y="3775674"/>
                <a:ext cx="31405" cy="26898"/>
                <a:chOff x="4087382" y="3775674"/>
                <a:chExt cx="31405" cy="26898"/>
              </a:xfrm>
            </p:grpSpPr>
            <p:sp>
              <p:nvSpPr>
                <p:cNvPr id="4900" name="Google Shape;4900;p6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65"/>
              <p:cNvGrpSpPr/>
              <p:nvPr/>
            </p:nvGrpSpPr>
            <p:grpSpPr>
              <a:xfrm>
                <a:off x="4118873" y="3856637"/>
                <a:ext cx="31405" cy="26906"/>
                <a:chOff x="4118873" y="3856637"/>
                <a:chExt cx="31405" cy="26906"/>
              </a:xfrm>
            </p:grpSpPr>
            <p:sp>
              <p:nvSpPr>
                <p:cNvPr id="4903" name="Google Shape;4903;p6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65"/>
              <p:cNvGrpSpPr/>
              <p:nvPr/>
            </p:nvGrpSpPr>
            <p:grpSpPr>
              <a:xfrm>
                <a:off x="4168541" y="3639523"/>
                <a:ext cx="31499" cy="26906"/>
                <a:chOff x="4168541" y="3639523"/>
                <a:chExt cx="31499" cy="26906"/>
              </a:xfrm>
            </p:grpSpPr>
            <p:sp>
              <p:nvSpPr>
                <p:cNvPr id="4906" name="Google Shape;4906;p6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65"/>
              <p:cNvGrpSpPr/>
              <p:nvPr/>
            </p:nvGrpSpPr>
            <p:grpSpPr>
              <a:xfrm>
                <a:off x="3965789" y="3393545"/>
                <a:ext cx="31405" cy="26945"/>
                <a:chOff x="3965789" y="3393545"/>
                <a:chExt cx="31405" cy="26945"/>
              </a:xfrm>
            </p:grpSpPr>
            <p:sp>
              <p:nvSpPr>
                <p:cNvPr id="4909" name="Google Shape;4909;p6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65"/>
              <p:cNvGrpSpPr/>
              <p:nvPr/>
            </p:nvGrpSpPr>
            <p:grpSpPr>
              <a:xfrm>
                <a:off x="3925166" y="3491008"/>
                <a:ext cx="31405" cy="27001"/>
                <a:chOff x="3925166" y="3491008"/>
                <a:chExt cx="31405" cy="27001"/>
              </a:xfrm>
            </p:grpSpPr>
            <p:sp>
              <p:nvSpPr>
                <p:cNvPr id="4912" name="Google Shape;4912;p6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65"/>
              <p:cNvGrpSpPr/>
              <p:nvPr/>
            </p:nvGrpSpPr>
            <p:grpSpPr>
              <a:xfrm>
                <a:off x="3682845" y="3340976"/>
                <a:ext cx="31397" cy="26898"/>
                <a:chOff x="3682845" y="3340976"/>
                <a:chExt cx="31397" cy="26898"/>
              </a:xfrm>
            </p:grpSpPr>
            <p:sp>
              <p:nvSpPr>
                <p:cNvPr id="4915" name="Google Shape;4915;p6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5"/>
              <p:cNvGrpSpPr/>
              <p:nvPr/>
            </p:nvGrpSpPr>
            <p:grpSpPr>
              <a:xfrm>
                <a:off x="3795393" y="3353725"/>
                <a:ext cx="31499" cy="26993"/>
                <a:chOff x="3795393" y="3353725"/>
                <a:chExt cx="31499" cy="26993"/>
              </a:xfrm>
            </p:grpSpPr>
            <p:sp>
              <p:nvSpPr>
                <p:cNvPr id="4918" name="Google Shape;4918;p6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65"/>
              <p:cNvGrpSpPr/>
              <p:nvPr/>
            </p:nvGrpSpPr>
            <p:grpSpPr>
              <a:xfrm>
                <a:off x="4176909" y="4363221"/>
                <a:ext cx="38924" cy="33316"/>
                <a:chOff x="4176909" y="4363221"/>
                <a:chExt cx="38924" cy="33316"/>
              </a:xfrm>
            </p:grpSpPr>
            <p:sp>
              <p:nvSpPr>
                <p:cNvPr id="4921" name="Google Shape;4921;p6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65"/>
              <p:cNvGrpSpPr/>
              <p:nvPr/>
            </p:nvGrpSpPr>
            <p:grpSpPr>
              <a:xfrm>
                <a:off x="4226191" y="4007660"/>
                <a:ext cx="33560" cy="28770"/>
                <a:chOff x="4226191" y="4007660"/>
                <a:chExt cx="33560" cy="28770"/>
              </a:xfrm>
            </p:grpSpPr>
            <p:sp>
              <p:nvSpPr>
                <p:cNvPr id="4924" name="Google Shape;4924;p6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65"/>
              <p:cNvGrpSpPr/>
              <p:nvPr/>
            </p:nvGrpSpPr>
            <p:grpSpPr>
              <a:xfrm>
                <a:off x="3597785" y="3377045"/>
                <a:ext cx="33591" cy="28699"/>
                <a:chOff x="3597785" y="3377045"/>
                <a:chExt cx="33591" cy="28699"/>
              </a:xfrm>
            </p:grpSpPr>
            <p:sp>
              <p:nvSpPr>
                <p:cNvPr id="4927" name="Google Shape;4927;p6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65"/>
              <p:cNvGrpSpPr/>
              <p:nvPr/>
            </p:nvGrpSpPr>
            <p:grpSpPr>
              <a:xfrm>
                <a:off x="3887870" y="3669796"/>
                <a:ext cx="33591" cy="28692"/>
                <a:chOff x="3887870" y="3669796"/>
                <a:chExt cx="33591" cy="28692"/>
              </a:xfrm>
            </p:grpSpPr>
            <p:sp>
              <p:nvSpPr>
                <p:cNvPr id="4930" name="Google Shape;4930;p6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65"/>
              <p:cNvGrpSpPr/>
              <p:nvPr/>
            </p:nvGrpSpPr>
            <p:grpSpPr>
              <a:xfrm>
                <a:off x="3818320" y="3481625"/>
                <a:ext cx="33497" cy="28770"/>
                <a:chOff x="3818320" y="3481625"/>
                <a:chExt cx="33497" cy="28770"/>
              </a:xfrm>
            </p:grpSpPr>
            <p:sp>
              <p:nvSpPr>
                <p:cNvPr id="4933" name="Google Shape;4933;p6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65"/>
              <p:cNvGrpSpPr/>
              <p:nvPr/>
            </p:nvGrpSpPr>
            <p:grpSpPr>
              <a:xfrm>
                <a:off x="4278139" y="4120948"/>
                <a:ext cx="37492" cy="32129"/>
                <a:chOff x="4278139" y="4120948"/>
                <a:chExt cx="37492" cy="32129"/>
              </a:xfrm>
            </p:grpSpPr>
            <p:sp>
              <p:nvSpPr>
                <p:cNvPr id="4936" name="Google Shape;4936;p6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65"/>
              <p:cNvGrpSpPr/>
              <p:nvPr/>
            </p:nvGrpSpPr>
            <p:grpSpPr>
              <a:xfrm>
                <a:off x="4419898" y="3977388"/>
                <a:ext cx="33497" cy="28692"/>
                <a:chOff x="4419898" y="3977388"/>
                <a:chExt cx="33497" cy="28692"/>
              </a:xfrm>
            </p:grpSpPr>
            <p:sp>
              <p:nvSpPr>
                <p:cNvPr id="4939" name="Google Shape;4939;p6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65"/>
              <p:cNvGrpSpPr/>
              <p:nvPr/>
            </p:nvGrpSpPr>
            <p:grpSpPr>
              <a:xfrm>
                <a:off x="4158930" y="4034684"/>
                <a:ext cx="33497" cy="28762"/>
                <a:chOff x="4158930" y="4034684"/>
                <a:chExt cx="33497" cy="28762"/>
              </a:xfrm>
            </p:grpSpPr>
            <p:sp>
              <p:nvSpPr>
                <p:cNvPr id="4942" name="Google Shape;4942;p6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65"/>
              <p:cNvGrpSpPr/>
              <p:nvPr/>
            </p:nvGrpSpPr>
            <p:grpSpPr>
              <a:xfrm>
                <a:off x="4134949" y="3957049"/>
                <a:ext cx="33497" cy="28770"/>
                <a:chOff x="4134949" y="3957049"/>
                <a:chExt cx="33497" cy="28770"/>
              </a:xfrm>
            </p:grpSpPr>
            <p:sp>
              <p:nvSpPr>
                <p:cNvPr id="4945" name="Google Shape;4945;p6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65"/>
              <p:cNvGrpSpPr/>
              <p:nvPr/>
            </p:nvGrpSpPr>
            <p:grpSpPr>
              <a:xfrm>
                <a:off x="4193653" y="4184403"/>
                <a:ext cx="43580" cy="37264"/>
                <a:chOff x="4193653" y="4184403"/>
                <a:chExt cx="43580" cy="37264"/>
              </a:xfrm>
            </p:grpSpPr>
            <p:sp>
              <p:nvSpPr>
                <p:cNvPr id="4948" name="Google Shape;4948;p6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65"/>
              <p:cNvGrpSpPr/>
              <p:nvPr/>
            </p:nvGrpSpPr>
            <p:grpSpPr>
              <a:xfrm>
                <a:off x="4343600" y="3943844"/>
                <a:ext cx="43580" cy="37312"/>
                <a:chOff x="4343600" y="3943844"/>
                <a:chExt cx="43580" cy="37312"/>
              </a:xfrm>
            </p:grpSpPr>
            <p:sp>
              <p:nvSpPr>
                <p:cNvPr id="4951" name="Google Shape;4951;p6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65"/>
              <p:cNvGrpSpPr/>
              <p:nvPr/>
            </p:nvGrpSpPr>
            <p:grpSpPr>
              <a:xfrm>
                <a:off x="4172339" y="3381693"/>
                <a:ext cx="31499" cy="27001"/>
                <a:chOff x="4172339" y="3381693"/>
                <a:chExt cx="31499" cy="27001"/>
              </a:xfrm>
            </p:grpSpPr>
            <p:sp>
              <p:nvSpPr>
                <p:cNvPr id="4954" name="Google Shape;4954;p6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9" name="Shape 4959"/>
        <p:cNvGrpSpPr/>
        <p:nvPr/>
      </p:nvGrpSpPr>
      <p:grpSpPr>
        <a:xfrm>
          <a:off x="0" y="0"/>
          <a:ext cx="0" cy="0"/>
          <a:chOff x="0" y="0"/>
          <a:chExt cx="0" cy="0"/>
        </a:xfrm>
      </p:grpSpPr>
      <p:grpSp>
        <p:nvGrpSpPr>
          <p:cNvPr id="4960" name="Google Shape;4960;p66"/>
          <p:cNvGrpSpPr/>
          <p:nvPr/>
        </p:nvGrpSpPr>
        <p:grpSpPr>
          <a:xfrm>
            <a:off x="729274" y="969771"/>
            <a:ext cx="2507799" cy="206239"/>
            <a:chOff x="106648" y="895722"/>
            <a:chExt cx="4481413" cy="374300"/>
          </a:xfrm>
        </p:grpSpPr>
        <p:grpSp>
          <p:nvGrpSpPr>
            <p:cNvPr id="4961" name="Google Shape;4961;p66"/>
            <p:cNvGrpSpPr/>
            <p:nvPr/>
          </p:nvGrpSpPr>
          <p:grpSpPr>
            <a:xfrm>
              <a:off x="2233276" y="895722"/>
              <a:ext cx="1082667" cy="223591"/>
              <a:chOff x="4808316" y="2800065"/>
              <a:chExt cx="1999386" cy="412910"/>
            </a:xfrm>
          </p:grpSpPr>
          <p:sp>
            <p:nvSpPr>
              <p:cNvPr id="4962" name="Google Shape;4962;p6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3" name="Google Shape;4963;p66"/>
              <p:cNvGrpSpPr/>
              <p:nvPr/>
            </p:nvGrpSpPr>
            <p:grpSpPr>
              <a:xfrm>
                <a:off x="4808316" y="2800065"/>
                <a:ext cx="92400" cy="411825"/>
                <a:chOff x="845575" y="2563700"/>
                <a:chExt cx="92400" cy="411825"/>
              </a:xfrm>
            </p:grpSpPr>
            <p:cxnSp>
              <p:nvCxnSpPr>
                <p:cNvPr id="4964" name="Google Shape;4964;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65" name="Google Shape;4965;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6" name="Google Shape;4966;p66"/>
            <p:cNvGrpSpPr/>
            <p:nvPr/>
          </p:nvGrpSpPr>
          <p:grpSpPr>
            <a:xfrm>
              <a:off x="106648" y="895722"/>
              <a:ext cx="1088401" cy="223591"/>
              <a:chOff x="881025" y="2800065"/>
              <a:chExt cx="2009975" cy="412910"/>
            </a:xfrm>
          </p:grpSpPr>
          <p:sp>
            <p:nvSpPr>
              <p:cNvPr id="4967" name="Google Shape;4967;p6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8" name="Google Shape;4968;p66"/>
              <p:cNvGrpSpPr/>
              <p:nvPr/>
            </p:nvGrpSpPr>
            <p:grpSpPr>
              <a:xfrm>
                <a:off x="881025" y="2800065"/>
                <a:ext cx="92400" cy="411825"/>
                <a:chOff x="845575" y="2563700"/>
                <a:chExt cx="92400" cy="411825"/>
              </a:xfrm>
            </p:grpSpPr>
            <p:cxnSp>
              <p:nvCxnSpPr>
                <p:cNvPr id="4969" name="Google Shape;4969;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70" name="Google Shape;4970;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1" name="Google Shape;4971;p66"/>
            <p:cNvGrpSpPr/>
            <p:nvPr/>
          </p:nvGrpSpPr>
          <p:grpSpPr>
            <a:xfrm>
              <a:off x="1172346" y="1047018"/>
              <a:ext cx="1083151" cy="223003"/>
              <a:chOff x="2849073" y="3079467"/>
              <a:chExt cx="2000279" cy="411825"/>
            </a:xfrm>
          </p:grpSpPr>
          <p:sp>
            <p:nvSpPr>
              <p:cNvPr id="4972" name="Google Shape;4972;p6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3" name="Google Shape;4973;p66"/>
              <p:cNvGrpSpPr/>
              <p:nvPr/>
            </p:nvGrpSpPr>
            <p:grpSpPr>
              <a:xfrm rot="10800000">
                <a:off x="2849073" y="3079467"/>
                <a:ext cx="92400" cy="411825"/>
                <a:chOff x="2070100" y="2563700"/>
                <a:chExt cx="92400" cy="411825"/>
              </a:xfrm>
            </p:grpSpPr>
            <p:cxnSp>
              <p:nvCxnSpPr>
                <p:cNvPr id="4974" name="Google Shape;4974;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75" name="Google Shape;4975;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6" name="Google Shape;4976;p66"/>
            <p:cNvGrpSpPr/>
            <p:nvPr/>
          </p:nvGrpSpPr>
          <p:grpSpPr>
            <a:xfrm>
              <a:off x="3290132" y="1047018"/>
              <a:ext cx="1297929" cy="223003"/>
              <a:chOff x="6760035" y="3079467"/>
              <a:chExt cx="2396914" cy="411825"/>
            </a:xfrm>
          </p:grpSpPr>
          <p:sp>
            <p:nvSpPr>
              <p:cNvPr id="4977" name="Google Shape;4977;p6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8" name="Google Shape;4978;p66"/>
              <p:cNvGrpSpPr/>
              <p:nvPr/>
            </p:nvGrpSpPr>
            <p:grpSpPr>
              <a:xfrm rot="10800000">
                <a:off x="6760035" y="3079467"/>
                <a:ext cx="92400" cy="411825"/>
                <a:chOff x="2070100" y="2563700"/>
                <a:chExt cx="92400" cy="411825"/>
              </a:xfrm>
            </p:grpSpPr>
            <p:cxnSp>
              <p:nvCxnSpPr>
                <p:cNvPr id="4979" name="Google Shape;4979;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80" name="Google Shape;4980;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81" name="Google Shape;4981;p66"/>
          <p:cNvGrpSpPr/>
          <p:nvPr/>
        </p:nvGrpSpPr>
        <p:grpSpPr>
          <a:xfrm>
            <a:off x="2147036" y="3369142"/>
            <a:ext cx="1086701" cy="799429"/>
            <a:chOff x="2183288" y="3555572"/>
            <a:chExt cx="1136241" cy="835873"/>
          </a:xfrm>
        </p:grpSpPr>
        <p:sp>
          <p:nvSpPr>
            <p:cNvPr id="4982" name="Google Shape;4982;p6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3" name="Google Shape;4983;p66"/>
            <p:cNvGrpSpPr/>
            <p:nvPr/>
          </p:nvGrpSpPr>
          <p:grpSpPr>
            <a:xfrm>
              <a:off x="2205895" y="3637269"/>
              <a:ext cx="1089848" cy="724993"/>
              <a:chOff x="2205895" y="3637269"/>
              <a:chExt cx="1089848" cy="724993"/>
            </a:xfrm>
          </p:grpSpPr>
          <p:sp>
            <p:nvSpPr>
              <p:cNvPr id="4984" name="Google Shape;4984;p6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0" name="Google Shape;4990;p6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91" name="Google Shape;4991;p6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92" name="Google Shape;4992;p66"/>
            <p:cNvGrpSpPr/>
            <p:nvPr/>
          </p:nvGrpSpPr>
          <p:grpSpPr>
            <a:xfrm>
              <a:off x="3173850" y="3779426"/>
              <a:ext cx="145679" cy="70048"/>
              <a:chOff x="3173850" y="3779426"/>
              <a:chExt cx="145679" cy="70048"/>
            </a:xfrm>
          </p:grpSpPr>
          <p:cxnSp>
            <p:nvCxnSpPr>
              <p:cNvPr id="4993" name="Google Shape;4993;p6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994" name="Google Shape;4994;p6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6"/>
            <p:cNvGrpSpPr/>
            <p:nvPr/>
          </p:nvGrpSpPr>
          <p:grpSpPr>
            <a:xfrm>
              <a:off x="2183288" y="4139483"/>
              <a:ext cx="145133" cy="70048"/>
              <a:chOff x="2183288" y="4139483"/>
              <a:chExt cx="145133" cy="70048"/>
            </a:xfrm>
          </p:grpSpPr>
          <p:cxnSp>
            <p:nvCxnSpPr>
              <p:cNvPr id="4996" name="Google Shape;4996;p6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997" name="Google Shape;4997;p6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8" name="Google Shape;4998;p6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99" name="Google Shape;4999;p6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000" name="Google Shape;5000;p66"/>
            <p:cNvGrpSpPr/>
            <p:nvPr/>
          </p:nvGrpSpPr>
          <p:grpSpPr>
            <a:xfrm>
              <a:off x="2943836" y="4268886"/>
              <a:ext cx="60717" cy="122559"/>
              <a:chOff x="2943836" y="4268886"/>
              <a:chExt cx="60717" cy="122559"/>
            </a:xfrm>
          </p:grpSpPr>
          <p:sp>
            <p:nvSpPr>
              <p:cNvPr id="5001" name="Google Shape;5001;p6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02" name="Google Shape;5002;p6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003" name="Google Shape;5003;p66"/>
          <p:cNvGrpSpPr/>
          <p:nvPr/>
        </p:nvGrpSpPr>
        <p:grpSpPr>
          <a:xfrm>
            <a:off x="3409981" y="1290142"/>
            <a:ext cx="1675870" cy="758251"/>
            <a:chOff x="3530532" y="1496185"/>
            <a:chExt cx="1562000" cy="706730"/>
          </a:xfrm>
        </p:grpSpPr>
        <p:cxnSp>
          <p:nvCxnSpPr>
            <p:cNvPr id="5004" name="Google Shape;5004;p6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005" name="Google Shape;5005;p66"/>
            <p:cNvGrpSpPr/>
            <p:nvPr/>
          </p:nvGrpSpPr>
          <p:grpSpPr>
            <a:xfrm>
              <a:off x="3530532" y="1496185"/>
              <a:ext cx="323430" cy="463587"/>
              <a:chOff x="3530532" y="1496185"/>
              <a:chExt cx="323430" cy="463587"/>
            </a:xfrm>
          </p:grpSpPr>
          <p:grpSp>
            <p:nvGrpSpPr>
              <p:cNvPr id="5006" name="Google Shape;5006;p66"/>
              <p:cNvGrpSpPr/>
              <p:nvPr/>
            </p:nvGrpSpPr>
            <p:grpSpPr>
              <a:xfrm>
                <a:off x="3567462" y="1496185"/>
                <a:ext cx="286500" cy="361376"/>
                <a:chOff x="3567462" y="1496185"/>
                <a:chExt cx="286500" cy="361376"/>
              </a:xfrm>
            </p:grpSpPr>
            <p:cxnSp>
              <p:nvCxnSpPr>
                <p:cNvPr id="5007" name="Google Shape;5007;p6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008" name="Google Shape;5008;p6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9" name="Google Shape;5009;p6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66"/>
            <p:cNvGrpSpPr/>
            <p:nvPr/>
          </p:nvGrpSpPr>
          <p:grpSpPr>
            <a:xfrm>
              <a:off x="3891569" y="1779209"/>
              <a:ext cx="323945" cy="423706"/>
              <a:chOff x="3891569" y="1779209"/>
              <a:chExt cx="323945" cy="423706"/>
            </a:xfrm>
          </p:grpSpPr>
          <p:grpSp>
            <p:nvGrpSpPr>
              <p:cNvPr id="5011" name="Google Shape;5011;p66"/>
              <p:cNvGrpSpPr/>
              <p:nvPr/>
            </p:nvGrpSpPr>
            <p:grpSpPr>
              <a:xfrm>
                <a:off x="3929014" y="1881638"/>
                <a:ext cx="286500" cy="321278"/>
                <a:chOff x="3929014" y="1881638"/>
                <a:chExt cx="286500" cy="321278"/>
              </a:xfrm>
            </p:grpSpPr>
            <p:cxnSp>
              <p:nvCxnSpPr>
                <p:cNvPr id="5012" name="Google Shape;5012;p6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013" name="Google Shape;5013;p6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4" name="Google Shape;5014;p6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66"/>
            <p:cNvGrpSpPr/>
            <p:nvPr/>
          </p:nvGrpSpPr>
          <p:grpSpPr>
            <a:xfrm>
              <a:off x="4252606" y="1496185"/>
              <a:ext cx="324721" cy="463587"/>
              <a:chOff x="4252606" y="1496185"/>
              <a:chExt cx="324721" cy="463587"/>
            </a:xfrm>
          </p:grpSpPr>
          <p:grpSp>
            <p:nvGrpSpPr>
              <p:cNvPr id="5016" name="Google Shape;5016;p66"/>
              <p:cNvGrpSpPr/>
              <p:nvPr/>
            </p:nvGrpSpPr>
            <p:grpSpPr>
              <a:xfrm>
                <a:off x="4290828" y="1496185"/>
                <a:ext cx="286500" cy="361376"/>
                <a:chOff x="4290828" y="1496185"/>
                <a:chExt cx="286500" cy="361376"/>
              </a:xfrm>
            </p:grpSpPr>
            <p:cxnSp>
              <p:nvCxnSpPr>
                <p:cNvPr id="5017" name="Google Shape;5017;p6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018" name="Google Shape;5018;p6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9" name="Google Shape;5019;p6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66"/>
            <p:cNvGrpSpPr/>
            <p:nvPr/>
          </p:nvGrpSpPr>
          <p:grpSpPr>
            <a:xfrm>
              <a:off x="4613643" y="1763716"/>
              <a:ext cx="325308" cy="439200"/>
              <a:chOff x="4613643" y="1763716"/>
              <a:chExt cx="325308" cy="439200"/>
            </a:xfrm>
          </p:grpSpPr>
          <p:grpSp>
            <p:nvGrpSpPr>
              <p:cNvPr id="5021" name="Google Shape;5021;p66"/>
              <p:cNvGrpSpPr/>
              <p:nvPr/>
            </p:nvGrpSpPr>
            <p:grpSpPr>
              <a:xfrm>
                <a:off x="4652451" y="1879538"/>
                <a:ext cx="286500" cy="323378"/>
                <a:chOff x="4652451" y="1879538"/>
                <a:chExt cx="286500" cy="323378"/>
              </a:xfrm>
            </p:grpSpPr>
            <p:cxnSp>
              <p:nvCxnSpPr>
                <p:cNvPr id="5022" name="Google Shape;5022;p6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023" name="Google Shape;5023;p6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4" name="Google Shape;5024;p6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5" name="Google Shape;5025;p66"/>
          <p:cNvGrpSpPr/>
          <p:nvPr/>
        </p:nvGrpSpPr>
        <p:grpSpPr>
          <a:xfrm>
            <a:off x="3421841" y="2143768"/>
            <a:ext cx="1652173" cy="391517"/>
            <a:chOff x="3512551" y="2358270"/>
            <a:chExt cx="1597383" cy="378533"/>
          </a:xfrm>
        </p:grpSpPr>
        <p:cxnSp>
          <p:nvCxnSpPr>
            <p:cNvPr id="5026" name="Google Shape;5026;p66"/>
            <p:cNvCxnSpPr>
              <a:stCxn id="5027" idx="6"/>
              <a:endCxn id="502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029" name="Google Shape;5029;p66"/>
            <p:cNvGrpSpPr/>
            <p:nvPr/>
          </p:nvGrpSpPr>
          <p:grpSpPr>
            <a:xfrm>
              <a:off x="3512551" y="2358270"/>
              <a:ext cx="225647" cy="307714"/>
              <a:chOff x="2182679" y="2004714"/>
              <a:chExt cx="792300" cy="1080458"/>
            </a:xfrm>
          </p:grpSpPr>
          <p:cxnSp>
            <p:nvCxnSpPr>
              <p:cNvPr id="5030" name="Google Shape;5030;p66"/>
              <p:cNvCxnSpPr>
                <a:stCxn id="503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27" name="Google Shape;5027;p6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66"/>
            <p:cNvGrpSpPr/>
            <p:nvPr/>
          </p:nvGrpSpPr>
          <p:grpSpPr>
            <a:xfrm>
              <a:off x="3969644" y="2440153"/>
              <a:ext cx="225853" cy="296651"/>
              <a:chOff x="3775710" y="1729289"/>
              <a:chExt cx="136500" cy="179289"/>
            </a:xfrm>
          </p:grpSpPr>
          <p:cxnSp>
            <p:nvCxnSpPr>
              <p:cNvPr id="5033" name="Google Shape;5033;p6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034" name="Google Shape;5034;p6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66"/>
            <p:cNvGrpSpPr/>
            <p:nvPr/>
          </p:nvGrpSpPr>
          <p:grpSpPr>
            <a:xfrm>
              <a:off x="4427051" y="2358270"/>
              <a:ext cx="225647" cy="307714"/>
              <a:chOff x="5393704" y="2004714"/>
              <a:chExt cx="792300" cy="1080458"/>
            </a:xfrm>
          </p:grpSpPr>
          <p:cxnSp>
            <p:nvCxnSpPr>
              <p:cNvPr id="5037" name="Google Shape;5037;p66"/>
              <p:cNvCxnSpPr>
                <a:stCxn id="503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39" name="Google Shape;5039;p6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66"/>
            <p:cNvGrpSpPr/>
            <p:nvPr/>
          </p:nvGrpSpPr>
          <p:grpSpPr>
            <a:xfrm>
              <a:off x="4884287" y="2440252"/>
              <a:ext cx="225647" cy="296532"/>
              <a:chOff x="6999166" y="2292572"/>
              <a:chExt cx="792300" cy="1041192"/>
            </a:xfrm>
          </p:grpSpPr>
          <p:cxnSp>
            <p:nvCxnSpPr>
              <p:cNvPr id="5041" name="Google Shape;5041;p6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028" name="Google Shape;5028;p6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3" name="Google Shape;5043;p66"/>
          <p:cNvGrpSpPr/>
          <p:nvPr/>
        </p:nvGrpSpPr>
        <p:grpSpPr>
          <a:xfrm>
            <a:off x="6842649" y="979967"/>
            <a:ext cx="1581844" cy="732818"/>
            <a:chOff x="634175" y="2986275"/>
            <a:chExt cx="3147949" cy="1458344"/>
          </a:xfrm>
        </p:grpSpPr>
        <p:cxnSp>
          <p:nvCxnSpPr>
            <p:cNvPr id="5044" name="Google Shape;5044;p66"/>
            <p:cNvCxnSpPr>
              <a:stCxn id="5045" idx="4"/>
              <a:endCxn id="504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047" name="Google Shape;5047;p66"/>
            <p:cNvCxnSpPr>
              <a:stCxn id="5046" idx="0"/>
              <a:endCxn id="504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49" name="Google Shape;5049;p66"/>
            <p:cNvCxnSpPr>
              <a:stCxn id="5048" idx="4"/>
              <a:endCxn id="505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51" name="Google Shape;5051;p66"/>
            <p:cNvCxnSpPr>
              <a:stCxn id="5050" idx="0"/>
              <a:endCxn id="505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052" name="Google Shape;5052;p6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48" name="Google Shape;5048;p6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45" name="Google Shape;5045;p6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50" name="Google Shape;5050;p6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46" name="Google Shape;5046;p6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053" name="Google Shape;5053;p66"/>
          <p:cNvGrpSpPr/>
          <p:nvPr/>
        </p:nvGrpSpPr>
        <p:grpSpPr>
          <a:xfrm>
            <a:off x="3410364" y="2674277"/>
            <a:ext cx="1675128" cy="313674"/>
            <a:chOff x="998425" y="1182125"/>
            <a:chExt cx="1065400" cy="199500"/>
          </a:xfrm>
        </p:grpSpPr>
        <p:sp>
          <p:nvSpPr>
            <p:cNvPr id="5054" name="Google Shape;5054;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66"/>
          <p:cNvGrpSpPr/>
          <p:nvPr/>
        </p:nvGrpSpPr>
        <p:grpSpPr>
          <a:xfrm>
            <a:off x="3410363" y="3630244"/>
            <a:ext cx="1675129" cy="525345"/>
            <a:chOff x="5194708" y="3484366"/>
            <a:chExt cx="3148148" cy="987304"/>
          </a:xfrm>
        </p:grpSpPr>
        <p:grpSp>
          <p:nvGrpSpPr>
            <p:cNvPr id="5060" name="Google Shape;5060;p66"/>
            <p:cNvGrpSpPr/>
            <p:nvPr/>
          </p:nvGrpSpPr>
          <p:grpSpPr>
            <a:xfrm>
              <a:off x="7531521" y="3484366"/>
              <a:ext cx="811335" cy="987304"/>
              <a:chOff x="3379425" y="1617275"/>
              <a:chExt cx="1090650" cy="1327200"/>
            </a:xfrm>
          </p:grpSpPr>
          <p:sp>
            <p:nvSpPr>
              <p:cNvPr id="5061" name="Google Shape;5061;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4" name="Google Shape;5064;p66"/>
            <p:cNvGrpSpPr/>
            <p:nvPr/>
          </p:nvGrpSpPr>
          <p:grpSpPr>
            <a:xfrm>
              <a:off x="6752546" y="3484366"/>
              <a:ext cx="811428" cy="987304"/>
              <a:chOff x="2332275" y="1617275"/>
              <a:chExt cx="1090775" cy="1327200"/>
            </a:xfrm>
          </p:grpSpPr>
          <p:sp>
            <p:nvSpPr>
              <p:cNvPr id="5065" name="Google Shape;5065;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66"/>
            <p:cNvGrpSpPr/>
            <p:nvPr/>
          </p:nvGrpSpPr>
          <p:grpSpPr>
            <a:xfrm>
              <a:off x="5973664" y="3484366"/>
              <a:ext cx="811335" cy="987304"/>
              <a:chOff x="1285250" y="1617275"/>
              <a:chExt cx="1090650" cy="1327200"/>
            </a:xfrm>
          </p:grpSpPr>
          <p:sp>
            <p:nvSpPr>
              <p:cNvPr id="5069" name="Google Shape;5069;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6"/>
            <p:cNvGrpSpPr/>
            <p:nvPr/>
          </p:nvGrpSpPr>
          <p:grpSpPr>
            <a:xfrm>
              <a:off x="5194708" y="3484366"/>
              <a:ext cx="811409" cy="987304"/>
              <a:chOff x="238125" y="1617275"/>
              <a:chExt cx="1090750" cy="1327200"/>
            </a:xfrm>
          </p:grpSpPr>
          <p:sp>
            <p:nvSpPr>
              <p:cNvPr id="5073" name="Google Shape;5073;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76" name="Google Shape;5076;p66"/>
          <p:cNvGrpSpPr/>
          <p:nvPr/>
        </p:nvGrpSpPr>
        <p:grpSpPr>
          <a:xfrm>
            <a:off x="6844048" y="2276133"/>
            <a:ext cx="1579046" cy="522230"/>
            <a:chOff x="6853641" y="2534077"/>
            <a:chExt cx="1515545" cy="501229"/>
          </a:xfrm>
        </p:grpSpPr>
        <p:grpSp>
          <p:nvGrpSpPr>
            <p:cNvPr id="5077" name="Google Shape;5077;p66"/>
            <p:cNvGrpSpPr/>
            <p:nvPr/>
          </p:nvGrpSpPr>
          <p:grpSpPr>
            <a:xfrm>
              <a:off x="6853641" y="2618923"/>
              <a:ext cx="1515545" cy="324556"/>
              <a:chOff x="6853641" y="2618923"/>
              <a:chExt cx="1515545" cy="324556"/>
            </a:xfrm>
          </p:grpSpPr>
          <p:sp>
            <p:nvSpPr>
              <p:cNvPr id="5078" name="Google Shape;5078;p6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3" name="Google Shape;5083;p6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66"/>
          <p:cNvGrpSpPr/>
          <p:nvPr/>
        </p:nvGrpSpPr>
        <p:grpSpPr>
          <a:xfrm>
            <a:off x="3438940" y="3151173"/>
            <a:ext cx="1617976" cy="346616"/>
            <a:chOff x="1808063" y="4294338"/>
            <a:chExt cx="3370782" cy="721817"/>
          </a:xfrm>
        </p:grpSpPr>
        <p:sp>
          <p:nvSpPr>
            <p:cNvPr id="5089" name="Google Shape;5089;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9" name="Google Shape;5099;p66"/>
          <p:cNvGrpSpPr/>
          <p:nvPr/>
        </p:nvGrpSpPr>
        <p:grpSpPr>
          <a:xfrm>
            <a:off x="5264936" y="3817923"/>
            <a:ext cx="1417067" cy="350605"/>
            <a:chOff x="4234950" y="2101012"/>
            <a:chExt cx="4219974" cy="1044090"/>
          </a:xfrm>
        </p:grpSpPr>
        <p:sp>
          <p:nvSpPr>
            <p:cNvPr id="5100" name="Google Shape;5100;p6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66"/>
          <p:cNvGrpSpPr/>
          <p:nvPr/>
        </p:nvGrpSpPr>
        <p:grpSpPr>
          <a:xfrm>
            <a:off x="6840408" y="1808681"/>
            <a:ext cx="1586327" cy="371557"/>
            <a:chOff x="1247650" y="2075423"/>
            <a:chExt cx="6648477" cy="1557238"/>
          </a:xfrm>
        </p:grpSpPr>
        <p:sp>
          <p:nvSpPr>
            <p:cNvPr id="5117" name="Google Shape;5117;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66"/>
          <p:cNvGrpSpPr/>
          <p:nvPr/>
        </p:nvGrpSpPr>
        <p:grpSpPr>
          <a:xfrm>
            <a:off x="5271678" y="961870"/>
            <a:ext cx="1415601" cy="1648533"/>
            <a:chOff x="1839112" y="2209163"/>
            <a:chExt cx="1918159" cy="2233784"/>
          </a:xfrm>
        </p:grpSpPr>
        <p:sp>
          <p:nvSpPr>
            <p:cNvPr id="5124" name="Google Shape;5124;p6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27" name="Google Shape;5127;p66"/>
            <p:cNvCxnSpPr>
              <a:stCxn id="5124" idx="6"/>
              <a:endCxn id="512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28" name="Google Shape;5128;p66"/>
            <p:cNvCxnSpPr>
              <a:stCxn id="5125" idx="4"/>
              <a:endCxn id="512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130" name="Google Shape;5130;p66"/>
            <p:cNvCxnSpPr>
              <a:stCxn id="5129" idx="6"/>
              <a:endCxn id="512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31" name="Google Shape;5131;p66"/>
            <p:cNvCxnSpPr>
              <a:stCxn id="5126" idx="4"/>
              <a:endCxn id="513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129" name="Google Shape;5129;p6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34" name="Google Shape;5134;p66"/>
            <p:cNvCxnSpPr>
              <a:endCxn id="513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135" name="Google Shape;5135;p66"/>
          <p:cNvGrpSpPr/>
          <p:nvPr/>
        </p:nvGrpSpPr>
        <p:grpSpPr>
          <a:xfrm>
            <a:off x="3428944" y="979954"/>
            <a:ext cx="1637968" cy="154942"/>
            <a:chOff x="238125" y="2506075"/>
            <a:chExt cx="7115411" cy="673075"/>
          </a:xfrm>
        </p:grpSpPr>
        <p:sp>
          <p:nvSpPr>
            <p:cNvPr id="5136" name="Google Shape;5136;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66"/>
          <p:cNvGrpSpPr/>
          <p:nvPr/>
        </p:nvGrpSpPr>
        <p:grpSpPr>
          <a:xfrm>
            <a:off x="1969680" y="1294672"/>
            <a:ext cx="1262932" cy="785408"/>
            <a:chOff x="548861" y="389676"/>
            <a:chExt cx="3843371" cy="2390163"/>
          </a:xfrm>
        </p:grpSpPr>
        <p:cxnSp>
          <p:nvCxnSpPr>
            <p:cNvPr id="5142" name="Google Shape;5142;p6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43" name="Google Shape;5143;p6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44" name="Google Shape;5144;p6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45" name="Google Shape;5145;p6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146" name="Google Shape;5146;p6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147" name="Google Shape;5147;p6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48" name="Google Shape;5148;p6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149" name="Google Shape;5149;p6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66"/>
          <p:cNvGrpSpPr/>
          <p:nvPr/>
        </p:nvGrpSpPr>
        <p:grpSpPr>
          <a:xfrm>
            <a:off x="757812" y="2401550"/>
            <a:ext cx="1412054" cy="633562"/>
            <a:chOff x="1187400" y="2529299"/>
            <a:chExt cx="6769193" cy="2241903"/>
          </a:xfrm>
        </p:grpSpPr>
        <p:sp>
          <p:nvSpPr>
            <p:cNvPr id="5156" name="Google Shape;5156;p6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157" name="Google Shape;5157;p6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58" name="Google Shape;5158;p6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59" name="Google Shape;5159;p6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60" name="Google Shape;5160;p6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61" name="Google Shape;5161;p6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62" name="Google Shape;5162;p6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163" name="Google Shape;5163;p66"/>
            <p:cNvCxnSpPr>
              <a:stCxn id="5156" idx="2"/>
              <a:endCxn id="515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64" name="Google Shape;5164;p66"/>
            <p:cNvCxnSpPr>
              <a:stCxn id="5158" idx="0"/>
              <a:endCxn id="515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65" name="Google Shape;5165;p66"/>
            <p:cNvCxnSpPr>
              <a:stCxn id="5158" idx="2"/>
              <a:endCxn id="516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66" name="Google Shape;5166;p66"/>
            <p:cNvCxnSpPr>
              <a:stCxn id="5159" idx="0"/>
              <a:endCxn id="515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67" name="Google Shape;5167;p66"/>
            <p:cNvCxnSpPr>
              <a:stCxn id="5157" idx="2"/>
              <a:endCxn id="516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68" name="Google Shape;5168;p66"/>
            <p:cNvCxnSpPr>
              <a:stCxn id="5161" idx="0"/>
              <a:endCxn id="515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169" name="Google Shape;5169;p66"/>
          <p:cNvGrpSpPr/>
          <p:nvPr/>
        </p:nvGrpSpPr>
        <p:grpSpPr>
          <a:xfrm>
            <a:off x="6844058" y="2894258"/>
            <a:ext cx="1579035" cy="540873"/>
            <a:chOff x="6895650" y="3126697"/>
            <a:chExt cx="1436662" cy="492105"/>
          </a:xfrm>
        </p:grpSpPr>
        <p:sp>
          <p:nvSpPr>
            <p:cNvPr id="5170" name="Google Shape;5170;p6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5" name="Google Shape;5175;p66"/>
            <p:cNvGrpSpPr/>
            <p:nvPr/>
          </p:nvGrpSpPr>
          <p:grpSpPr>
            <a:xfrm>
              <a:off x="6995957" y="3335810"/>
              <a:ext cx="1230393" cy="71754"/>
              <a:chOff x="6995957" y="3287964"/>
              <a:chExt cx="1230393" cy="71754"/>
            </a:xfrm>
          </p:grpSpPr>
          <p:sp>
            <p:nvSpPr>
              <p:cNvPr id="5176" name="Google Shape;5176;p6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81" name="Google Shape;5181;p66"/>
          <p:cNvGrpSpPr/>
          <p:nvPr/>
        </p:nvGrpSpPr>
        <p:grpSpPr>
          <a:xfrm>
            <a:off x="6842640" y="3531021"/>
            <a:ext cx="1581862" cy="650625"/>
            <a:chOff x="6777990" y="3710194"/>
            <a:chExt cx="1646915" cy="677382"/>
          </a:xfrm>
        </p:grpSpPr>
        <p:grpSp>
          <p:nvGrpSpPr>
            <p:cNvPr id="5182" name="Google Shape;5182;p66"/>
            <p:cNvGrpSpPr/>
            <p:nvPr/>
          </p:nvGrpSpPr>
          <p:grpSpPr>
            <a:xfrm>
              <a:off x="6777990" y="3874492"/>
              <a:ext cx="411129" cy="513083"/>
              <a:chOff x="6777990" y="3874492"/>
              <a:chExt cx="411129" cy="513083"/>
            </a:xfrm>
          </p:grpSpPr>
          <p:cxnSp>
            <p:nvCxnSpPr>
              <p:cNvPr id="5183" name="Google Shape;5183;p6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84" name="Google Shape;5184;p6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66"/>
            <p:cNvGrpSpPr/>
            <p:nvPr/>
          </p:nvGrpSpPr>
          <p:grpSpPr>
            <a:xfrm>
              <a:off x="7188425" y="3710194"/>
              <a:ext cx="411123" cy="520535"/>
              <a:chOff x="7188425" y="3710194"/>
              <a:chExt cx="411123" cy="520535"/>
            </a:xfrm>
          </p:grpSpPr>
          <p:cxnSp>
            <p:nvCxnSpPr>
              <p:cNvPr id="5186" name="Google Shape;5186;p6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87" name="Google Shape;5187;p6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8" name="Google Shape;5188;p66"/>
            <p:cNvGrpSpPr/>
            <p:nvPr/>
          </p:nvGrpSpPr>
          <p:grpSpPr>
            <a:xfrm>
              <a:off x="7603341" y="3874492"/>
              <a:ext cx="411474" cy="513083"/>
              <a:chOff x="7603341" y="3874492"/>
              <a:chExt cx="411474" cy="513083"/>
            </a:xfrm>
          </p:grpSpPr>
          <p:cxnSp>
            <p:nvCxnSpPr>
              <p:cNvPr id="5189" name="Google Shape;5189;p6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90" name="Google Shape;5190;p6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66"/>
            <p:cNvGrpSpPr/>
            <p:nvPr/>
          </p:nvGrpSpPr>
          <p:grpSpPr>
            <a:xfrm>
              <a:off x="8013776" y="3722847"/>
              <a:ext cx="411129" cy="507881"/>
              <a:chOff x="8013776" y="3722847"/>
              <a:chExt cx="411129" cy="507881"/>
            </a:xfrm>
          </p:grpSpPr>
          <p:cxnSp>
            <p:nvCxnSpPr>
              <p:cNvPr id="5192" name="Google Shape;5192;p6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193" name="Google Shape;5193;p6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4" name="Google Shape;5194;p66"/>
          <p:cNvGrpSpPr/>
          <p:nvPr/>
        </p:nvGrpSpPr>
        <p:grpSpPr>
          <a:xfrm>
            <a:off x="5262155" y="2703861"/>
            <a:ext cx="1421889" cy="1020603"/>
            <a:chOff x="5190863" y="2824811"/>
            <a:chExt cx="1544860" cy="1108869"/>
          </a:xfrm>
        </p:grpSpPr>
        <p:grpSp>
          <p:nvGrpSpPr>
            <p:cNvPr id="5195" name="Google Shape;5195;p66"/>
            <p:cNvGrpSpPr/>
            <p:nvPr/>
          </p:nvGrpSpPr>
          <p:grpSpPr>
            <a:xfrm>
              <a:off x="5938695" y="3176919"/>
              <a:ext cx="685761" cy="404739"/>
              <a:chOff x="5938695" y="3176919"/>
              <a:chExt cx="685761" cy="404739"/>
            </a:xfrm>
          </p:grpSpPr>
          <p:grpSp>
            <p:nvGrpSpPr>
              <p:cNvPr id="5196" name="Google Shape;5196;p66"/>
              <p:cNvGrpSpPr/>
              <p:nvPr/>
            </p:nvGrpSpPr>
            <p:grpSpPr>
              <a:xfrm>
                <a:off x="5938695" y="3176919"/>
                <a:ext cx="685761" cy="404739"/>
                <a:chOff x="5938695" y="3176919"/>
                <a:chExt cx="685761" cy="404739"/>
              </a:xfrm>
            </p:grpSpPr>
            <p:sp>
              <p:nvSpPr>
                <p:cNvPr id="5197" name="Google Shape;5197;p6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9" name="Google Shape;5199;p6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0" name="Google Shape;5200;p66"/>
            <p:cNvGrpSpPr/>
            <p:nvPr/>
          </p:nvGrpSpPr>
          <p:grpSpPr>
            <a:xfrm>
              <a:off x="5305233" y="3176835"/>
              <a:ext cx="685971" cy="404655"/>
              <a:chOff x="5305233" y="3176835"/>
              <a:chExt cx="685971" cy="404655"/>
            </a:xfrm>
          </p:grpSpPr>
          <p:grpSp>
            <p:nvGrpSpPr>
              <p:cNvPr id="5201" name="Google Shape;5201;p66"/>
              <p:cNvGrpSpPr/>
              <p:nvPr/>
            </p:nvGrpSpPr>
            <p:grpSpPr>
              <a:xfrm>
                <a:off x="5305233" y="3176835"/>
                <a:ext cx="685971" cy="404655"/>
                <a:chOff x="5305233" y="3176835"/>
                <a:chExt cx="685971" cy="404655"/>
              </a:xfrm>
            </p:grpSpPr>
            <p:sp>
              <p:nvSpPr>
                <p:cNvPr id="5202" name="Google Shape;5202;p6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4" name="Google Shape;5204;p6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5" name="Google Shape;5205;p6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6" name="Google Shape;5206;p66"/>
            <p:cNvGrpSpPr/>
            <p:nvPr/>
          </p:nvGrpSpPr>
          <p:grpSpPr>
            <a:xfrm>
              <a:off x="5657361" y="2824811"/>
              <a:ext cx="1078361" cy="404655"/>
              <a:chOff x="5657361" y="2824811"/>
              <a:chExt cx="1078361" cy="404655"/>
            </a:xfrm>
          </p:grpSpPr>
          <p:grpSp>
            <p:nvGrpSpPr>
              <p:cNvPr id="5207" name="Google Shape;5207;p66"/>
              <p:cNvGrpSpPr/>
              <p:nvPr/>
            </p:nvGrpSpPr>
            <p:grpSpPr>
              <a:xfrm>
                <a:off x="5657361" y="2824811"/>
                <a:ext cx="1078361" cy="404655"/>
                <a:chOff x="5657361" y="2824811"/>
                <a:chExt cx="1078361" cy="404655"/>
              </a:xfrm>
            </p:grpSpPr>
            <p:grpSp>
              <p:nvGrpSpPr>
                <p:cNvPr id="5208" name="Google Shape;5208;p66"/>
                <p:cNvGrpSpPr/>
                <p:nvPr/>
              </p:nvGrpSpPr>
              <p:grpSpPr>
                <a:xfrm>
                  <a:off x="5938485" y="2824811"/>
                  <a:ext cx="797237" cy="404655"/>
                  <a:chOff x="5938485" y="2824811"/>
                  <a:chExt cx="797237" cy="404655"/>
                </a:xfrm>
              </p:grpSpPr>
              <p:sp>
                <p:nvSpPr>
                  <p:cNvPr id="5209" name="Google Shape;5209;p6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1" name="Google Shape;5211;p6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2" name="Google Shape;5212;p6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3" name="Google Shape;5213;p66"/>
            <p:cNvGrpSpPr/>
            <p:nvPr/>
          </p:nvGrpSpPr>
          <p:grpSpPr>
            <a:xfrm>
              <a:off x="5190863" y="3528942"/>
              <a:ext cx="1078026" cy="404739"/>
              <a:chOff x="5190863" y="3528942"/>
              <a:chExt cx="1078026" cy="404739"/>
            </a:xfrm>
          </p:grpSpPr>
          <p:sp>
            <p:nvSpPr>
              <p:cNvPr id="5214" name="Google Shape;5214;p6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5" name="Google Shape;5215;p66"/>
              <p:cNvGrpSpPr/>
              <p:nvPr/>
            </p:nvGrpSpPr>
            <p:grpSpPr>
              <a:xfrm>
                <a:off x="5190863" y="3528942"/>
                <a:ext cx="1078026" cy="404739"/>
                <a:chOff x="5190863" y="3528942"/>
                <a:chExt cx="1078026" cy="404739"/>
              </a:xfrm>
            </p:grpSpPr>
            <p:sp>
              <p:nvSpPr>
                <p:cNvPr id="5216" name="Google Shape;5216;p6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18" name="Google Shape;5218;p66"/>
          <p:cNvGrpSpPr/>
          <p:nvPr/>
        </p:nvGrpSpPr>
        <p:grpSpPr>
          <a:xfrm>
            <a:off x="728162" y="1268329"/>
            <a:ext cx="1086719" cy="879487"/>
            <a:chOff x="803162" y="1474292"/>
            <a:chExt cx="1086719" cy="879487"/>
          </a:xfrm>
        </p:grpSpPr>
        <p:grpSp>
          <p:nvGrpSpPr>
            <p:cNvPr id="5219" name="Google Shape;5219;p66"/>
            <p:cNvGrpSpPr/>
            <p:nvPr/>
          </p:nvGrpSpPr>
          <p:grpSpPr>
            <a:xfrm>
              <a:off x="803162" y="1625948"/>
              <a:ext cx="445856" cy="576579"/>
              <a:chOff x="803162" y="1625948"/>
              <a:chExt cx="445856" cy="576579"/>
            </a:xfrm>
          </p:grpSpPr>
          <p:sp>
            <p:nvSpPr>
              <p:cNvPr id="5220" name="Google Shape;5220;p6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1" name="Google Shape;5221;p66"/>
              <p:cNvGrpSpPr/>
              <p:nvPr/>
            </p:nvGrpSpPr>
            <p:grpSpPr>
              <a:xfrm>
                <a:off x="1056023" y="1625948"/>
                <a:ext cx="192995" cy="576579"/>
                <a:chOff x="1056023" y="1625948"/>
                <a:chExt cx="192995" cy="576579"/>
              </a:xfrm>
            </p:grpSpPr>
            <p:sp>
              <p:nvSpPr>
                <p:cNvPr id="5222" name="Google Shape;5222;p6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7" name="Google Shape;5227;p66"/>
            <p:cNvGrpSpPr/>
            <p:nvPr/>
          </p:nvGrpSpPr>
          <p:grpSpPr>
            <a:xfrm>
              <a:off x="1371406" y="1474292"/>
              <a:ext cx="518475" cy="879487"/>
              <a:chOff x="1398231" y="1474292"/>
              <a:chExt cx="518475" cy="879487"/>
            </a:xfrm>
          </p:grpSpPr>
          <p:grpSp>
            <p:nvGrpSpPr>
              <p:cNvPr id="5228" name="Google Shape;5228;p66"/>
              <p:cNvGrpSpPr/>
              <p:nvPr/>
            </p:nvGrpSpPr>
            <p:grpSpPr>
              <a:xfrm>
                <a:off x="1398231" y="1474292"/>
                <a:ext cx="518475" cy="341643"/>
                <a:chOff x="1398231" y="1474292"/>
                <a:chExt cx="518475" cy="341643"/>
              </a:xfrm>
            </p:grpSpPr>
            <p:sp>
              <p:nvSpPr>
                <p:cNvPr id="5229" name="Google Shape;5229;p6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0" name="Google Shape;5230;p66"/>
                <p:cNvGrpSpPr/>
                <p:nvPr/>
              </p:nvGrpSpPr>
              <p:grpSpPr>
                <a:xfrm>
                  <a:off x="1616453" y="1474292"/>
                  <a:ext cx="300253" cy="341643"/>
                  <a:chOff x="1616453" y="1475379"/>
                  <a:chExt cx="300253" cy="341643"/>
                </a:xfrm>
              </p:grpSpPr>
              <p:sp>
                <p:nvSpPr>
                  <p:cNvPr id="5231" name="Google Shape;5231;p6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8" name="Google Shape;5238;p66"/>
                  <p:cNvGrpSpPr/>
                  <p:nvPr/>
                </p:nvGrpSpPr>
                <p:grpSpPr>
                  <a:xfrm>
                    <a:off x="1839639" y="1475379"/>
                    <a:ext cx="77067" cy="341643"/>
                    <a:chOff x="1839639" y="1475379"/>
                    <a:chExt cx="77067" cy="341643"/>
                  </a:xfrm>
                </p:grpSpPr>
                <p:sp>
                  <p:nvSpPr>
                    <p:cNvPr id="5239" name="Google Shape;5239;p6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41" name="Google Shape;5241;p66"/>
              <p:cNvGrpSpPr/>
              <p:nvPr/>
            </p:nvGrpSpPr>
            <p:grpSpPr>
              <a:xfrm>
                <a:off x="1398451" y="2012951"/>
                <a:ext cx="518255" cy="340828"/>
                <a:chOff x="1398451" y="2012951"/>
                <a:chExt cx="518255" cy="340828"/>
              </a:xfrm>
            </p:grpSpPr>
            <p:sp>
              <p:nvSpPr>
                <p:cNvPr id="5242" name="Google Shape;5242;p6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3" name="Google Shape;5243;p66"/>
                <p:cNvGrpSpPr/>
                <p:nvPr/>
              </p:nvGrpSpPr>
              <p:grpSpPr>
                <a:xfrm>
                  <a:off x="1616453" y="2012951"/>
                  <a:ext cx="300253" cy="340828"/>
                  <a:chOff x="1616453" y="2013538"/>
                  <a:chExt cx="300253" cy="340828"/>
                </a:xfrm>
              </p:grpSpPr>
              <p:sp>
                <p:nvSpPr>
                  <p:cNvPr id="5244" name="Google Shape;5244;p6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1" name="Google Shape;5251;p66"/>
                  <p:cNvGrpSpPr/>
                  <p:nvPr/>
                </p:nvGrpSpPr>
                <p:grpSpPr>
                  <a:xfrm>
                    <a:off x="1839639" y="2013538"/>
                    <a:ext cx="77067" cy="340828"/>
                    <a:chOff x="1839639" y="2013538"/>
                    <a:chExt cx="77067" cy="340828"/>
                  </a:xfrm>
                </p:grpSpPr>
                <p:sp>
                  <p:nvSpPr>
                    <p:cNvPr id="5252" name="Google Shape;5252;p6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54" name="Google Shape;5254;p66"/>
          <p:cNvGrpSpPr/>
          <p:nvPr/>
        </p:nvGrpSpPr>
        <p:grpSpPr>
          <a:xfrm>
            <a:off x="724986" y="3399516"/>
            <a:ext cx="1368681" cy="682918"/>
            <a:chOff x="724986" y="3605478"/>
            <a:chExt cx="1368681" cy="682918"/>
          </a:xfrm>
        </p:grpSpPr>
        <p:grpSp>
          <p:nvGrpSpPr>
            <p:cNvPr id="5255" name="Google Shape;5255;p66"/>
            <p:cNvGrpSpPr/>
            <p:nvPr/>
          </p:nvGrpSpPr>
          <p:grpSpPr>
            <a:xfrm>
              <a:off x="1289102" y="3823629"/>
              <a:ext cx="240442" cy="250435"/>
              <a:chOff x="-165066" y="3843615"/>
              <a:chExt cx="221259" cy="230455"/>
            </a:xfrm>
          </p:grpSpPr>
          <p:sp>
            <p:nvSpPr>
              <p:cNvPr id="5256" name="Google Shape;5256;p6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66"/>
            <p:cNvGrpSpPr/>
            <p:nvPr/>
          </p:nvGrpSpPr>
          <p:grpSpPr>
            <a:xfrm>
              <a:off x="724986" y="3605478"/>
              <a:ext cx="1368681" cy="682918"/>
              <a:chOff x="724986" y="3605478"/>
              <a:chExt cx="1368681" cy="682918"/>
            </a:xfrm>
          </p:grpSpPr>
          <p:grpSp>
            <p:nvGrpSpPr>
              <p:cNvPr id="5277" name="Google Shape;5277;p66"/>
              <p:cNvGrpSpPr/>
              <p:nvPr/>
            </p:nvGrpSpPr>
            <p:grpSpPr>
              <a:xfrm>
                <a:off x="1498221" y="4047614"/>
                <a:ext cx="529172" cy="240783"/>
                <a:chOff x="1498221" y="4047614"/>
                <a:chExt cx="529172" cy="240783"/>
              </a:xfrm>
            </p:grpSpPr>
            <p:grpSp>
              <p:nvGrpSpPr>
                <p:cNvPr id="5278" name="Google Shape;5278;p66"/>
                <p:cNvGrpSpPr/>
                <p:nvPr/>
              </p:nvGrpSpPr>
              <p:grpSpPr>
                <a:xfrm>
                  <a:off x="1826655" y="4224370"/>
                  <a:ext cx="200738" cy="25631"/>
                  <a:chOff x="1826655" y="4224370"/>
                  <a:chExt cx="200738" cy="25631"/>
                </a:xfrm>
              </p:grpSpPr>
              <p:sp>
                <p:nvSpPr>
                  <p:cNvPr id="5279" name="Google Shape;5279;p6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66"/>
                <p:cNvGrpSpPr/>
                <p:nvPr/>
              </p:nvGrpSpPr>
              <p:grpSpPr>
                <a:xfrm>
                  <a:off x="1498221" y="4047614"/>
                  <a:ext cx="328444" cy="240783"/>
                  <a:chOff x="1498221" y="4047614"/>
                  <a:chExt cx="328444" cy="240783"/>
                </a:xfrm>
              </p:grpSpPr>
              <p:sp>
                <p:nvSpPr>
                  <p:cNvPr id="5282" name="Google Shape;5282;p6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3" name="Google Shape;5283;p66"/>
                  <p:cNvGrpSpPr/>
                  <p:nvPr/>
                </p:nvGrpSpPr>
                <p:grpSpPr>
                  <a:xfrm>
                    <a:off x="1498221" y="4047614"/>
                    <a:ext cx="150566" cy="190416"/>
                    <a:chOff x="1498221" y="4047614"/>
                    <a:chExt cx="150566" cy="190416"/>
                  </a:xfrm>
                </p:grpSpPr>
                <p:sp>
                  <p:nvSpPr>
                    <p:cNvPr id="5284" name="Google Shape;5284;p6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86" name="Google Shape;5286;p66"/>
              <p:cNvGrpSpPr/>
              <p:nvPr/>
            </p:nvGrpSpPr>
            <p:grpSpPr>
              <a:xfrm>
                <a:off x="1560718" y="3800594"/>
                <a:ext cx="532948" cy="302090"/>
                <a:chOff x="1560718" y="3800594"/>
                <a:chExt cx="532948" cy="302090"/>
              </a:xfrm>
            </p:grpSpPr>
            <p:grpSp>
              <p:nvGrpSpPr>
                <p:cNvPr id="5287" name="Google Shape;5287;p66"/>
                <p:cNvGrpSpPr/>
                <p:nvPr/>
              </p:nvGrpSpPr>
              <p:grpSpPr>
                <a:xfrm>
                  <a:off x="1912179" y="3827344"/>
                  <a:ext cx="181487" cy="25631"/>
                  <a:chOff x="1912179" y="3827344"/>
                  <a:chExt cx="181487" cy="25631"/>
                </a:xfrm>
              </p:grpSpPr>
              <p:sp>
                <p:nvSpPr>
                  <p:cNvPr id="5288" name="Google Shape;5288;p6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66"/>
                <p:cNvGrpSpPr/>
                <p:nvPr/>
              </p:nvGrpSpPr>
              <p:grpSpPr>
                <a:xfrm>
                  <a:off x="1912179" y="4044505"/>
                  <a:ext cx="181487" cy="25622"/>
                  <a:chOff x="1912179" y="4044506"/>
                  <a:chExt cx="181487" cy="25622"/>
                </a:xfrm>
              </p:grpSpPr>
              <p:sp>
                <p:nvSpPr>
                  <p:cNvPr id="5291" name="Google Shape;5291;p6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66"/>
                <p:cNvGrpSpPr/>
                <p:nvPr/>
              </p:nvGrpSpPr>
              <p:grpSpPr>
                <a:xfrm>
                  <a:off x="1560718" y="3800594"/>
                  <a:ext cx="351472" cy="302090"/>
                  <a:chOff x="1560718" y="3800594"/>
                  <a:chExt cx="351472" cy="302090"/>
                </a:xfrm>
              </p:grpSpPr>
              <p:grpSp>
                <p:nvGrpSpPr>
                  <p:cNvPr id="5294" name="Google Shape;5294;p66"/>
                  <p:cNvGrpSpPr/>
                  <p:nvPr/>
                </p:nvGrpSpPr>
                <p:grpSpPr>
                  <a:xfrm>
                    <a:off x="1560718" y="3842857"/>
                    <a:ext cx="173586" cy="217131"/>
                    <a:chOff x="1560718" y="3842857"/>
                    <a:chExt cx="173586" cy="217131"/>
                  </a:xfrm>
                </p:grpSpPr>
                <p:sp>
                  <p:nvSpPr>
                    <p:cNvPr id="5295" name="Google Shape;5295;p6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8" name="Google Shape;5298;p6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00" name="Google Shape;5300;p6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1" name="Google Shape;5301;p66"/>
              <p:cNvGrpSpPr/>
              <p:nvPr/>
            </p:nvGrpSpPr>
            <p:grpSpPr>
              <a:xfrm>
                <a:off x="785350" y="3605478"/>
                <a:ext cx="535311" cy="249245"/>
                <a:chOff x="785350" y="3605478"/>
                <a:chExt cx="535311" cy="249245"/>
              </a:xfrm>
            </p:grpSpPr>
            <p:grpSp>
              <p:nvGrpSpPr>
                <p:cNvPr id="5302" name="Google Shape;5302;p66"/>
                <p:cNvGrpSpPr/>
                <p:nvPr/>
              </p:nvGrpSpPr>
              <p:grpSpPr>
                <a:xfrm>
                  <a:off x="785350" y="3605478"/>
                  <a:ext cx="376191" cy="102736"/>
                  <a:chOff x="785350" y="3605478"/>
                  <a:chExt cx="376191" cy="102736"/>
                </a:xfrm>
              </p:grpSpPr>
              <p:sp>
                <p:nvSpPr>
                  <p:cNvPr id="5303" name="Google Shape;5303;p6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6" name="Google Shape;5306;p66"/>
                <p:cNvGrpSpPr/>
                <p:nvPr/>
              </p:nvGrpSpPr>
              <p:grpSpPr>
                <a:xfrm>
                  <a:off x="1161530" y="3655851"/>
                  <a:ext cx="159131" cy="198872"/>
                  <a:chOff x="1161530" y="3655851"/>
                  <a:chExt cx="159131" cy="198872"/>
                </a:xfrm>
              </p:grpSpPr>
              <p:sp>
                <p:nvSpPr>
                  <p:cNvPr id="5307" name="Google Shape;5307;p6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9" name="Google Shape;5309;p66"/>
              <p:cNvGrpSpPr/>
              <p:nvPr/>
            </p:nvGrpSpPr>
            <p:grpSpPr>
              <a:xfrm>
                <a:off x="785350" y="4047614"/>
                <a:ext cx="535311" cy="240783"/>
                <a:chOff x="785350" y="4047614"/>
                <a:chExt cx="535311" cy="240783"/>
              </a:xfrm>
            </p:grpSpPr>
            <p:grpSp>
              <p:nvGrpSpPr>
                <p:cNvPr id="5310" name="Google Shape;5310;p66"/>
                <p:cNvGrpSpPr/>
                <p:nvPr/>
              </p:nvGrpSpPr>
              <p:grpSpPr>
                <a:xfrm>
                  <a:off x="1161636" y="4047614"/>
                  <a:ext cx="159025" cy="190415"/>
                  <a:chOff x="1161636" y="4047614"/>
                  <a:chExt cx="159025" cy="190415"/>
                </a:xfrm>
              </p:grpSpPr>
              <p:sp>
                <p:nvSpPr>
                  <p:cNvPr id="5311" name="Google Shape;5311;p6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66"/>
                <p:cNvGrpSpPr/>
                <p:nvPr/>
              </p:nvGrpSpPr>
              <p:grpSpPr>
                <a:xfrm>
                  <a:off x="785350" y="4185661"/>
                  <a:ext cx="376191" cy="102736"/>
                  <a:chOff x="785350" y="4185661"/>
                  <a:chExt cx="376191" cy="102736"/>
                </a:xfrm>
              </p:grpSpPr>
              <p:sp>
                <p:nvSpPr>
                  <p:cNvPr id="5314" name="Google Shape;5314;p6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7" name="Google Shape;5317;p66"/>
              <p:cNvGrpSpPr/>
              <p:nvPr/>
            </p:nvGrpSpPr>
            <p:grpSpPr>
              <a:xfrm>
                <a:off x="1501054" y="3605478"/>
                <a:ext cx="526340" cy="249240"/>
                <a:chOff x="1501054" y="3605478"/>
                <a:chExt cx="526340" cy="249240"/>
              </a:xfrm>
            </p:grpSpPr>
            <p:grpSp>
              <p:nvGrpSpPr>
                <p:cNvPr id="5318" name="Google Shape;5318;p66"/>
                <p:cNvGrpSpPr/>
                <p:nvPr/>
              </p:nvGrpSpPr>
              <p:grpSpPr>
                <a:xfrm>
                  <a:off x="1834208" y="3643867"/>
                  <a:ext cx="193185" cy="25622"/>
                  <a:chOff x="1834208" y="3643867"/>
                  <a:chExt cx="193185" cy="25622"/>
                </a:xfrm>
              </p:grpSpPr>
              <p:sp>
                <p:nvSpPr>
                  <p:cNvPr id="5319" name="Google Shape;5319;p6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1" name="Google Shape;5321;p66"/>
                <p:cNvGrpSpPr/>
                <p:nvPr/>
              </p:nvGrpSpPr>
              <p:grpSpPr>
                <a:xfrm>
                  <a:off x="1501054" y="3605478"/>
                  <a:ext cx="333165" cy="249240"/>
                  <a:chOff x="1501054" y="3605478"/>
                  <a:chExt cx="333165" cy="249240"/>
                </a:xfrm>
              </p:grpSpPr>
              <p:sp>
                <p:nvSpPr>
                  <p:cNvPr id="5322" name="Google Shape;5322;p6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3" name="Google Shape;5323;p66"/>
                  <p:cNvGrpSpPr/>
                  <p:nvPr/>
                </p:nvGrpSpPr>
                <p:grpSpPr>
                  <a:xfrm>
                    <a:off x="1501054" y="3655851"/>
                    <a:ext cx="155286" cy="198867"/>
                    <a:chOff x="1501054" y="3655851"/>
                    <a:chExt cx="155286" cy="198867"/>
                  </a:xfrm>
                </p:grpSpPr>
                <p:sp>
                  <p:nvSpPr>
                    <p:cNvPr id="5324" name="Google Shape;5324;p6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26" name="Google Shape;5326;p66"/>
              <p:cNvGrpSpPr/>
              <p:nvPr/>
            </p:nvGrpSpPr>
            <p:grpSpPr>
              <a:xfrm>
                <a:off x="724986" y="3800594"/>
                <a:ext cx="532950" cy="302090"/>
                <a:chOff x="724986" y="3800594"/>
                <a:chExt cx="532950" cy="302090"/>
              </a:xfrm>
            </p:grpSpPr>
            <p:grpSp>
              <p:nvGrpSpPr>
                <p:cNvPr id="5327" name="Google Shape;5327;p66"/>
                <p:cNvGrpSpPr/>
                <p:nvPr/>
              </p:nvGrpSpPr>
              <p:grpSpPr>
                <a:xfrm>
                  <a:off x="724986" y="4044367"/>
                  <a:ext cx="181314" cy="25626"/>
                  <a:chOff x="724986" y="4044367"/>
                  <a:chExt cx="181314" cy="25626"/>
                </a:xfrm>
              </p:grpSpPr>
              <p:sp>
                <p:nvSpPr>
                  <p:cNvPr id="5328" name="Google Shape;5328;p6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0" name="Google Shape;5330;p66"/>
                <p:cNvGrpSpPr/>
                <p:nvPr/>
              </p:nvGrpSpPr>
              <p:grpSpPr>
                <a:xfrm>
                  <a:off x="906290" y="3800594"/>
                  <a:ext cx="351646" cy="302090"/>
                  <a:chOff x="906290" y="3800594"/>
                  <a:chExt cx="351646" cy="302090"/>
                </a:xfrm>
              </p:grpSpPr>
              <p:grpSp>
                <p:nvGrpSpPr>
                  <p:cNvPr id="5331" name="Google Shape;5331;p66"/>
                  <p:cNvGrpSpPr/>
                  <p:nvPr/>
                </p:nvGrpSpPr>
                <p:grpSpPr>
                  <a:xfrm>
                    <a:off x="1084172" y="3842857"/>
                    <a:ext cx="173764" cy="217131"/>
                    <a:chOff x="1084172" y="3842857"/>
                    <a:chExt cx="173764" cy="217131"/>
                  </a:xfrm>
                </p:grpSpPr>
                <p:grpSp>
                  <p:nvGrpSpPr>
                    <p:cNvPr id="5332" name="Google Shape;5332;p66"/>
                    <p:cNvGrpSpPr/>
                    <p:nvPr/>
                  </p:nvGrpSpPr>
                  <p:grpSpPr>
                    <a:xfrm>
                      <a:off x="1156862" y="3936509"/>
                      <a:ext cx="101073" cy="25622"/>
                      <a:chOff x="1156862" y="3936509"/>
                      <a:chExt cx="101073" cy="25622"/>
                    </a:xfrm>
                  </p:grpSpPr>
                  <p:sp>
                    <p:nvSpPr>
                      <p:cNvPr id="5333" name="Google Shape;5333;p6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5" name="Google Shape;5335;p6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6" name="Google Shape;5336;p6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66"/>
                <p:cNvGrpSpPr/>
                <p:nvPr/>
              </p:nvGrpSpPr>
              <p:grpSpPr>
                <a:xfrm>
                  <a:off x="724986" y="3830189"/>
                  <a:ext cx="189533" cy="25626"/>
                  <a:chOff x="724986" y="3830189"/>
                  <a:chExt cx="189533" cy="25626"/>
                </a:xfrm>
              </p:grpSpPr>
              <p:sp>
                <p:nvSpPr>
                  <p:cNvPr id="5339" name="Google Shape;5339;p6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341" name="Google Shape;5341;p66"/>
          <p:cNvGrpSpPr/>
          <p:nvPr/>
        </p:nvGrpSpPr>
        <p:grpSpPr>
          <a:xfrm>
            <a:off x="2253298" y="2249677"/>
            <a:ext cx="948701" cy="935378"/>
            <a:chOff x="2253298" y="2428317"/>
            <a:chExt cx="948701" cy="935378"/>
          </a:xfrm>
        </p:grpSpPr>
        <p:sp>
          <p:nvSpPr>
            <p:cNvPr id="5342" name="Google Shape;5342;p6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8" name="Shape 5378"/>
        <p:cNvGrpSpPr/>
        <p:nvPr/>
      </p:nvGrpSpPr>
      <p:grpSpPr>
        <a:xfrm>
          <a:off x="0" y="0"/>
          <a:ext cx="0" cy="0"/>
          <a:chOff x="0" y="0"/>
          <a:chExt cx="0" cy="0"/>
        </a:xfrm>
      </p:grpSpPr>
      <p:grpSp>
        <p:nvGrpSpPr>
          <p:cNvPr id="5379" name="Google Shape;5379;p67"/>
          <p:cNvGrpSpPr/>
          <p:nvPr/>
        </p:nvGrpSpPr>
        <p:grpSpPr>
          <a:xfrm>
            <a:off x="3339744" y="952977"/>
            <a:ext cx="2363393" cy="1017867"/>
            <a:chOff x="3292400" y="1219146"/>
            <a:chExt cx="2615240" cy="1110239"/>
          </a:xfrm>
        </p:grpSpPr>
        <p:sp>
          <p:nvSpPr>
            <p:cNvPr id="5380" name="Google Shape;5380;p6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381" name="Google Shape;5381;p6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2" name="Google Shape;5382;p6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383" name="Google Shape;5383;p6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384" name="Google Shape;5384;p6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385" name="Google Shape;5385;p6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386" name="Google Shape;5386;p6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387" name="Google Shape;5387;p6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388" name="Google Shape;5388;p6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389" name="Google Shape;5389;p6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390" name="Google Shape;5390;p6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91" name="Google Shape;5391;p6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392" name="Google Shape;5392;p6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93" name="Google Shape;5393;p6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394" name="Google Shape;5394;p67"/>
            <p:cNvGrpSpPr/>
            <p:nvPr/>
          </p:nvGrpSpPr>
          <p:grpSpPr>
            <a:xfrm>
              <a:off x="3748438" y="1378608"/>
              <a:ext cx="2159202" cy="903971"/>
              <a:chOff x="1683525" y="2179850"/>
              <a:chExt cx="4519050" cy="2134525"/>
            </a:xfrm>
          </p:grpSpPr>
          <p:sp>
            <p:nvSpPr>
              <p:cNvPr id="5395" name="Google Shape;5395;p6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96" name="Google Shape;5396;p6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97" name="Google Shape;5397;p6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98" name="Google Shape;5398;p6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99" name="Google Shape;5399;p6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0" name="Google Shape;5400;p6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1" name="Google Shape;5401;p6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2" name="Google Shape;5402;p6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3" name="Google Shape;5403;p6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4" name="Google Shape;5404;p6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5" name="Google Shape;5405;p6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406" name="Google Shape;5406;p6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407" name="Google Shape;5407;p67"/>
          <p:cNvGraphicFramePr/>
          <p:nvPr/>
        </p:nvGraphicFramePr>
        <p:xfrm>
          <a:off x="5935838" y="2130450"/>
          <a:ext cx="3000000" cy="3000000"/>
        </p:xfrm>
        <a:graphic>
          <a:graphicData uri="http://schemas.openxmlformats.org/drawingml/2006/table">
            <a:tbl>
              <a:tblPr>
                <a:noFill/>
                <a:tableStyleId>{FD8D77F5-94DE-4219-BDBD-3BB7FF4B2DDE}</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408" name="Google Shape;5408;p67"/>
          <p:cNvGrpSpPr/>
          <p:nvPr/>
        </p:nvGrpSpPr>
        <p:grpSpPr>
          <a:xfrm>
            <a:off x="5913087" y="3189047"/>
            <a:ext cx="2519825" cy="1001454"/>
            <a:chOff x="1906114" y="789980"/>
            <a:chExt cx="1487676" cy="606868"/>
          </a:xfrm>
        </p:grpSpPr>
        <p:cxnSp>
          <p:nvCxnSpPr>
            <p:cNvPr id="5409" name="Google Shape;5409;p6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410" name="Google Shape;5410;p6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411" name="Google Shape;5411;p6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412" name="Google Shape;5412;p6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413" name="Google Shape;5413;p6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414" name="Google Shape;5414;p6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415" name="Google Shape;5415;p6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416" name="Google Shape;5416;p6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423" name="Google Shape;5423;p6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424" name="Google Shape;5424;p6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425" name="Google Shape;5425;p6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67"/>
          <p:cNvGrpSpPr/>
          <p:nvPr/>
        </p:nvGrpSpPr>
        <p:grpSpPr>
          <a:xfrm>
            <a:off x="712562" y="998005"/>
            <a:ext cx="2394370" cy="976502"/>
            <a:chOff x="749309" y="1112739"/>
            <a:chExt cx="2371603" cy="976502"/>
          </a:xfrm>
        </p:grpSpPr>
        <p:sp>
          <p:nvSpPr>
            <p:cNvPr id="5427" name="Google Shape;5427;p6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459" name="Google Shape;5459;p67"/>
          <p:cNvGraphicFramePr/>
          <p:nvPr/>
        </p:nvGraphicFramePr>
        <p:xfrm>
          <a:off x="5935863" y="996300"/>
          <a:ext cx="3000000" cy="3000000"/>
        </p:xfrm>
        <a:graphic>
          <a:graphicData uri="http://schemas.openxmlformats.org/drawingml/2006/table">
            <a:tbl>
              <a:tblPr>
                <a:noFill/>
                <a:tableStyleId>{FD8D77F5-94DE-4219-BDBD-3BB7FF4B2DDE}</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460" name="Google Shape;5460;p67"/>
          <p:cNvGraphicFramePr/>
          <p:nvPr/>
        </p:nvGraphicFramePr>
        <p:xfrm>
          <a:off x="3342575" y="2130450"/>
          <a:ext cx="3000000" cy="3000000"/>
        </p:xfrm>
        <a:graphic>
          <a:graphicData uri="http://schemas.openxmlformats.org/drawingml/2006/table">
            <a:tbl>
              <a:tblPr>
                <a:noFill/>
                <a:tableStyleId>{FD8D77F5-94DE-4219-BDBD-3BB7FF4B2DDE}</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61" name="Google Shape;5461;p67"/>
          <p:cNvGrpSpPr/>
          <p:nvPr/>
        </p:nvGrpSpPr>
        <p:grpSpPr>
          <a:xfrm>
            <a:off x="4086504" y="2517093"/>
            <a:ext cx="1517436" cy="74460"/>
            <a:chOff x="3980086" y="2804397"/>
            <a:chExt cx="1227600" cy="66900"/>
          </a:xfrm>
        </p:grpSpPr>
        <p:sp>
          <p:nvSpPr>
            <p:cNvPr id="5462" name="Google Shape;5462;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67"/>
          <p:cNvGrpSpPr/>
          <p:nvPr/>
        </p:nvGrpSpPr>
        <p:grpSpPr>
          <a:xfrm>
            <a:off x="4711569" y="2809680"/>
            <a:ext cx="892956" cy="74460"/>
            <a:chOff x="3980086" y="2804397"/>
            <a:chExt cx="1227600" cy="66900"/>
          </a:xfrm>
        </p:grpSpPr>
        <p:sp>
          <p:nvSpPr>
            <p:cNvPr id="5465" name="Google Shape;5465;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67"/>
          <p:cNvGrpSpPr/>
          <p:nvPr/>
        </p:nvGrpSpPr>
        <p:grpSpPr>
          <a:xfrm>
            <a:off x="3344661" y="3168563"/>
            <a:ext cx="2363244" cy="1005943"/>
            <a:chOff x="3358415" y="3361302"/>
            <a:chExt cx="2363244" cy="1024695"/>
          </a:xfrm>
        </p:grpSpPr>
        <p:grpSp>
          <p:nvGrpSpPr>
            <p:cNvPr id="5468" name="Google Shape;5468;p67"/>
            <p:cNvGrpSpPr/>
            <p:nvPr/>
          </p:nvGrpSpPr>
          <p:grpSpPr>
            <a:xfrm>
              <a:off x="3358415" y="3361302"/>
              <a:ext cx="441300" cy="1024695"/>
              <a:chOff x="3358415" y="3361302"/>
              <a:chExt cx="441300" cy="1024695"/>
            </a:xfrm>
          </p:grpSpPr>
          <p:sp>
            <p:nvSpPr>
              <p:cNvPr id="5469" name="Google Shape;5469;p6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67"/>
            <p:cNvGrpSpPr/>
            <p:nvPr/>
          </p:nvGrpSpPr>
          <p:grpSpPr>
            <a:xfrm>
              <a:off x="3838901" y="3361302"/>
              <a:ext cx="441300" cy="1024695"/>
              <a:chOff x="3838901" y="3361302"/>
              <a:chExt cx="441300" cy="1024695"/>
            </a:xfrm>
          </p:grpSpPr>
          <p:sp>
            <p:nvSpPr>
              <p:cNvPr id="5476" name="Google Shape;5476;p6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67"/>
            <p:cNvGrpSpPr/>
            <p:nvPr/>
          </p:nvGrpSpPr>
          <p:grpSpPr>
            <a:xfrm>
              <a:off x="4319387" y="3361302"/>
              <a:ext cx="441300" cy="1024695"/>
              <a:chOff x="4319387" y="3361302"/>
              <a:chExt cx="441300" cy="1024695"/>
            </a:xfrm>
          </p:grpSpPr>
          <p:sp>
            <p:nvSpPr>
              <p:cNvPr id="5483" name="Google Shape;5483;p6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67"/>
            <p:cNvGrpSpPr/>
            <p:nvPr/>
          </p:nvGrpSpPr>
          <p:grpSpPr>
            <a:xfrm>
              <a:off x="4799873" y="3361302"/>
              <a:ext cx="441300" cy="1024695"/>
              <a:chOff x="4799873" y="3361302"/>
              <a:chExt cx="441300" cy="1024695"/>
            </a:xfrm>
          </p:grpSpPr>
          <p:sp>
            <p:nvSpPr>
              <p:cNvPr id="5490" name="Google Shape;5490;p6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67"/>
            <p:cNvGrpSpPr/>
            <p:nvPr/>
          </p:nvGrpSpPr>
          <p:grpSpPr>
            <a:xfrm>
              <a:off x="5280360" y="3361302"/>
              <a:ext cx="441300" cy="1024695"/>
              <a:chOff x="5280360" y="3361302"/>
              <a:chExt cx="441300" cy="1024695"/>
            </a:xfrm>
          </p:grpSpPr>
          <p:sp>
            <p:nvSpPr>
              <p:cNvPr id="5497" name="Google Shape;5497;p6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503" name="Google Shape;5503;p67"/>
          <p:cNvGraphicFramePr/>
          <p:nvPr/>
        </p:nvGraphicFramePr>
        <p:xfrm>
          <a:off x="711088" y="2130450"/>
          <a:ext cx="3000000" cy="3000000"/>
        </p:xfrm>
        <a:graphic>
          <a:graphicData uri="http://schemas.openxmlformats.org/drawingml/2006/table">
            <a:tbl>
              <a:tblPr>
                <a:noFill/>
                <a:tableStyleId>{FD8D77F5-94DE-4219-BDBD-3BB7FF4B2DDE}</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04" name="Google Shape;5504;p67"/>
          <p:cNvGrpSpPr/>
          <p:nvPr/>
        </p:nvGrpSpPr>
        <p:grpSpPr>
          <a:xfrm>
            <a:off x="712613" y="3180175"/>
            <a:ext cx="2403614" cy="1005900"/>
            <a:chOff x="726450" y="3372825"/>
            <a:chExt cx="2403614" cy="1005900"/>
          </a:xfrm>
        </p:grpSpPr>
        <p:grpSp>
          <p:nvGrpSpPr>
            <p:cNvPr id="5505" name="Google Shape;5505;p67"/>
            <p:cNvGrpSpPr/>
            <p:nvPr/>
          </p:nvGrpSpPr>
          <p:grpSpPr>
            <a:xfrm>
              <a:off x="726450" y="3696000"/>
              <a:ext cx="2403614" cy="500898"/>
              <a:chOff x="726450" y="3696000"/>
              <a:chExt cx="2403614" cy="500898"/>
            </a:xfrm>
          </p:grpSpPr>
          <p:sp>
            <p:nvSpPr>
              <p:cNvPr id="5506" name="Google Shape;5506;p6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07" name="Google Shape;5507;p6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508" name="Google Shape;5508;p67"/>
            <p:cNvGrpSpPr/>
            <p:nvPr/>
          </p:nvGrpSpPr>
          <p:grpSpPr>
            <a:xfrm>
              <a:off x="1348050" y="3372825"/>
              <a:ext cx="1720425" cy="1005900"/>
              <a:chOff x="1348050" y="3372825"/>
              <a:chExt cx="1720425" cy="1005900"/>
            </a:xfrm>
          </p:grpSpPr>
          <p:sp>
            <p:nvSpPr>
              <p:cNvPr id="5509" name="Google Shape;5509;p6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10" name="Google Shape;5510;p6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11" name="Google Shape;5511;p6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12" name="Google Shape;5512;p6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513" name="Google Shape;5513;p6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514" name="Google Shape;5514;p67"/>
            <p:cNvGrpSpPr/>
            <p:nvPr/>
          </p:nvGrpSpPr>
          <p:grpSpPr>
            <a:xfrm>
              <a:off x="1455707" y="3731058"/>
              <a:ext cx="1491150" cy="417657"/>
              <a:chOff x="1455707" y="3731058"/>
              <a:chExt cx="1491150" cy="417657"/>
            </a:xfrm>
          </p:grpSpPr>
          <p:grpSp>
            <p:nvGrpSpPr>
              <p:cNvPr id="5515" name="Google Shape;5515;p67"/>
              <p:cNvGrpSpPr/>
              <p:nvPr/>
            </p:nvGrpSpPr>
            <p:grpSpPr>
              <a:xfrm>
                <a:off x="1472938" y="3745828"/>
                <a:ext cx="72126" cy="53788"/>
                <a:chOff x="1472938" y="3745828"/>
                <a:chExt cx="72126" cy="53788"/>
              </a:xfrm>
            </p:grpSpPr>
            <p:sp>
              <p:nvSpPr>
                <p:cNvPr id="5516" name="Google Shape;5516;p6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8" name="Google Shape;5518;p67"/>
              <p:cNvGrpSpPr/>
              <p:nvPr/>
            </p:nvGrpSpPr>
            <p:grpSpPr>
              <a:xfrm>
                <a:off x="1819181" y="4089633"/>
                <a:ext cx="72126" cy="53788"/>
                <a:chOff x="1819181" y="4089633"/>
                <a:chExt cx="72126" cy="53788"/>
              </a:xfrm>
            </p:grpSpPr>
            <p:sp>
              <p:nvSpPr>
                <p:cNvPr id="5519" name="Google Shape;5519;p6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1" name="Google Shape;5521;p67"/>
              <p:cNvGrpSpPr/>
              <p:nvPr/>
            </p:nvGrpSpPr>
            <p:grpSpPr>
              <a:xfrm>
                <a:off x="1455707" y="4084171"/>
                <a:ext cx="64321" cy="64544"/>
                <a:chOff x="1455707" y="4084171"/>
                <a:chExt cx="64321" cy="64544"/>
              </a:xfrm>
            </p:grpSpPr>
            <p:sp>
              <p:nvSpPr>
                <p:cNvPr id="5522" name="Google Shape;5522;p6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4" name="Google Shape;5524;p67"/>
              <p:cNvGrpSpPr/>
              <p:nvPr/>
            </p:nvGrpSpPr>
            <p:grpSpPr>
              <a:xfrm>
                <a:off x="1818610" y="3731058"/>
                <a:ext cx="64321" cy="64544"/>
                <a:chOff x="1818610" y="3731058"/>
                <a:chExt cx="64321" cy="64544"/>
              </a:xfrm>
            </p:grpSpPr>
            <p:sp>
              <p:nvSpPr>
                <p:cNvPr id="5525" name="Google Shape;5525;p6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67"/>
              <p:cNvGrpSpPr/>
              <p:nvPr/>
            </p:nvGrpSpPr>
            <p:grpSpPr>
              <a:xfrm>
                <a:off x="2172491" y="4089633"/>
                <a:ext cx="72126" cy="53788"/>
                <a:chOff x="2172491" y="4089633"/>
                <a:chExt cx="72126" cy="53788"/>
              </a:xfrm>
            </p:grpSpPr>
            <p:sp>
              <p:nvSpPr>
                <p:cNvPr id="5528" name="Google Shape;5528;p6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0" name="Google Shape;5530;p67"/>
              <p:cNvGrpSpPr/>
              <p:nvPr/>
            </p:nvGrpSpPr>
            <p:grpSpPr>
              <a:xfrm>
                <a:off x="2171920" y="3731058"/>
                <a:ext cx="64321" cy="64544"/>
                <a:chOff x="2171920" y="3731058"/>
                <a:chExt cx="64321" cy="64544"/>
              </a:xfrm>
            </p:grpSpPr>
            <p:sp>
              <p:nvSpPr>
                <p:cNvPr id="5531" name="Google Shape;5531;p6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67"/>
              <p:cNvGrpSpPr/>
              <p:nvPr/>
            </p:nvGrpSpPr>
            <p:grpSpPr>
              <a:xfrm>
                <a:off x="2874730" y="3745828"/>
                <a:ext cx="72126" cy="53788"/>
                <a:chOff x="2874730" y="3745828"/>
                <a:chExt cx="72126" cy="53788"/>
              </a:xfrm>
            </p:grpSpPr>
            <p:sp>
              <p:nvSpPr>
                <p:cNvPr id="5534" name="Google Shape;5534;p6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67"/>
              <p:cNvGrpSpPr/>
              <p:nvPr/>
            </p:nvGrpSpPr>
            <p:grpSpPr>
              <a:xfrm>
                <a:off x="2878589" y="4081481"/>
                <a:ext cx="64321" cy="64544"/>
                <a:chOff x="2878589" y="4081481"/>
                <a:chExt cx="64321" cy="64544"/>
              </a:xfrm>
            </p:grpSpPr>
            <p:sp>
              <p:nvSpPr>
                <p:cNvPr id="5537" name="Google Shape;5537;p6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9" name="Google Shape;5539;p67"/>
              <p:cNvGrpSpPr/>
              <p:nvPr/>
            </p:nvGrpSpPr>
            <p:grpSpPr>
              <a:xfrm>
                <a:off x="2525796" y="4089633"/>
                <a:ext cx="72126" cy="53788"/>
                <a:chOff x="2525796" y="4089633"/>
                <a:chExt cx="72126" cy="53788"/>
              </a:xfrm>
            </p:grpSpPr>
            <p:sp>
              <p:nvSpPr>
                <p:cNvPr id="5540" name="Google Shape;5540;p6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2" name="Google Shape;5542;p67"/>
              <p:cNvGrpSpPr/>
              <p:nvPr/>
            </p:nvGrpSpPr>
            <p:grpSpPr>
              <a:xfrm>
                <a:off x="2525225" y="3731058"/>
                <a:ext cx="64321" cy="64544"/>
                <a:chOff x="2525225" y="3731058"/>
                <a:chExt cx="64321" cy="64544"/>
              </a:xfrm>
            </p:grpSpPr>
            <p:sp>
              <p:nvSpPr>
                <p:cNvPr id="5543" name="Google Shape;5543;p6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8" name="Shape 5548"/>
        <p:cNvGrpSpPr/>
        <p:nvPr/>
      </p:nvGrpSpPr>
      <p:grpSpPr>
        <a:xfrm>
          <a:off x="0" y="0"/>
          <a:ext cx="0" cy="0"/>
          <a:chOff x="0" y="0"/>
          <a:chExt cx="0" cy="0"/>
        </a:xfrm>
      </p:grpSpPr>
      <p:grpSp>
        <p:nvGrpSpPr>
          <p:cNvPr id="5549" name="Google Shape;5549;p68"/>
          <p:cNvGrpSpPr/>
          <p:nvPr/>
        </p:nvGrpSpPr>
        <p:grpSpPr>
          <a:xfrm>
            <a:off x="716991" y="971306"/>
            <a:ext cx="845921" cy="690752"/>
            <a:chOff x="732428" y="1198513"/>
            <a:chExt cx="845921" cy="690752"/>
          </a:xfrm>
        </p:grpSpPr>
        <p:grpSp>
          <p:nvGrpSpPr>
            <p:cNvPr id="5550" name="Google Shape;5550;p68"/>
            <p:cNvGrpSpPr/>
            <p:nvPr/>
          </p:nvGrpSpPr>
          <p:grpSpPr>
            <a:xfrm>
              <a:off x="823030" y="1198513"/>
              <a:ext cx="755319" cy="690752"/>
              <a:chOff x="823030" y="1198513"/>
              <a:chExt cx="755319" cy="690752"/>
            </a:xfrm>
          </p:grpSpPr>
          <p:sp>
            <p:nvSpPr>
              <p:cNvPr id="5551" name="Google Shape;5551;p6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68"/>
            <p:cNvGrpSpPr/>
            <p:nvPr/>
          </p:nvGrpSpPr>
          <p:grpSpPr>
            <a:xfrm>
              <a:off x="732428" y="1239937"/>
              <a:ext cx="739912" cy="607886"/>
              <a:chOff x="732428" y="1239937"/>
              <a:chExt cx="739912" cy="607886"/>
            </a:xfrm>
          </p:grpSpPr>
          <p:sp>
            <p:nvSpPr>
              <p:cNvPr id="5554" name="Google Shape;5554;p6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68"/>
            <p:cNvGrpSpPr/>
            <p:nvPr/>
          </p:nvGrpSpPr>
          <p:grpSpPr>
            <a:xfrm>
              <a:off x="732428" y="1277018"/>
              <a:ext cx="702832" cy="533758"/>
              <a:chOff x="732428" y="1277018"/>
              <a:chExt cx="702832" cy="533758"/>
            </a:xfrm>
          </p:grpSpPr>
          <p:sp>
            <p:nvSpPr>
              <p:cNvPr id="5557" name="Google Shape;5557;p6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68"/>
            <p:cNvGrpSpPr/>
            <p:nvPr/>
          </p:nvGrpSpPr>
          <p:grpSpPr>
            <a:xfrm>
              <a:off x="931170" y="1306653"/>
              <a:ext cx="647179" cy="474455"/>
              <a:chOff x="931170" y="1306653"/>
              <a:chExt cx="647179" cy="474455"/>
            </a:xfrm>
          </p:grpSpPr>
          <p:sp>
            <p:nvSpPr>
              <p:cNvPr id="5560" name="Google Shape;5560;p6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2" name="Google Shape;5562;p6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68"/>
          <p:cNvGrpSpPr/>
          <p:nvPr/>
        </p:nvGrpSpPr>
        <p:grpSpPr>
          <a:xfrm>
            <a:off x="3948600" y="971313"/>
            <a:ext cx="634656" cy="699982"/>
            <a:chOff x="5985650" y="2860025"/>
            <a:chExt cx="1396075" cy="1539775"/>
          </a:xfrm>
        </p:grpSpPr>
        <p:sp>
          <p:nvSpPr>
            <p:cNvPr id="5564" name="Google Shape;5564;p6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68"/>
          <p:cNvGrpSpPr/>
          <p:nvPr/>
        </p:nvGrpSpPr>
        <p:grpSpPr>
          <a:xfrm>
            <a:off x="4704250" y="971306"/>
            <a:ext cx="725845" cy="699975"/>
            <a:chOff x="4249973" y="1201875"/>
            <a:chExt cx="1958568" cy="1888762"/>
          </a:xfrm>
        </p:grpSpPr>
        <p:sp>
          <p:nvSpPr>
            <p:cNvPr id="5597" name="Google Shape;5597;p6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8" name="Google Shape;5598;p68"/>
            <p:cNvGrpSpPr/>
            <p:nvPr/>
          </p:nvGrpSpPr>
          <p:grpSpPr>
            <a:xfrm>
              <a:off x="5853086" y="1789142"/>
              <a:ext cx="355454" cy="1048099"/>
              <a:chOff x="5576108" y="2016725"/>
              <a:chExt cx="565200" cy="1666560"/>
            </a:xfrm>
          </p:grpSpPr>
          <p:sp>
            <p:nvSpPr>
              <p:cNvPr id="5599" name="Google Shape;5599;p6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00" name="Google Shape;5600;p6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68"/>
            <p:cNvGrpSpPr/>
            <p:nvPr/>
          </p:nvGrpSpPr>
          <p:grpSpPr>
            <a:xfrm>
              <a:off x="4869455" y="2691676"/>
              <a:ext cx="1013897" cy="398961"/>
              <a:chOff x="4012057" y="3451825"/>
              <a:chExt cx="1612175" cy="634379"/>
            </a:xfrm>
          </p:grpSpPr>
          <p:sp>
            <p:nvSpPr>
              <p:cNvPr id="5602" name="Google Shape;5602;p6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03" name="Google Shape;5603;p6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68"/>
            <p:cNvGrpSpPr/>
            <p:nvPr/>
          </p:nvGrpSpPr>
          <p:grpSpPr>
            <a:xfrm>
              <a:off x="4276937" y="2155961"/>
              <a:ext cx="651965" cy="891358"/>
              <a:chOff x="3069908" y="2599997"/>
              <a:chExt cx="1036675" cy="1417328"/>
            </a:xfrm>
          </p:grpSpPr>
          <p:sp>
            <p:nvSpPr>
              <p:cNvPr id="5605" name="Google Shape;5605;p6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06" name="Google Shape;5606;p6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68"/>
            <p:cNvGrpSpPr/>
            <p:nvPr/>
          </p:nvGrpSpPr>
          <p:grpSpPr>
            <a:xfrm>
              <a:off x="5054918" y="1201875"/>
              <a:ext cx="999548" cy="602711"/>
              <a:chOff x="4306958" y="1082925"/>
              <a:chExt cx="1589359" cy="958358"/>
            </a:xfrm>
          </p:grpSpPr>
          <p:sp>
            <p:nvSpPr>
              <p:cNvPr id="5608" name="Google Shape;5608;p6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09" name="Google Shape;5609;p6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68"/>
            <p:cNvGrpSpPr/>
            <p:nvPr/>
          </p:nvGrpSpPr>
          <p:grpSpPr>
            <a:xfrm>
              <a:off x="4249973" y="1303451"/>
              <a:ext cx="799317" cy="841334"/>
              <a:chOff x="3027033" y="1244439"/>
              <a:chExt cx="1270977" cy="1337786"/>
            </a:xfrm>
          </p:grpSpPr>
          <p:sp>
            <p:nvSpPr>
              <p:cNvPr id="5611" name="Google Shape;5611;p6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612" name="Google Shape;5612;p6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3" name="Google Shape;5613;p68"/>
          <p:cNvGrpSpPr/>
          <p:nvPr/>
        </p:nvGrpSpPr>
        <p:grpSpPr>
          <a:xfrm>
            <a:off x="4057114" y="1858087"/>
            <a:ext cx="750769" cy="683784"/>
            <a:chOff x="4204684" y="2104422"/>
            <a:chExt cx="699822" cy="637382"/>
          </a:xfrm>
        </p:grpSpPr>
        <p:grpSp>
          <p:nvGrpSpPr>
            <p:cNvPr id="5614" name="Google Shape;5614;p68"/>
            <p:cNvGrpSpPr/>
            <p:nvPr/>
          </p:nvGrpSpPr>
          <p:grpSpPr>
            <a:xfrm>
              <a:off x="4204684" y="2430067"/>
              <a:ext cx="342957" cy="311738"/>
              <a:chOff x="4204684" y="2430067"/>
              <a:chExt cx="342957" cy="311738"/>
            </a:xfrm>
          </p:grpSpPr>
          <p:sp>
            <p:nvSpPr>
              <p:cNvPr id="5615" name="Google Shape;5615;p6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7" name="Google Shape;5617;p68"/>
            <p:cNvGrpSpPr/>
            <p:nvPr/>
          </p:nvGrpSpPr>
          <p:grpSpPr>
            <a:xfrm>
              <a:off x="4561586" y="2430067"/>
              <a:ext cx="342920" cy="311738"/>
              <a:chOff x="4561586" y="2430067"/>
              <a:chExt cx="342920" cy="311738"/>
            </a:xfrm>
          </p:grpSpPr>
          <p:sp>
            <p:nvSpPr>
              <p:cNvPr id="5618" name="Google Shape;5618;p6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0" name="Google Shape;5620;p68"/>
            <p:cNvGrpSpPr/>
            <p:nvPr/>
          </p:nvGrpSpPr>
          <p:grpSpPr>
            <a:xfrm>
              <a:off x="4561586" y="2104422"/>
              <a:ext cx="342920" cy="311738"/>
              <a:chOff x="4561586" y="2104422"/>
              <a:chExt cx="342920" cy="311738"/>
            </a:xfrm>
          </p:grpSpPr>
          <p:sp>
            <p:nvSpPr>
              <p:cNvPr id="5621" name="Google Shape;5621;p6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68"/>
            <p:cNvGrpSpPr/>
            <p:nvPr/>
          </p:nvGrpSpPr>
          <p:grpSpPr>
            <a:xfrm>
              <a:off x="4204684" y="2104422"/>
              <a:ext cx="342957" cy="311664"/>
              <a:chOff x="4204684" y="2104422"/>
              <a:chExt cx="342957" cy="311664"/>
            </a:xfrm>
          </p:grpSpPr>
          <p:sp>
            <p:nvSpPr>
              <p:cNvPr id="5624" name="Google Shape;5624;p6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6" name="Google Shape;5626;p68"/>
          <p:cNvGrpSpPr/>
          <p:nvPr/>
        </p:nvGrpSpPr>
        <p:grpSpPr>
          <a:xfrm>
            <a:off x="5521547" y="971301"/>
            <a:ext cx="660591" cy="688867"/>
            <a:chOff x="5830645" y="1267368"/>
            <a:chExt cx="530340" cy="553040"/>
          </a:xfrm>
        </p:grpSpPr>
        <p:sp>
          <p:nvSpPr>
            <p:cNvPr id="5627" name="Google Shape;5627;p6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68"/>
            <p:cNvGrpSpPr/>
            <p:nvPr/>
          </p:nvGrpSpPr>
          <p:grpSpPr>
            <a:xfrm>
              <a:off x="5830645" y="1267368"/>
              <a:ext cx="259743" cy="269909"/>
              <a:chOff x="5830645" y="1267368"/>
              <a:chExt cx="259743" cy="269909"/>
            </a:xfrm>
          </p:grpSpPr>
          <p:sp>
            <p:nvSpPr>
              <p:cNvPr id="5629" name="Google Shape;5629;p6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68"/>
            <p:cNvGrpSpPr/>
            <p:nvPr/>
          </p:nvGrpSpPr>
          <p:grpSpPr>
            <a:xfrm>
              <a:off x="6101293" y="1267368"/>
              <a:ext cx="259692" cy="269909"/>
              <a:chOff x="6101293" y="1267368"/>
              <a:chExt cx="259692" cy="269909"/>
            </a:xfrm>
          </p:grpSpPr>
          <p:sp>
            <p:nvSpPr>
              <p:cNvPr id="5632" name="Google Shape;5632;p6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68"/>
            <p:cNvGrpSpPr/>
            <p:nvPr/>
          </p:nvGrpSpPr>
          <p:grpSpPr>
            <a:xfrm>
              <a:off x="5830645" y="1550500"/>
              <a:ext cx="259692" cy="269909"/>
              <a:chOff x="5830645" y="1550500"/>
              <a:chExt cx="259692" cy="269909"/>
            </a:xfrm>
          </p:grpSpPr>
          <p:sp>
            <p:nvSpPr>
              <p:cNvPr id="5635" name="Google Shape;5635;p6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68"/>
            <p:cNvGrpSpPr/>
            <p:nvPr/>
          </p:nvGrpSpPr>
          <p:grpSpPr>
            <a:xfrm>
              <a:off x="6101293" y="1550500"/>
              <a:ext cx="259692" cy="269909"/>
              <a:chOff x="6101293" y="1550500"/>
              <a:chExt cx="259692" cy="269909"/>
            </a:xfrm>
          </p:grpSpPr>
          <p:sp>
            <p:nvSpPr>
              <p:cNvPr id="5638" name="Google Shape;5638;p6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0" name="Google Shape;5640;p68"/>
          <p:cNvGrpSpPr/>
          <p:nvPr/>
        </p:nvGrpSpPr>
        <p:grpSpPr>
          <a:xfrm>
            <a:off x="723700" y="1861760"/>
            <a:ext cx="697154" cy="679574"/>
            <a:chOff x="2679875" y="2361475"/>
            <a:chExt cx="780425" cy="760575"/>
          </a:xfrm>
        </p:grpSpPr>
        <p:sp>
          <p:nvSpPr>
            <p:cNvPr id="5641" name="Google Shape;5641;p6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7" name="Google Shape;5647;p68"/>
          <p:cNvGrpSpPr/>
          <p:nvPr/>
        </p:nvGrpSpPr>
        <p:grpSpPr>
          <a:xfrm>
            <a:off x="3122859" y="971352"/>
            <a:ext cx="735829" cy="684547"/>
            <a:chOff x="3351965" y="1148808"/>
            <a:chExt cx="750770" cy="698375"/>
          </a:xfrm>
        </p:grpSpPr>
        <p:grpSp>
          <p:nvGrpSpPr>
            <p:cNvPr id="5648" name="Google Shape;5648;p68"/>
            <p:cNvGrpSpPr/>
            <p:nvPr/>
          </p:nvGrpSpPr>
          <p:grpSpPr>
            <a:xfrm>
              <a:off x="3586796" y="1148808"/>
              <a:ext cx="294857" cy="286830"/>
              <a:chOff x="3750225" y="1774000"/>
              <a:chExt cx="149575" cy="145525"/>
            </a:xfrm>
          </p:grpSpPr>
          <p:sp>
            <p:nvSpPr>
              <p:cNvPr id="5649" name="Google Shape;5649;p6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68"/>
            <p:cNvGrpSpPr/>
            <p:nvPr/>
          </p:nvGrpSpPr>
          <p:grpSpPr>
            <a:xfrm>
              <a:off x="3779245" y="1375768"/>
              <a:ext cx="323490" cy="286978"/>
              <a:chOff x="3847850" y="1889150"/>
              <a:chExt cx="164100" cy="145600"/>
            </a:xfrm>
          </p:grpSpPr>
          <p:sp>
            <p:nvSpPr>
              <p:cNvPr id="5652" name="Google Shape;5652;p6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68"/>
            <p:cNvGrpSpPr/>
            <p:nvPr/>
          </p:nvGrpSpPr>
          <p:grpSpPr>
            <a:xfrm>
              <a:off x="3351965" y="1330435"/>
              <a:ext cx="295449" cy="285401"/>
              <a:chOff x="3631100" y="1866150"/>
              <a:chExt cx="149875" cy="144800"/>
            </a:xfrm>
          </p:grpSpPr>
          <p:sp>
            <p:nvSpPr>
              <p:cNvPr id="5655" name="Google Shape;5655;p6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68"/>
            <p:cNvGrpSpPr/>
            <p:nvPr/>
          </p:nvGrpSpPr>
          <p:grpSpPr>
            <a:xfrm>
              <a:off x="3548208" y="1560352"/>
              <a:ext cx="294808" cy="286830"/>
              <a:chOff x="3730650" y="1982800"/>
              <a:chExt cx="149550" cy="145525"/>
            </a:xfrm>
          </p:grpSpPr>
          <p:sp>
            <p:nvSpPr>
              <p:cNvPr id="5658" name="Google Shape;5658;p6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0" name="Google Shape;5660;p68"/>
          <p:cNvGrpSpPr/>
          <p:nvPr/>
        </p:nvGrpSpPr>
        <p:grpSpPr>
          <a:xfrm>
            <a:off x="7624512" y="971306"/>
            <a:ext cx="804565" cy="677795"/>
            <a:chOff x="7636443" y="1204988"/>
            <a:chExt cx="804565" cy="677795"/>
          </a:xfrm>
        </p:grpSpPr>
        <p:grpSp>
          <p:nvGrpSpPr>
            <p:cNvPr id="5661" name="Google Shape;5661;p68"/>
            <p:cNvGrpSpPr/>
            <p:nvPr/>
          </p:nvGrpSpPr>
          <p:grpSpPr>
            <a:xfrm>
              <a:off x="7636443" y="1509705"/>
              <a:ext cx="804565" cy="373078"/>
              <a:chOff x="7636443" y="1509705"/>
              <a:chExt cx="804565" cy="373078"/>
            </a:xfrm>
          </p:grpSpPr>
          <p:sp>
            <p:nvSpPr>
              <p:cNvPr id="5662" name="Google Shape;5662;p6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68"/>
            <p:cNvGrpSpPr/>
            <p:nvPr/>
          </p:nvGrpSpPr>
          <p:grpSpPr>
            <a:xfrm>
              <a:off x="7636443" y="1408133"/>
              <a:ext cx="804565" cy="373078"/>
              <a:chOff x="7636443" y="1408133"/>
              <a:chExt cx="804565" cy="373078"/>
            </a:xfrm>
          </p:grpSpPr>
          <p:sp>
            <p:nvSpPr>
              <p:cNvPr id="5665" name="Google Shape;5665;p6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68"/>
            <p:cNvGrpSpPr/>
            <p:nvPr/>
          </p:nvGrpSpPr>
          <p:grpSpPr>
            <a:xfrm>
              <a:off x="7636443" y="1306560"/>
              <a:ext cx="804565" cy="373078"/>
              <a:chOff x="7636443" y="1306560"/>
              <a:chExt cx="804565" cy="373078"/>
            </a:xfrm>
          </p:grpSpPr>
          <p:sp>
            <p:nvSpPr>
              <p:cNvPr id="5668" name="Google Shape;5668;p6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68"/>
            <p:cNvGrpSpPr/>
            <p:nvPr/>
          </p:nvGrpSpPr>
          <p:grpSpPr>
            <a:xfrm>
              <a:off x="7636443" y="1204988"/>
              <a:ext cx="804565" cy="373078"/>
              <a:chOff x="7636443" y="1204988"/>
              <a:chExt cx="804565" cy="373078"/>
            </a:xfrm>
          </p:grpSpPr>
          <p:sp>
            <p:nvSpPr>
              <p:cNvPr id="5671" name="Google Shape;5671;p6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3" name="Google Shape;5673;p68"/>
          <p:cNvGrpSpPr/>
          <p:nvPr/>
        </p:nvGrpSpPr>
        <p:grpSpPr>
          <a:xfrm>
            <a:off x="4963358" y="1878721"/>
            <a:ext cx="661339" cy="661188"/>
            <a:chOff x="3990000" y="975400"/>
            <a:chExt cx="3934200" cy="3933300"/>
          </a:xfrm>
        </p:grpSpPr>
        <p:sp>
          <p:nvSpPr>
            <p:cNvPr id="5674" name="Google Shape;5674;p6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68"/>
          <p:cNvGrpSpPr/>
          <p:nvPr/>
        </p:nvGrpSpPr>
        <p:grpSpPr>
          <a:xfrm>
            <a:off x="6607006" y="1857359"/>
            <a:ext cx="868881" cy="684241"/>
            <a:chOff x="6598259" y="2078634"/>
            <a:chExt cx="868881" cy="684241"/>
          </a:xfrm>
        </p:grpSpPr>
        <p:sp>
          <p:nvSpPr>
            <p:cNvPr id="5679" name="Google Shape;5679;p6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5" name="Google Shape;5685;p68"/>
            <p:cNvGrpSpPr/>
            <p:nvPr/>
          </p:nvGrpSpPr>
          <p:grpSpPr>
            <a:xfrm>
              <a:off x="6808175" y="2078634"/>
              <a:ext cx="452229" cy="684241"/>
              <a:chOff x="6808175" y="2078634"/>
              <a:chExt cx="452229" cy="684241"/>
            </a:xfrm>
          </p:grpSpPr>
          <p:sp>
            <p:nvSpPr>
              <p:cNvPr id="5686" name="Google Shape;5686;p6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2" name="Google Shape;5692;p68"/>
              <p:cNvGrpSpPr/>
              <p:nvPr/>
            </p:nvGrpSpPr>
            <p:grpSpPr>
              <a:xfrm>
                <a:off x="6821586" y="2078634"/>
                <a:ext cx="426871" cy="684241"/>
                <a:chOff x="6821586" y="2078634"/>
                <a:chExt cx="426871" cy="684241"/>
              </a:xfrm>
            </p:grpSpPr>
            <p:grpSp>
              <p:nvGrpSpPr>
                <p:cNvPr id="5693" name="Google Shape;5693;p68"/>
                <p:cNvGrpSpPr/>
                <p:nvPr/>
              </p:nvGrpSpPr>
              <p:grpSpPr>
                <a:xfrm>
                  <a:off x="6821586" y="2078634"/>
                  <a:ext cx="426871" cy="684241"/>
                  <a:chOff x="6821586" y="2078634"/>
                  <a:chExt cx="426871" cy="684241"/>
                </a:xfrm>
              </p:grpSpPr>
              <p:sp>
                <p:nvSpPr>
                  <p:cNvPr id="5694" name="Google Shape;5694;p6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3" name="Google Shape;5713;p6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19" name="Google Shape;5719;p68"/>
          <p:cNvGrpSpPr/>
          <p:nvPr/>
        </p:nvGrpSpPr>
        <p:grpSpPr>
          <a:xfrm>
            <a:off x="5780173" y="1862968"/>
            <a:ext cx="671358" cy="671358"/>
            <a:chOff x="6535625" y="760425"/>
            <a:chExt cx="1665900" cy="1665900"/>
          </a:xfrm>
        </p:grpSpPr>
        <p:sp>
          <p:nvSpPr>
            <p:cNvPr id="5720" name="Google Shape;5720;p6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68"/>
          <p:cNvGrpSpPr/>
          <p:nvPr/>
        </p:nvGrpSpPr>
        <p:grpSpPr>
          <a:xfrm>
            <a:off x="716989" y="3531368"/>
            <a:ext cx="1340789" cy="640830"/>
            <a:chOff x="238125" y="1151100"/>
            <a:chExt cx="7139450" cy="3412300"/>
          </a:xfrm>
        </p:grpSpPr>
        <p:sp>
          <p:nvSpPr>
            <p:cNvPr id="5725" name="Google Shape;5725;p6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68"/>
          <p:cNvGrpSpPr/>
          <p:nvPr/>
        </p:nvGrpSpPr>
        <p:grpSpPr>
          <a:xfrm>
            <a:off x="5584212" y="2734649"/>
            <a:ext cx="985357" cy="585764"/>
            <a:chOff x="5145061" y="2881789"/>
            <a:chExt cx="1107641" cy="658458"/>
          </a:xfrm>
        </p:grpSpPr>
        <p:grpSp>
          <p:nvGrpSpPr>
            <p:cNvPr id="5738" name="Google Shape;5738;p68"/>
            <p:cNvGrpSpPr/>
            <p:nvPr/>
          </p:nvGrpSpPr>
          <p:grpSpPr>
            <a:xfrm>
              <a:off x="5722989" y="3244587"/>
              <a:ext cx="529713" cy="295659"/>
              <a:chOff x="5722989" y="3244587"/>
              <a:chExt cx="529713" cy="295659"/>
            </a:xfrm>
          </p:grpSpPr>
          <p:sp>
            <p:nvSpPr>
              <p:cNvPr id="5739" name="Google Shape;5739;p6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40" name="Google Shape;5740;p6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41" name="Google Shape;5741;p68"/>
            <p:cNvGrpSpPr/>
            <p:nvPr/>
          </p:nvGrpSpPr>
          <p:grpSpPr>
            <a:xfrm>
              <a:off x="5145061" y="3244587"/>
              <a:ext cx="536807" cy="295659"/>
              <a:chOff x="5145061" y="3244587"/>
              <a:chExt cx="536807" cy="295659"/>
            </a:xfrm>
          </p:grpSpPr>
          <p:sp>
            <p:nvSpPr>
              <p:cNvPr id="5742" name="Google Shape;5742;p6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43" name="Google Shape;5743;p6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44" name="Google Shape;5744;p68"/>
            <p:cNvGrpSpPr/>
            <p:nvPr/>
          </p:nvGrpSpPr>
          <p:grpSpPr>
            <a:xfrm>
              <a:off x="5341327" y="2898245"/>
              <a:ext cx="532309" cy="614891"/>
              <a:chOff x="5341327" y="2898245"/>
              <a:chExt cx="532309" cy="614891"/>
            </a:xfrm>
          </p:grpSpPr>
          <p:sp>
            <p:nvSpPr>
              <p:cNvPr id="5745" name="Google Shape;5745;p6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46" name="Google Shape;5746;p6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47" name="Google Shape;5747;p68"/>
            <p:cNvGrpSpPr/>
            <p:nvPr/>
          </p:nvGrpSpPr>
          <p:grpSpPr>
            <a:xfrm>
              <a:off x="5532290" y="2881789"/>
              <a:ext cx="620516" cy="305456"/>
              <a:chOff x="5532290" y="2881789"/>
              <a:chExt cx="620516" cy="305456"/>
            </a:xfrm>
          </p:grpSpPr>
          <p:sp>
            <p:nvSpPr>
              <p:cNvPr id="5748" name="Google Shape;5748;p6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49" name="Google Shape;5749;p6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750" name="Google Shape;5750;p68"/>
          <p:cNvGrpSpPr/>
          <p:nvPr/>
        </p:nvGrpSpPr>
        <p:grpSpPr>
          <a:xfrm>
            <a:off x="8163135" y="3526707"/>
            <a:ext cx="269068" cy="645491"/>
            <a:chOff x="7026852" y="3311869"/>
            <a:chExt cx="434331" cy="1041954"/>
          </a:xfrm>
        </p:grpSpPr>
        <p:sp>
          <p:nvSpPr>
            <p:cNvPr id="5751" name="Google Shape;5751;p6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68"/>
          <p:cNvGrpSpPr/>
          <p:nvPr/>
        </p:nvGrpSpPr>
        <p:grpSpPr>
          <a:xfrm>
            <a:off x="6179716" y="3565945"/>
            <a:ext cx="293882" cy="293836"/>
            <a:chOff x="4873519" y="3311869"/>
            <a:chExt cx="499374" cy="499296"/>
          </a:xfrm>
        </p:grpSpPr>
        <p:sp>
          <p:nvSpPr>
            <p:cNvPr id="5755" name="Google Shape;5755;p6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68"/>
          <p:cNvGrpSpPr/>
          <p:nvPr/>
        </p:nvGrpSpPr>
        <p:grpSpPr>
          <a:xfrm>
            <a:off x="6179716" y="3878316"/>
            <a:ext cx="293882" cy="293882"/>
            <a:chOff x="4873519" y="3875839"/>
            <a:chExt cx="499374" cy="499374"/>
          </a:xfrm>
        </p:grpSpPr>
        <p:sp>
          <p:nvSpPr>
            <p:cNvPr id="5758" name="Google Shape;5758;p6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68"/>
          <p:cNvGrpSpPr/>
          <p:nvPr/>
        </p:nvGrpSpPr>
        <p:grpSpPr>
          <a:xfrm>
            <a:off x="2410244" y="1850269"/>
            <a:ext cx="698104" cy="698208"/>
            <a:chOff x="2565073" y="2075876"/>
            <a:chExt cx="672482" cy="672518"/>
          </a:xfrm>
        </p:grpSpPr>
        <p:sp>
          <p:nvSpPr>
            <p:cNvPr id="5761" name="Google Shape;5761;p6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68"/>
          <p:cNvGrpSpPr/>
          <p:nvPr/>
        </p:nvGrpSpPr>
        <p:grpSpPr>
          <a:xfrm>
            <a:off x="5633655" y="3534869"/>
            <a:ext cx="438354" cy="637329"/>
            <a:chOff x="1697726" y="3244179"/>
            <a:chExt cx="788124" cy="1146069"/>
          </a:xfrm>
        </p:grpSpPr>
        <p:sp>
          <p:nvSpPr>
            <p:cNvPr id="5768" name="Google Shape;5768;p6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0" name="Google Shape;5770;p68"/>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1" name="Google Shape;5771;p68"/>
          <p:cNvGrpSpPr/>
          <p:nvPr/>
        </p:nvGrpSpPr>
        <p:grpSpPr>
          <a:xfrm>
            <a:off x="7634869" y="1863232"/>
            <a:ext cx="799565" cy="670282"/>
            <a:chOff x="7617850" y="2063282"/>
            <a:chExt cx="799565" cy="670282"/>
          </a:xfrm>
        </p:grpSpPr>
        <p:cxnSp>
          <p:nvCxnSpPr>
            <p:cNvPr id="5772" name="Google Shape;5772;p6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73" name="Google Shape;5773;p6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74" name="Google Shape;5774;p6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75" name="Google Shape;5775;p6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76" name="Google Shape;5776;p6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777" name="Google Shape;5777;p6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778" name="Google Shape;5778;p68"/>
            <p:cNvGrpSpPr/>
            <p:nvPr/>
          </p:nvGrpSpPr>
          <p:grpSpPr>
            <a:xfrm>
              <a:off x="7734309" y="2063282"/>
              <a:ext cx="570957" cy="620095"/>
              <a:chOff x="7734309" y="2063282"/>
              <a:chExt cx="570957" cy="620095"/>
            </a:xfrm>
          </p:grpSpPr>
          <p:grpSp>
            <p:nvGrpSpPr>
              <p:cNvPr id="5779" name="Google Shape;5779;p68"/>
              <p:cNvGrpSpPr/>
              <p:nvPr/>
            </p:nvGrpSpPr>
            <p:grpSpPr>
              <a:xfrm>
                <a:off x="8031573" y="2063282"/>
                <a:ext cx="273693" cy="620095"/>
                <a:chOff x="8031573" y="2063282"/>
                <a:chExt cx="273693" cy="620095"/>
              </a:xfrm>
            </p:grpSpPr>
            <p:sp>
              <p:nvSpPr>
                <p:cNvPr id="5780" name="Google Shape;5780;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68"/>
              <p:cNvGrpSpPr/>
              <p:nvPr/>
            </p:nvGrpSpPr>
            <p:grpSpPr>
              <a:xfrm flipH="1">
                <a:off x="7734309" y="2063282"/>
                <a:ext cx="273693" cy="620095"/>
                <a:chOff x="8031573" y="2063282"/>
                <a:chExt cx="273693" cy="620095"/>
              </a:xfrm>
            </p:grpSpPr>
            <p:sp>
              <p:nvSpPr>
                <p:cNvPr id="5785" name="Google Shape;5785;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89" name="Google Shape;5789;p68"/>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8"/>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1" name="Google Shape;5791;p68"/>
          <p:cNvGrpSpPr/>
          <p:nvPr/>
        </p:nvGrpSpPr>
        <p:grpSpPr>
          <a:xfrm>
            <a:off x="7821475" y="2716715"/>
            <a:ext cx="602567" cy="601884"/>
            <a:chOff x="1186975" y="238125"/>
            <a:chExt cx="5244275" cy="5238325"/>
          </a:xfrm>
        </p:grpSpPr>
        <p:sp>
          <p:nvSpPr>
            <p:cNvPr id="5792" name="Google Shape;5792;p6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68"/>
          <p:cNvGrpSpPr/>
          <p:nvPr/>
        </p:nvGrpSpPr>
        <p:grpSpPr>
          <a:xfrm>
            <a:off x="3264213" y="1856199"/>
            <a:ext cx="651848" cy="687338"/>
            <a:chOff x="3400515" y="2056248"/>
            <a:chExt cx="698134" cy="735987"/>
          </a:xfrm>
        </p:grpSpPr>
        <p:grpSp>
          <p:nvGrpSpPr>
            <p:cNvPr id="5797" name="Google Shape;5797;p68"/>
            <p:cNvGrpSpPr/>
            <p:nvPr/>
          </p:nvGrpSpPr>
          <p:grpSpPr>
            <a:xfrm>
              <a:off x="3400515" y="2283913"/>
              <a:ext cx="312919" cy="219900"/>
              <a:chOff x="3400515" y="2283913"/>
              <a:chExt cx="312919" cy="219900"/>
            </a:xfrm>
          </p:grpSpPr>
          <p:sp>
            <p:nvSpPr>
              <p:cNvPr id="5798" name="Google Shape;5798;p6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99" name="Google Shape;5799;p6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800" name="Google Shape;5800;p68"/>
            <p:cNvGrpSpPr/>
            <p:nvPr/>
          </p:nvGrpSpPr>
          <p:grpSpPr>
            <a:xfrm>
              <a:off x="3547823" y="2461089"/>
              <a:ext cx="219900" cy="331146"/>
              <a:chOff x="3547823" y="2461089"/>
              <a:chExt cx="219900" cy="331146"/>
            </a:xfrm>
          </p:grpSpPr>
          <p:sp>
            <p:nvSpPr>
              <p:cNvPr id="5801" name="Google Shape;5801;p6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02" name="Google Shape;5802;p6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803" name="Google Shape;5803;p68"/>
            <p:cNvGrpSpPr/>
            <p:nvPr/>
          </p:nvGrpSpPr>
          <p:grpSpPr>
            <a:xfrm>
              <a:off x="3734138" y="2461089"/>
              <a:ext cx="219900" cy="331146"/>
              <a:chOff x="3734138" y="2461089"/>
              <a:chExt cx="219900" cy="331146"/>
            </a:xfrm>
          </p:grpSpPr>
          <p:sp>
            <p:nvSpPr>
              <p:cNvPr id="5804" name="Google Shape;5804;p6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05" name="Google Shape;5805;p6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806" name="Google Shape;5806;p68"/>
            <p:cNvGrpSpPr/>
            <p:nvPr/>
          </p:nvGrpSpPr>
          <p:grpSpPr>
            <a:xfrm>
              <a:off x="3787560" y="2281742"/>
              <a:ext cx="311089" cy="219900"/>
              <a:chOff x="3787560" y="2281742"/>
              <a:chExt cx="311089" cy="219900"/>
            </a:xfrm>
          </p:grpSpPr>
          <p:sp>
            <p:nvSpPr>
              <p:cNvPr id="5807" name="Google Shape;5807;p6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808" name="Google Shape;5808;p6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809" name="Google Shape;5809;p68"/>
            <p:cNvGrpSpPr/>
            <p:nvPr/>
          </p:nvGrpSpPr>
          <p:grpSpPr>
            <a:xfrm>
              <a:off x="3637290" y="2056248"/>
              <a:ext cx="219900" cy="330736"/>
              <a:chOff x="3637290" y="2056248"/>
              <a:chExt cx="219900" cy="330736"/>
            </a:xfrm>
          </p:grpSpPr>
          <p:sp>
            <p:nvSpPr>
              <p:cNvPr id="5810" name="Google Shape;5810;p6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811" name="Google Shape;5811;p6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812" name="Google Shape;5812;p68"/>
          <p:cNvGrpSpPr/>
          <p:nvPr/>
        </p:nvGrpSpPr>
        <p:grpSpPr>
          <a:xfrm>
            <a:off x="2555919" y="2726205"/>
            <a:ext cx="1268144" cy="592394"/>
            <a:chOff x="238125" y="1188750"/>
            <a:chExt cx="7140450" cy="3335550"/>
          </a:xfrm>
        </p:grpSpPr>
        <p:sp>
          <p:nvSpPr>
            <p:cNvPr id="5813" name="Google Shape;5813;p6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68"/>
          <p:cNvGrpSpPr/>
          <p:nvPr/>
        </p:nvGrpSpPr>
        <p:grpSpPr>
          <a:xfrm>
            <a:off x="6663819" y="2728360"/>
            <a:ext cx="1053944" cy="590147"/>
            <a:chOff x="238125" y="1335475"/>
            <a:chExt cx="5418735" cy="3034175"/>
          </a:xfrm>
        </p:grpSpPr>
        <p:sp>
          <p:nvSpPr>
            <p:cNvPr id="5819" name="Google Shape;5819;p6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68"/>
          <p:cNvGrpSpPr/>
          <p:nvPr/>
        </p:nvGrpSpPr>
        <p:grpSpPr>
          <a:xfrm>
            <a:off x="4094628" y="3533259"/>
            <a:ext cx="1268207" cy="638939"/>
            <a:chOff x="3967651" y="3645904"/>
            <a:chExt cx="1479304" cy="745292"/>
          </a:xfrm>
        </p:grpSpPr>
        <p:grpSp>
          <p:nvGrpSpPr>
            <p:cNvPr id="5823" name="Google Shape;5823;p68"/>
            <p:cNvGrpSpPr/>
            <p:nvPr/>
          </p:nvGrpSpPr>
          <p:grpSpPr>
            <a:xfrm>
              <a:off x="3967651" y="4009026"/>
              <a:ext cx="1479304" cy="382170"/>
              <a:chOff x="3967651" y="4009026"/>
              <a:chExt cx="1479304" cy="382170"/>
            </a:xfrm>
          </p:grpSpPr>
          <p:grpSp>
            <p:nvGrpSpPr>
              <p:cNvPr id="5824" name="Google Shape;5824;p68"/>
              <p:cNvGrpSpPr/>
              <p:nvPr/>
            </p:nvGrpSpPr>
            <p:grpSpPr>
              <a:xfrm>
                <a:off x="4892216" y="4195630"/>
                <a:ext cx="554739" cy="195566"/>
                <a:chOff x="3604375" y="4892160"/>
                <a:chExt cx="1651500" cy="582215"/>
              </a:xfrm>
            </p:grpSpPr>
            <p:sp>
              <p:nvSpPr>
                <p:cNvPr id="5825" name="Google Shape;5825;p6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68"/>
              <p:cNvGrpSpPr/>
              <p:nvPr/>
            </p:nvGrpSpPr>
            <p:grpSpPr>
              <a:xfrm>
                <a:off x="3967651" y="4146303"/>
                <a:ext cx="579402" cy="244893"/>
                <a:chOff x="851875" y="4745310"/>
                <a:chExt cx="1724925" cy="729065"/>
              </a:xfrm>
            </p:grpSpPr>
            <p:sp>
              <p:nvSpPr>
                <p:cNvPr id="5828" name="Google Shape;5828;p6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0" name="Google Shape;5830;p68"/>
              <p:cNvGrpSpPr/>
              <p:nvPr/>
            </p:nvGrpSpPr>
            <p:grpSpPr>
              <a:xfrm>
                <a:off x="4460753" y="4009026"/>
                <a:ext cx="493110" cy="382170"/>
                <a:chOff x="2319875" y="4336625"/>
                <a:chExt cx="1468025" cy="1137750"/>
              </a:xfrm>
            </p:grpSpPr>
            <p:sp>
              <p:nvSpPr>
                <p:cNvPr id="5831" name="Google Shape;5831;p6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3" name="Google Shape;5833;p68"/>
            <p:cNvGrpSpPr/>
            <p:nvPr/>
          </p:nvGrpSpPr>
          <p:grpSpPr>
            <a:xfrm>
              <a:off x="4479443" y="3645904"/>
              <a:ext cx="455965" cy="388789"/>
              <a:chOff x="2957425" y="238100"/>
              <a:chExt cx="1910200" cy="1628775"/>
            </a:xfrm>
          </p:grpSpPr>
          <p:sp>
            <p:nvSpPr>
              <p:cNvPr id="5834" name="Google Shape;5834;p6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4" name="Google Shape;5844;p68"/>
          <p:cNvGrpSpPr/>
          <p:nvPr/>
        </p:nvGrpSpPr>
        <p:grpSpPr>
          <a:xfrm>
            <a:off x="2480742" y="3534460"/>
            <a:ext cx="1243128" cy="637739"/>
            <a:chOff x="2496310" y="3693351"/>
            <a:chExt cx="1342906" cy="688926"/>
          </a:xfrm>
        </p:grpSpPr>
        <p:grpSp>
          <p:nvGrpSpPr>
            <p:cNvPr id="5845" name="Google Shape;5845;p68"/>
            <p:cNvGrpSpPr/>
            <p:nvPr/>
          </p:nvGrpSpPr>
          <p:grpSpPr>
            <a:xfrm>
              <a:off x="2496310" y="3693351"/>
              <a:ext cx="1342906" cy="688875"/>
              <a:chOff x="2496310" y="3693351"/>
              <a:chExt cx="1342906" cy="688875"/>
            </a:xfrm>
          </p:grpSpPr>
          <p:sp>
            <p:nvSpPr>
              <p:cNvPr id="5846" name="Google Shape;5846;p6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52" name="Google Shape;5852;p68"/>
              <p:cNvCxnSpPr>
                <a:stCxn id="585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853" name="Google Shape;5853;p68"/>
              <p:cNvCxnSpPr>
                <a:stCxn id="584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854" name="Google Shape;5854;p68"/>
              <p:cNvCxnSpPr>
                <a:stCxn id="584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55" name="Google Shape;5855;p68"/>
              <p:cNvCxnSpPr>
                <a:stCxn id="585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56" name="Google Shape;5856;p68"/>
              <p:cNvCxnSpPr>
                <a:stCxn id="584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857" name="Google Shape;5857;p68"/>
            <p:cNvGrpSpPr/>
            <p:nvPr/>
          </p:nvGrpSpPr>
          <p:grpSpPr>
            <a:xfrm>
              <a:off x="2675275" y="3930557"/>
              <a:ext cx="1003306" cy="451719"/>
              <a:chOff x="2675275" y="4174282"/>
              <a:chExt cx="1003306" cy="451719"/>
            </a:xfrm>
          </p:grpSpPr>
          <p:sp>
            <p:nvSpPr>
              <p:cNvPr id="5858" name="Google Shape;5858;p6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61" name="Google Shape;5861;p68"/>
          <p:cNvGrpSpPr/>
          <p:nvPr/>
        </p:nvGrpSpPr>
        <p:grpSpPr>
          <a:xfrm>
            <a:off x="1654412" y="971306"/>
            <a:ext cx="574511" cy="874709"/>
            <a:chOff x="1715404" y="1112080"/>
            <a:chExt cx="642270" cy="977984"/>
          </a:xfrm>
        </p:grpSpPr>
        <p:grpSp>
          <p:nvGrpSpPr>
            <p:cNvPr id="5862" name="Google Shape;5862;p68"/>
            <p:cNvGrpSpPr/>
            <p:nvPr/>
          </p:nvGrpSpPr>
          <p:grpSpPr>
            <a:xfrm>
              <a:off x="1715404" y="1112080"/>
              <a:ext cx="642270" cy="977984"/>
              <a:chOff x="1715404" y="1112080"/>
              <a:chExt cx="642270" cy="977984"/>
            </a:xfrm>
          </p:grpSpPr>
          <p:sp>
            <p:nvSpPr>
              <p:cNvPr id="5863" name="Google Shape;5863;p6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68"/>
            <p:cNvGrpSpPr/>
            <p:nvPr/>
          </p:nvGrpSpPr>
          <p:grpSpPr>
            <a:xfrm>
              <a:off x="1768927" y="1165603"/>
              <a:ext cx="535225" cy="851367"/>
              <a:chOff x="1768927" y="1165603"/>
              <a:chExt cx="535225" cy="851367"/>
            </a:xfrm>
          </p:grpSpPr>
          <p:sp>
            <p:nvSpPr>
              <p:cNvPr id="5866" name="Google Shape;5866;p6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68"/>
            <p:cNvGrpSpPr/>
            <p:nvPr/>
          </p:nvGrpSpPr>
          <p:grpSpPr>
            <a:xfrm>
              <a:off x="1822449" y="1219125"/>
              <a:ext cx="428180" cy="718859"/>
              <a:chOff x="1822449" y="1219125"/>
              <a:chExt cx="428180" cy="718859"/>
            </a:xfrm>
          </p:grpSpPr>
          <p:sp>
            <p:nvSpPr>
              <p:cNvPr id="5869" name="Google Shape;5869;p6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1" name="Google Shape;5871;p68"/>
            <p:cNvGrpSpPr/>
            <p:nvPr/>
          </p:nvGrpSpPr>
          <p:grpSpPr>
            <a:xfrm>
              <a:off x="1875972" y="1272648"/>
              <a:ext cx="321135" cy="586939"/>
              <a:chOff x="1875972" y="1272648"/>
              <a:chExt cx="321135" cy="586939"/>
            </a:xfrm>
          </p:grpSpPr>
          <p:sp>
            <p:nvSpPr>
              <p:cNvPr id="5872" name="Google Shape;5872;p6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4" name="Google Shape;5874;p68"/>
          <p:cNvGrpSpPr/>
          <p:nvPr/>
        </p:nvGrpSpPr>
        <p:grpSpPr>
          <a:xfrm>
            <a:off x="7761573" y="3528028"/>
            <a:ext cx="293855" cy="644170"/>
            <a:chOff x="241025" y="3151575"/>
            <a:chExt cx="293855" cy="644170"/>
          </a:xfrm>
        </p:grpSpPr>
        <p:sp>
          <p:nvSpPr>
            <p:cNvPr id="5875" name="Google Shape;5875;p6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8"/>
          <p:cNvGrpSpPr/>
          <p:nvPr/>
        </p:nvGrpSpPr>
        <p:grpSpPr>
          <a:xfrm>
            <a:off x="709557" y="2728028"/>
            <a:ext cx="1779649" cy="591620"/>
            <a:chOff x="246070" y="1983375"/>
            <a:chExt cx="1855347" cy="616849"/>
          </a:xfrm>
        </p:grpSpPr>
        <p:sp>
          <p:nvSpPr>
            <p:cNvPr id="5878" name="Google Shape;5878;p6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7" name="Google Shape;5887;p68"/>
          <p:cNvGrpSpPr/>
          <p:nvPr/>
        </p:nvGrpSpPr>
        <p:grpSpPr>
          <a:xfrm>
            <a:off x="2320424" y="971306"/>
            <a:ext cx="711055" cy="745993"/>
            <a:chOff x="2496269" y="1171698"/>
            <a:chExt cx="761953" cy="799392"/>
          </a:xfrm>
        </p:grpSpPr>
        <p:grpSp>
          <p:nvGrpSpPr>
            <p:cNvPr id="5888" name="Google Shape;5888;p68"/>
            <p:cNvGrpSpPr/>
            <p:nvPr/>
          </p:nvGrpSpPr>
          <p:grpSpPr>
            <a:xfrm>
              <a:off x="2496269" y="1171698"/>
              <a:ext cx="761953" cy="723022"/>
              <a:chOff x="2496269" y="1171698"/>
              <a:chExt cx="761953" cy="723022"/>
            </a:xfrm>
          </p:grpSpPr>
          <p:sp>
            <p:nvSpPr>
              <p:cNvPr id="5889" name="Google Shape;5889;p6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1" name="Google Shape;5891;p68"/>
              <p:cNvGrpSpPr/>
              <p:nvPr/>
            </p:nvGrpSpPr>
            <p:grpSpPr>
              <a:xfrm>
                <a:off x="2496269" y="1171698"/>
                <a:ext cx="761953" cy="723022"/>
                <a:chOff x="2496269" y="1120652"/>
                <a:chExt cx="761953" cy="723022"/>
              </a:xfrm>
            </p:grpSpPr>
            <p:grpSp>
              <p:nvGrpSpPr>
                <p:cNvPr id="5892" name="Google Shape;5892;p68"/>
                <p:cNvGrpSpPr/>
                <p:nvPr/>
              </p:nvGrpSpPr>
              <p:grpSpPr>
                <a:xfrm>
                  <a:off x="2496269" y="1120652"/>
                  <a:ext cx="761953" cy="723022"/>
                  <a:chOff x="2496269" y="1120652"/>
                  <a:chExt cx="761953" cy="723022"/>
                </a:xfrm>
              </p:grpSpPr>
              <p:grpSp>
                <p:nvGrpSpPr>
                  <p:cNvPr id="5893" name="Google Shape;5893;p68"/>
                  <p:cNvGrpSpPr/>
                  <p:nvPr/>
                </p:nvGrpSpPr>
                <p:grpSpPr>
                  <a:xfrm>
                    <a:off x="2496269" y="1304589"/>
                    <a:ext cx="407089" cy="305057"/>
                    <a:chOff x="2496269" y="1304589"/>
                    <a:chExt cx="407089" cy="305057"/>
                  </a:xfrm>
                </p:grpSpPr>
                <p:sp>
                  <p:nvSpPr>
                    <p:cNvPr id="5894" name="Google Shape;5894;p6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6" name="Google Shape;5896;p68"/>
                  <p:cNvGrpSpPr/>
                  <p:nvPr/>
                </p:nvGrpSpPr>
                <p:grpSpPr>
                  <a:xfrm>
                    <a:off x="2586468" y="1493376"/>
                    <a:ext cx="358850" cy="349656"/>
                    <a:chOff x="2586468" y="1493376"/>
                    <a:chExt cx="358850" cy="349656"/>
                  </a:xfrm>
                </p:grpSpPr>
                <p:sp>
                  <p:nvSpPr>
                    <p:cNvPr id="5897" name="Google Shape;5897;p6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9" name="Google Shape;5899;p68"/>
                  <p:cNvGrpSpPr/>
                  <p:nvPr/>
                </p:nvGrpSpPr>
                <p:grpSpPr>
                  <a:xfrm>
                    <a:off x="2807939" y="1494024"/>
                    <a:ext cx="358857" cy="349650"/>
                    <a:chOff x="2807939" y="1494024"/>
                    <a:chExt cx="358857" cy="349650"/>
                  </a:xfrm>
                </p:grpSpPr>
                <p:sp>
                  <p:nvSpPr>
                    <p:cNvPr id="5900" name="Google Shape;5900;p6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68"/>
                  <p:cNvGrpSpPr/>
                  <p:nvPr/>
                </p:nvGrpSpPr>
                <p:grpSpPr>
                  <a:xfrm>
                    <a:off x="2851133" y="1305635"/>
                    <a:ext cx="407089" cy="305057"/>
                    <a:chOff x="2851133" y="1305635"/>
                    <a:chExt cx="407089" cy="305057"/>
                  </a:xfrm>
                </p:grpSpPr>
                <p:sp>
                  <p:nvSpPr>
                    <p:cNvPr id="5903" name="Google Shape;5903;p6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5" name="Google Shape;5905;p68"/>
                  <p:cNvGrpSpPr/>
                  <p:nvPr/>
                </p:nvGrpSpPr>
                <p:grpSpPr>
                  <a:xfrm>
                    <a:off x="2727495" y="1120652"/>
                    <a:ext cx="300271" cy="396358"/>
                    <a:chOff x="2727495" y="1120652"/>
                    <a:chExt cx="300271" cy="396358"/>
                  </a:xfrm>
                </p:grpSpPr>
                <p:sp>
                  <p:nvSpPr>
                    <p:cNvPr id="5906" name="Google Shape;5906;p6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8" name="Google Shape;5908;p68"/>
                <p:cNvGrpSpPr/>
                <p:nvPr/>
              </p:nvGrpSpPr>
              <p:grpSpPr>
                <a:xfrm>
                  <a:off x="2722305" y="1350460"/>
                  <a:ext cx="308357" cy="308344"/>
                  <a:chOff x="2722305" y="1350460"/>
                  <a:chExt cx="308357" cy="308344"/>
                </a:xfrm>
              </p:grpSpPr>
              <p:sp>
                <p:nvSpPr>
                  <p:cNvPr id="5909" name="Google Shape;5909;p6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0" name="Google Shape;5910;p68"/>
                  <p:cNvGrpSpPr/>
                  <p:nvPr/>
                </p:nvGrpSpPr>
                <p:grpSpPr>
                  <a:xfrm>
                    <a:off x="2725064" y="1364529"/>
                    <a:ext cx="297954" cy="280182"/>
                    <a:chOff x="2725064" y="1364529"/>
                    <a:chExt cx="297954" cy="280182"/>
                  </a:xfrm>
                </p:grpSpPr>
                <p:sp>
                  <p:nvSpPr>
                    <p:cNvPr id="5911" name="Google Shape;5911;p6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16" name="Google Shape;5916;p6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68"/>
          <p:cNvGrpSpPr/>
          <p:nvPr/>
        </p:nvGrpSpPr>
        <p:grpSpPr>
          <a:xfrm>
            <a:off x="3909124" y="2727412"/>
            <a:ext cx="1569144" cy="591015"/>
            <a:chOff x="3820100" y="3023049"/>
            <a:chExt cx="1303926" cy="491162"/>
          </a:xfrm>
        </p:grpSpPr>
        <p:grpSp>
          <p:nvGrpSpPr>
            <p:cNvPr id="5922" name="Google Shape;5922;p68"/>
            <p:cNvGrpSpPr/>
            <p:nvPr/>
          </p:nvGrpSpPr>
          <p:grpSpPr>
            <a:xfrm>
              <a:off x="3820100" y="3023072"/>
              <a:ext cx="1303926" cy="491139"/>
              <a:chOff x="3820100" y="3023072"/>
              <a:chExt cx="1303926" cy="491139"/>
            </a:xfrm>
          </p:grpSpPr>
          <p:sp>
            <p:nvSpPr>
              <p:cNvPr id="5923" name="Google Shape;5923;p6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5" name="Google Shape;5925;p68"/>
            <p:cNvGrpSpPr/>
            <p:nvPr/>
          </p:nvGrpSpPr>
          <p:grpSpPr>
            <a:xfrm>
              <a:off x="4132439" y="3023645"/>
              <a:ext cx="393633" cy="177096"/>
              <a:chOff x="4132439" y="3023645"/>
              <a:chExt cx="393633" cy="177096"/>
            </a:xfrm>
          </p:grpSpPr>
          <p:sp>
            <p:nvSpPr>
              <p:cNvPr id="5926" name="Google Shape;5926;p6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8" name="Google Shape;5928;p68"/>
            <p:cNvGrpSpPr/>
            <p:nvPr/>
          </p:nvGrpSpPr>
          <p:grpSpPr>
            <a:xfrm>
              <a:off x="3921811" y="3023049"/>
              <a:ext cx="1002397" cy="388943"/>
              <a:chOff x="3921811" y="3023049"/>
              <a:chExt cx="1002397" cy="388943"/>
            </a:xfrm>
          </p:grpSpPr>
          <p:sp>
            <p:nvSpPr>
              <p:cNvPr id="5929" name="Google Shape;5929;p6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1" name="Google Shape;5931;p68"/>
            <p:cNvGrpSpPr/>
            <p:nvPr/>
          </p:nvGrpSpPr>
          <p:grpSpPr>
            <a:xfrm>
              <a:off x="4023645" y="3023049"/>
              <a:ext cx="683032" cy="286722"/>
              <a:chOff x="4023645" y="3023049"/>
              <a:chExt cx="683032" cy="286722"/>
            </a:xfrm>
          </p:grpSpPr>
          <p:sp>
            <p:nvSpPr>
              <p:cNvPr id="5932" name="Google Shape;5932;p6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34" name="Google Shape;5934;p68"/>
          <p:cNvGrpSpPr/>
          <p:nvPr/>
        </p:nvGrpSpPr>
        <p:grpSpPr>
          <a:xfrm>
            <a:off x="1541246" y="1854257"/>
            <a:ext cx="713522" cy="688025"/>
            <a:chOff x="1706078" y="2092648"/>
            <a:chExt cx="660913" cy="637296"/>
          </a:xfrm>
        </p:grpSpPr>
        <p:sp>
          <p:nvSpPr>
            <p:cNvPr id="5935" name="Google Shape;5935;p6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6" name="Google Shape;5936;p68"/>
            <p:cNvGrpSpPr/>
            <p:nvPr/>
          </p:nvGrpSpPr>
          <p:grpSpPr>
            <a:xfrm>
              <a:off x="1706078" y="2092648"/>
              <a:ext cx="660913" cy="575241"/>
              <a:chOff x="1706078" y="2092648"/>
              <a:chExt cx="660913" cy="575241"/>
            </a:xfrm>
          </p:grpSpPr>
          <p:sp>
            <p:nvSpPr>
              <p:cNvPr id="5937" name="Google Shape;5937;p6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0" name="Google Shape;5940;p68"/>
          <p:cNvGrpSpPr/>
          <p:nvPr/>
        </p:nvGrpSpPr>
        <p:grpSpPr>
          <a:xfrm>
            <a:off x="6303104" y="971806"/>
            <a:ext cx="1317459" cy="684168"/>
            <a:chOff x="238125" y="999450"/>
            <a:chExt cx="7140700" cy="3708225"/>
          </a:xfrm>
        </p:grpSpPr>
        <p:sp>
          <p:nvSpPr>
            <p:cNvPr id="5941" name="Google Shape;5941;p6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3" name="Shape 5953"/>
        <p:cNvGrpSpPr/>
        <p:nvPr/>
      </p:nvGrpSpPr>
      <p:grpSpPr>
        <a:xfrm>
          <a:off x="0" y="0"/>
          <a:ext cx="0" cy="0"/>
          <a:chOff x="0" y="0"/>
          <a:chExt cx="0" cy="0"/>
        </a:xfrm>
      </p:grpSpPr>
      <p:grpSp>
        <p:nvGrpSpPr>
          <p:cNvPr id="5954" name="Google Shape;5954;p69"/>
          <p:cNvGrpSpPr/>
          <p:nvPr/>
        </p:nvGrpSpPr>
        <p:grpSpPr>
          <a:xfrm>
            <a:off x="717025" y="967615"/>
            <a:ext cx="1636117" cy="1526144"/>
            <a:chOff x="729238" y="1179665"/>
            <a:chExt cx="1636117" cy="1526144"/>
          </a:xfrm>
        </p:grpSpPr>
        <p:grpSp>
          <p:nvGrpSpPr>
            <p:cNvPr id="5955" name="Google Shape;5955;p69"/>
            <p:cNvGrpSpPr/>
            <p:nvPr/>
          </p:nvGrpSpPr>
          <p:grpSpPr>
            <a:xfrm>
              <a:off x="729238" y="1179665"/>
              <a:ext cx="80700" cy="1526144"/>
              <a:chOff x="729238" y="1179665"/>
              <a:chExt cx="80700" cy="1526144"/>
            </a:xfrm>
          </p:grpSpPr>
          <p:sp>
            <p:nvSpPr>
              <p:cNvPr id="5956" name="Google Shape;5956;p6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9"/>
            <p:cNvGrpSpPr/>
            <p:nvPr/>
          </p:nvGrpSpPr>
          <p:grpSpPr>
            <a:xfrm>
              <a:off x="903098" y="1179665"/>
              <a:ext cx="80700" cy="1526144"/>
              <a:chOff x="903098" y="1179665"/>
              <a:chExt cx="80700" cy="1526144"/>
            </a:xfrm>
          </p:grpSpPr>
          <p:sp>
            <p:nvSpPr>
              <p:cNvPr id="5967" name="Google Shape;5967;p6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7" name="Google Shape;5977;p69"/>
            <p:cNvGrpSpPr/>
            <p:nvPr/>
          </p:nvGrpSpPr>
          <p:grpSpPr>
            <a:xfrm>
              <a:off x="1076958" y="1179665"/>
              <a:ext cx="80700" cy="1526144"/>
              <a:chOff x="1076958" y="1179665"/>
              <a:chExt cx="80700" cy="1526144"/>
            </a:xfrm>
          </p:grpSpPr>
          <p:sp>
            <p:nvSpPr>
              <p:cNvPr id="5978" name="Google Shape;5978;p6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69"/>
            <p:cNvGrpSpPr/>
            <p:nvPr/>
          </p:nvGrpSpPr>
          <p:grpSpPr>
            <a:xfrm>
              <a:off x="1247707" y="1179665"/>
              <a:ext cx="80700" cy="1526144"/>
              <a:chOff x="1247707" y="1179665"/>
              <a:chExt cx="80700" cy="1526144"/>
            </a:xfrm>
          </p:grpSpPr>
          <p:sp>
            <p:nvSpPr>
              <p:cNvPr id="5989" name="Google Shape;5989;p6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69"/>
            <p:cNvGrpSpPr/>
            <p:nvPr/>
          </p:nvGrpSpPr>
          <p:grpSpPr>
            <a:xfrm>
              <a:off x="1421567" y="1179665"/>
              <a:ext cx="80700" cy="1526144"/>
              <a:chOff x="1421567" y="1179665"/>
              <a:chExt cx="80700" cy="1526144"/>
            </a:xfrm>
          </p:grpSpPr>
          <p:sp>
            <p:nvSpPr>
              <p:cNvPr id="6000" name="Google Shape;6000;p6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69"/>
            <p:cNvGrpSpPr/>
            <p:nvPr/>
          </p:nvGrpSpPr>
          <p:grpSpPr>
            <a:xfrm>
              <a:off x="1592327" y="1179665"/>
              <a:ext cx="80700" cy="1526144"/>
              <a:chOff x="1592327" y="1179665"/>
              <a:chExt cx="80700" cy="1526144"/>
            </a:xfrm>
          </p:grpSpPr>
          <p:sp>
            <p:nvSpPr>
              <p:cNvPr id="6011" name="Google Shape;6011;p6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69"/>
            <p:cNvGrpSpPr/>
            <p:nvPr/>
          </p:nvGrpSpPr>
          <p:grpSpPr>
            <a:xfrm>
              <a:off x="1766187" y="1179665"/>
              <a:ext cx="80700" cy="1526144"/>
              <a:chOff x="1766187" y="1179665"/>
              <a:chExt cx="80700" cy="1526144"/>
            </a:xfrm>
          </p:grpSpPr>
          <p:sp>
            <p:nvSpPr>
              <p:cNvPr id="6022" name="Google Shape;6022;p6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69"/>
            <p:cNvGrpSpPr/>
            <p:nvPr/>
          </p:nvGrpSpPr>
          <p:grpSpPr>
            <a:xfrm>
              <a:off x="1936935" y="1179665"/>
              <a:ext cx="80700" cy="1526144"/>
              <a:chOff x="1936935" y="1179665"/>
              <a:chExt cx="80700" cy="1526144"/>
            </a:xfrm>
          </p:grpSpPr>
          <p:sp>
            <p:nvSpPr>
              <p:cNvPr id="6033" name="Google Shape;6033;p6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69"/>
            <p:cNvGrpSpPr/>
            <p:nvPr/>
          </p:nvGrpSpPr>
          <p:grpSpPr>
            <a:xfrm>
              <a:off x="2110795" y="1179665"/>
              <a:ext cx="80700" cy="1526144"/>
              <a:chOff x="2110795" y="1179665"/>
              <a:chExt cx="80700" cy="1526144"/>
            </a:xfrm>
          </p:grpSpPr>
          <p:sp>
            <p:nvSpPr>
              <p:cNvPr id="6044" name="Google Shape;6044;p6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4" name="Google Shape;6054;p69"/>
            <p:cNvGrpSpPr/>
            <p:nvPr/>
          </p:nvGrpSpPr>
          <p:grpSpPr>
            <a:xfrm>
              <a:off x="2284655" y="1179665"/>
              <a:ext cx="80700" cy="1526144"/>
              <a:chOff x="2284655" y="1179665"/>
              <a:chExt cx="80700" cy="1526144"/>
            </a:xfrm>
          </p:grpSpPr>
          <p:sp>
            <p:nvSpPr>
              <p:cNvPr id="6055" name="Google Shape;6055;p6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65" name="Google Shape;6065;p69"/>
          <p:cNvGrpSpPr/>
          <p:nvPr/>
        </p:nvGrpSpPr>
        <p:grpSpPr>
          <a:xfrm>
            <a:off x="2611692" y="986753"/>
            <a:ext cx="1364248" cy="1102133"/>
            <a:chOff x="2623904" y="1198803"/>
            <a:chExt cx="1364248" cy="1102133"/>
          </a:xfrm>
        </p:grpSpPr>
        <p:grpSp>
          <p:nvGrpSpPr>
            <p:cNvPr id="6066" name="Google Shape;6066;p69"/>
            <p:cNvGrpSpPr/>
            <p:nvPr/>
          </p:nvGrpSpPr>
          <p:grpSpPr>
            <a:xfrm>
              <a:off x="2623907" y="1198803"/>
              <a:ext cx="1364245" cy="273000"/>
              <a:chOff x="2623907" y="1198803"/>
              <a:chExt cx="1364245" cy="273000"/>
            </a:xfrm>
          </p:grpSpPr>
          <p:sp>
            <p:nvSpPr>
              <p:cNvPr id="6067" name="Google Shape;6067;p6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69"/>
            <p:cNvGrpSpPr/>
            <p:nvPr/>
          </p:nvGrpSpPr>
          <p:grpSpPr>
            <a:xfrm>
              <a:off x="2623904" y="1476964"/>
              <a:ext cx="1364245" cy="273000"/>
              <a:chOff x="2623904" y="1476964"/>
              <a:chExt cx="1364245" cy="273000"/>
            </a:xfrm>
          </p:grpSpPr>
          <p:sp>
            <p:nvSpPr>
              <p:cNvPr id="6073" name="Google Shape;6073;p6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69"/>
            <p:cNvGrpSpPr/>
            <p:nvPr/>
          </p:nvGrpSpPr>
          <p:grpSpPr>
            <a:xfrm>
              <a:off x="2623907" y="1749775"/>
              <a:ext cx="1364245" cy="273000"/>
              <a:chOff x="2623907" y="1749775"/>
              <a:chExt cx="1364245" cy="273000"/>
            </a:xfrm>
          </p:grpSpPr>
          <p:sp>
            <p:nvSpPr>
              <p:cNvPr id="6079" name="Google Shape;6079;p6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69"/>
            <p:cNvGrpSpPr/>
            <p:nvPr/>
          </p:nvGrpSpPr>
          <p:grpSpPr>
            <a:xfrm>
              <a:off x="2623904" y="2027936"/>
              <a:ext cx="1364245" cy="273000"/>
              <a:chOff x="2623904" y="2027936"/>
              <a:chExt cx="1364245" cy="273000"/>
            </a:xfrm>
          </p:grpSpPr>
          <p:sp>
            <p:nvSpPr>
              <p:cNvPr id="6085" name="Google Shape;6085;p6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0" name="Google Shape;6090;p69"/>
          <p:cNvGrpSpPr/>
          <p:nvPr/>
        </p:nvGrpSpPr>
        <p:grpSpPr>
          <a:xfrm>
            <a:off x="2601153" y="2445826"/>
            <a:ext cx="1387541" cy="159124"/>
            <a:chOff x="3200660" y="2180272"/>
            <a:chExt cx="2563824" cy="378237"/>
          </a:xfrm>
        </p:grpSpPr>
        <p:sp>
          <p:nvSpPr>
            <p:cNvPr id="6091" name="Google Shape;6091;p6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69"/>
          <p:cNvGrpSpPr/>
          <p:nvPr/>
        </p:nvGrpSpPr>
        <p:grpSpPr>
          <a:xfrm>
            <a:off x="2597677" y="2723590"/>
            <a:ext cx="1390502" cy="159625"/>
            <a:chOff x="3530150" y="2790075"/>
            <a:chExt cx="1962600" cy="225300"/>
          </a:xfrm>
        </p:grpSpPr>
        <p:sp>
          <p:nvSpPr>
            <p:cNvPr id="6110" name="Google Shape;6110;p6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69"/>
          <p:cNvGrpSpPr/>
          <p:nvPr/>
        </p:nvGrpSpPr>
        <p:grpSpPr>
          <a:xfrm>
            <a:off x="2597735" y="3001855"/>
            <a:ext cx="1411629" cy="154175"/>
            <a:chOff x="3558802" y="4011244"/>
            <a:chExt cx="1866000" cy="111600"/>
          </a:xfrm>
        </p:grpSpPr>
        <p:sp>
          <p:nvSpPr>
            <p:cNvPr id="6113" name="Google Shape;6113;p6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69"/>
          <p:cNvGrpSpPr/>
          <p:nvPr/>
        </p:nvGrpSpPr>
        <p:grpSpPr>
          <a:xfrm>
            <a:off x="2598023" y="2207425"/>
            <a:ext cx="1383503" cy="119761"/>
            <a:chOff x="3465975" y="2270258"/>
            <a:chExt cx="1986364" cy="171947"/>
          </a:xfrm>
        </p:grpSpPr>
        <p:sp>
          <p:nvSpPr>
            <p:cNvPr id="6116" name="Google Shape;6116;p6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69"/>
          <p:cNvGrpSpPr/>
          <p:nvPr/>
        </p:nvGrpSpPr>
        <p:grpSpPr>
          <a:xfrm>
            <a:off x="2609030" y="3571198"/>
            <a:ext cx="1369531" cy="195460"/>
            <a:chOff x="723300" y="4253549"/>
            <a:chExt cx="2276482" cy="324900"/>
          </a:xfrm>
        </p:grpSpPr>
        <p:sp>
          <p:nvSpPr>
            <p:cNvPr id="6125" name="Google Shape;6125;p6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69"/>
          <p:cNvGrpSpPr/>
          <p:nvPr/>
        </p:nvGrpSpPr>
        <p:grpSpPr>
          <a:xfrm>
            <a:off x="2598591" y="3272439"/>
            <a:ext cx="1389066" cy="180119"/>
            <a:chOff x="705948" y="3788465"/>
            <a:chExt cx="2308953" cy="299400"/>
          </a:xfrm>
        </p:grpSpPr>
        <p:sp>
          <p:nvSpPr>
            <p:cNvPr id="6131" name="Google Shape;6131;p6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9"/>
          <p:cNvGrpSpPr/>
          <p:nvPr/>
        </p:nvGrpSpPr>
        <p:grpSpPr>
          <a:xfrm>
            <a:off x="4195581" y="1876393"/>
            <a:ext cx="1433821" cy="191501"/>
            <a:chOff x="4273350" y="2088443"/>
            <a:chExt cx="1433821" cy="191501"/>
          </a:xfrm>
        </p:grpSpPr>
        <p:grpSp>
          <p:nvGrpSpPr>
            <p:cNvPr id="6137" name="Google Shape;6137;p69"/>
            <p:cNvGrpSpPr/>
            <p:nvPr/>
          </p:nvGrpSpPr>
          <p:grpSpPr>
            <a:xfrm>
              <a:off x="4273350" y="2088443"/>
              <a:ext cx="1433821" cy="0"/>
              <a:chOff x="5224975" y="2962250"/>
              <a:chExt cx="1544400" cy="0"/>
            </a:xfrm>
          </p:grpSpPr>
          <p:cxnSp>
            <p:nvCxnSpPr>
              <p:cNvPr id="6138" name="Google Shape;6138;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39" name="Google Shape;6139;p6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140" name="Google Shape;6140;p69"/>
            <p:cNvGrpSpPr/>
            <p:nvPr/>
          </p:nvGrpSpPr>
          <p:grpSpPr>
            <a:xfrm>
              <a:off x="4273350" y="2279944"/>
              <a:ext cx="1433821" cy="0"/>
              <a:chOff x="5224975" y="2962250"/>
              <a:chExt cx="1544400" cy="0"/>
            </a:xfrm>
          </p:grpSpPr>
          <p:cxnSp>
            <p:nvCxnSpPr>
              <p:cNvPr id="6141" name="Google Shape;6141;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42" name="Google Shape;6142;p6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143" name="Google Shape;6143;p69"/>
          <p:cNvGrpSpPr/>
          <p:nvPr/>
        </p:nvGrpSpPr>
        <p:grpSpPr>
          <a:xfrm>
            <a:off x="2646528" y="3885297"/>
            <a:ext cx="1304609" cy="294074"/>
            <a:chOff x="2658741" y="4097347"/>
            <a:chExt cx="1304609" cy="294074"/>
          </a:xfrm>
        </p:grpSpPr>
        <p:grpSp>
          <p:nvGrpSpPr>
            <p:cNvPr id="6144" name="Google Shape;6144;p69"/>
            <p:cNvGrpSpPr/>
            <p:nvPr/>
          </p:nvGrpSpPr>
          <p:grpSpPr>
            <a:xfrm>
              <a:off x="2658741" y="4097347"/>
              <a:ext cx="118572" cy="294074"/>
              <a:chOff x="3343310" y="4475555"/>
              <a:chExt cx="127717" cy="316753"/>
            </a:xfrm>
          </p:grpSpPr>
          <p:sp>
            <p:nvSpPr>
              <p:cNvPr id="6145" name="Google Shape;6145;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69"/>
            <p:cNvGrpSpPr/>
            <p:nvPr/>
          </p:nvGrpSpPr>
          <p:grpSpPr>
            <a:xfrm>
              <a:off x="3815519" y="4098388"/>
              <a:ext cx="147831" cy="291991"/>
              <a:chOff x="3527539" y="4476677"/>
              <a:chExt cx="159232" cy="314510"/>
            </a:xfrm>
          </p:grpSpPr>
          <p:sp>
            <p:nvSpPr>
              <p:cNvPr id="6148" name="Google Shape;6148;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69"/>
            <p:cNvGrpSpPr/>
            <p:nvPr/>
          </p:nvGrpSpPr>
          <p:grpSpPr>
            <a:xfrm>
              <a:off x="3511696" y="4098388"/>
              <a:ext cx="147831" cy="291991"/>
              <a:chOff x="3527539" y="4476677"/>
              <a:chExt cx="159232" cy="314510"/>
            </a:xfrm>
          </p:grpSpPr>
          <p:sp>
            <p:nvSpPr>
              <p:cNvPr id="6151" name="Google Shape;6151;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69"/>
            <p:cNvGrpSpPr/>
            <p:nvPr/>
          </p:nvGrpSpPr>
          <p:grpSpPr>
            <a:xfrm>
              <a:off x="3207874" y="4098388"/>
              <a:ext cx="147831" cy="291991"/>
              <a:chOff x="3527539" y="4476677"/>
              <a:chExt cx="159232" cy="314510"/>
            </a:xfrm>
          </p:grpSpPr>
          <p:sp>
            <p:nvSpPr>
              <p:cNvPr id="6154" name="Google Shape;6154;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69"/>
            <p:cNvGrpSpPr/>
            <p:nvPr/>
          </p:nvGrpSpPr>
          <p:grpSpPr>
            <a:xfrm>
              <a:off x="2933305" y="4097347"/>
              <a:ext cx="118572" cy="294074"/>
              <a:chOff x="3343310" y="4475555"/>
              <a:chExt cx="127717" cy="316753"/>
            </a:xfrm>
          </p:grpSpPr>
          <p:sp>
            <p:nvSpPr>
              <p:cNvPr id="6157" name="Google Shape;6157;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9" name="Google Shape;6159;p69"/>
          <p:cNvGrpSpPr/>
          <p:nvPr/>
        </p:nvGrpSpPr>
        <p:grpSpPr>
          <a:xfrm>
            <a:off x="4197136" y="963991"/>
            <a:ext cx="1430711" cy="751237"/>
            <a:chOff x="5159450" y="1919950"/>
            <a:chExt cx="1541050" cy="862500"/>
          </a:xfrm>
        </p:grpSpPr>
        <p:sp>
          <p:nvSpPr>
            <p:cNvPr id="6160" name="Google Shape;6160;p6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161" name="Google Shape;6161;p69"/>
            <p:cNvGrpSpPr/>
            <p:nvPr/>
          </p:nvGrpSpPr>
          <p:grpSpPr>
            <a:xfrm>
              <a:off x="5159450" y="1919950"/>
              <a:ext cx="1541050" cy="862500"/>
              <a:chOff x="5159450" y="1919950"/>
              <a:chExt cx="1541050" cy="862500"/>
            </a:xfrm>
          </p:grpSpPr>
          <p:cxnSp>
            <p:nvCxnSpPr>
              <p:cNvPr id="6162" name="Google Shape;6162;p6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163" name="Google Shape;6163;p6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164" name="Google Shape;6164;p69"/>
          <p:cNvGrpSpPr/>
          <p:nvPr/>
        </p:nvGrpSpPr>
        <p:grpSpPr>
          <a:xfrm>
            <a:off x="4245274" y="2227761"/>
            <a:ext cx="1334436" cy="967914"/>
            <a:chOff x="4294923" y="2439811"/>
            <a:chExt cx="1334436" cy="967914"/>
          </a:xfrm>
        </p:grpSpPr>
        <p:grpSp>
          <p:nvGrpSpPr>
            <p:cNvPr id="6165" name="Google Shape;6165;p69"/>
            <p:cNvGrpSpPr/>
            <p:nvPr/>
          </p:nvGrpSpPr>
          <p:grpSpPr>
            <a:xfrm>
              <a:off x="4960455" y="2469658"/>
              <a:ext cx="668904" cy="885524"/>
              <a:chOff x="4960455" y="2469658"/>
              <a:chExt cx="668904" cy="885524"/>
            </a:xfrm>
          </p:grpSpPr>
          <p:sp>
            <p:nvSpPr>
              <p:cNvPr id="6166" name="Google Shape;6166;p6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9"/>
            <p:cNvGrpSpPr/>
            <p:nvPr/>
          </p:nvGrpSpPr>
          <p:grpSpPr>
            <a:xfrm>
              <a:off x="4294923" y="2469658"/>
              <a:ext cx="668951" cy="885524"/>
              <a:chOff x="4294923" y="2469658"/>
              <a:chExt cx="668951" cy="885524"/>
            </a:xfrm>
          </p:grpSpPr>
          <p:sp>
            <p:nvSpPr>
              <p:cNvPr id="6173" name="Google Shape;6173;p6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9" name="Google Shape;6179;p6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69"/>
          <p:cNvGrpSpPr/>
          <p:nvPr/>
        </p:nvGrpSpPr>
        <p:grpSpPr>
          <a:xfrm>
            <a:off x="4231477" y="3282206"/>
            <a:ext cx="1430949" cy="897289"/>
            <a:chOff x="4351371" y="3547942"/>
            <a:chExt cx="1345130" cy="843475"/>
          </a:xfrm>
        </p:grpSpPr>
        <p:grpSp>
          <p:nvGrpSpPr>
            <p:cNvPr id="6181" name="Google Shape;6181;p69"/>
            <p:cNvGrpSpPr/>
            <p:nvPr/>
          </p:nvGrpSpPr>
          <p:grpSpPr>
            <a:xfrm>
              <a:off x="4351371" y="4209917"/>
              <a:ext cx="1345130" cy="181500"/>
              <a:chOff x="4351371" y="4209917"/>
              <a:chExt cx="1345130" cy="181500"/>
            </a:xfrm>
          </p:grpSpPr>
          <p:sp>
            <p:nvSpPr>
              <p:cNvPr id="6182" name="Google Shape;6182;p6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83" name="Google Shape;6183;p6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184" name="Google Shape;6184;p69"/>
            <p:cNvGrpSpPr/>
            <p:nvPr/>
          </p:nvGrpSpPr>
          <p:grpSpPr>
            <a:xfrm>
              <a:off x="4403010" y="3985221"/>
              <a:ext cx="1109518" cy="181500"/>
              <a:chOff x="4403010" y="3985221"/>
              <a:chExt cx="1109518" cy="181500"/>
            </a:xfrm>
          </p:grpSpPr>
          <p:sp>
            <p:nvSpPr>
              <p:cNvPr id="6185" name="Google Shape;6185;p6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86" name="Google Shape;6186;p6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187" name="Google Shape;6187;p69"/>
            <p:cNvGrpSpPr/>
            <p:nvPr/>
          </p:nvGrpSpPr>
          <p:grpSpPr>
            <a:xfrm>
              <a:off x="4618704" y="3766582"/>
              <a:ext cx="807858" cy="181500"/>
              <a:chOff x="4618704" y="3766582"/>
              <a:chExt cx="807858" cy="181500"/>
            </a:xfrm>
          </p:grpSpPr>
          <p:sp>
            <p:nvSpPr>
              <p:cNvPr id="6188" name="Google Shape;6188;p6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89" name="Google Shape;6189;p6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190" name="Google Shape;6190;p69"/>
            <p:cNvGrpSpPr/>
            <p:nvPr/>
          </p:nvGrpSpPr>
          <p:grpSpPr>
            <a:xfrm>
              <a:off x="4735238" y="3547942"/>
              <a:ext cx="462839" cy="181500"/>
              <a:chOff x="4735238" y="3547942"/>
              <a:chExt cx="462839" cy="181500"/>
            </a:xfrm>
          </p:grpSpPr>
          <p:sp>
            <p:nvSpPr>
              <p:cNvPr id="6191" name="Google Shape;6191;p6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92" name="Google Shape;6192;p6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93" name="Google Shape;6193;p69"/>
          <p:cNvGrpSpPr/>
          <p:nvPr/>
        </p:nvGrpSpPr>
        <p:grpSpPr>
          <a:xfrm>
            <a:off x="7407835" y="2217530"/>
            <a:ext cx="1020955" cy="928853"/>
            <a:chOff x="926675" y="238125"/>
            <a:chExt cx="5755100" cy="5232975"/>
          </a:xfrm>
        </p:grpSpPr>
        <p:sp>
          <p:nvSpPr>
            <p:cNvPr id="6194" name="Google Shape;6194;p6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8" name="Google Shape;6198;p69"/>
          <p:cNvGrpSpPr/>
          <p:nvPr/>
        </p:nvGrpSpPr>
        <p:grpSpPr>
          <a:xfrm>
            <a:off x="715208" y="2616265"/>
            <a:ext cx="1695374" cy="1560837"/>
            <a:chOff x="727421" y="2828315"/>
            <a:chExt cx="1695374" cy="1560837"/>
          </a:xfrm>
        </p:grpSpPr>
        <p:grpSp>
          <p:nvGrpSpPr>
            <p:cNvPr id="6199" name="Google Shape;6199;p69"/>
            <p:cNvGrpSpPr/>
            <p:nvPr/>
          </p:nvGrpSpPr>
          <p:grpSpPr>
            <a:xfrm>
              <a:off x="727421" y="2828315"/>
              <a:ext cx="1695374" cy="1560837"/>
              <a:chOff x="734799" y="2782450"/>
              <a:chExt cx="1571100" cy="1577400"/>
            </a:xfrm>
          </p:grpSpPr>
          <p:cxnSp>
            <p:nvCxnSpPr>
              <p:cNvPr id="6200" name="Google Shape;6200;p6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201" name="Google Shape;6201;p6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202" name="Google Shape;6202;p69"/>
            <p:cNvGrpSpPr/>
            <p:nvPr/>
          </p:nvGrpSpPr>
          <p:grpSpPr>
            <a:xfrm>
              <a:off x="819108" y="2882501"/>
              <a:ext cx="1556791" cy="1426186"/>
              <a:chOff x="819108" y="2882501"/>
              <a:chExt cx="1556791" cy="1426186"/>
            </a:xfrm>
          </p:grpSpPr>
          <p:grpSp>
            <p:nvGrpSpPr>
              <p:cNvPr id="6203" name="Google Shape;6203;p69"/>
              <p:cNvGrpSpPr/>
              <p:nvPr/>
            </p:nvGrpSpPr>
            <p:grpSpPr>
              <a:xfrm>
                <a:off x="819108" y="2882501"/>
                <a:ext cx="103104" cy="1426186"/>
                <a:chOff x="4674013" y="3100904"/>
                <a:chExt cx="122758" cy="1698043"/>
              </a:xfrm>
            </p:grpSpPr>
            <p:sp>
              <p:nvSpPr>
                <p:cNvPr id="6204" name="Google Shape;6204;p6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69"/>
              <p:cNvGrpSpPr/>
              <p:nvPr/>
            </p:nvGrpSpPr>
            <p:grpSpPr>
              <a:xfrm>
                <a:off x="1062475" y="2882501"/>
                <a:ext cx="103104" cy="1426186"/>
                <a:chOff x="4940438" y="3100904"/>
                <a:chExt cx="122758" cy="1698043"/>
              </a:xfrm>
            </p:grpSpPr>
            <p:sp>
              <p:nvSpPr>
                <p:cNvPr id="6212" name="Google Shape;6212;p6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69"/>
              <p:cNvGrpSpPr/>
              <p:nvPr/>
            </p:nvGrpSpPr>
            <p:grpSpPr>
              <a:xfrm>
                <a:off x="1299324" y="2882501"/>
                <a:ext cx="103104" cy="1426186"/>
                <a:chOff x="5206863" y="3100904"/>
                <a:chExt cx="122758" cy="1698043"/>
              </a:xfrm>
            </p:grpSpPr>
            <p:sp>
              <p:nvSpPr>
                <p:cNvPr id="6220" name="Google Shape;6220;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69"/>
              <p:cNvGrpSpPr/>
              <p:nvPr/>
            </p:nvGrpSpPr>
            <p:grpSpPr>
              <a:xfrm>
                <a:off x="1786057" y="2882501"/>
                <a:ext cx="103104" cy="1426186"/>
                <a:chOff x="6006138" y="3143629"/>
                <a:chExt cx="122758" cy="1698043"/>
              </a:xfrm>
            </p:grpSpPr>
            <p:sp>
              <p:nvSpPr>
                <p:cNvPr id="6228" name="Google Shape;6228;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69"/>
              <p:cNvGrpSpPr/>
              <p:nvPr/>
            </p:nvGrpSpPr>
            <p:grpSpPr>
              <a:xfrm>
                <a:off x="2029422" y="2882501"/>
                <a:ext cx="103104" cy="1426186"/>
                <a:chOff x="6805413" y="3100904"/>
                <a:chExt cx="122758" cy="1698043"/>
              </a:xfrm>
            </p:grpSpPr>
            <p:sp>
              <p:nvSpPr>
                <p:cNvPr id="6236" name="Google Shape;6236;p6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69"/>
              <p:cNvGrpSpPr/>
              <p:nvPr/>
            </p:nvGrpSpPr>
            <p:grpSpPr>
              <a:xfrm>
                <a:off x="2272795" y="2882501"/>
                <a:ext cx="103104" cy="1426186"/>
                <a:chOff x="5206863" y="3100904"/>
                <a:chExt cx="122758" cy="1698043"/>
              </a:xfrm>
            </p:grpSpPr>
            <p:sp>
              <p:nvSpPr>
                <p:cNvPr id="6244" name="Google Shape;6244;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69"/>
              <p:cNvGrpSpPr/>
              <p:nvPr/>
            </p:nvGrpSpPr>
            <p:grpSpPr>
              <a:xfrm>
                <a:off x="1542694" y="2882501"/>
                <a:ext cx="103104" cy="1426186"/>
                <a:chOff x="6006138" y="3143629"/>
                <a:chExt cx="122758" cy="1698043"/>
              </a:xfrm>
            </p:grpSpPr>
            <p:sp>
              <p:nvSpPr>
                <p:cNvPr id="6252" name="Google Shape;6252;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59" name="Google Shape;6259;p69"/>
          <p:cNvGrpSpPr/>
          <p:nvPr/>
        </p:nvGrpSpPr>
        <p:grpSpPr>
          <a:xfrm>
            <a:off x="5671259" y="3305987"/>
            <a:ext cx="2749952" cy="870677"/>
            <a:chOff x="238125" y="1725700"/>
            <a:chExt cx="7139025" cy="2260325"/>
          </a:xfrm>
        </p:grpSpPr>
        <p:sp>
          <p:nvSpPr>
            <p:cNvPr id="6260" name="Google Shape;6260;p6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69"/>
          <p:cNvGrpSpPr/>
          <p:nvPr/>
        </p:nvGrpSpPr>
        <p:grpSpPr>
          <a:xfrm>
            <a:off x="5941423" y="2247733"/>
            <a:ext cx="1105452" cy="916747"/>
            <a:chOff x="5249100" y="1210600"/>
            <a:chExt cx="3502700" cy="2904775"/>
          </a:xfrm>
        </p:grpSpPr>
        <p:sp>
          <p:nvSpPr>
            <p:cNvPr id="6271" name="Google Shape;6271;p6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5" name="Google Shape;6275;p6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276" name="Google Shape;6276;p6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277" name="Google Shape;6277;p6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278" name="Google Shape;6278;p6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279" name="Google Shape;6279;p6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69"/>
          <p:cNvGrpSpPr/>
          <p:nvPr/>
        </p:nvGrpSpPr>
        <p:grpSpPr>
          <a:xfrm>
            <a:off x="7123971" y="967151"/>
            <a:ext cx="1304650" cy="1124856"/>
            <a:chOff x="7287122" y="1165658"/>
            <a:chExt cx="1219413" cy="1051365"/>
          </a:xfrm>
        </p:grpSpPr>
        <p:grpSp>
          <p:nvGrpSpPr>
            <p:cNvPr id="6281" name="Google Shape;6281;p69"/>
            <p:cNvGrpSpPr/>
            <p:nvPr/>
          </p:nvGrpSpPr>
          <p:grpSpPr>
            <a:xfrm>
              <a:off x="7287122" y="1969723"/>
              <a:ext cx="1219413" cy="247300"/>
              <a:chOff x="7287122" y="1969723"/>
              <a:chExt cx="1219413" cy="247300"/>
            </a:xfrm>
          </p:grpSpPr>
          <p:sp>
            <p:nvSpPr>
              <p:cNvPr id="6282" name="Google Shape;6282;p6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3" name="Google Shape;6283;p69"/>
              <p:cNvGrpSpPr/>
              <p:nvPr/>
            </p:nvGrpSpPr>
            <p:grpSpPr>
              <a:xfrm>
                <a:off x="7287122" y="2063892"/>
                <a:ext cx="1151753" cy="73428"/>
                <a:chOff x="7287122" y="2063892"/>
                <a:chExt cx="1151753" cy="73428"/>
              </a:xfrm>
            </p:grpSpPr>
            <p:sp>
              <p:nvSpPr>
                <p:cNvPr id="6284" name="Google Shape;6284;p6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85" name="Google Shape;6285;p6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286" name="Google Shape;6286;p69"/>
            <p:cNvGrpSpPr/>
            <p:nvPr/>
          </p:nvGrpSpPr>
          <p:grpSpPr>
            <a:xfrm>
              <a:off x="7287122" y="1712201"/>
              <a:ext cx="1219403" cy="246767"/>
              <a:chOff x="7287122" y="1712201"/>
              <a:chExt cx="1219403" cy="246767"/>
            </a:xfrm>
          </p:grpSpPr>
          <p:sp>
            <p:nvSpPr>
              <p:cNvPr id="6287" name="Google Shape;6287;p6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8" name="Google Shape;6288;p69"/>
              <p:cNvGrpSpPr/>
              <p:nvPr/>
            </p:nvGrpSpPr>
            <p:grpSpPr>
              <a:xfrm>
                <a:off x="7287122" y="1842861"/>
                <a:ext cx="1005303" cy="73419"/>
                <a:chOff x="7287122" y="1842861"/>
                <a:chExt cx="1005303" cy="73419"/>
              </a:xfrm>
            </p:grpSpPr>
            <p:sp>
              <p:nvSpPr>
                <p:cNvPr id="6289" name="Google Shape;6289;p6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90" name="Google Shape;6290;p6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291" name="Google Shape;6291;p69"/>
            <p:cNvGrpSpPr/>
            <p:nvPr/>
          </p:nvGrpSpPr>
          <p:grpSpPr>
            <a:xfrm>
              <a:off x="7287122" y="1447520"/>
              <a:ext cx="1219403" cy="286667"/>
              <a:chOff x="7287122" y="1447520"/>
              <a:chExt cx="1219403" cy="286667"/>
            </a:xfrm>
          </p:grpSpPr>
          <p:sp>
            <p:nvSpPr>
              <p:cNvPr id="6292" name="Google Shape;6292;p6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3" name="Google Shape;6293;p69"/>
              <p:cNvGrpSpPr/>
              <p:nvPr/>
            </p:nvGrpSpPr>
            <p:grpSpPr>
              <a:xfrm>
                <a:off x="7287122" y="1581977"/>
                <a:ext cx="852803" cy="73428"/>
                <a:chOff x="7287122" y="1581977"/>
                <a:chExt cx="852803" cy="73428"/>
              </a:xfrm>
            </p:grpSpPr>
            <p:sp>
              <p:nvSpPr>
                <p:cNvPr id="6294" name="Google Shape;6294;p6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95" name="Google Shape;6295;p6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296" name="Google Shape;6296;p69"/>
            <p:cNvGrpSpPr/>
            <p:nvPr/>
          </p:nvGrpSpPr>
          <p:grpSpPr>
            <a:xfrm>
              <a:off x="7287122" y="1165658"/>
              <a:ext cx="1219403" cy="344253"/>
              <a:chOff x="7287122" y="1165658"/>
              <a:chExt cx="1219403" cy="344253"/>
            </a:xfrm>
          </p:grpSpPr>
          <p:sp>
            <p:nvSpPr>
              <p:cNvPr id="6297" name="Google Shape;6297;p6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8" name="Google Shape;6298;p69"/>
              <p:cNvGrpSpPr/>
              <p:nvPr/>
            </p:nvGrpSpPr>
            <p:grpSpPr>
              <a:xfrm>
                <a:off x="7287122" y="1341025"/>
                <a:ext cx="695703" cy="73419"/>
                <a:chOff x="7287122" y="1341025"/>
                <a:chExt cx="695703" cy="73419"/>
              </a:xfrm>
            </p:grpSpPr>
            <p:sp>
              <p:nvSpPr>
                <p:cNvPr id="6299" name="Google Shape;6299;p6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0" name="Google Shape;6300;p6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301" name="Google Shape;6301;p69"/>
          <p:cNvGrpSpPr/>
          <p:nvPr/>
        </p:nvGrpSpPr>
        <p:grpSpPr>
          <a:xfrm>
            <a:off x="5790463" y="973174"/>
            <a:ext cx="1397729" cy="1098540"/>
            <a:chOff x="5900602" y="1193063"/>
            <a:chExt cx="1299851" cy="1021707"/>
          </a:xfrm>
        </p:grpSpPr>
        <p:grpSp>
          <p:nvGrpSpPr>
            <p:cNvPr id="6302" name="Google Shape;6302;p69"/>
            <p:cNvGrpSpPr/>
            <p:nvPr/>
          </p:nvGrpSpPr>
          <p:grpSpPr>
            <a:xfrm>
              <a:off x="6520337" y="1193063"/>
              <a:ext cx="341815" cy="799959"/>
              <a:chOff x="6520337" y="1193063"/>
              <a:chExt cx="341815" cy="799959"/>
            </a:xfrm>
          </p:grpSpPr>
          <p:grpSp>
            <p:nvGrpSpPr>
              <p:cNvPr id="6303" name="Google Shape;6303;p69"/>
              <p:cNvGrpSpPr/>
              <p:nvPr/>
            </p:nvGrpSpPr>
            <p:grpSpPr>
              <a:xfrm>
                <a:off x="6520337" y="1589527"/>
                <a:ext cx="213950" cy="403494"/>
                <a:chOff x="6520337" y="1589527"/>
                <a:chExt cx="213950" cy="403494"/>
              </a:xfrm>
            </p:grpSpPr>
            <p:sp>
              <p:nvSpPr>
                <p:cNvPr id="6304" name="Google Shape;6304;p6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69"/>
              <p:cNvGrpSpPr/>
              <p:nvPr/>
            </p:nvGrpSpPr>
            <p:grpSpPr>
              <a:xfrm>
                <a:off x="6577204" y="1193063"/>
                <a:ext cx="284947" cy="464512"/>
                <a:chOff x="6577204" y="1193063"/>
                <a:chExt cx="284947" cy="464512"/>
              </a:xfrm>
            </p:grpSpPr>
            <p:sp>
              <p:nvSpPr>
                <p:cNvPr id="6307" name="Google Shape;6307;p6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8" name="Google Shape;6308;p6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309" name="Google Shape;6309;p69"/>
            <p:cNvGrpSpPr/>
            <p:nvPr/>
          </p:nvGrpSpPr>
          <p:grpSpPr>
            <a:xfrm>
              <a:off x="6238903" y="1193063"/>
              <a:ext cx="300475" cy="900152"/>
              <a:chOff x="6238903" y="1193063"/>
              <a:chExt cx="300475" cy="900152"/>
            </a:xfrm>
          </p:grpSpPr>
          <p:grpSp>
            <p:nvGrpSpPr>
              <p:cNvPr id="6310" name="Google Shape;6310;p69"/>
              <p:cNvGrpSpPr/>
              <p:nvPr/>
            </p:nvGrpSpPr>
            <p:grpSpPr>
              <a:xfrm>
                <a:off x="6290865" y="1489315"/>
                <a:ext cx="248514" cy="603900"/>
                <a:chOff x="6290865" y="1489315"/>
                <a:chExt cx="248514" cy="603900"/>
              </a:xfrm>
            </p:grpSpPr>
            <p:sp>
              <p:nvSpPr>
                <p:cNvPr id="6311" name="Google Shape;6311;p6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3" name="Google Shape;6313;p69"/>
              <p:cNvGrpSpPr/>
              <p:nvPr/>
            </p:nvGrpSpPr>
            <p:grpSpPr>
              <a:xfrm>
                <a:off x="6238903" y="1193063"/>
                <a:ext cx="284947" cy="333087"/>
                <a:chOff x="6238903" y="1193063"/>
                <a:chExt cx="284947" cy="333087"/>
              </a:xfrm>
            </p:grpSpPr>
            <p:sp>
              <p:nvSpPr>
                <p:cNvPr id="6314" name="Google Shape;6314;p6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5" name="Google Shape;6315;p6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316" name="Google Shape;6316;p69"/>
            <p:cNvGrpSpPr/>
            <p:nvPr/>
          </p:nvGrpSpPr>
          <p:grpSpPr>
            <a:xfrm>
              <a:off x="5900602" y="1193063"/>
              <a:ext cx="444345" cy="1021707"/>
              <a:chOff x="5900602" y="1193063"/>
              <a:chExt cx="444345" cy="1021707"/>
            </a:xfrm>
          </p:grpSpPr>
          <p:grpSp>
            <p:nvGrpSpPr>
              <p:cNvPr id="6317" name="Google Shape;6317;p69"/>
              <p:cNvGrpSpPr/>
              <p:nvPr/>
            </p:nvGrpSpPr>
            <p:grpSpPr>
              <a:xfrm>
                <a:off x="6046501" y="1367785"/>
                <a:ext cx="298446" cy="846986"/>
                <a:chOff x="6046501" y="1367785"/>
                <a:chExt cx="298446" cy="846986"/>
              </a:xfrm>
            </p:grpSpPr>
            <p:sp>
              <p:nvSpPr>
                <p:cNvPr id="6318" name="Google Shape;6318;p6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9"/>
              <p:cNvGrpSpPr/>
              <p:nvPr/>
            </p:nvGrpSpPr>
            <p:grpSpPr>
              <a:xfrm>
                <a:off x="5900602" y="1193063"/>
                <a:ext cx="284947" cy="182312"/>
                <a:chOff x="5900602" y="1193063"/>
                <a:chExt cx="284947" cy="182312"/>
              </a:xfrm>
            </p:grpSpPr>
            <p:sp>
              <p:nvSpPr>
                <p:cNvPr id="6321" name="Google Shape;6321;p6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2" name="Google Shape;6322;p6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323" name="Google Shape;6323;p69"/>
            <p:cNvGrpSpPr/>
            <p:nvPr/>
          </p:nvGrpSpPr>
          <p:grpSpPr>
            <a:xfrm>
              <a:off x="6738300" y="1193063"/>
              <a:ext cx="462153" cy="707634"/>
              <a:chOff x="6738300" y="1193063"/>
              <a:chExt cx="462153" cy="707634"/>
            </a:xfrm>
          </p:grpSpPr>
          <p:grpSp>
            <p:nvGrpSpPr>
              <p:cNvPr id="6324" name="Google Shape;6324;p69"/>
              <p:cNvGrpSpPr/>
              <p:nvPr/>
            </p:nvGrpSpPr>
            <p:grpSpPr>
              <a:xfrm>
                <a:off x="6915505" y="1193063"/>
                <a:ext cx="284947" cy="597387"/>
                <a:chOff x="6915505" y="1193063"/>
                <a:chExt cx="284947" cy="597387"/>
              </a:xfrm>
            </p:grpSpPr>
            <p:sp>
              <p:nvSpPr>
                <p:cNvPr id="6325" name="Google Shape;6325;p6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6" name="Google Shape;6326;p6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327" name="Google Shape;6327;p69"/>
              <p:cNvGrpSpPr/>
              <p:nvPr/>
            </p:nvGrpSpPr>
            <p:grpSpPr>
              <a:xfrm>
                <a:off x="6738300" y="1684725"/>
                <a:ext cx="230066" cy="215971"/>
                <a:chOff x="6738300" y="1684725"/>
                <a:chExt cx="230066" cy="215971"/>
              </a:xfrm>
            </p:grpSpPr>
            <p:sp>
              <p:nvSpPr>
                <p:cNvPr id="6328" name="Google Shape;6328;p6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 name="Shape 396"/>
        <p:cNvGrpSpPr/>
        <p:nvPr/>
      </p:nvGrpSpPr>
      <p:grpSpPr>
        <a:xfrm>
          <a:off x="0" y="0"/>
          <a:ext cx="0" cy="0"/>
          <a:chOff x="0" y="0"/>
          <a:chExt cx="0" cy="0"/>
        </a:xfrm>
      </p:grpSpPr>
      <p:sp>
        <p:nvSpPr>
          <p:cNvPr id="397" name="Google Shape;397;p34"/>
          <p:cNvSpPr/>
          <p:nvPr/>
        </p:nvSpPr>
        <p:spPr>
          <a:xfrm flipH="1" rot="10485571">
            <a:off x="4799432" y="1496063"/>
            <a:ext cx="973152" cy="882697"/>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4"/>
          <p:cNvSpPr/>
          <p:nvPr/>
        </p:nvSpPr>
        <p:spPr>
          <a:xfrm flipH="1" rot="-314429">
            <a:off x="4799432" y="2884813"/>
            <a:ext cx="973152" cy="882697"/>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4"/>
          <p:cNvSpPr/>
          <p:nvPr/>
        </p:nvSpPr>
        <p:spPr>
          <a:xfrm rot="-10485571">
            <a:off x="923280" y="2897435"/>
            <a:ext cx="973152" cy="882697"/>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4"/>
          <p:cNvSpPr/>
          <p:nvPr/>
        </p:nvSpPr>
        <p:spPr>
          <a:xfrm rot="314429">
            <a:off x="923280" y="1508685"/>
            <a:ext cx="973152" cy="882697"/>
          </a:xfrm>
          <a:prstGeom prst="cloud">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402" name="Google Shape;402;p34"/>
          <p:cNvSpPr txBox="1"/>
          <p:nvPr>
            <p:ph idx="2" type="title"/>
          </p:nvPr>
        </p:nvSpPr>
        <p:spPr>
          <a:xfrm>
            <a:off x="2136288" y="1368525"/>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403" name="Google Shape;403;p34"/>
          <p:cNvSpPr txBox="1"/>
          <p:nvPr>
            <p:ph idx="1" type="subTitle"/>
          </p:nvPr>
        </p:nvSpPr>
        <p:spPr>
          <a:xfrm>
            <a:off x="2136288" y="18502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404" name="Google Shape;404;p34"/>
          <p:cNvSpPr txBox="1"/>
          <p:nvPr>
            <p:ph idx="5" type="title"/>
          </p:nvPr>
        </p:nvSpPr>
        <p:spPr>
          <a:xfrm>
            <a:off x="2136288" y="2801925"/>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a:t>
            </a:r>
            <a:r>
              <a:rPr lang="en"/>
              <a:t> </a:t>
            </a:r>
            <a:r>
              <a:rPr lang="en"/>
              <a:t>analysis</a:t>
            </a:r>
            <a:endParaRPr/>
          </a:p>
        </p:txBody>
      </p:sp>
      <p:sp>
        <p:nvSpPr>
          <p:cNvPr id="405" name="Google Shape;405;p34"/>
          <p:cNvSpPr txBox="1"/>
          <p:nvPr>
            <p:ph idx="6" type="subTitle"/>
          </p:nvPr>
        </p:nvSpPr>
        <p:spPr>
          <a:xfrm>
            <a:off x="2136288" y="32836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406" name="Google Shape;406;p34"/>
          <p:cNvSpPr txBox="1"/>
          <p:nvPr>
            <p:ph idx="9" type="title"/>
          </p:nvPr>
        </p:nvSpPr>
        <p:spPr>
          <a:xfrm>
            <a:off x="805950" y="1514625"/>
            <a:ext cx="11559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07" name="Google Shape;407;p34"/>
          <p:cNvSpPr txBox="1"/>
          <p:nvPr>
            <p:ph idx="13" type="title"/>
          </p:nvPr>
        </p:nvSpPr>
        <p:spPr>
          <a:xfrm>
            <a:off x="4711500" y="1514625"/>
            <a:ext cx="11559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08" name="Google Shape;408;p34"/>
          <p:cNvSpPr txBox="1"/>
          <p:nvPr>
            <p:ph idx="14" type="title"/>
          </p:nvPr>
        </p:nvSpPr>
        <p:spPr>
          <a:xfrm>
            <a:off x="805950" y="2954325"/>
            <a:ext cx="11559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09" name="Google Shape;409;p34"/>
          <p:cNvSpPr txBox="1"/>
          <p:nvPr>
            <p:ph idx="15" type="title"/>
          </p:nvPr>
        </p:nvSpPr>
        <p:spPr>
          <a:xfrm>
            <a:off x="4711500" y="2954325"/>
            <a:ext cx="11559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410" name="Google Shape;410;p34"/>
          <p:cNvSpPr txBox="1"/>
          <p:nvPr>
            <p:ph idx="3" type="title"/>
          </p:nvPr>
        </p:nvSpPr>
        <p:spPr>
          <a:xfrm>
            <a:off x="6041857" y="1368525"/>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411" name="Google Shape;411;p34"/>
          <p:cNvSpPr txBox="1"/>
          <p:nvPr>
            <p:ph idx="4" type="subTitle"/>
          </p:nvPr>
        </p:nvSpPr>
        <p:spPr>
          <a:xfrm>
            <a:off x="6041857" y="18502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sp>
        <p:nvSpPr>
          <p:cNvPr id="412" name="Google Shape;412;p34"/>
          <p:cNvSpPr txBox="1"/>
          <p:nvPr>
            <p:ph idx="7" type="title"/>
          </p:nvPr>
        </p:nvSpPr>
        <p:spPr>
          <a:xfrm>
            <a:off x="6041857" y="2801925"/>
            <a:ext cx="23055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a:t>
            </a:r>
            <a:endParaRPr/>
          </a:p>
        </p:txBody>
      </p:sp>
      <p:sp>
        <p:nvSpPr>
          <p:cNvPr id="413" name="Google Shape;413;p34"/>
          <p:cNvSpPr txBox="1"/>
          <p:nvPr>
            <p:ph idx="8" type="subTitle"/>
          </p:nvPr>
        </p:nvSpPr>
        <p:spPr>
          <a:xfrm>
            <a:off x="6041857" y="32836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a:t>
            </a:r>
            <a:r>
              <a:rPr lang="en"/>
              <a:t>can</a:t>
            </a:r>
            <a:r>
              <a:rPr lang="en"/>
              <a:t> describe the topic of the section here</a:t>
            </a:r>
            <a:endParaRPr/>
          </a:p>
        </p:txBody>
      </p:sp>
      <p:grpSp>
        <p:nvGrpSpPr>
          <p:cNvPr id="414" name="Google Shape;414;p34"/>
          <p:cNvGrpSpPr/>
          <p:nvPr/>
        </p:nvGrpSpPr>
        <p:grpSpPr>
          <a:xfrm rot="899877">
            <a:off x="1753064" y="365034"/>
            <a:ext cx="598000" cy="732230"/>
            <a:chOff x="6201500" y="1758888"/>
            <a:chExt cx="434700" cy="532275"/>
          </a:xfrm>
        </p:grpSpPr>
        <p:sp>
          <p:nvSpPr>
            <p:cNvPr id="415" name="Google Shape;415;p34"/>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4"/>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4"/>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4"/>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33" name="Shape 6333"/>
        <p:cNvGrpSpPr/>
        <p:nvPr/>
      </p:nvGrpSpPr>
      <p:grpSpPr>
        <a:xfrm>
          <a:off x="0" y="0"/>
          <a:ext cx="0" cy="0"/>
          <a:chOff x="0" y="0"/>
          <a:chExt cx="0" cy="0"/>
        </a:xfrm>
      </p:grpSpPr>
      <p:grpSp>
        <p:nvGrpSpPr>
          <p:cNvPr id="6334" name="Google Shape;6334;p70"/>
          <p:cNvGrpSpPr/>
          <p:nvPr/>
        </p:nvGrpSpPr>
        <p:grpSpPr>
          <a:xfrm>
            <a:off x="829359" y="2307635"/>
            <a:ext cx="339235" cy="298186"/>
            <a:chOff x="898875" y="244725"/>
            <a:chExt cx="481800" cy="423500"/>
          </a:xfrm>
        </p:grpSpPr>
        <p:sp>
          <p:nvSpPr>
            <p:cNvPr id="6335" name="Google Shape;6335;p70"/>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6" name="Google Shape;6336;p70"/>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7" name="Google Shape;6337;p70"/>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8" name="Google Shape;6338;p70"/>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9" name="Google Shape;6339;p70"/>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0" name="Google Shape;6340;p70"/>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1" name="Google Shape;6341;p70"/>
          <p:cNvGrpSpPr/>
          <p:nvPr/>
        </p:nvGrpSpPr>
        <p:grpSpPr>
          <a:xfrm>
            <a:off x="1267741" y="2287103"/>
            <a:ext cx="298169" cy="339253"/>
            <a:chOff x="1529350" y="258825"/>
            <a:chExt cx="423475" cy="481825"/>
          </a:xfrm>
        </p:grpSpPr>
        <p:sp>
          <p:nvSpPr>
            <p:cNvPr id="6342" name="Google Shape;6342;p70"/>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3" name="Google Shape;6343;p70"/>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4" name="Google Shape;6344;p70"/>
          <p:cNvGrpSpPr/>
          <p:nvPr/>
        </p:nvGrpSpPr>
        <p:grpSpPr>
          <a:xfrm>
            <a:off x="1660716" y="2367273"/>
            <a:ext cx="340890" cy="178912"/>
            <a:chOff x="2084325" y="363300"/>
            <a:chExt cx="484150" cy="254100"/>
          </a:xfrm>
        </p:grpSpPr>
        <p:sp>
          <p:nvSpPr>
            <p:cNvPr id="6345" name="Google Shape;6345;p70"/>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6" name="Google Shape;6346;p70"/>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7" name="Google Shape;6347;p70"/>
          <p:cNvGrpSpPr/>
          <p:nvPr/>
        </p:nvGrpSpPr>
        <p:grpSpPr>
          <a:xfrm>
            <a:off x="2110011" y="2287102"/>
            <a:ext cx="298169" cy="339253"/>
            <a:chOff x="2707500" y="249400"/>
            <a:chExt cx="423475" cy="481825"/>
          </a:xfrm>
        </p:grpSpPr>
        <p:sp>
          <p:nvSpPr>
            <p:cNvPr id="6348" name="Google Shape;6348;p70"/>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9" name="Google Shape;6349;p70"/>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0" name="Google Shape;6350;p70"/>
          <p:cNvGrpSpPr/>
          <p:nvPr/>
        </p:nvGrpSpPr>
        <p:grpSpPr>
          <a:xfrm>
            <a:off x="2523626" y="2287428"/>
            <a:ext cx="305386" cy="338602"/>
            <a:chOff x="3300325" y="249875"/>
            <a:chExt cx="433725" cy="480900"/>
          </a:xfrm>
        </p:grpSpPr>
        <p:sp>
          <p:nvSpPr>
            <p:cNvPr id="6351" name="Google Shape;6351;p70"/>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2" name="Google Shape;6352;p70"/>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3" name="Google Shape;6353;p70"/>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4" name="Google Shape;6354;p70"/>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5" name="Google Shape;6355;p70"/>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6" name="Google Shape;6356;p70"/>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7" name="Google Shape;6357;p70"/>
          <p:cNvGrpSpPr/>
          <p:nvPr/>
        </p:nvGrpSpPr>
        <p:grpSpPr>
          <a:xfrm>
            <a:off x="2912712" y="2287349"/>
            <a:ext cx="352349" cy="338760"/>
            <a:chOff x="3854700" y="249750"/>
            <a:chExt cx="500425" cy="481125"/>
          </a:xfrm>
        </p:grpSpPr>
        <p:sp>
          <p:nvSpPr>
            <p:cNvPr id="6358" name="Google Shape;6358;p70"/>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9" name="Google Shape;6359;p70"/>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0" name="Google Shape;6360;p70"/>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1" name="Google Shape;6361;p70"/>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2" name="Google Shape;6362;p70"/>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3" name="Google Shape;6363;p70"/>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4" name="Google Shape;6364;p70"/>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5" name="Google Shape;6365;p70"/>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6" name="Google Shape;6366;p70"/>
          <p:cNvGrpSpPr/>
          <p:nvPr/>
        </p:nvGrpSpPr>
        <p:grpSpPr>
          <a:xfrm>
            <a:off x="3330701" y="2287349"/>
            <a:ext cx="352349" cy="338760"/>
            <a:chOff x="4447550" y="249750"/>
            <a:chExt cx="500425" cy="481125"/>
          </a:xfrm>
        </p:grpSpPr>
        <p:sp>
          <p:nvSpPr>
            <p:cNvPr id="6367" name="Google Shape;6367;p70"/>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8" name="Google Shape;6368;p70"/>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9" name="Google Shape;6369;p70"/>
          <p:cNvGrpSpPr/>
          <p:nvPr/>
        </p:nvGrpSpPr>
        <p:grpSpPr>
          <a:xfrm>
            <a:off x="3759902" y="2287102"/>
            <a:ext cx="339253" cy="339253"/>
            <a:chOff x="5049725" y="249400"/>
            <a:chExt cx="481825" cy="481825"/>
          </a:xfrm>
        </p:grpSpPr>
        <p:sp>
          <p:nvSpPr>
            <p:cNvPr id="6370" name="Google Shape;6370;p70"/>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1" name="Google Shape;6371;p70"/>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2" name="Google Shape;6372;p70"/>
          <p:cNvGrpSpPr/>
          <p:nvPr/>
        </p:nvGrpSpPr>
        <p:grpSpPr>
          <a:xfrm>
            <a:off x="4173843" y="2287102"/>
            <a:ext cx="339253" cy="339253"/>
            <a:chOff x="5660400" y="238125"/>
            <a:chExt cx="481825" cy="481825"/>
          </a:xfrm>
        </p:grpSpPr>
        <p:sp>
          <p:nvSpPr>
            <p:cNvPr id="6373" name="Google Shape;6373;p70"/>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4" name="Google Shape;6374;p70"/>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5" name="Google Shape;6375;p70"/>
          <p:cNvGrpSpPr/>
          <p:nvPr/>
        </p:nvGrpSpPr>
        <p:grpSpPr>
          <a:xfrm>
            <a:off x="4590529" y="2287102"/>
            <a:ext cx="339253" cy="339253"/>
            <a:chOff x="6235400" y="249400"/>
            <a:chExt cx="481825" cy="481825"/>
          </a:xfrm>
        </p:grpSpPr>
        <p:sp>
          <p:nvSpPr>
            <p:cNvPr id="6376" name="Google Shape;6376;p70"/>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7" name="Google Shape;6377;p70"/>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8" name="Google Shape;6378;p70"/>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9" name="Google Shape;6379;p70"/>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0" name="Google Shape;6380;p70"/>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1" name="Google Shape;6381;p70"/>
          <p:cNvGrpSpPr/>
          <p:nvPr/>
        </p:nvGrpSpPr>
        <p:grpSpPr>
          <a:xfrm>
            <a:off x="828875" y="2731810"/>
            <a:ext cx="340204" cy="298116"/>
            <a:chOff x="899850" y="871450"/>
            <a:chExt cx="483175" cy="423400"/>
          </a:xfrm>
        </p:grpSpPr>
        <p:sp>
          <p:nvSpPr>
            <p:cNvPr id="6382" name="Google Shape;6382;p7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3" name="Google Shape;6383;p7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4" name="Google Shape;6384;p7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5" name="Google Shape;6385;p7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86" name="Google Shape;6386;p70"/>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87" name="Google Shape;6387;p70"/>
          <p:cNvGrpSpPr/>
          <p:nvPr/>
        </p:nvGrpSpPr>
        <p:grpSpPr>
          <a:xfrm>
            <a:off x="1660875" y="2711232"/>
            <a:ext cx="340573" cy="339271"/>
            <a:chOff x="2085450" y="842250"/>
            <a:chExt cx="483700" cy="481850"/>
          </a:xfrm>
        </p:grpSpPr>
        <p:sp>
          <p:nvSpPr>
            <p:cNvPr id="6388" name="Google Shape;6388;p70"/>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9" name="Google Shape;6389;p70"/>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0" name="Google Shape;6390;p70"/>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1" name="Google Shape;6391;p70"/>
          <p:cNvGrpSpPr/>
          <p:nvPr/>
        </p:nvGrpSpPr>
        <p:grpSpPr>
          <a:xfrm>
            <a:off x="2089443" y="2711241"/>
            <a:ext cx="339306" cy="339253"/>
            <a:chOff x="2685825" y="840375"/>
            <a:chExt cx="481900" cy="481825"/>
          </a:xfrm>
        </p:grpSpPr>
        <p:sp>
          <p:nvSpPr>
            <p:cNvPr id="6392" name="Google Shape;6392;p70"/>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3" name="Google Shape;6393;p70"/>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4" name="Google Shape;6394;p70"/>
          <p:cNvGrpSpPr/>
          <p:nvPr/>
        </p:nvGrpSpPr>
        <p:grpSpPr>
          <a:xfrm>
            <a:off x="2501104" y="2710924"/>
            <a:ext cx="350431" cy="339887"/>
            <a:chOff x="3270675" y="841800"/>
            <a:chExt cx="497700" cy="482725"/>
          </a:xfrm>
        </p:grpSpPr>
        <p:sp>
          <p:nvSpPr>
            <p:cNvPr id="6395" name="Google Shape;6395;p70"/>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6" name="Google Shape;6396;p70"/>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7" name="Google Shape;6397;p70"/>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98" name="Google Shape;6398;p70"/>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99" name="Google Shape;6399;p70"/>
          <p:cNvGrpSpPr/>
          <p:nvPr/>
        </p:nvGrpSpPr>
        <p:grpSpPr>
          <a:xfrm>
            <a:off x="3337249" y="2731783"/>
            <a:ext cx="339253" cy="298169"/>
            <a:chOff x="4467200" y="877100"/>
            <a:chExt cx="481825" cy="423475"/>
          </a:xfrm>
        </p:grpSpPr>
        <p:sp>
          <p:nvSpPr>
            <p:cNvPr id="6400" name="Google Shape;6400;p70"/>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1" name="Google Shape;6401;p70"/>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2" name="Google Shape;6402;p70"/>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3" name="Google Shape;6403;p70"/>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4" name="Google Shape;6404;p70"/>
          <p:cNvGrpSpPr/>
          <p:nvPr/>
        </p:nvGrpSpPr>
        <p:grpSpPr>
          <a:xfrm>
            <a:off x="3752140" y="2711232"/>
            <a:ext cx="354778" cy="339271"/>
            <a:chOff x="5045500" y="842250"/>
            <a:chExt cx="503875" cy="481850"/>
          </a:xfrm>
        </p:grpSpPr>
        <p:sp>
          <p:nvSpPr>
            <p:cNvPr id="6405" name="Google Shape;6405;p70"/>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6" name="Google Shape;6406;p70"/>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7" name="Google Shape;6407;p70"/>
          <p:cNvGrpSpPr/>
          <p:nvPr/>
        </p:nvGrpSpPr>
        <p:grpSpPr>
          <a:xfrm>
            <a:off x="4174987" y="2737451"/>
            <a:ext cx="336965" cy="286833"/>
            <a:chOff x="5645200" y="879425"/>
            <a:chExt cx="478575" cy="407375"/>
          </a:xfrm>
        </p:grpSpPr>
        <p:sp>
          <p:nvSpPr>
            <p:cNvPr id="6408" name="Google Shape;6408;p70"/>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9" name="Google Shape;6409;p70"/>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0" name="Google Shape;6410;p70"/>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1" name="Google Shape;6411;p70"/>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2" name="Google Shape;6412;p70"/>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3" name="Google Shape;6413;p70"/>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4" name="Google Shape;6414;p70"/>
          <p:cNvGrpSpPr/>
          <p:nvPr/>
        </p:nvGrpSpPr>
        <p:grpSpPr>
          <a:xfrm>
            <a:off x="4611062" y="2711241"/>
            <a:ext cx="298186" cy="339253"/>
            <a:chOff x="6264525" y="842250"/>
            <a:chExt cx="423500" cy="481825"/>
          </a:xfrm>
        </p:grpSpPr>
        <p:sp>
          <p:nvSpPr>
            <p:cNvPr id="6415" name="Google Shape;6415;p70"/>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6" name="Google Shape;6416;p70"/>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7" name="Google Shape;6417;p70"/>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8" name="Google Shape;6418;p70"/>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9" name="Google Shape;6419;p70"/>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0" name="Google Shape;6420;p70"/>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1" name="Google Shape;6421;p70"/>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2" name="Google Shape;6422;p70"/>
          <p:cNvGrpSpPr/>
          <p:nvPr/>
        </p:nvGrpSpPr>
        <p:grpSpPr>
          <a:xfrm>
            <a:off x="829350" y="3125895"/>
            <a:ext cx="339253" cy="339253"/>
            <a:chOff x="900750" y="1436075"/>
            <a:chExt cx="481825" cy="481825"/>
          </a:xfrm>
        </p:grpSpPr>
        <p:sp>
          <p:nvSpPr>
            <p:cNvPr id="6423" name="Google Shape;6423;p70"/>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4" name="Google Shape;6424;p70"/>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5" name="Google Shape;6425;p70"/>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6" name="Google Shape;6426;p70"/>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7" name="Google Shape;6427;p70"/>
          <p:cNvGrpSpPr/>
          <p:nvPr/>
        </p:nvGrpSpPr>
        <p:grpSpPr>
          <a:xfrm>
            <a:off x="1247198" y="3186183"/>
            <a:ext cx="339253" cy="218676"/>
            <a:chOff x="1492675" y="1520750"/>
            <a:chExt cx="481825" cy="310575"/>
          </a:xfrm>
        </p:grpSpPr>
        <p:sp>
          <p:nvSpPr>
            <p:cNvPr id="6428" name="Google Shape;6428;p70"/>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9" name="Google Shape;6429;p70"/>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0" name="Google Shape;6430;p70"/>
          <p:cNvGrpSpPr/>
          <p:nvPr/>
        </p:nvGrpSpPr>
        <p:grpSpPr>
          <a:xfrm>
            <a:off x="1654995" y="3125877"/>
            <a:ext cx="352332" cy="339288"/>
            <a:chOff x="2071000" y="1435025"/>
            <a:chExt cx="500400" cy="481875"/>
          </a:xfrm>
        </p:grpSpPr>
        <p:sp>
          <p:nvSpPr>
            <p:cNvPr id="6431" name="Google Shape;6431;p70"/>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2" name="Google Shape;6432;p70"/>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3" name="Google Shape;6433;p70"/>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4" name="Google Shape;6434;p70"/>
          <p:cNvGrpSpPr/>
          <p:nvPr/>
        </p:nvGrpSpPr>
        <p:grpSpPr>
          <a:xfrm>
            <a:off x="2083159" y="3146709"/>
            <a:ext cx="351874" cy="297623"/>
            <a:chOff x="2678350" y="1464650"/>
            <a:chExt cx="499750" cy="422700"/>
          </a:xfrm>
        </p:grpSpPr>
        <p:sp>
          <p:nvSpPr>
            <p:cNvPr id="6435" name="Google Shape;6435;p70"/>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6" name="Google Shape;6436;p70"/>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7" name="Google Shape;6437;p70"/>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8" name="Google Shape;6438;p70"/>
          <p:cNvGrpSpPr/>
          <p:nvPr/>
        </p:nvGrpSpPr>
        <p:grpSpPr>
          <a:xfrm>
            <a:off x="2506692" y="3125895"/>
            <a:ext cx="339253" cy="339253"/>
            <a:chOff x="3271200" y="1435075"/>
            <a:chExt cx="481825" cy="481825"/>
          </a:xfrm>
        </p:grpSpPr>
        <p:sp>
          <p:nvSpPr>
            <p:cNvPr id="6439" name="Google Shape;6439;p70"/>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0" name="Google Shape;6440;p70"/>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1" name="Google Shape;6441;p70"/>
          <p:cNvGrpSpPr/>
          <p:nvPr/>
        </p:nvGrpSpPr>
        <p:grpSpPr>
          <a:xfrm>
            <a:off x="2917165" y="3125877"/>
            <a:ext cx="343442" cy="339288"/>
            <a:chOff x="3858100" y="1435075"/>
            <a:chExt cx="487775" cy="481875"/>
          </a:xfrm>
        </p:grpSpPr>
        <p:sp>
          <p:nvSpPr>
            <p:cNvPr id="6442" name="Google Shape;6442;p70"/>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3" name="Google Shape;6443;p70"/>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4" name="Google Shape;6444;p70"/>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5" name="Google Shape;6445;p70"/>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6" name="Google Shape;6446;p70"/>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7" name="Google Shape;6447;p70"/>
          <p:cNvGrpSpPr/>
          <p:nvPr/>
        </p:nvGrpSpPr>
        <p:grpSpPr>
          <a:xfrm>
            <a:off x="3337249" y="3125895"/>
            <a:ext cx="339253" cy="339253"/>
            <a:chOff x="4456875" y="1435075"/>
            <a:chExt cx="481825" cy="481825"/>
          </a:xfrm>
        </p:grpSpPr>
        <p:sp>
          <p:nvSpPr>
            <p:cNvPr id="6448" name="Google Shape;6448;p70"/>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9" name="Google Shape;6449;p70"/>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0" name="Google Shape;6450;p70"/>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1" name="Google Shape;6451;p70"/>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2" name="Google Shape;6452;p70"/>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3" name="Google Shape;6453;p70"/>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4" name="Google Shape;6454;p70"/>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5" name="Google Shape;6455;p70"/>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6" name="Google Shape;6456;p70"/>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7" name="Google Shape;6457;p70"/>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8" name="Google Shape;6458;p70"/>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9" name="Google Shape;6459;p70"/>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70"/>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1" name="Google Shape;6461;p70"/>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2" name="Google Shape;6462;p70"/>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3" name="Google Shape;6463;p70"/>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4" name="Google Shape;6464;p70"/>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5" name="Google Shape;6465;p70"/>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6" name="Google Shape;6466;p70"/>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7" name="Google Shape;6467;p70"/>
          <p:cNvGrpSpPr/>
          <p:nvPr/>
        </p:nvGrpSpPr>
        <p:grpSpPr>
          <a:xfrm>
            <a:off x="3758239" y="3125886"/>
            <a:ext cx="342580" cy="339271"/>
            <a:chOff x="5049725" y="1435050"/>
            <a:chExt cx="486550" cy="481850"/>
          </a:xfrm>
        </p:grpSpPr>
        <p:sp>
          <p:nvSpPr>
            <p:cNvPr id="6468" name="Google Shape;6468;p70"/>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9" name="Google Shape;6469;p70"/>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0" name="Google Shape;6470;p70"/>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1" name="Google Shape;6471;p70"/>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2" name="Google Shape;6472;p70"/>
          <p:cNvGrpSpPr/>
          <p:nvPr/>
        </p:nvGrpSpPr>
        <p:grpSpPr>
          <a:xfrm>
            <a:off x="4173790" y="3125895"/>
            <a:ext cx="339359" cy="339253"/>
            <a:chOff x="5642475" y="1435075"/>
            <a:chExt cx="481975" cy="481825"/>
          </a:xfrm>
        </p:grpSpPr>
        <p:sp>
          <p:nvSpPr>
            <p:cNvPr id="6473" name="Google Shape;6473;p70"/>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4" name="Google Shape;6474;p70"/>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5" name="Google Shape;6475;p70"/>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6" name="Google Shape;6476;p70"/>
          <p:cNvGrpSpPr/>
          <p:nvPr/>
        </p:nvGrpSpPr>
        <p:grpSpPr>
          <a:xfrm>
            <a:off x="4588276" y="3125886"/>
            <a:ext cx="343759" cy="339271"/>
            <a:chOff x="6232000" y="1435050"/>
            <a:chExt cx="488225" cy="481850"/>
          </a:xfrm>
        </p:grpSpPr>
        <p:sp>
          <p:nvSpPr>
            <p:cNvPr id="6477" name="Google Shape;6477;p70"/>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8" name="Google Shape;6478;p70"/>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9" name="Google Shape;6479;p70"/>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0" name="Google Shape;6480;p70"/>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1" name="Google Shape;6481;p70"/>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2" name="Google Shape;6482;p70"/>
          <p:cNvGrpSpPr/>
          <p:nvPr/>
        </p:nvGrpSpPr>
        <p:grpSpPr>
          <a:xfrm>
            <a:off x="849012" y="3539545"/>
            <a:ext cx="299929" cy="337792"/>
            <a:chOff x="924450" y="2028975"/>
            <a:chExt cx="425975" cy="479750"/>
          </a:xfrm>
        </p:grpSpPr>
        <p:sp>
          <p:nvSpPr>
            <p:cNvPr id="6483" name="Google Shape;6483;p70"/>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4" name="Google Shape;6484;p70"/>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5" name="Google Shape;6485;p70"/>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6" name="Google Shape;6486;p70"/>
          <p:cNvGrpSpPr/>
          <p:nvPr/>
        </p:nvGrpSpPr>
        <p:grpSpPr>
          <a:xfrm>
            <a:off x="1661509" y="3559347"/>
            <a:ext cx="339306" cy="298186"/>
            <a:chOff x="2085450" y="2057100"/>
            <a:chExt cx="481900" cy="423500"/>
          </a:xfrm>
        </p:grpSpPr>
        <p:sp>
          <p:nvSpPr>
            <p:cNvPr id="6487" name="Google Shape;6487;p70"/>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8" name="Google Shape;6488;p70"/>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9" name="Google Shape;6489;p70"/>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0" name="Google Shape;6490;p70"/>
          <p:cNvGrpSpPr/>
          <p:nvPr/>
        </p:nvGrpSpPr>
        <p:grpSpPr>
          <a:xfrm>
            <a:off x="2089442" y="3582592"/>
            <a:ext cx="339306" cy="251698"/>
            <a:chOff x="2678275" y="2090100"/>
            <a:chExt cx="481900" cy="357475"/>
          </a:xfrm>
        </p:grpSpPr>
        <p:sp>
          <p:nvSpPr>
            <p:cNvPr id="6491" name="Google Shape;6491;p70"/>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2" name="Google Shape;6492;p70"/>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3" name="Google Shape;6493;p70"/>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4" name="Google Shape;6494;p70"/>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5" name="Google Shape;6495;p70"/>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6" name="Google Shape;6496;p70"/>
          <p:cNvGrpSpPr/>
          <p:nvPr/>
        </p:nvGrpSpPr>
        <p:grpSpPr>
          <a:xfrm>
            <a:off x="2566646" y="3594790"/>
            <a:ext cx="219345" cy="227301"/>
            <a:chOff x="3357325" y="2093500"/>
            <a:chExt cx="311525" cy="322825"/>
          </a:xfrm>
        </p:grpSpPr>
        <p:sp>
          <p:nvSpPr>
            <p:cNvPr id="6497" name="Google Shape;6497;p70"/>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8" name="Google Shape;6498;p70"/>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9" name="Google Shape;6499;p70"/>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00" name="Google Shape;6500;p70"/>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01" name="Google Shape;6501;p70"/>
          <p:cNvGrpSpPr/>
          <p:nvPr/>
        </p:nvGrpSpPr>
        <p:grpSpPr>
          <a:xfrm>
            <a:off x="3360836" y="3538814"/>
            <a:ext cx="292078" cy="339253"/>
            <a:chOff x="4492800" y="2027925"/>
            <a:chExt cx="414825" cy="481825"/>
          </a:xfrm>
        </p:grpSpPr>
        <p:sp>
          <p:nvSpPr>
            <p:cNvPr id="6502" name="Google Shape;6502;p70"/>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3" name="Google Shape;6503;p70"/>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4" name="Google Shape;6504;p70"/>
          <p:cNvGrpSpPr/>
          <p:nvPr/>
        </p:nvGrpSpPr>
        <p:grpSpPr>
          <a:xfrm>
            <a:off x="3759928" y="3538805"/>
            <a:ext cx="339200" cy="339271"/>
            <a:chOff x="5049725" y="2027900"/>
            <a:chExt cx="481750" cy="481850"/>
          </a:xfrm>
        </p:grpSpPr>
        <p:sp>
          <p:nvSpPr>
            <p:cNvPr id="6505" name="Google Shape;6505;p7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6" name="Google Shape;6506;p7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7" name="Google Shape;6507;p7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7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7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7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7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7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3" name="Google Shape;6513;p70"/>
          <p:cNvGrpSpPr/>
          <p:nvPr/>
        </p:nvGrpSpPr>
        <p:grpSpPr>
          <a:xfrm>
            <a:off x="4233524" y="3538893"/>
            <a:ext cx="219890" cy="339095"/>
            <a:chOff x="5726350" y="2028150"/>
            <a:chExt cx="312300" cy="481600"/>
          </a:xfrm>
        </p:grpSpPr>
        <p:sp>
          <p:nvSpPr>
            <p:cNvPr id="6514" name="Google Shape;6514;p70"/>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5" name="Google Shape;6515;p70"/>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6" name="Google Shape;6516;p70"/>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7" name="Google Shape;6517;p70"/>
          <p:cNvGrpSpPr/>
          <p:nvPr/>
        </p:nvGrpSpPr>
        <p:grpSpPr>
          <a:xfrm>
            <a:off x="4593715" y="3542000"/>
            <a:ext cx="332881" cy="332881"/>
            <a:chOff x="6239925" y="2032450"/>
            <a:chExt cx="472775" cy="472775"/>
          </a:xfrm>
        </p:grpSpPr>
        <p:sp>
          <p:nvSpPr>
            <p:cNvPr id="6518" name="Google Shape;6518;p70"/>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9" name="Google Shape;6519;p70"/>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0" name="Google Shape;6520;p70"/>
          <p:cNvGrpSpPr/>
          <p:nvPr/>
        </p:nvGrpSpPr>
        <p:grpSpPr>
          <a:xfrm>
            <a:off x="5042807" y="2364092"/>
            <a:ext cx="334641" cy="185425"/>
            <a:chOff x="903075" y="2730000"/>
            <a:chExt cx="475275" cy="263350"/>
          </a:xfrm>
        </p:grpSpPr>
        <p:sp>
          <p:nvSpPr>
            <p:cNvPr id="6521" name="Google Shape;6521;p70"/>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2" name="Google Shape;6522;p70"/>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3" name="Google Shape;6523;p70"/>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4" name="Google Shape;6524;p70"/>
          <p:cNvGrpSpPr/>
          <p:nvPr/>
        </p:nvGrpSpPr>
        <p:grpSpPr>
          <a:xfrm>
            <a:off x="1247198" y="3538814"/>
            <a:ext cx="339253" cy="339253"/>
            <a:chOff x="1492675" y="2027925"/>
            <a:chExt cx="481825" cy="481825"/>
          </a:xfrm>
        </p:grpSpPr>
        <p:sp>
          <p:nvSpPr>
            <p:cNvPr id="6525" name="Google Shape;6525;p70"/>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70"/>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7" name="Google Shape;6527;p70"/>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70"/>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9" name="Google Shape;6529;p70"/>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0" name="Google Shape;6530;p70"/>
          <p:cNvGrpSpPr/>
          <p:nvPr/>
        </p:nvGrpSpPr>
        <p:grpSpPr>
          <a:xfrm>
            <a:off x="5473575" y="2287178"/>
            <a:ext cx="339253" cy="339253"/>
            <a:chOff x="1492675" y="2620775"/>
            <a:chExt cx="481825" cy="481825"/>
          </a:xfrm>
        </p:grpSpPr>
        <p:sp>
          <p:nvSpPr>
            <p:cNvPr id="6531" name="Google Shape;6531;p70"/>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70"/>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33" name="Google Shape;6533;p70"/>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34" name="Google Shape;6534;p70"/>
          <p:cNvGrpSpPr/>
          <p:nvPr/>
        </p:nvGrpSpPr>
        <p:grpSpPr>
          <a:xfrm>
            <a:off x="6297328" y="2303161"/>
            <a:ext cx="333585" cy="307287"/>
            <a:chOff x="2682350" y="2643425"/>
            <a:chExt cx="473775" cy="436425"/>
          </a:xfrm>
        </p:grpSpPr>
        <p:sp>
          <p:nvSpPr>
            <p:cNvPr id="6535" name="Google Shape;6535;p70"/>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6" name="Google Shape;6536;p70"/>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7" name="Google Shape;6537;p70"/>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8" name="Google Shape;6538;p70"/>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9" name="Google Shape;6539;p70"/>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0" name="Google Shape;6540;p70"/>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1" name="Google Shape;6541;p70"/>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2" name="Google Shape;6542;p70"/>
          <p:cNvGrpSpPr/>
          <p:nvPr/>
        </p:nvGrpSpPr>
        <p:grpSpPr>
          <a:xfrm>
            <a:off x="6762818" y="2287178"/>
            <a:ext cx="238531" cy="339253"/>
            <a:chOff x="3342725" y="2620775"/>
            <a:chExt cx="338775" cy="481825"/>
          </a:xfrm>
        </p:grpSpPr>
        <p:sp>
          <p:nvSpPr>
            <p:cNvPr id="6543" name="Google Shape;6543;p70"/>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4" name="Google Shape;6544;p70"/>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5" name="Google Shape;6545;p70"/>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6" name="Google Shape;6546;p70"/>
          <p:cNvGrpSpPr/>
          <p:nvPr/>
        </p:nvGrpSpPr>
        <p:grpSpPr>
          <a:xfrm>
            <a:off x="7156568" y="2287178"/>
            <a:ext cx="278296" cy="339253"/>
            <a:chOff x="3907325" y="2620775"/>
            <a:chExt cx="395250" cy="481825"/>
          </a:xfrm>
        </p:grpSpPr>
        <p:sp>
          <p:nvSpPr>
            <p:cNvPr id="6547" name="Google Shape;6547;p70"/>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8" name="Google Shape;6548;p70"/>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9" name="Google Shape;6549;p70"/>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70"/>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1" name="Google Shape;6551;p70"/>
          <p:cNvGrpSpPr/>
          <p:nvPr/>
        </p:nvGrpSpPr>
        <p:grpSpPr>
          <a:xfrm>
            <a:off x="7549755" y="2297783"/>
            <a:ext cx="339253" cy="318042"/>
            <a:chOff x="4456875" y="2635825"/>
            <a:chExt cx="481825" cy="451700"/>
          </a:xfrm>
        </p:grpSpPr>
        <p:sp>
          <p:nvSpPr>
            <p:cNvPr id="6552" name="Google Shape;6552;p70"/>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3" name="Google Shape;6553;p70"/>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4" name="Google Shape;6554;p70"/>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70"/>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6" name="Google Shape;6556;p70"/>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70"/>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8" name="Google Shape;6558;p70"/>
          <p:cNvGrpSpPr/>
          <p:nvPr/>
        </p:nvGrpSpPr>
        <p:grpSpPr>
          <a:xfrm>
            <a:off x="7974679" y="2297783"/>
            <a:ext cx="339253" cy="318042"/>
            <a:chOff x="5049725" y="2635825"/>
            <a:chExt cx="481825" cy="451700"/>
          </a:xfrm>
        </p:grpSpPr>
        <p:sp>
          <p:nvSpPr>
            <p:cNvPr id="6559" name="Google Shape;6559;p70"/>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70"/>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1" name="Google Shape;6561;p70"/>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2" name="Google Shape;6562;p70"/>
          <p:cNvGrpSpPr/>
          <p:nvPr/>
        </p:nvGrpSpPr>
        <p:grpSpPr>
          <a:xfrm>
            <a:off x="2375386" y="3952243"/>
            <a:ext cx="338566" cy="338373"/>
            <a:chOff x="5643000" y="2621375"/>
            <a:chExt cx="480850" cy="480575"/>
          </a:xfrm>
        </p:grpSpPr>
        <p:sp>
          <p:nvSpPr>
            <p:cNvPr id="6563" name="Google Shape;6563;p70"/>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4" name="Google Shape;6564;p70"/>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5" name="Google Shape;6565;p70"/>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70"/>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7" name="Google Shape;6567;p70"/>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70"/>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70"/>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0" name="Google Shape;6570;p70"/>
          <p:cNvGrpSpPr/>
          <p:nvPr/>
        </p:nvGrpSpPr>
        <p:grpSpPr>
          <a:xfrm>
            <a:off x="4192782" y="3951803"/>
            <a:ext cx="339359" cy="339253"/>
            <a:chOff x="6235250" y="2620775"/>
            <a:chExt cx="481975" cy="481825"/>
          </a:xfrm>
        </p:grpSpPr>
        <p:sp>
          <p:nvSpPr>
            <p:cNvPr id="6571" name="Google Shape;6571;p70"/>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2" name="Google Shape;6572;p70"/>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70"/>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70"/>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5" name="Google Shape;6575;p70"/>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76" name="Google Shape;6576;p70"/>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77" name="Google Shape;6577;p70"/>
          <p:cNvGrpSpPr/>
          <p:nvPr/>
        </p:nvGrpSpPr>
        <p:grpSpPr>
          <a:xfrm>
            <a:off x="5472652" y="2711317"/>
            <a:ext cx="341101" cy="339253"/>
            <a:chOff x="1535000" y="3223325"/>
            <a:chExt cx="484450" cy="481825"/>
          </a:xfrm>
        </p:grpSpPr>
        <p:sp>
          <p:nvSpPr>
            <p:cNvPr id="6578" name="Google Shape;6578;p70"/>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9" name="Google Shape;6579;p70"/>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70"/>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1" name="Google Shape;6581;p70"/>
          <p:cNvGrpSpPr/>
          <p:nvPr/>
        </p:nvGrpSpPr>
        <p:grpSpPr>
          <a:xfrm>
            <a:off x="5880219" y="2746618"/>
            <a:ext cx="339253" cy="268649"/>
            <a:chOff x="2085525" y="3263750"/>
            <a:chExt cx="481825" cy="381550"/>
          </a:xfrm>
        </p:grpSpPr>
        <p:sp>
          <p:nvSpPr>
            <p:cNvPr id="6582" name="Google Shape;6582;p70"/>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70"/>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84" name="Google Shape;6584;p70"/>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85" name="Google Shape;6585;p70"/>
          <p:cNvGrpSpPr/>
          <p:nvPr/>
        </p:nvGrpSpPr>
        <p:grpSpPr>
          <a:xfrm>
            <a:off x="6711982" y="2711308"/>
            <a:ext cx="340204" cy="339271"/>
            <a:chOff x="3270450" y="3213625"/>
            <a:chExt cx="483175" cy="481850"/>
          </a:xfrm>
        </p:grpSpPr>
        <p:sp>
          <p:nvSpPr>
            <p:cNvPr id="6586" name="Google Shape;6586;p70"/>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7" name="Google Shape;6587;p70"/>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8" name="Google Shape;6588;p70"/>
          <p:cNvGrpSpPr/>
          <p:nvPr/>
        </p:nvGrpSpPr>
        <p:grpSpPr>
          <a:xfrm>
            <a:off x="7211250" y="2711317"/>
            <a:ext cx="168931" cy="339253"/>
            <a:chOff x="3984950" y="3213600"/>
            <a:chExt cx="239925" cy="481825"/>
          </a:xfrm>
        </p:grpSpPr>
        <p:sp>
          <p:nvSpPr>
            <p:cNvPr id="6589" name="Google Shape;6589;p70"/>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70"/>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91" name="Google Shape;6591;p70"/>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70"/>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93" name="Google Shape;6593;p70"/>
          <p:cNvGrpSpPr/>
          <p:nvPr/>
        </p:nvGrpSpPr>
        <p:grpSpPr>
          <a:xfrm>
            <a:off x="1874281" y="3981487"/>
            <a:ext cx="355218" cy="279880"/>
            <a:chOff x="5629975" y="3255775"/>
            <a:chExt cx="504500" cy="397500"/>
          </a:xfrm>
        </p:grpSpPr>
        <p:sp>
          <p:nvSpPr>
            <p:cNvPr id="6594" name="Google Shape;6594;p70"/>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5" name="Google Shape;6595;p70"/>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6" name="Google Shape;6596;p70"/>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70"/>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70"/>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9" name="Google Shape;6599;p70"/>
          <p:cNvGrpSpPr/>
          <p:nvPr/>
        </p:nvGrpSpPr>
        <p:grpSpPr>
          <a:xfrm>
            <a:off x="3755839" y="3981593"/>
            <a:ext cx="340256" cy="279669"/>
            <a:chOff x="6234950" y="3255925"/>
            <a:chExt cx="483250" cy="397200"/>
          </a:xfrm>
        </p:grpSpPr>
        <p:sp>
          <p:nvSpPr>
            <p:cNvPr id="6600" name="Google Shape;6600;p70"/>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1" name="Google Shape;6601;p70"/>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2" name="Google Shape;6602;p70"/>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3" name="Google Shape;6603;p70"/>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70"/>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70"/>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6" name="Google Shape;6606;p70"/>
          <p:cNvGrpSpPr/>
          <p:nvPr/>
        </p:nvGrpSpPr>
        <p:grpSpPr>
          <a:xfrm>
            <a:off x="5051107" y="3125970"/>
            <a:ext cx="318042" cy="339253"/>
            <a:chOff x="914900" y="3806450"/>
            <a:chExt cx="451700" cy="481825"/>
          </a:xfrm>
        </p:grpSpPr>
        <p:sp>
          <p:nvSpPr>
            <p:cNvPr id="6607" name="Google Shape;6607;p70"/>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70"/>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70"/>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0" name="Google Shape;6610;p70"/>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1" name="Google Shape;6611;p70"/>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2" name="Google Shape;6612;p70"/>
          <p:cNvGrpSpPr/>
          <p:nvPr/>
        </p:nvGrpSpPr>
        <p:grpSpPr>
          <a:xfrm>
            <a:off x="5470028" y="3125785"/>
            <a:ext cx="346347" cy="339623"/>
            <a:chOff x="1490050" y="3805975"/>
            <a:chExt cx="491900" cy="482350"/>
          </a:xfrm>
        </p:grpSpPr>
        <p:sp>
          <p:nvSpPr>
            <p:cNvPr id="6613" name="Google Shape;6613;p70"/>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4" name="Google Shape;6614;p70"/>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70"/>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70"/>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7" name="Google Shape;6617;p70"/>
          <p:cNvGrpSpPr/>
          <p:nvPr/>
        </p:nvGrpSpPr>
        <p:grpSpPr>
          <a:xfrm>
            <a:off x="5893896" y="3125970"/>
            <a:ext cx="311899" cy="339253"/>
            <a:chOff x="2104275" y="3806450"/>
            <a:chExt cx="442975" cy="481825"/>
          </a:xfrm>
        </p:grpSpPr>
        <p:sp>
          <p:nvSpPr>
            <p:cNvPr id="6618" name="Google Shape;6618;p70"/>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9" name="Google Shape;6619;p70"/>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0" name="Google Shape;6620;p70"/>
          <p:cNvGrpSpPr/>
          <p:nvPr/>
        </p:nvGrpSpPr>
        <p:grpSpPr>
          <a:xfrm>
            <a:off x="6317413" y="3125970"/>
            <a:ext cx="293416" cy="339253"/>
            <a:chOff x="2710875" y="3806450"/>
            <a:chExt cx="416725" cy="481825"/>
          </a:xfrm>
        </p:grpSpPr>
        <p:sp>
          <p:nvSpPr>
            <p:cNvPr id="6621" name="Google Shape;6621;p70"/>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2" name="Google Shape;6622;p70"/>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3" name="Google Shape;6623;p70"/>
          <p:cNvGrpSpPr/>
          <p:nvPr/>
        </p:nvGrpSpPr>
        <p:grpSpPr>
          <a:xfrm>
            <a:off x="6712457" y="3166412"/>
            <a:ext cx="339253" cy="258369"/>
            <a:chOff x="3271200" y="3863875"/>
            <a:chExt cx="481825" cy="366950"/>
          </a:xfrm>
        </p:grpSpPr>
        <p:sp>
          <p:nvSpPr>
            <p:cNvPr id="6624" name="Google Shape;6624;p70"/>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70"/>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6" name="Google Shape;6626;p70"/>
          <p:cNvGrpSpPr/>
          <p:nvPr/>
        </p:nvGrpSpPr>
        <p:grpSpPr>
          <a:xfrm>
            <a:off x="7147952" y="3126199"/>
            <a:ext cx="295528" cy="338795"/>
            <a:chOff x="3895050" y="3806775"/>
            <a:chExt cx="419725" cy="481175"/>
          </a:xfrm>
        </p:grpSpPr>
        <p:sp>
          <p:nvSpPr>
            <p:cNvPr id="6627" name="Google Shape;6627;p70"/>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70"/>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9" name="Google Shape;6629;p70"/>
          <p:cNvGrpSpPr/>
          <p:nvPr/>
        </p:nvGrpSpPr>
        <p:grpSpPr>
          <a:xfrm>
            <a:off x="7551234" y="3125979"/>
            <a:ext cx="336296" cy="339235"/>
            <a:chOff x="4464775" y="3806475"/>
            <a:chExt cx="477625" cy="481800"/>
          </a:xfrm>
        </p:grpSpPr>
        <p:sp>
          <p:nvSpPr>
            <p:cNvPr id="6630" name="Google Shape;6630;p70"/>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70"/>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70"/>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70"/>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70"/>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70"/>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6" name="Google Shape;6636;p70"/>
          <p:cNvGrpSpPr/>
          <p:nvPr/>
        </p:nvGrpSpPr>
        <p:grpSpPr>
          <a:xfrm>
            <a:off x="7974679" y="3125970"/>
            <a:ext cx="339253" cy="339253"/>
            <a:chOff x="5049725" y="3806450"/>
            <a:chExt cx="481825" cy="481825"/>
          </a:xfrm>
        </p:grpSpPr>
        <p:sp>
          <p:nvSpPr>
            <p:cNvPr id="6637" name="Google Shape;6637;p70"/>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70"/>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9" name="Google Shape;6639;p70"/>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0" name="Google Shape;6640;p70"/>
          <p:cNvGrpSpPr/>
          <p:nvPr/>
        </p:nvGrpSpPr>
        <p:grpSpPr>
          <a:xfrm>
            <a:off x="1461983" y="3951798"/>
            <a:ext cx="339253" cy="339253"/>
            <a:chOff x="5651375" y="3806450"/>
            <a:chExt cx="481825" cy="481825"/>
          </a:xfrm>
        </p:grpSpPr>
        <p:sp>
          <p:nvSpPr>
            <p:cNvPr id="6641" name="Google Shape;6641;p70"/>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70"/>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70"/>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4" name="Google Shape;6644;p70"/>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5" name="Google Shape;6645;p70"/>
          <p:cNvGrpSpPr/>
          <p:nvPr/>
        </p:nvGrpSpPr>
        <p:grpSpPr>
          <a:xfrm>
            <a:off x="3360663" y="3953787"/>
            <a:ext cx="298503" cy="335275"/>
            <a:chOff x="6264300" y="3809300"/>
            <a:chExt cx="423950" cy="476175"/>
          </a:xfrm>
        </p:grpSpPr>
        <p:sp>
          <p:nvSpPr>
            <p:cNvPr id="6646" name="Google Shape;6646;p70"/>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70"/>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70"/>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9" name="Google Shape;6649;p70"/>
          <p:cNvGrpSpPr/>
          <p:nvPr/>
        </p:nvGrpSpPr>
        <p:grpSpPr>
          <a:xfrm>
            <a:off x="5039841" y="3538881"/>
            <a:ext cx="340573" cy="339271"/>
            <a:chOff x="898875" y="4399275"/>
            <a:chExt cx="483700" cy="481850"/>
          </a:xfrm>
        </p:grpSpPr>
        <p:sp>
          <p:nvSpPr>
            <p:cNvPr id="6650" name="Google Shape;6650;p70"/>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1" name="Google Shape;6651;p70"/>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70"/>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70"/>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4" name="Google Shape;6654;p70"/>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5" name="Google Shape;6655;p70"/>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70"/>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7" name="Google Shape;6657;p70"/>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8" name="Google Shape;6658;p70"/>
          <p:cNvGrpSpPr/>
          <p:nvPr/>
        </p:nvGrpSpPr>
        <p:grpSpPr>
          <a:xfrm>
            <a:off x="5473575" y="3554133"/>
            <a:ext cx="339253" cy="308765"/>
            <a:chOff x="1492675" y="4420975"/>
            <a:chExt cx="481825" cy="438525"/>
          </a:xfrm>
        </p:grpSpPr>
        <p:sp>
          <p:nvSpPr>
            <p:cNvPr id="6659" name="Google Shape;6659;p70"/>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70"/>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1" name="Google Shape;6661;p70"/>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2" name="Google Shape;6662;p70"/>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70"/>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4" name="Google Shape;6664;p70"/>
          <p:cNvGrpSpPr/>
          <p:nvPr/>
        </p:nvGrpSpPr>
        <p:grpSpPr>
          <a:xfrm>
            <a:off x="5878556" y="3539558"/>
            <a:ext cx="342580" cy="337915"/>
            <a:chOff x="2084100" y="4400250"/>
            <a:chExt cx="486550" cy="479925"/>
          </a:xfrm>
        </p:grpSpPr>
        <p:sp>
          <p:nvSpPr>
            <p:cNvPr id="6665" name="Google Shape;6665;p70"/>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70"/>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70"/>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8" name="Google Shape;6668;p70"/>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70"/>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70"/>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1" name="Google Shape;6671;p70"/>
          <p:cNvGrpSpPr/>
          <p:nvPr/>
        </p:nvGrpSpPr>
        <p:grpSpPr>
          <a:xfrm>
            <a:off x="6315036" y="3538907"/>
            <a:ext cx="298169" cy="339218"/>
            <a:chOff x="2707950" y="4399325"/>
            <a:chExt cx="423475" cy="481775"/>
          </a:xfrm>
        </p:grpSpPr>
        <p:sp>
          <p:nvSpPr>
            <p:cNvPr id="6672" name="Google Shape;6672;p70"/>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70"/>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4" name="Google Shape;6674;p70"/>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5" name="Google Shape;6675;p70"/>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6" name="Google Shape;6676;p70"/>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70"/>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70"/>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70"/>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0" name="Google Shape;6680;p70"/>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70"/>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70"/>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70"/>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4" name="Google Shape;6684;p70"/>
          <p:cNvGrpSpPr/>
          <p:nvPr/>
        </p:nvGrpSpPr>
        <p:grpSpPr>
          <a:xfrm>
            <a:off x="6744555" y="3538881"/>
            <a:ext cx="275057" cy="339271"/>
            <a:chOff x="3330525" y="4399275"/>
            <a:chExt cx="390650" cy="481850"/>
          </a:xfrm>
        </p:grpSpPr>
        <p:sp>
          <p:nvSpPr>
            <p:cNvPr id="6685" name="Google Shape;6685;p70"/>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6" name="Google Shape;6686;p70"/>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70"/>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70"/>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9" name="Google Shape;6689;p70"/>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0" name="Google Shape;6690;p70"/>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70"/>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2" name="Google Shape;6692;p70"/>
          <p:cNvGrpSpPr/>
          <p:nvPr/>
        </p:nvGrpSpPr>
        <p:grpSpPr>
          <a:xfrm>
            <a:off x="7169084" y="3538890"/>
            <a:ext cx="253265" cy="339253"/>
            <a:chOff x="3938800" y="4399275"/>
            <a:chExt cx="359700" cy="481825"/>
          </a:xfrm>
        </p:grpSpPr>
        <p:sp>
          <p:nvSpPr>
            <p:cNvPr id="6693" name="Google Shape;6693;p70"/>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70"/>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70"/>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6" name="Google Shape;6696;p70"/>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7" name="Google Shape;6697;p70"/>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8" name="Google Shape;6698;p70"/>
          <p:cNvGrpSpPr/>
          <p:nvPr/>
        </p:nvGrpSpPr>
        <p:grpSpPr>
          <a:xfrm>
            <a:off x="7639862" y="3538890"/>
            <a:ext cx="159039" cy="339253"/>
            <a:chOff x="4584850" y="4399275"/>
            <a:chExt cx="225875" cy="481825"/>
          </a:xfrm>
        </p:grpSpPr>
        <p:sp>
          <p:nvSpPr>
            <p:cNvPr id="6699" name="Google Shape;6699;p70"/>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70"/>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01" name="Google Shape;6701;p70"/>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02" name="Google Shape;6702;p70"/>
          <p:cNvGrpSpPr/>
          <p:nvPr/>
        </p:nvGrpSpPr>
        <p:grpSpPr>
          <a:xfrm>
            <a:off x="1049680" y="3951795"/>
            <a:ext cx="339253" cy="339253"/>
            <a:chOff x="5642550" y="4399275"/>
            <a:chExt cx="481825" cy="481825"/>
          </a:xfrm>
        </p:grpSpPr>
        <p:sp>
          <p:nvSpPr>
            <p:cNvPr id="6703" name="Google Shape;6703;p70"/>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4" name="Google Shape;6704;p70"/>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5" name="Google Shape;6705;p70"/>
          <p:cNvGrpSpPr/>
          <p:nvPr/>
        </p:nvGrpSpPr>
        <p:grpSpPr>
          <a:xfrm>
            <a:off x="2859815" y="3963703"/>
            <a:ext cx="363316" cy="315437"/>
            <a:chOff x="6218300" y="4416175"/>
            <a:chExt cx="516000" cy="448000"/>
          </a:xfrm>
        </p:grpSpPr>
        <p:sp>
          <p:nvSpPr>
            <p:cNvPr id="6706" name="Google Shape;6706;p70"/>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70"/>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70"/>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9" name="Google Shape;6709;p70"/>
          <p:cNvGrpSpPr/>
          <p:nvPr/>
        </p:nvGrpSpPr>
        <p:grpSpPr>
          <a:xfrm>
            <a:off x="5918879" y="3951792"/>
            <a:ext cx="339253" cy="339253"/>
            <a:chOff x="899850" y="4992125"/>
            <a:chExt cx="481825" cy="481825"/>
          </a:xfrm>
        </p:grpSpPr>
        <p:sp>
          <p:nvSpPr>
            <p:cNvPr id="6710" name="Google Shape;6710;p70"/>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1" name="Google Shape;6711;p70"/>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2" name="Google Shape;6712;p70"/>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3" name="Google Shape;6713;p70"/>
          <p:cNvGrpSpPr/>
          <p:nvPr/>
        </p:nvGrpSpPr>
        <p:grpSpPr>
          <a:xfrm>
            <a:off x="5461708" y="3951792"/>
            <a:ext cx="339253" cy="339253"/>
            <a:chOff x="1492675" y="4992125"/>
            <a:chExt cx="481825" cy="481825"/>
          </a:xfrm>
        </p:grpSpPr>
        <p:sp>
          <p:nvSpPr>
            <p:cNvPr id="6714" name="Google Shape;6714;p70"/>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5" name="Google Shape;6715;p70"/>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6" name="Google Shape;6716;p70"/>
          <p:cNvGrpSpPr/>
          <p:nvPr/>
        </p:nvGrpSpPr>
        <p:grpSpPr>
          <a:xfrm>
            <a:off x="5004462" y="3951792"/>
            <a:ext cx="339253" cy="339253"/>
            <a:chOff x="2085525" y="4992125"/>
            <a:chExt cx="481825" cy="481825"/>
          </a:xfrm>
        </p:grpSpPr>
        <p:sp>
          <p:nvSpPr>
            <p:cNvPr id="6717" name="Google Shape;6717;p70"/>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8" name="Google Shape;6718;p70"/>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9" name="Google Shape;6719;p70"/>
          <p:cNvGrpSpPr/>
          <p:nvPr/>
        </p:nvGrpSpPr>
        <p:grpSpPr>
          <a:xfrm>
            <a:off x="6833221" y="3951792"/>
            <a:ext cx="339253" cy="339253"/>
            <a:chOff x="2678350" y="4992125"/>
            <a:chExt cx="481825" cy="481825"/>
          </a:xfrm>
        </p:grpSpPr>
        <p:sp>
          <p:nvSpPr>
            <p:cNvPr id="6720" name="Google Shape;6720;p70"/>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70"/>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70"/>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3" name="Google Shape;6723;p70"/>
          <p:cNvGrpSpPr/>
          <p:nvPr/>
        </p:nvGrpSpPr>
        <p:grpSpPr>
          <a:xfrm>
            <a:off x="4628816" y="3951792"/>
            <a:ext cx="339253" cy="339253"/>
            <a:chOff x="3271200" y="4992125"/>
            <a:chExt cx="481825" cy="481825"/>
          </a:xfrm>
        </p:grpSpPr>
        <p:sp>
          <p:nvSpPr>
            <p:cNvPr id="6724" name="Google Shape;6724;p70"/>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70"/>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70"/>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7" name="Google Shape;6727;p70"/>
          <p:cNvGrpSpPr/>
          <p:nvPr/>
        </p:nvGrpSpPr>
        <p:grpSpPr>
          <a:xfrm>
            <a:off x="7290263" y="3952822"/>
            <a:ext cx="339411" cy="337193"/>
            <a:chOff x="3863900" y="4993625"/>
            <a:chExt cx="482050" cy="478900"/>
          </a:xfrm>
        </p:grpSpPr>
        <p:sp>
          <p:nvSpPr>
            <p:cNvPr id="6728" name="Google Shape;6728;p70"/>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70"/>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0" name="Google Shape;6730;p70"/>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1" name="Google Shape;6731;p70"/>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2" name="Google Shape;6732;p70"/>
          <p:cNvGrpSpPr/>
          <p:nvPr/>
        </p:nvGrpSpPr>
        <p:grpSpPr>
          <a:xfrm>
            <a:off x="7747437" y="3952822"/>
            <a:ext cx="339411" cy="337193"/>
            <a:chOff x="4456725" y="4993625"/>
            <a:chExt cx="482050" cy="478900"/>
          </a:xfrm>
        </p:grpSpPr>
        <p:sp>
          <p:nvSpPr>
            <p:cNvPr id="6733" name="Google Shape;6733;p70"/>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4" name="Google Shape;6734;p70"/>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5" name="Google Shape;6735;p70"/>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6" name="Google Shape;6736;p70"/>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7" name="Google Shape;6737;p70"/>
          <p:cNvGrpSpPr/>
          <p:nvPr/>
        </p:nvGrpSpPr>
        <p:grpSpPr>
          <a:xfrm>
            <a:off x="6376030" y="3952813"/>
            <a:ext cx="339411" cy="337211"/>
            <a:chOff x="5049575" y="4993600"/>
            <a:chExt cx="482050" cy="478925"/>
          </a:xfrm>
        </p:grpSpPr>
        <p:sp>
          <p:nvSpPr>
            <p:cNvPr id="6738" name="Google Shape;6738;p70"/>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9" name="Google Shape;6739;p70"/>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70"/>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70"/>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42" name="Google Shape;6742;p7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6743" name="Google Shape;6743;p7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47" name="Shape 6747"/>
        <p:cNvGrpSpPr/>
        <p:nvPr/>
      </p:nvGrpSpPr>
      <p:grpSpPr>
        <a:xfrm>
          <a:off x="0" y="0"/>
          <a:ext cx="0" cy="0"/>
          <a:chOff x="0" y="0"/>
          <a:chExt cx="0" cy="0"/>
        </a:xfrm>
      </p:grpSpPr>
      <p:grpSp>
        <p:nvGrpSpPr>
          <p:cNvPr id="6748" name="Google Shape;6748;p71"/>
          <p:cNvGrpSpPr/>
          <p:nvPr/>
        </p:nvGrpSpPr>
        <p:grpSpPr>
          <a:xfrm>
            <a:off x="876361" y="1308054"/>
            <a:ext cx="322099" cy="370529"/>
            <a:chOff x="-42971725" y="3217825"/>
            <a:chExt cx="275675" cy="317125"/>
          </a:xfrm>
        </p:grpSpPr>
        <p:sp>
          <p:nvSpPr>
            <p:cNvPr id="6749" name="Google Shape;6749;p71"/>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1"/>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1"/>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71"/>
          <p:cNvGrpSpPr/>
          <p:nvPr/>
        </p:nvGrpSpPr>
        <p:grpSpPr>
          <a:xfrm>
            <a:off x="848276" y="1776710"/>
            <a:ext cx="378270" cy="337551"/>
            <a:chOff x="-42996150" y="3612600"/>
            <a:chExt cx="323750" cy="288900"/>
          </a:xfrm>
        </p:grpSpPr>
        <p:sp>
          <p:nvSpPr>
            <p:cNvPr id="6753" name="Google Shape;6753;p71"/>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1"/>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1"/>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71"/>
          <p:cNvGrpSpPr/>
          <p:nvPr/>
        </p:nvGrpSpPr>
        <p:grpSpPr>
          <a:xfrm>
            <a:off x="851036" y="2186080"/>
            <a:ext cx="372749" cy="370909"/>
            <a:chOff x="-42994575" y="3950300"/>
            <a:chExt cx="319025" cy="317450"/>
          </a:xfrm>
        </p:grpSpPr>
        <p:sp>
          <p:nvSpPr>
            <p:cNvPr id="6757" name="Google Shape;6757;p71"/>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1"/>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1"/>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71"/>
          <p:cNvGrpSpPr/>
          <p:nvPr/>
        </p:nvGrpSpPr>
        <p:grpSpPr>
          <a:xfrm>
            <a:off x="3004431" y="1332912"/>
            <a:ext cx="371785" cy="370879"/>
            <a:chOff x="-41111350" y="3239100"/>
            <a:chExt cx="318200" cy="317425"/>
          </a:xfrm>
        </p:grpSpPr>
        <p:sp>
          <p:nvSpPr>
            <p:cNvPr id="6761" name="Google Shape;6761;p71"/>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1"/>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1"/>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1"/>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5" name="Google Shape;6765;p71"/>
          <p:cNvGrpSpPr/>
          <p:nvPr/>
        </p:nvGrpSpPr>
        <p:grpSpPr>
          <a:xfrm>
            <a:off x="3000751" y="1768444"/>
            <a:ext cx="379146" cy="370967"/>
            <a:chOff x="-41117650" y="3605525"/>
            <a:chExt cx="324500" cy="317500"/>
          </a:xfrm>
        </p:grpSpPr>
        <p:sp>
          <p:nvSpPr>
            <p:cNvPr id="6766" name="Google Shape;6766;p71"/>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1"/>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1"/>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9" name="Google Shape;6769;p71"/>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0" name="Google Shape;6770;p71"/>
          <p:cNvGrpSpPr/>
          <p:nvPr/>
        </p:nvGrpSpPr>
        <p:grpSpPr>
          <a:xfrm>
            <a:off x="1827005" y="2659967"/>
            <a:ext cx="216271" cy="371814"/>
            <a:chOff x="-39205300" y="3220175"/>
            <a:chExt cx="185100" cy="318225"/>
          </a:xfrm>
        </p:grpSpPr>
        <p:sp>
          <p:nvSpPr>
            <p:cNvPr id="6771" name="Google Shape;6771;p71"/>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1"/>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71"/>
          <p:cNvGrpSpPr/>
          <p:nvPr/>
        </p:nvGrpSpPr>
        <p:grpSpPr>
          <a:xfrm>
            <a:off x="1792533" y="3120038"/>
            <a:ext cx="300016" cy="369273"/>
            <a:chOff x="-39248625" y="3588600"/>
            <a:chExt cx="256775" cy="316050"/>
          </a:xfrm>
        </p:grpSpPr>
        <p:sp>
          <p:nvSpPr>
            <p:cNvPr id="6774" name="Google Shape;6774;p71"/>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1"/>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6" name="Google Shape;6776;p71"/>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1"/>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71"/>
          <p:cNvGrpSpPr/>
          <p:nvPr/>
        </p:nvGrpSpPr>
        <p:grpSpPr>
          <a:xfrm>
            <a:off x="1243246" y="1308054"/>
            <a:ext cx="429504" cy="370879"/>
            <a:chOff x="-42651700" y="3217825"/>
            <a:chExt cx="367600" cy="317425"/>
          </a:xfrm>
        </p:grpSpPr>
        <p:sp>
          <p:nvSpPr>
            <p:cNvPr id="6779" name="Google Shape;6779;p71"/>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1"/>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1"/>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1"/>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71"/>
          <p:cNvGrpSpPr/>
          <p:nvPr/>
        </p:nvGrpSpPr>
        <p:grpSpPr>
          <a:xfrm>
            <a:off x="1278678" y="1747704"/>
            <a:ext cx="358640" cy="363226"/>
            <a:chOff x="-42617300" y="3587775"/>
            <a:chExt cx="306950" cy="310875"/>
          </a:xfrm>
        </p:grpSpPr>
        <p:sp>
          <p:nvSpPr>
            <p:cNvPr id="6784" name="Google Shape;6784;p71"/>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1"/>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6" name="Google Shape;6786;p71"/>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7" name="Google Shape;6787;p71"/>
          <p:cNvGrpSpPr/>
          <p:nvPr/>
        </p:nvGrpSpPr>
        <p:grpSpPr>
          <a:xfrm>
            <a:off x="3450506" y="1332445"/>
            <a:ext cx="376926" cy="370324"/>
            <a:chOff x="-40748275" y="3238700"/>
            <a:chExt cx="322600" cy="316950"/>
          </a:xfrm>
        </p:grpSpPr>
        <p:sp>
          <p:nvSpPr>
            <p:cNvPr id="6788" name="Google Shape;6788;p7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71"/>
          <p:cNvGrpSpPr/>
          <p:nvPr/>
        </p:nvGrpSpPr>
        <p:grpSpPr>
          <a:xfrm>
            <a:off x="3453062" y="1800429"/>
            <a:ext cx="371814" cy="338690"/>
            <a:chOff x="-40745125" y="3632900"/>
            <a:chExt cx="318225" cy="289875"/>
          </a:xfrm>
        </p:grpSpPr>
        <p:sp>
          <p:nvSpPr>
            <p:cNvPr id="6795" name="Google Shape;6795;p71"/>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1"/>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1"/>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1"/>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1"/>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1"/>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1"/>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71"/>
          <p:cNvGrpSpPr/>
          <p:nvPr/>
        </p:nvGrpSpPr>
        <p:grpSpPr>
          <a:xfrm>
            <a:off x="3457209" y="2211639"/>
            <a:ext cx="363518" cy="370178"/>
            <a:chOff x="-40742750" y="3972175"/>
            <a:chExt cx="311125" cy="316825"/>
          </a:xfrm>
        </p:grpSpPr>
        <p:sp>
          <p:nvSpPr>
            <p:cNvPr id="6803" name="Google Shape;6803;p71"/>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1"/>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71"/>
          <p:cNvGrpSpPr/>
          <p:nvPr/>
        </p:nvGrpSpPr>
        <p:grpSpPr>
          <a:xfrm>
            <a:off x="2239871" y="2661807"/>
            <a:ext cx="266892" cy="369974"/>
            <a:chOff x="-38860325" y="3221750"/>
            <a:chExt cx="228425" cy="316650"/>
          </a:xfrm>
        </p:grpSpPr>
        <p:sp>
          <p:nvSpPr>
            <p:cNvPr id="6806" name="Google Shape;6806;p71"/>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1"/>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1"/>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1"/>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71"/>
          <p:cNvGrpSpPr/>
          <p:nvPr/>
        </p:nvGrpSpPr>
        <p:grpSpPr>
          <a:xfrm>
            <a:off x="2190678" y="3123864"/>
            <a:ext cx="380081" cy="367111"/>
            <a:chOff x="-38905225" y="3591875"/>
            <a:chExt cx="325300" cy="314200"/>
          </a:xfrm>
        </p:grpSpPr>
        <p:sp>
          <p:nvSpPr>
            <p:cNvPr id="6811" name="Google Shape;6811;p71"/>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1"/>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1"/>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4" name="Google Shape;6814;p71"/>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5" name="Google Shape;6815;p71"/>
          <p:cNvGrpSpPr/>
          <p:nvPr/>
        </p:nvGrpSpPr>
        <p:grpSpPr>
          <a:xfrm>
            <a:off x="3997427" y="3108944"/>
            <a:ext cx="290815" cy="369740"/>
            <a:chOff x="-37370925" y="3579105"/>
            <a:chExt cx="248900" cy="316450"/>
          </a:xfrm>
        </p:grpSpPr>
        <p:sp>
          <p:nvSpPr>
            <p:cNvPr id="6816" name="Google Shape;6816;p71"/>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1"/>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8" name="Google Shape;6818;p71"/>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1"/>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0" name="Google Shape;6820;p71"/>
          <p:cNvGrpSpPr/>
          <p:nvPr/>
        </p:nvGrpSpPr>
        <p:grpSpPr>
          <a:xfrm>
            <a:off x="1690803" y="2187015"/>
            <a:ext cx="371814" cy="369974"/>
            <a:chOff x="-42259725" y="3951100"/>
            <a:chExt cx="318225" cy="316650"/>
          </a:xfrm>
        </p:grpSpPr>
        <p:sp>
          <p:nvSpPr>
            <p:cNvPr id="6821" name="Google Shape;6821;p71"/>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1"/>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3" name="Google Shape;6823;p71"/>
          <p:cNvGrpSpPr/>
          <p:nvPr/>
        </p:nvGrpSpPr>
        <p:grpSpPr>
          <a:xfrm>
            <a:off x="3889164" y="1366036"/>
            <a:ext cx="370879" cy="337755"/>
            <a:chOff x="-40378075" y="3267450"/>
            <a:chExt cx="317425" cy="289075"/>
          </a:xfrm>
        </p:grpSpPr>
        <p:sp>
          <p:nvSpPr>
            <p:cNvPr id="6824" name="Google Shape;6824;p71"/>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1"/>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1"/>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1"/>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71"/>
          <p:cNvGrpSpPr/>
          <p:nvPr/>
        </p:nvGrpSpPr>
        <p:grpSpPr>
          <a:xfrm>
            <a:off x="3892830" y="1767304"/>
            <a:ext cx="363548" cy="369974"/>
            <a:chOff x="-40372575" y="3604550"/>
            <a:chExt cx="311150" cy="316650"/>
          </a:xfrm>
        </p:grpSpPr>
        <p:sp>
          <p:nvSpPr>
            <p:cNvPr id="6829" name="Google Shape;6829;p7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2" name="Google Shape;6832;p71"/>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3" name="Google Shape;6833;p71"/>
          <p:cNvGrpSpPr/>
          <p:nvPr/>
        </p:nvGrpSpPr>
        <p:grpSpPr>
          <a:xfrm>
            <a:off x="2616780" y="2659967"/>
            <a:ext cx="399038" cy="372165"/>
            <a:chOff x="-38542250" y="3220175"/>
            <a:chExt cx="341525" cy="318525"/>
          </a:xfrm>
        </p:grpSpPr>
        <p:sp>
          <p:nvSpPr>
            <p:cNvPr id="6834" name="Google Shape;6834;p71"/>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1"/>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1"/>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71"/>
          <p:cNvGrpSpPr/>
          <p:nvPr/>
        </p:nvGrpSpPr>
        <p:grpSpPr>
          <a:xfrm>
            <a:off x="2638712" y="3119337"/>
            <a:ext cx="369974" cy="369068"/>
            <a:chOff x="-38537400" y="3588000"/>
            <a:chExt cx="316650" cy="315875"/>
          </a:xfrm>
        </p:grpSpPr>
        <p:sp>
          <p:nvSpPr>
            <p:cNvPr id="6838" name="Google Shape;6838;p71"/>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1"/>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1"/>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1"/>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1"/>
          <p:cNvGrpSpPr/>
          <p:nvPr/>
        </p:nvGrpSpPr>
        <p:grpSpPr>
          <a:xfrm>
            <a:off x="2637792" y="3576866"/>
            <a:ext cx="371814" cy="369974"/>
            <a:chOff x="-38538975" y="3954250"/>
            <a:chExt cx="318225" cy="316650"/>
          </a:xfrm>
        </p:grpSpPr>
        <p:sp>
          <p:nvSpPr>
            <p:cNvPr id="6843" name="Google Shape;6843;p71"/>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1"/>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1"/>
          <p:cNvGrpSpPr/>
          <p:nvPr/>
        </p:nvGrpSpPr>
        <p:grpSpPr>
          <a:xfrm>
            <a:off x="3955104" y="3571793"/>
            <a:ext cx="375465" cy="371814"/>
            <a:chOff x="-37385100" y="3949908"/>
            <a:chExt cx="321350" cy="318225"/>
          </a:xfrm>
        </p:grpSpPr>
        <p:sp>
          <p:nvSpPr>
            <p:cNvPr id="6846" name="Google Shape;6846;p71"/>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1"/>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71"/>
          <p:cNvGrpSpPr/>
          <p:nvPr/>
        </p:nvGrpSpPr>
        <p:grpSpPr>
          <a:xfrm>
            <a:off x="2130763" y="1307353"/>
            <a:ext cx="370909" cy="370675"/>
            <a:chOff x="-41895050" y="3217225"/>
            <a:chExt cx="317450" cy="317250"/>
          </a:xfrm>
        </p:grpSpPr>
        <p:sp>
          <p:nvSpPr>
            <p:cNvPr id="6849" name="Google Shape;6849;p71"/>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1"/>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1"/>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1"/>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1"/>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1"/>
          <p:cNvGrpSpPr/>
          <p:nvPr/>
        </p:nvGrpSpPr>
        <p:grpSpPr>
          <a:xfrm>
            <a:off x="2130310" y="1744287"/>
            <a:ext cx="371814" cy="369974"/>
            <a:chOff x="-41893475" y="3584850"/>
            <a:chExt cx="318225" cy="316650"/>
          </a:xfrm>
        </p:grpSpPr>
        <p:sp>
          <p:nvSpPr>
            <p:cNvPr id="6855" name="Google Shape;6855;p71"/>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1"/>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1"/>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1"/>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9" name="Google Shape;6859;p71"/>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1"/>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1" name="Google Shape;6861;p71"/>
          <p:cNvGrpSpPr/>
          <p:nvPr/>
        </p:nvGrpSpPr>
        <p:grpSpPr>
          <a:xfrm>
            <a:off x="900338" y="3139579"/>
            <a:ext cx="337522" cy="370909"/>
            <a:chOff x="-39998250" y="3605325"/>
            <a:chExt cx="288875" cy="317450"/>
          </a:xfrm>
        </p:grpSpPr>
        <p:sp>
          <p:nvSpPr>
            <p:cNvPr id="6862" name="Google Shape;6862;p71"/>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1"/>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71"/>
          <p:cNvGrpSpPr/>
          <p:nvPr/>
        </p:nvGrpSpPr>
        <p:grpSpPr>
          <a:xfrm>
            <a:off x="884112" y="3598043"/>
            <a:ext cx="369974" cy="369945"/>
            <a:chOff x="-40011050" y="3972375"/>
            <a:chExt cx="316650" cy="316625"/>
          </a:xfrm>
        </p:grpSpPr>
        <p:sp>
          <p:nvSpPr>
            <p:cNvPr id="6865" name="Google Shape;6865;p71"/>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1"/>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71"/>
          <p:cNvGrpSpPr/>
          <p:nvPr/>
        </p:nvGrpSpPr>
        <p:grpSpPr>
          <a:xfrm>
            <a:off x="3116043" y="2662742"/>
            <a:ext cx="266921" cy="369039"/>
            <a:chOff x="-38129425" y="3222550"/>
            <a:chExt cx="228450" cy="315850"/>
          </a:xfrm>
        </p:grpSpPr>
        <p:sp>
          <p:nvSpPr>
            <p:cNvPr id="6868" name="Google Shape;6868;p71"/>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1"/>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71"/>
          <p:cNvGrpSpPr/>
          <p:nvPr/>
        </p:nvGrpSpPr>
        <p:grpSpPr>
          <a:xfrm>
            <a:off x="3071012" y="3119337"/>
            <a:ext cx="371785" cy="369974"/>
            <a:chOff x="-38172725" y="3588000"/>
            <a:chExt cx="318200" cy="316650"/>
          </a:xfrm>
        </p:grpSpPr>
        <p:sp>
          <p:nvSpPr>
            <p:cNvPr id="6871" name="Google Shape;6871;p71"/>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1"/>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1"/>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1"/>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1"/>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1"/>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1"/>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1"/>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71"/>
          <p:cNvGrpSpPr/>
          <p:nvPr/>
        </p:nvGrpSpPr>
        <p:grpSpPr>
          <a:xfrm>
            <a:off x="3146914" y="3577772"/>
            <a:ext cx="219981" cy="369974"/>
            <a:chOff x="-38109725" y="3955025"/>
            <a:chExt cx="188275" cy="316650"/>
          </a:xfrm>
        </p:grpSpPr>
        <p:sp>
          <p:nvSpPr>
            <p:cNvPr id="6880" name="Google Shape;6880;p71"/>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1"/>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2" name="Google Shape;6882;p71"/>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3" name="Google Shape;6883;p71"/>
          <p:cNvGrpSpPr/>
          <p:nvPr/>
        </p:nvGrpSpPr>
        <p:grpSpPr>
          <a:xfrm>
            <a:off x="2562313" y="1309193"/>
            <a:ext cx="373654" cy="369068"/>
            <a:chOff x="-41530375" y="3218800"/>
            <a:chExt cx="319800" cy="315875"/>
          </a:xfrm>
        </p:grpSpPr>
        <p:sp>
          <p:nvSpPr>
            <p:cNvPr id="6884" name="Google Shape;6884;p71"/>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1"/>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71"/>
          <p:cNvGrpSpPr/>
          <p:nvPr/>
        </p:nvGrpSpPr>
        <p:grpSpPr>
          <a:xfrm>
            <a:off x="2564607" y="1824351"/>
            <a:ext cx="369068" cy="289004"/>
            <a:chOff x="-41526450" y="3653375"/>
            <a:chExt cx="315875" cy="247350"/>
          </a:xfrm>
        </p:grpSpPr>
        <p:sp>
          <p:nvSpPr>
            <p:cNvPr id="6887" name="Google Shape;6887;p71"/>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1"/>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9" name="Google Shape;6889;p71"/>
          <p:cNvGrpSpPr/>
          <p:nvPr/>
        </p:nvGrpSpPr>
        <p:grpSpPr>
          <a:xfrm>
            <a:off x="2565994" y="2187015"/>
            <a:ext cx="366293" cy="369974"/>
            <a:chOff x="-41526450" y="3951100"/>
            <a:chExt cx="313500" cy="316650"/>
          </a:xfrm>
        </p:grpSpPr>
        <p:sp>
          <p:nvSpPr>
            <p:cNvPr id="6890" name="Google Shape;6890;p71"/>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1"/>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1"/>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71"/>
          <p:cNvGrpSpPr/>
          <p:nvPr/>
        </p:nvGrpSpPr>
        <p:grpSpPr>
          <a:xfrm>
            <a:off x="1331249" y="2681144"/>
            <a:ext cx="339595" cy="371814"/>
            <a:chOff x="-39625900" y="3238300"/>
            <a:chExt cx="290650" cy="318225"/>
          </a:xfrm>
        </p:grpSpPr>
        <p:sp>
          <p:nvSpPr>
            <p:cNvPr id="6894" name="Google Shape;6894;p71"/>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1"/>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6" name="Google Shape;6896;p71"/>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7" name="Google Shape;6897;p71"/>
          <p:cNvGrpSpPr/>
          <p:nvPr/>
        </p:nvGrpSpPr>
        <p:grpSpPr>
          <a:xfrm>
            <a:off x="1325300" y="3597605"/>
            <a:ext cx="366293" cy="370441"/>
            <a:chOff x="-39647175" y="3972000"/>
            <a:chExt cx="313500" cy="317050"/>
          </a:xfrm>
        </p:grpSpPr>
        <p:sp>
          <p:nvSpPr>
            <p:cNvPr id="6898" name="Google Shape;6898;p71"/>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1"/>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1"/>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71"/>
          <p:cNvGrpSpPr/>
          <p:nvPr/>
        </p:nvGrpSpPr>
        <p:grpSpPr>
          <a:xfrm>
            <a:off x="3494427" y="2661603"/>
            <a:ext cx="375495" cy="370879"/>
            <a:chOff x="-37808850" y="3221575"/>
            <a:chExt cx="321375" cy="317425"/>
          </a:xfrm>
        </p:grpSpPr>
        <p:sp>
          <p:nvSpPr>
            <p:cNvPr id="6902" name="Google Shape;6902;p71"/>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1"/>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71"/>
          <p:cNvGrpSpPr/>
          <p:nvPr/>
        </p:nvGrpSpPr>
        <p:grpSpPr>
          <a:xfrm>
            <a:off x="3503201" y="3183634"/>
            <a:ext cx="372749" cy="241158"/>
            <a:chOff x="-37806500" y="3643030"/>
            <a:chExt cx="319025" cy="206400"/>
          </a:xfrm>
        </p:grpSpPr>
        <p:sp>
          <p:nvSpPr>
            <p:cNvPr id="6905" name="Google Shape;6905;p71"/>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1"/>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71"/>
          <p:cNvGrpSpPr/>
          <p:nvPr/>
        </p:nvGrpSpPr>
        <p:grpSpPr>
          <a:xfrm>
            <a:off x="3505508" y="3575931"/>
            <a:ext cx="368134" cy="371814"/>
            <a:chOff x="-37804925" y="3953450"/>
            <a:chExt cx="315075" cy="318225"/>
          </a:xfrm>
        </p:grpSpPr>
        <p:sp>
          <p:nvSpPr>
            <p:cNvPr id="6908" name="Google Shape;6908;p71"/>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1"/>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1"/>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1" name="Google Shape;6911;p71"/>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2" name="Google Shape;6912;p71"/>
          <p:cNvGrpSpPr/>
          <p:nvPr/>
        </p:nvGrpSpPr>
        <p:grpSpPr>
          <a:xfrm>
            <a:off x="4860977" y="1328538"/>
            <a:ext cx="355663" cy="308725"/>
            <a:chOff x="-28462125" y="3199700"/>
            <a:chExt cx="298550" cy="259150"/>
          </a:xfrm>
        </p:grpSpPr>
        <p:sp>
          <p:nvSpPr>
            <p:cNvPr id="6913" name="Google Shape;6913;p71"/>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1"/>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1"/>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6" name="Google Shape;6916;p71"/>
          <p:cNvGrpSpPr/>
          <p:nvPr/>
        </p:nvGrpSpPr>
        <p:grpSpPr>
          <a:xfrm>
            <a:off x="4861930" y="1763228"/>
            <a:ext cx="353757" cy="352833"/>
            <a:chOff x="-28461325" y="3545475"/>
            <a:chExt cx="296950" cy="296175"/>
          </a:xfrm>
        </p:grpSpPr>
        <p:sp>
          <p:nvSpPr>
            <p:cNvPr id="6917" name="Google Shape;6917;p71"/>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1"/>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1"/>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1"/>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1"/>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1"/>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71"/>
          <p:cNvGrpSpPr/>
          <p:nvPr/>
        </p:nvGrpSpPr>
        <p:grpSpPr>
          <a:xfrm>
            <a:off x="4858162" y="2213272"/>
            <a:ext cx="361292" cy="352803"/>
            <a:chOff x="-28463700" y="3914875"/>
            <a:chExt cx="303275" cy="296150"/>
          </a:xfrm>
        </p:grpSpPr>
        <p:sp>
          <p:nvSpPr>
            <p:cNvPr id="6924" name="Google Shape;6924;p71"/>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1"/>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1"/>
          <p:cNvGrpSpPr/>
          <p:nvPr/>
        </p:nvGrpSpPr>
        <p:grpSpPr>
          <a:xfrm>
            <a:off x="7092947" y="1369355"/>
            <a:ext cx="351880" cy="227092"/>
            <a:chOff x="-26573400" y="3224125"/>
            <a:chExt cx="295375" cy="190625"/>
          </a:xfrm>
        </p:grpSpPr>
        <p:sp>
          <p:nvSpPr>
            <p:cNvPr id="6927" name="Google Shape;6927;p71"/>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1"/>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71"/>
          <p:cNvGrpSpPr/>
          <p:nvPr/>
        </p:nvGrpSpPr>
        <p:grpSpPr>
          <a:xfrm>
            <a:off x="7092947" y="1763690"/>
            <a:ext cx="351880" cy="351910"/>
            <a:chOff x="-26573400" y="3546250"/>
            <a:chExt cx="295375" cy="295400"/>
          </a:xfrm>
        </p:grpSpPr>
        <p:sp>
          <p:nvSpPr>
            <p:cNvPr id="6930" name="Google Shape;6930;p71"/>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1"/>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1"/>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1"/>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1"/>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71"/>
          <p:cNvGrpSpPr/>
          <p:nvPr/>
        </p:nvGrpSpPr>
        <p:grpSpPr>
          <a:xfrm>
            <a:off x="7081228" y="2213599"/>
            <a:ext cx="375319" cy="352148"/>
            <a:chOff x="-26583625" y="3917025"/>
            <a:chExt cx="315050" cy="295600"/>
          </a:xfrm>
        </p:grpSpPr>
        <p:sp>
          <p:nvSpPr>
            <p:cNvPr id="6936" name="Google Shape;6936;p71"/>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1"/>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1"/>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1"/>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0" name="Google Shape;6940;p71"/>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1" name="Google Shape;6941;p71"/>
          <p:cNvGrpSpPr/>
          <p:nvPr/>
        </p:nvGrpSpPr>
        <p:grpSpPr>
          <a:xfrm>
            <a:off x="5779742" y="3172629"/>
            <a:ext cx="289039" cy="352833"/>
            <a:chOff x="-24694925" y="3518700"/>
            <a:chExt cx="242625" cy="296175"/>
          </a:xfrm>
        </p:grpSpPr>
        <p:sp>
          <p:nvSpPr>
            <p:cNvPr id="6942" name="Google Shape;6942;p71"/>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1"/>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1"/>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1"/>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71"/>
          <p:cNvGrpSpPr/>
          <p:nvPr/>
        </p:nvGrpSpPr>
        <p:grpSpPr>
          <a:xfrm>
            <a:off x="5779280" y="3622657"/>
            <a:ext cx="289962" cy="352833"/>
            <a:chOff x="-24709100" y="3888875"/>
            <a:chExt cx="243400" cy="296175"/>
          </a:xfrm>
        </p:grpSpPr>
        <p:sp>
          <p:nvSpPr>
            <p:cNvPr id="6947" name="Google Shape;6947;p71"/>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1"/>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1"/>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71"/>
          <p:cNvGrpSpPr/>
          <p:nvPr/>
        </p:nvGrpSpPr>
        <p:grpSpPr>
          <a:xfrm>
            <a:off x="7979280" y="2695320"/>
            <a:ext cx="356556" cy="349557"/>
            <a:chOff x="-22863675" y="3131775"/>
            <a:chExt cx="299300" cy="293425"/>
          </a:xfrm>
        </p:grpSpPr>
        <p:sp>
          <p:nvSpPr>
            <p:cNvPr id="6951" name="Google Shape;6951;p71"/>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1"/>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1"/>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71"/>
          <p:cNvGrpSpPr/>
          <p:nvPr/>
        </p:nvGrpSpPr>
        <p:grpSpPr>
          <a:xfrm>
            <a:off x="5322144" y="1306499"/>
            <a:ext cx="310602" cy="352803"/>
            <a:chOff x="-28069875" y="3175300"/>
            <a:chExt cx="260725" cy="296150"/>
          </a:xfrm>
        </p:grpSpPr>
        <p:sp>
          <p:nvSpPr>
            <p:cNvPr id="6955" name="Google Shape;6955;p71"/>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1"/>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1"/>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1"/>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1"/>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1"/>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1"/>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1"/>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1"/>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4" name="Google Shape;6964;p71"/>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5" name="Google Shape;6965;p71"/>
          <p:cNvGrpSpPr/>
          <p:nvPr/>
        </p:nvGrpSpPr>
        <p:grpSpPr>
          <a:xfrm>
            <a:off x="5363423" y="2213733"/>
            <a:ext cx="228045" cy="351880"/>
            <a:chOff x="-28032075" y="3916450"/>
            <a:chExt cx="191425" cy="295375"/>
          </a:xfrm>
        </p:grpSpPr>
        <p:sp>
          <p:nvSpPr>
            <p:cNvPr id="6966" name="Google Shape;6966;p71"/>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1"/>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1"/>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71"/>
          <p:cNvGrpSpPr/>
          <p:nvPr/>
        </p:nvGrpSpPr>
        <p:grpSpPr>
          <a:xfrm>
            <a:off x="7528769" y="1306484"/>
            <a:ext cx="352833" cy="352833"/>
            <a:chOff x="-26201650" y="3176075"/>
            <a:chExt cx="296175" cy="296175"/>
          </a:xfrm>
        </p:grpSpPr>
        <p:sp>
          <p:nvSpPr>
            <p:cNvPr id="6970" name="Google Shape;6970;p71"/>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1"/>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71"/>
          <p:cNvGrpSpPr/>
          <p:nvPr/>
        </p:nvGrpSpPr>
        <p:grpSpPr>
          <a:xfrm>
            <a:off x="7528293" y="1763705"/>
            <a:ext cx="353786" cy="351880"/>
            <a:chOff x="-26204800" y="3547050"/>
            <a:chExt cx="296975" cy="295375"/>
          </a:xfrm>
        </p:grpSpPr>
        <p:sp>
          <p:nvSpPr>
            <p:cNvPr id="6973" name="Google Shape;6973;p71"/>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1"/>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5" name="Google Shape;6975;p71"/>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6" name="Google Shape;6976;p71"/>
          <p:cNvGrpSpPr/>
          <p:nvPr/>
        </p:nvGrpSpPr>
        <p:grpSpPr>
          <a:xfrm>
            <a:off x="6199548" y="2693683"/>
            <a:ext cx="345328" cy="352833"/>
            <a:chOff x="-24353875" y="3147725"/>
            <a:chExt cx="289875" cy="296175"/>
          </a:xfrm>
        </p:grpSpPr>
        <p:sp>
          <p:nvSpPr>
            <p:cNvPr id="6977" name="Google Shape;6977;p71"/>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1"/>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71"/>
          <p:cNvGrpSpPr/>
          <p:nvPr/>
        </p:nvGrpSpPr>
        <p:grpSpPr>
          <a:xfrm>
            <a:off x="6207530" y="3173090"/>
            <a:ext cx="329365" cy="351910"/>
            <a:chOff x="-24344425" y="3519475"/>
            <a:chExt cx="276475" cy="295400"/>
          </a:xfrm>
        </p:grpSpPr>
        <p:sp>
          <p:nvSpPr>
            <p:cNvPr id="6980" name="Google Shape;6980;p71"/>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1"/>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71"/>
          <p:cNvGrpSpPr/>
          <p:nvPr/>
        </p:nvGrpSpPr>
        <p:grpSpPr>
          <a:xfrm>
            <a:off x="6197210" y="3625010"/>
            <a:ext cx="350004" cy="348128"/>
            <a:chOff x="-24353075" y="3891250"/>
            <a:chExt cx="293800" cy="292225"/>
          </a:xfrm>
        </p:grpSpPr>
        <p:sp>
          <p:nvSpPr>
            <p:cNvPr id="6983" name="Google Shape;6983;p71"/>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1"/>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1"/>
          <p:cNvGrpSpPr/>
          <p:nvPr/>
        </p:nvGrpSpPr>
        <p:grpSpPr>
          <a:xfrm>
            <a:off x="7980681" y="3173313"/>
            <a:ext cx="353757" cy="351463"/>
            <a:chOff x="-22845575" y="3504075"/>
            <a:chExt cx="296950" cy="295025"/>
          </a:xfrm>
        </p:grpSpPr>
        <p:sp>
          <p:nvSpPr>
            <p:cNvPr id="6986" name="Google Shape;6986;p71"/>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1"/>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71"/>
          <p:cNvGrpSpPr/>
          <p:nvPr/>
        </p:nvGrpSpPr>
        <p:grpSpPr>
          <a:xfrm>
            <a:off x="5773862" y="1306961"/>
            <a:ext cx="299344" cy="351880"/>
            <a:chOff x="-27691025" y="3175300"/>
            <a:chExt cx="251275" cy="295375"/>
          </a:xfrm>
        </p:grpSpPr>
        <p:sp>
          <p:nvSpPr>
            <p:cNvPr id="6989" name="Google Shape;6989;p71"/>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1"/>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1"/>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1"/>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3" name="Google Shape;6993;p71"/>
          <p:cNvGrpSpPr/>
          <p:nvPr/>
        </p:nvGrpSpPr>
        <p:grpSpPr>
          <a:xfrm>
            <a:off x="5746179" y="1825637"/>
            <a:ext cx="354710" cy="228015"/>
            <a:chOff x="-27721750" y="3598250"/>
            <a:chExt cx="297750" cy="191400"/>
          </a:xfrm>
        </p:grpSpPr>
        <p:sp>
          <p:nvSpPr>
            <p:cNvPr id="6994" name="Google Shape;6994;p71"/>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1"/>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71"/>
          <p:cNvGrpSpPr/>
          <p:nvPr/>
        </p:nvGrpSpPr>
        <p:grpSpPr>
          <a:xfrm>
            <a:off x="5747579" y="2219183"/>
            <a:ext cx="351910" cy="340980"/>
            <a:chOff x="-27719400" y="3925600"/>
            <a:chExt cx="295400" cy="286225"/>
          </a:xfrm>
        </p:grpSpPr>
        <p:sp>
          <p:nvSpPr>
            <p:cNvPr id="6997" name="Google Shape;6997;p71"/>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1"/>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71"/>
          <p:cNvGrpSpPr/>
          <p:nvPr/>
        </p:nvGrpSpPr>
        <p:grpSpPr>
          <a:xfrm>
            <a:off x="7968851" y="1306023"/>
            <a:ext cx="353757" cy="353757"/>
            <a:chOff x="-25834600" y="3176875"/>
            <a:chExt cx="296950" cy="296950"/>
          </a:xfrm>
        </p:grpSpPr>
        <p:sp>
          <p:nvSpPr>
            <p:cNvPr id="7000" name="Google Shape;7000;p71"/>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1"/>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1"/>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1"/>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1"/>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71"/>
          <p:cNvGrpSpPr/>
          <p:nvPr/>
        </p:nvGrpSpPr>
        <p:grpSpPr>
          <a:xfrm>
            <a:off x="7968851" y="1774024"/>
            <a:ext cx="353757" cy="331241"/>
            <a:chOff x="-25834600" y="3564375"/>
            <a:chExt cx="296950" cy="278050"/>
          </a:xfrm>
        </p:grpSpPr>
        <p:sp>
          <p:nvSpPr>
            <p:cNvPr id="7006" name="Google Shape;7006;p71"/>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1"/>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1"/>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1"/>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1"/>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1"/>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1"/>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1"/>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71"/>
          <p:cNvGrpSpPr/>
          <p:nvPr/>
        </p:nvGrpSpPr>
        <p:grpSpPr>
          <a:xfrm>
            <a:off x="7966974" y="2213376"/>
            <a:ext cx="357509" cy="352595"/>
            <a:chOff x="-25834600" y="3915850"/>
            <a:chExt cx="300100" cy="295975"/>
          </a:xfrm>
        </p:grpSpPr>
        <p:sp>
          <p:nvSpPr>
            <p:cNvPr id="7015" name="Google Shape;7015;p71"/>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1"/>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1"/>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8" name="Google Shape;7018;p71"/>
          <p:cNvGrpSpPr/>
          <p:nvPr/>
        </p:nvGrpSpPr>
        <p:grpSpPr>
          <a:xfrm>
            <a:off x="6702402" y="2694606"/>
            <a:ext cx="228968" cy="350987"/>
            <a:chOff x="-23930925" y="3149300"/>
            <a:chExt cx="192200" cy="294625"/>
          </a:xfrm>
        </p:grpSpPr>
        <p:sp>
          <p:nvSpPr>
            <p:cNvPr id="7019" name="Google Shape;7019;p71"/>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1"/>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1"/>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1"/>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71"/>
          <p:cNvGrpSpPr/>
          <p:nvPr/>
        </p:nvGrpSpPr>
        <p:grpSpPr>
          <a:xfrm>
            <a:off x="6659232" y="3173090"/>
            <a:ext cx="315307" cy="351910"/>
            <a:chOff x="-23962425" y="3519475"/>
            <a:chExt cx="264675" cy="295400"/>
          </a:xfrm>
        </p:grpSpPr>
        <p:sp>
          <p:nvSpPr>
            <p:cNvPr id="7024" name="Google Shape;7024;p71"/>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1"/>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6" name="Google Shape;7026;p71"/>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7" name="Google Shape;7027;p71"/>
          <p:cNvGrpSpPr/>
          <p:nvPr/>
        </p:nvGrpSpPr>
        <p:grpSpPr>
          <a:xfrm>
            <a:off x="8037908" y="3623134"/>
            <a:ext cx="239302" cy="351880"/>
            <a:chOff x="-22788075" y="3904625"/>
            <a:chExt cx="200875" cy="295375"/>
          </a:xfrm>
        </p:grpSpPr>
        <p:sp>
          <p:nvSpPr>
            <p:cNvPr id="7028" name="Google Shape;7028;p71"/>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1"/>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1"/>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1"/>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71"/>
          <p:cNvGrpSpPr/>
          <p:nvPr/>
        </p:nvGrpSpPr>
        <p:grpSpPr>
          <a:xfrm>
            <a:off x="6193206" y="1306499"/>
            <a:ext cx="354710" cy="352803"/>
            <a:chOff x="-27351575" y="3175300"/>
            <a:chExt cx="297750" cy="296150"/>
          </a:xfrm>
        </p:grpSpPr>
        <p:sp>
          <p:nvSpPr>
            <p:cNvPr id="7033" name="Google Shape;7033;p71"/>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1"/>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1"/>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1"/>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71"/>
          <p:cNvGrpSpPr/>
          <p:nvPr/>
        </p:nvGrpSpPr>
        <p:grpSpPr>
          <a:xfrm>
            <a:off x="6235914" y="1763109"/>
            <a:ext cx="269293" cy="353072"/>
            <a:chOff x="-27313750" y="3545275"/>
            <a:chExt cx="226050" cy="296375"/>
          </a:xfrm>
        </p:grpSpPr>
        <p:sp>
          <p:nvSpPr>
            <p:cNvPr id="7038" name="Google Shape;7038;p71"/>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1"/>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1"/>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71"/>
          <p:cNvGrpSpPr/>
          <p:nvPr/>
        </p:nvGrpSpPr>
        <p:grpSpPr>
          <a:xfrm>
            <a:off x="6193206" y="2211380"/>
            <a:ext cx="354710" cy="356586"/>
            <a:chOff x="-27351575" y="3915650"/>
            <a:chExt cx="297750" cy="299325"/>
          </a:xfrm>
        </p:grpSpPr>
        <p:sp>
          <p:nvSpPr>
            <p:cNvPr id="7042" name="Google Shape;7042;p71"/>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1"/>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71"/>
          <p:cNvGrpSpPr/>
          <p:nvPr/>
        </p:nvGrpSpPr>
        <p:grpSpPr>
          <a:xfrm>
            <a:off x="4880696" y="2693579"/>
            <a:ext cx="319060" cy="353042"/>
            <a:chOff x="-25445525" y="3175900"/>
            <a:chExt cx="267825" cy="296350"/>
          </a:xfrm>
        </p:grpSpPr>
        <p:sp>
          <p:nvSpPr>
            <p:cNvPr id="7045" name="Google Shape;7045;p71"/>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1"/>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1"/>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71"/>
          <p:cNvGrpSpPr/>
          <p:nvPr/>
        </p:nvGrpSpPr>
        <p:grpSpPr>
          <a:xfrm>
            <a:off x="4862410" y="3183902"/>
            <a:ext cx="355633" cy="330288"/>
            <a:chOff x="-25465200" y="3565175"/>
            <a:chExt cx="298525" cy="277250"/>
          </a:xfrm>
        </p:grpSpPr>
        <p:sp>
          <p:nvSpPr>
            <p:cNvPr id="7049" name="Google Shape;7049;p71"/>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1"/>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1"/>
          <p:cNvGrpSpPr/>
          <p:nvPr/>
        </p:nvGrpSpPr>
        <p:grpSpPr>
          <a:xfrm>
            <a:off x="4861948" y="3623432"/>
            <a:ext cx="356556" cy="351285"/>
            <a:chOff x="-25465200" y="3916150"/>
            <a:chExt cx="299300" cy="294875"/>
          </a:xfrm>
        </p:grpSpPr>
        <p:sp>
          <p:nvSpPr>
            <p:cNvPr id="7052" name="Google Shape;7052;p71"/>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1"/>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71"/>
          <p:cNvGrpSpPr/>
          <p:nvPr/>
        </p:nvGrpSpPr>
        <p:grpSpPr>
          <a:xfrm>
            <a:off x="7089388" y="2693698"/>
            <a:ext cx="351880" cy="352803"/>
            <a:chOff x="-23615075" y="3148525"/>
            <a:chExt cx="295375" cy="296150"/>
          </a:xfrm>
        </p:grpSpPr>
        <p:sp>
          <p:nvSpPr>
            <p:cNvPr id="7055" name="Google Shape;7055;p71"/>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1"/>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1"/>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1"/>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9" name="Google Shape;7059;p71"/>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0" name="Google Shape;7060;p71"/>
          <p:cNvGrpSpPr/>
          <p:nvPr/>
        </p:nvGrpSpPr>
        <p:grpSpPr>
          <a:xfrm>
            <a:off x="7088911" y="3632977"/>
            <a:ext cx="352833" cy="332194"/>
            <a:chOff x="-23615075" y="3906200"/>
            <a:chExt cx="296175" cy="278850"/>
          </a:xfrm>
        </p:grpSpPr>
        <p:sp>
          <p:nvSpPr>
            <p:cNvPr id="7061" name="Google Shape;7061;p71"/>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1"/>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1"/>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4" name="Google Shape;7064;p71"/>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5" name="Google Shape;7065;p71"/>
          <p:cNvGrpSpPr/>
          <p:nvPr/>
        </p:nvGrpSpPr>
        <p:grpSpPr>
          <a:xfrm>
            <a:off x="6637880" y="1306618"/>
            <a:ext cx="353757" cy="352565"/>
            <a:chOff x="-26980600" y="3175500"/>
            <a:chExt cx="296950" cy="295950"/>
          </a:xfrm>
        </p:grpSpPr>
        <p:sp>
          <p:nvSpPr>
            <p:cNvPr id="7066" name="Google Shape;7066;p71"/>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1"/>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1"/>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9" name="Google Shape;7069;p71"/>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0" name="Google Shape;7070;p71"/>
          <p:cNvGrpSpPr/>
          <p:nvPr/>
        </p:nvGrpSpPr>
        <p:grpSpPr>
          <a:xfrm>
            <a:off x="6638357" y="2245154"/>
            <a:ext cx="352803" cy="289039"/>
            <a:chOff x="-26981375" y="3951875"/>
            <a:chExt cx="296150" cy="242625"/>
          </a:xfrm>
        </p:grpSpPr>
        <p:sp>
          <p:nvSpPr>
            <p:cNvPr id="7071" name="Google Shape;7071;p71"/>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1"/>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1"/>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71"/>
          <p:cNvGrpSpPr/>
          <p:nvPr/>
        </p:nvGrpSpPr>
        <p:grpSpPr>
          <a:xfrm>
            <a:off x="5303399" y="2692745"/>
            <a:ext cx="351910" cy="354710"/>
            <a:chOff x="-25094250" y="3176075"/>
            <a:chExt cx="295400" cy="297750"/>
          </a:xfrm>
        </p:grpSpPr>
        <p:sp>
          <p:nvSpPr>
            <p:cNvPr id="7075" name="Google Shape;7075;p71"/>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1"/>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1"/>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1"/>
          <p:cNvGrpSpPr/>
          <p:nvPr/>
        </p:nvGrpSpPr>
        <p:grpSpPr>
          <a:xfrm>
            <a:off x="5303399" y="3173106"/>
            <a:ext cx="351910" cy="351880"/>
            <a:chOff x="-25094250" y="3547050"/>
            <a:chExt cx="295400" cy="295375"/>
          </a:xfrm>
        </p:grpSpPr>
        <p:sp>
          <p:nvSpPr>
            <p:cNvPr id="7079" name="Google Shape;7079;p71"/>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1"/>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1"/>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1"/>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1"/>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4" name="Google Shape;7084;p71"/>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5" name="Google Shape;7085;p71"/>
          <p:cNvGrpSpPr/>
          <p:nvPr/>
        </p:nvGrpSpPr>
        <p:grpSpPr>
          <a:xfrm>
            <a:off x="7535476" y="2693698"/>
            <a:ext cx="352803" cy="352803"/>
            <a:chOff x="-23245675" y="3148525"/>
            <a:chExt cx="296150" cy="296150"/>
          </a:xfrm>
        </p:grpSpPr>
        <p:sp>
          <p:nvSpPr>
            <p:cNvPr id="7086" name="Google Shape;7086;p71"/>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1"/>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1"/>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9" name="Google Shape;7089;p71"/>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0" name="Google Shape;7090;p71"/>
          <p:cNvGrpSpPr/>
          <p:nvPr/>
        </p:nvGrpSpPr>
        <p:grpSpPr>
          <a:xfrm>
            <a:off x="7535938" y="3622672"/>
            <a:ext cx="351880" cy="352803"/>
            <a:chOff x="-23244900" y="3888100"/>
            <a:chExt cx="295375" cy="296150"/>
          </a:xfrm>
        </p:grpSpPr>
        <p:sp>
          <p:nvSpPr>
            <p:cNvPr id="7091" name="Google Shape;7091;p71"/>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1"/>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1"/>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1"/>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1"/>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1"/>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1"/>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1"/>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1"/>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1"/>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1"/>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2" name="Google Shape;7102;p71"/>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7104" name="Google Shape;7104;p7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08" name="Shape 7108"/>
        <p:cNvGrpSpPr/>
        <p:nvPr/>
      </p:nvGrpSpPr>
      <p:grpSpPr>
        <a:xfrm>
          <a:off x="0" y="0"/>
          <a:ext cx="0" cy="0"/>
          <a:chOff x="0" y="0"/>
          <a:chExt cx="0" cy="0"/>
        </a:xfrm>
      </p:grpSpPr>
      <p:sp>
        <p:nvSpPr>
          <p:cNvPr id="7109" name="Google Shape;7109;p72"/>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0" name="Google Shape;7110;p72"/>
          <p:cNvGrpSpPr/>
          <p:nvPr/>
        </p:nvGrpSpPr>
        <p:grpSpPr>
          <a:xfrm>
            <a:off x="850004" y="1823018"/>
            <a:ext cx="367261" cy="367261"/>
            <a:chOff x="-65145700" y="3727425"/>
            <a:chExt cx="317425" cy="317425"/>
          </a:xfrm>
        </p:grpSpPr>
        <p:sp>
          <p:nvSpPr>
            <p:cNvPr id="7111" name="Google Shape;7111;p72"/>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2"/>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72"/>
          <p:cNvGrpSpPr/>
          <p:nvPr/>
        </p:nvGrpSpPr>
        <p:grpSpPr>
          <a:xfrm>
            <a:off x="853201" y="2251933"/>
            <a:ext cx="360868" cy="367261"/>
            <a:chOff x="-65144125" y="4094450"/>
            <a:chExt cx="311900" cy="317425"/>
          </a:xfrm>
        </p:grpSpPr>
        <p:sp>
          <p:nvSpPr>
            <p:cNvPr id="7114" name="Google Shape;7114;p72"/>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2"/>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2"/>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7" name="Google Shape;7117;p72"/>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8" name="Google Shape;7118;p72"/>
          <p:cNvGrpSpPr/>
          <p:nvPr/>
        </p:nvGrpSpPr>
        <p:grpSpPr>
          <a:xfrm>
            <a:off x="3056770" y="1822628"/>
            <a:ext cx="370645" cy="368042"/>
            <a:chOff x="-63250675" y="3744075"/>
            <a:chExt cx="320350" cy="318100"/>
          </a:xfrm>
        </p:grpSpPr>
        <p:sp>
          <p:nvSpPr>
            <p:cNvPr id="7119" name="Google Shape;7119;p72"/>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2"/>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2"/>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72"/>
          <p:cNvGrpSpPr/>
          <p:nvPr/>
        </p:nvGrpSpPr>
        <p:grpSpPr>
          <a:xfrm>
            <a:off x="3058462" y="2251933"/>
            <a:ext cx="367261" cy="367261"/>
            <a:chOff x="-63250675" y="4110200"/>
            <a:chExt cx="317425" cy="317425"/>
          </a:xfrm>
        </p:grpSpPr>
        <p:sp>
          <p:nvSpPr>
            <p:cNvPr id="7123" name="Google Shape;7123;p72"/>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2"/>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2"/>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2"/>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2"/>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2"/>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2"/>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2"/>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2"/>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2" name="Google Shape;7132;p72"/>
          <p:cNvGrpSpPr/>
          <p:nvPr/>
        </p:nvGrpSpPr>
        <p:grpSpPr>
          <a:xfrm>
            <a:off x="1737509" y="2749028"/>
            <a:ext cx="359075" cy="358844"/>
            <a:chOff x="-61351725" y="3372400"/>
            <a:chExt cx="310350" cy="310150"/>
          </a:xfrm>
        </p:grpSpPr>
        <p:sp>
          <p:nvSpPr>
            <p:cNvPr id="7133" name="Google Shape;7133;p72"/>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2"/>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2"/>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72"/>
          <p:cNvGrpSpPr/>
          <p:nvPr/>
        </p:nvGrpSpPr>
        <p:grpSpPr>
          <a:xfrm>
            <a:off x="1733864" y="3212084"/>
            <a:ext cx="366364" cy="333534"/>
            <a:chOff x="-61354875" y="3751050"/>
            <a:chExt cx="316650" cy="288275"/>
          </a:xfrm>
        </p:grpSpPr>
        <p:sp>
          <p:nvSpPr>
            <p:cNvPr id="7137" name="Google Shape;7137;p72"/>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2"/>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2"/>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72"/>
          <p:cNvGrpSpPr/>
          <p:nvPr/>
        </p:nvGrpSpPr>
        <p:grpSpPr>
          <a:xfrm>
            <a:off x="1733864" y="3653724"/>
            <a:ext cx="366364" cy="367290"/>
            <a:chOff x="-61354875" y="4101525"/>
            <a:chExt cx="316650" cy="317450"/>
          </a:xfrm>
        </p:grpSpPr>
        <p:sp>
          <p:nvSpPr>
            <p:cNvPr id="7141" name="Google Shape;7141;p72"/>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2"/>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72"/>
          <p:cNvGrpSpPr/>
          <p:nvPr/>
        </p:nvGrpSpPr>
        <p:grpSpPr>
          <a:xfrm>
            <a:off x="3950299" y="2745600"/>
            <a:ext cx="368157" cy="365699"/>
            <a:chOff x="-59470075" y="3308975"/>
            <a:chExt cx="318200" cy="316075"/>
          </a:xfrm>
        </p:grpSpPr>
        <p:sp>
          <p:nvSpPr>
            <p:cNvPr id="7144" name="Google Shape;7144;p72"/>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2"/>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2"/>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2"/>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2"/>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2"/>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2"/>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2"/>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2"/>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2"/>
          <p:cNvGrpSpPr/>
          <p:nvPr/>
        </p:nvGrpSpPr>
        <p:grpSpPr>
          <a:xfrm>
            <a:off x="1295729" y="1381305"/>
            <a:ext cx="367261" cy="364686"/>
            <a:chOff x="-64781025" y="3361050"/>
            <a:chExt cx="317425" cy="315200"/>
          </a:xfrm>
        </p:grpSpPr>
        <p:sp>
          <p:nvSpPr>
            <p:cNvPr id="7154" name="Google Shape;7154;p72"/>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2"/>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2"/>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2"/>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8" name="Google Shape;7158;p72"/>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2"/>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2"/>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1" name="Google Shape;7161;p72"/>
          <p:cNvGrpSpPr/>
          <p:nvPr/>
        </p:nvGrpSpPr>
        <p:grpSpPr>
          <a:xfrm>
            <a:off x="3500129" y="1822744"/>
            <a:ext cx="382765" cy="367810"/>
            <a:chOff x="-62890750" y="3747425"/>
            <a:chExt cx="330825" cy="317900"/>
          </a:xfrm>
        </p:grpSpPr>
        <p:sp>
          <p:nvSpPr>
            <p:cNvPr id="7162" name="Google Shape;7162;p72"/>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2"/>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2"/>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2"/>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2"/>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2"/>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2"/>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2"/>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2"/>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2"/>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2"/>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2"/>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2"/>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2"/>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72"/>
          <p:cNvGrpSpPr/>
          <p:nvPr/>
        </p:nvGrpSpPr>
        <p:grpSpPr>
          <a:xfrm>
            <a:off x="3507881" y="2252381"/>
            <a:ext cx="367261" cy="366364"/>
            <a:chOff x="-62884425" y="4111775"/>
            <a:chExt cx="317425" cy="316650"/>
          </a:xfrm>
        </p:grpSpPr>
        <p:sp>
          <p:nvSpPr>
            <p:cNvPr id="7177" name="Google Shape;7177;p72"/>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2"/>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72"/>
          <p:cNvGrpSpPr/>
          <p:nvPr/>
        </p:nvGrpSpPr>
        <p:grpSpPr>
          <a:xfrm>
            <a:off x="2180515" y="2748450"/>
            <a:ext cx="365438" cy="360001"/>
            <a:chOff x="-60991775" y="3376900"/>
            <a:chExt cx="315850" cy="311150"/>
          </a:xfrm>
        </p:grpSpPr>
        <p:sp>
          <p:nvSpPr>
            <p:cNvPr id="7180" name="Google Shape;7180;p72"/>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2"/>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2"/>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72"/>
          <p:cNvGrpSpPr/>
          <p:nvPr/>
        </p:nvGrpSpPr>
        <p:grpSpPr>
          <a:xfrm>
            <a:off x="2180052" y="3199314"/>
            <a:ext cx="366364" cy="359075"/>
            <a:chOff x="-60988625" y="3740800"/>
            <a:chExt cx="316650" cy="310350"/>
          </a:xfrm>
        </p:grpSpPr>
        <p:sp>
          <p:nvSpPr>
            <p:cNvPr id="7184" name="Google Shape;7184;p72"/>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2"/>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2"/>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72"/>
          <p:cNvGrpSpPr/>
          <p:nvPr/>
        </p:nvGrpSpPr>
        <p:grpSpPr>
          <a:xfrm>
            <a:off x="2180052" y="3654765"/>
            <a:ext cx="366364" cy="365207"/>
            <a:chOff x="-60987850" y="4100950"/>
            <a:chExt cx="316650" cy="315650"/>
          </a:xfrm>
        </p:grpSpPr>
        <p:sp>
          <p:nvSpPr>
            <p:cNvPr id="7188" name="Google Shape;7188;p72"/>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2"/>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2"/>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2"/>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2"/>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72"/>
          <p:cNvGrpSpPr/>
          <p:nvPr/>
        </p:nvGrpSpPr>
        <p:grpSpPr>
          <a:xfrm>
            <a:off x="3949836" y="3200225"/>
            <a:ext cx="369083" cy="357253"/>
            <a:chOff x="-59447250" y="3706150"/>
            <a:chExt cx="319000" cy="308775"/>
          </a:xfrm>
        </p:grpSpPr>
        <p:sp>
          <p:nvSpPr>
            <p:cNvPr id="7194" name="Google Shape;7194;p72"/>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2"/>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2"/>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2"/>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72"/>
          <p:cNvGrpSpPr/>
          <p:nvPr/>
        </p:nvGrpSpPr>
        <p:grpSpPr>
          <a:xfrm>
            <a:off x="1738564" y="1381536"/>
            <a:ext cx="368186" cy="364224"/>
            <a:chOff x="-64406125" y="3362225"/>
            <a:chExt cx="318225" cy="314800"/>
          </a:xfrm>
        </p:grpSpPr>
        <p:sp>
          <p:nvSpPr>
            <p:cNvPr id="7199" name="Google Shape;7199;p72"/>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2"/>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1" name="Google Shape;7201;p72"/>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2" name="Google Shape;7202;p72"/>
          <p:cNvGrpSpPr/>
          <p:nvPr/>
        </p:nvGrpSpPr>
        <p:grpSpPr>
          <a:xfrm>
            <a:off x="1739027" y="2252381"/>
            <a:ext cx="367261" cy="366364"/>
            <a:chOff x="-64410850" y="4094450"/>
            <a:chExt cx="317425" cy="316650"/>
          </a:xfrm>
        </p:grpSpPr>
        <p:sp>
          <p:nvSpPr>
            <p:cNvPr id="7203" name="Google Shape;7203;p72"/>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2"/>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2"/>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6" name="Google Shape;7206;p72"/>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7" name="Google Shape;7207;p72"/>
          <p:cNvGrpSpPr/>
          <p:nvPr/>
        </p:nvGrpSpPr>
        <p:grpSpPr>
          <a:xfrm>
            <a:off x="3960575" y="1822454"/>
            <a:ext cx="365467" cy="368389"/>
            <a:chOff x="-62516625" y="3743175"/>
            <a:chExt cx="315875" cy="318400"/>
          </a:xfrm>
        </p:grpSpPr>
        <p:sp>
          <p:nvSpPr>
            <p:cNvPr id="7208" name="Google Shape;7208;p72"/>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2"/>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72"/>
          <p:cNvGrpSpPr/>
          <p:nvPr/>
        </p:nvGrpSpPr>
        <p:grpSpPr>
          <a:xfrm>
            <a:off x="3967415" y="2272426"/>
            <a:ext cx="351786" cy="326274"/>
            <a:chOff x="-62511900" y="4129100"/>
            <a:chExt cx="304050" cy="282000"/>
          </a:xfrm>
        </p:grpSpPr>
        <p:sp>
          <p:nvSpPr>
            <p:cNvPr id="7211" name="Google Shape;7211;p72"/>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2"/>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2"/>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2"/>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2"/>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2"/>
          <p:cNvGrpSpPr/>
          <p:nvPr/>
        </p:nvGrpSpPr>
        <p:grpSpPr>
          <a:xfrm>
            <a:off x="2645537" y="2744820"/>
            <a:ext cx="310770" cy="367261"/>
            <a:chOff x="-60597975" y="3367475"/>
            <a:chExt cx="268600" cy="317425"/>
          </a:xfrm>
        </p:grpSpPr>
        <p:sp>
          <p:nvSpPr>
            <p:cNvPr id="7217" name="Google Shape;7217;p72"/>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2"/>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2"/>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2"/>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2"/>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2" name="Google Shape;7222;p72"/>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3" name="Google Shape;7223;p72"/>
          <p:cNvGrpSpPr/>
          <p:nvPr/>
        </p:nvGrpSpPr>
        <p:grpSpPr>
          <a:xfrm>
            <a:off x="2617740" y="3706136"/>
            <a:ext cx="366364" cy="262465"/>
            <a:chOff x="-60621600" y="4145650"/>
            <a:chExt cx="316650" cy="226850"/>
          </a:xfrm>
        </p:grpSpPr>
        <p:sp>
          <p:nvSpPr>
            <p:cNvPr id="7224" name="Google Shape;7224;p72"/>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2"/>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2"/>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72"/>
          <p:cNvGrpSpPr/>
          <p:nvPr/>
        </p:nvGrpSpPr>
        <p:grpSpPr>
          <a:xfrm>
            <a:off x="3954392" y="3654635"/>
            <a:ext cx="359972" cy="365467"/>
            <a:chOff x="-59400775" y="4084200"/>
            <a:chExt cx="311125" cy="315875"/>
          </a:xfrm>
        </p:grpSpPr>
        <p:sp>
          <p:nvSpPr>
            <p:cNvPr id="7228" name="Google Shape;7228;p72"/>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2"/>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2"/>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2"/>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2"/>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2"/>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72"/>
          <p:cNvGrpSpPr/>
          <p:nvPr/>
        </p:nvGrpSpPr>
        <p:grpSpPr>
          <a:xfrm>
            <a:off x="2178486" y="1380466"/>
            <a:ext cx="365438" cy="366364"/>
            <a:chOff x="-64044600" y="3360375"/>
            <a:chExt cx="315850" cy="316650"/>
          </a:xfrm>
        </p:grpSpPr>
        <p:sp>
          <p:nvSpPr>
            <p:cNvPr id="7235" name="Google Shape;7235;p72"/>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2"/>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2"/>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72"/>
          <p:cNvGrpSpPr/>
          <p:nvPr/>
        </p:nvGrpSpPr>
        <p:grpSpPr>
          <a:xfrm>
            <a:off x="2204909" y="1823018"/>
            <a:ext cx="312592" cy="367261"/>
            <a:chOff x="-64022550" y="3727425"/>
            <a:chExt cx="270175" cy="317425"/>
          </a:xfrm>
        </p:grpSpPr>
        <p:sp>
          <p:nvSpPr>
            <p:cNvPr id="7239" name="Google Shape;7239;p72"/>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2"/>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2"/>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72"/>
          <p:cNvGrpSpPr/>
          <p:nvPr/>
        </p:nvGrpSpPr>
        <p:grpSpPr>
          <a:xfrm>
            <a:off x="2229047" y="2251918"/>
            <a:ext cx="264317" cy="367290"/>
            <a:chOff x="-64001300" y="4093650"/>
            <a:chExt cx="228450" cy="317450"/>
          </a:xfrm>
        </p:grpSpPr>
        <p:sp>
          <p:nvSpPr>
            <p:cNvPr id="7243" name="Google Shape;7243;p72"/>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2"/>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2"/>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2"/>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72"/>
          <p:cNvGrpSpPr/>
          <p:nvPr/>
        </p:nvGrpSpPr>
        <p:grpSpPr>
          <a:xfrm>
            <a:off x="848051" y="2745210"/>
            <a:ext cx="359972" cy="366480"/>
            <a:chOff x="-62148800" y="3377700"/>
            <a:chExt cx="311125" cy="316750"/>
          </a:xfrm>
        </p:grpSpPr>
        <p:sp>
          <p:nvSpPr>
            <p:cNvPr id="7248" name="Google Shape;7248;p72"/>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2"/>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2"/>
          <p:cNvGrpSpPr/>
          <p:nvPr/>
        </p:nvGrpSpPr>
        <p:grpSpPr>
          <a:xfrm>
            <a:off x="843958" y="3195207"/>
            <a:ext cx="368157" cy="367290"/>
            <a:chOff x="-62154300" y="3743950"/>
            <a:chExt cx="318200" cy="317450"/>
          </a:xfrm>
        </p:grpSpPr>
        <p:sp>
          <p:nvSpPr>
            <p:cNvPr id="7251" name="Google Shape;7251;p72"/>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2"/>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2"/>
          <p:cNvGrpSpPr/>
          <p:nvPr/>
        </p:nvGrpSpPr>
        <p:grpSpPr>
          <a:xfrm>
            <a:off x="843944" y="3654187"/>
            <a:ext cx="368186" cy="366364"/>
            <a:chOff x="-62151950" y="4111775"/>
            <a:chExt cx="318225" cy="316650"/>
          </a:xfrm>
        </p:grpSpPr>
        <p:sp>
          <p:nvSpPr>
            <p:cNvPr id="7254" name="Google Shape;7254;p72"/>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2"/>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2"/>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2"/>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72"/>
          <p:cNvGrpSpPr/>
          <p:nvPr/>
        </p:nvGrpSpPr>
        <p:grpSpPr>
          <a:xfrm>
            <a:off x="3062568" y="2744733"/>
            <a:ext cx="368157" cy="367434"/>
            <a:chOff x="-60254550" y="3367325"/>
            <a:chExt cx="318200" cy="317575"/>
          </a:xfrm>
        </p:grpSpPr>
        <p:sp>
          <p:nvSpPr>
            <p:cNvPr id="7259" name="Google Shape;7259;p72"/>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2"/>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2"/>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2"/>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72"/>
          <p:cNvGrpSpPr/>
          <p:nvPr/>
        </p:nvGrpSpPr>
        <p:grpSpPr>
          <a:xfrm>
            <a:off x="3063465" y="3195727"/>
            <a:ext cx="366364" cy="366248"/>
            <a:chOff x="-60255350" y="3733825"/>
            <a:chExt cx="316650" cy="316550"/>
          </a:xfrm>
        </p:grpSpPr>
        <p:sp>
          <p:nvSpPr>
            <p:cNvPr id="7264" name="Google Shape;7264;p72"/>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2"/>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2"/>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2"/>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2"/>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2"/>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2"/>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72"/>
          <p:cNvGrpSpPr/>
          <p:nvPr/>
        </p:nvGrpSpPr>
        <p:grpSpPr>
          <a:xfrm>
            <a:off x="3091262" y="3654635"/>
            <a:ext cx="310770" cy="365467"/>
            <a:chOff x="-60232500" y="4101525"/>
            <a:chExt cx="268600" cy="315875"/>
          </a:xfrm>
        </p:grpSpPr>
        <p:sp>
          <p:nvSpPr>
            <p:cNvPr id="7272" name="Google Shape;7272;p72"/>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2"/>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4" name="Google Shape;7274;p72"/>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5" name="Google Shape;7275;p72"/>
          <p:cNvGrpSpPr/>
          <p:nvPr/>
        </p:nvGrpSpPr>
        <p:grpSpPr>
          <a:xfrm>
            <a:off x="2624262" y="1380466"/>
            <a:ext cx="368186" cy="366364"/>
            <a:chOff x="-63679950" y="3360375"/>
            <a:chExt cx="318225" cy="316650"/>
          </a:xfrm>
        </p:grpSpPr>
        <p:sp>
          <p:nvSpPr>
            <p:cNvPr id="7276" name="Google Shape;7276;p72"/>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2"/>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2"/>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2"/>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0" name="Google Shape;7280;p72"/>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1" name="Google Shape;7281;p72"/>
          <p:cNvGrpSpPr/>
          <p:nvPr/>
        </p:nvGrpSpPr>
        <p:grpSpPr>
          <a:xfrm>
            <a:off x="2622889" y="2251803"/>
            <a:ext cx="370934" cy="367521"/>
            <a:chOff x="-63679950" y="4093450"/>
            <a:chExt cx="320600" cy="317650"/>
          </a:xfrm>
        </p:grpSpPr>
        <p:sp>
          <p:nvSpPr>
            <p:cNvPr id="7282" name="Google Shape;7282;p72"/>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2"/>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2"/>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2"/>
          <p:cNvGrpSpPr/>
          <p:nvPr/>
        </p:nvGrpSpPr>
        <p:grpSpPr>
          <a:xfrm>
            <a:off x="1283006" y="2744805"/>
            <a:ext cx="366364" cy="367290"/>
            <a:chOff x="-61784125" y="3377700"/>
            <a:chExt cx="316650" cy="317450"/>
          </a:xfrm>
        </p:grpSpPr>
        <p:sp>
          <p:nvSpPr>
            <p:cNvPr id="7286" name="Google Shape;7286;p72"/>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2"/>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2"/>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2"/>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2"/>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2"/>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2"/>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3" name="Google Shape;7293;p72"/>
          <p:cNvGrpSpPr/>
          <p:nvPr/>
        </p:nvGrpSpPr>
        <p:grpSpPr>
          <a:xfrm>
            <a:off x="1283006" y="3195207"/>
            <a:ext cx="366364" cy="367290"/>
            <a:chOff x="-61783350" y="3743950"/>
            <a:chExt cx="316650" cy="317450"/>
          </a:xfrm>
        </p:grpSpPr>
        <p:sp>
          <p:nvSpPr>
            <p:cNvPr id="7294" name="Google Shape;7294;p72"/>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2"/>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6" name="Google Shape;7296;p72"/>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2"/>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2"/>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9" name="Google Shape;7299;p72"/>
          <p:cNvGrpSpPr/>
          <p:nvPr/>
        </p:nvGrpSpPr>
        <p:grpSpPr>
          <a:xfrm>
            <a:off x="3504430" y="3655040"/>
            <a:ext cx="369112" cy="364657"/>
            <a:chOff x="-59869425" y="4102225"/>
            <a:chExt cx="319025" cy="315175"/>
          </a:xfrm>
        </p:grpSpPr>
        <p:sp>
          <p:nvSpPr>
            <p:cNvPr id="7300" name="Google Shape;7300;p72"/>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2"/>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2"/>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2"/>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72"/>
          <p:cNvGrpSpPr/>
          <p:nvPr/>
        </p:nvGrpSpPr>
        <p:grpSpPr>
          <a:xfrm>
            <a:off x="2623233" y="4123862"/>
            <a:ext cx="366364" cy="365467"/>
            <a:chOff x="-59029025" y="3711650"/>
            <a:chExt cx="316650" cy="315875"/>
          </a:xfrm>
        </p:grpSpPr>
        <p:sp>
          <p:nvSpPr>
            <p:cNvPr id="7305" name="Google Shape;7305;p72"/>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2"/>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2"/>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2"/>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2"/>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2"/>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2"/>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2"/>
          <p:cNvGrpSpPr/>
          <p:nvPr/>
        </p:nvGrpSpPr>
        <p:grpSpPr>
          <a:xfrm>
            <a:off x="4859311" y="1379917"/>
            <a:ext cx="351940" cy="348188"/>
            <a:chOff x="581525" y="3254850"/>
            <a:chExt cx="297750" cy="294575"/>
          </a:xfrm>
        </p:grpSpPr>
        <p:sp>
          <p:nvSpPr>
            <p:cNvPr id="7313" name="Google Shape;7313;p72"/>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2"/>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2"/>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72"/>
          <p:cNvGrpSpPr/>
          <p:nvPr/>
        </p:nvGrpSpPr>
        <p:grpSpPr>
          <a:xfrm>
            <a:off x="4858380" y="1818853"/>
            <a:ext cx="353802" cy="351497"/>
            <a:chOff x="580725" y="3617925"/>
            <a:chExt cx="299325" cy="297375"/>
          </a:xfrm>
        </p:grpSpPr>
        <p:sp>
          <p:nvSpPr>
            <p:cNvPr id="7317" name="Google Shape;7317;p72"/>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2"/>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2"/>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2"/>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2"/>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72"/>
          <p:cNvGrpSpPr/>
          <p:nvPr/>
        </p:nvGrpSpPr>
        <p:grpSpPr>
          <a:xfrm>
            <a:off x="4860242" y="2266043"/>
            <a:ext cx="350079" cy="350079"/>
            <a:chOff x="583100" y="3982600"/>
            <a:chExt cx="296175" cy="296175"/>
          </a:xfrm>
        </p:grpSpPr>
        <p:sp>
          <p:nvSpPr>
            <p:cNvPr id="7323" name="Google Shape;7323;p72"/>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2"/>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2"/>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2"/>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2"/>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2"/>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2"/>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72"/>
          <p:cNvGrpSpPr/>
          <p:nvPr/>
        </p:nvGrpSpPr>
        <p:grpSpPr>
          <a:xfrm>
            <a:off x="7092856" y="1379667"/>
            <a:ext cx="307231" cy="348690"/>
            <a:chOff x="2423775" y="3226875"/>
            <a:chExt cx="259925" cy="295000"/>
          </a:xfrm>
        </p:grpSpPr>
        <p:sp>
          <p:nvSpPr>
            <p:cNvPr id="7331" name="Google Shape;7331;p72"/>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2"/>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2"/>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2"/>
          <p:cNvGrpSpPr/>
          <p:nvPr/>
        </p:nvGrpSpPr>
        <p:grpSpPr>
          <a:xfrm>
            <a:off x="7070043" y="1820952"/>
            <a:ext cx="352857" cy="347301"/>
            <a:chOff x="2404875" y="3592725"/>
            <a:chExt cx="298525" cy="293825"/>
          </a:xfrm>
        </p:grpSpPr>
        <p:sp>
          <p:nvSpPr>
            <p:cNvPr id="7335" name="Google Shape;7335;p72"/>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2"/>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2"/>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72"/>
          <p:cNvGrpSpPr/>
          <p:nvPr/>
        </p:nvGrpSpPr>
        <p:grpSpPr>
          <a:xfrm>
            <a:off x="7070974" y="2266517"/>
            <a:ext cx="350995" cy="349133"/>
            <a:chOff x="2404875" y="3955825"/>
            <a:chExt cx="296950" cy="295375"/>
          </a:xfrm>
        </p:grpSpPr>
        <p:sp>
          <p:nvSpPr>
            <p:cNvPr id="7339" name="Google Shape;7339;p72"/>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2"/>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2"/>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2"/>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72"/>
          <p:cNvGrpSpPr/>
          <p:nvPr/>
        </p:nvGrpSpPr>
        <p:grpSpPr>
          <a:xfrm>
            <a:off x="5764954" y="2730711"/>
            <a:ext cx="349163" cy="350079"/>
            <a:chOff x="4263650" y="3235150"/>
            <a:chExt cx="295400" cy="296175"/>
          </a:xfrm>
        </p:grpSpPr>
        <p:sp>
          <p:nvSpPr>
            <p:cNvPr id="7344" name="Google Shape;7344;p72"/>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2"/>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2"/>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2"/>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2"/>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72"/>
          <p:cNvGrpSpPr/>
          <p:nvPr/>
        </p:nvGrpSpPr>
        <p:grpSpPr>
          <a:xfrm>
            <a:off x="5762634" y="3189872"/>
            <a:ext cx="353802" cy="327739"/>
            <a:chOff x="4266025" y="3609275"/>
            <a:chExt cx="299325" cy="277275"/>
          </a:xfrm>
        </p:grpSpPr>
        <p:sp>
          <p:nvSpPr>
            <p:cNvPr id="7350" name="Google Shape;7350;p72"/>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2"/>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72"/>
          <p:cNvGrpSpPr/>
          <p:nvPr/>
        </p:nvGrpSpPr>
        <p:grpSpPr>
          <a:xfrm>
            <a:off x="5763092" y="3655259"/>
            <a:ext cx="352886" cy="349133"/>
            <a:chOff x="4263650" y="3963700"/>
            <a:chExt cx="298550" cy="295375"/>
          </a:xfrm>
        </p:grpSpPr>
        <p:sp>
          <p:nvSpPr>
            <p:cNvPr id="7353" name="Google Shape;7353;p72"/>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2"/>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2"/>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2"/>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2"/>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2"/>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2"/>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72"/>
          <p:cNvGrpSpPr/>
          <p:nvPr/>
        </p:nvGrpSpPr>
        <p:grpSpPr>
          <a:xfrm>
            <a:off x="8041429" y="2730711"/>
            <a:ext cx="226264" cy="350079"/>
            <a:chOff x="6164975" y="3211525"/>
            <a:chExt cx="191425" cy="296175"/>
          </a:xfrm>
        </p:grpSpPr>
        <p:sp>
          <p:nvSpPr>
            <p:cNvPr id="7361" name="Google Shape;7361;p72"/>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2"/>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2"/>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2"/>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2"/>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2"/>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2"/>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72"/>
          <p:cNvGrpSpPr/>
          <p:nvPr/>
        </p:nvGrpSpPr>
        <p:grpSpPr>
          <a:xfrm>
            <a:off x="5303466" y="1378987"/>
            <a:ext cx="352886" cy="350049"/>
            <a:chOff x="946175" y="3253275"/>
            <a:chExt cx="298550" cy="296150"/>
          </a:xfrm>
        </p:grpSpPr>
        <p:sp>
          <p:nvSpPr>
            <p:cNvPr id="7369" name="Google Shape;7369;p72"/>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2"/>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2"/>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2"/>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2"/>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72"/>
          <p:cNvGrpSpPr/>
          <p:nvPr/>
        </p:nvGrpSpPr>
        <p:grpSpPr>
          <a:xfrm>
            <a:off x="5304397" y="1820951"/>
            <a:ext cx="351024" cy="347301"/>
            <a:chOff x="946175" y="3619500"/>
            <a:chExt cx="296975" cy="293825"/>
          </a:xfrm>
        </p:grpSpPr>
        <p:sp>
          <p:nvSpPr>
            <p:cNvPr id="7375" name="Google Shape;7375;p72"/>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2"/>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2"/>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2"/>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2"/>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2"/>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72"/>
          <p:cNvGrpSpPr/>
          <p:nvPr/>
        </p:nvGrpSpPr>
        <p:grpSpPr>
          <a:xfrm>
            <a:off x="5303939" y="2265585"/>
            <a:ext cx="351940" cy="350995"/>
            <a:chOff x="944600" y="3981825"/>
            <a:chExt cx="297750" cy="296950"/>
          </a:xfrm>
        </p:grpSpPr>
        <p:sp>
          <p:nvSpPr>
            <p:cNvPr id="7382" name="Google Shape;7382;p72"/>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2"/>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2"/>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2"/>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72"/>
          <p:cNvGrpSpPr/>
          <p:nvPr/>
        </p:nvGrpSpPr>
        <p:grpSpPr>
          <a:xfrm>
            <a:off x="7520875" y="1379445"/>
            <a:ext cx="350079" cy="349133"/>
            <a:chOff x="2768750" y="3227275"/>
            <a:chExt cx="296175" cy="295375"/>
          </a:xfrm>
        </p:grpSpPr>
        <p:sp>
          <p:nvSpPr>
            <p:cNvPr id="7387" name="Google Shape;7387;p72"/>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2"/>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2"/>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2"/>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2"/>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2"/>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2"/>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2"/>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72"/>
          <p:cNvGrpSpPr/>
          <p:nvPr/>
        </p:nvGrpSpPr>
        <p:grpSpPr>
          <a:xfrm>
            <a:off x="7541826" y="1820317"/>
            <a:ext cx="308177" cy="348572"/>
            <a:chOff x="2786075" y="3591800"/>
            <a:chExt cx="260725" cy="294900"/>
          </a:xfrm>
        </p:grpSpPr>
        <p:sp>
          <p:nvSpPr>
            <p:cNvPr id="7396" name="Google Shape;7396;p72"/>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2"/>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2"/>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2"/>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2"/>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72"/>
          <p:cNvGrpSpPr/>
          <p:nvPr/>
        </p:nvGrpSpPr>
        <p:grpSpPr>
          <a:xfrm>
            <a:off x="7582324" y="2266044"/>
            <a:ext cx="227180" cy="350079"/>
            <a:chOff x="2819150" y="3955025"/>
            <a:chExt cx="192200" cy="296175"/>
          </a:xfrm>
        </p:grpSpPr>
        <p:sp>
          <p:nvSpPr>
            <p:cNvPr id="7402" name="Google Shape;7402;p72"/>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2"/>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2"/>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2"/>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2"/>
          <p:cNvGrpSpPr/>
          <p:nvPr/>
        </p:nvGrpSpPr>
        <p:grpSpPr>
          <a:xfrm>
            <a:off x="6206097" y="2731642"/>
            <a:ext cx="349133" cy="348217"/>
            <a:chOff x="4629125" y="3235150"/>
            <a:chExt cx="295375" cy="294600"/>
          </a:xfrm>
        </p:grpSpPr>
        <p:sp>
          <p:nvSpPr>
            <p:cNvPr id="7407" name="Google Shape;7407;p72"/>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2"/>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2"/>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2"/>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2"/>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72"/>
          <p:cNvGrpSpPr/>
          <p:nvPr/>
        </p:nvGrpSpPr>
        <p:grpSpPr>
          <a:xfrm>
            <a:off x="6206082" y="3179175"/>
            <a:ext cx="349163" cy="349133"/>
            <a:chOff x="4628325" y="3599825"/>
            <a:chExt cx="295400" cy="295375"/>
          </a:xfrm>
        </p:grpSpPr>
        <p:sp>
          <p:nvSpPr>
            <p:cNvPr id="7413" name="Google Shape;7413;p72"/>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2"/>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2"/>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2"/>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2"/>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2"/>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2"/>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2"/>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2"/>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2"/>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2"/>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2"/>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2"/>
          <p:cNvGrpSpPr/>
          <p:nvPr/>
        </p:nvGrpSpPr>
        <p:grpSpPr>
          <a:xfrm>
            <a:off x="6227033" y="3654786"/>
            <a:ext cx="307261" cy="350079"/>
            <a:chOff x="4645650" y="3962900"/>
            <a:chExt cx="259950" cy="296175"/>
          </a:xfrm>
        </p:grpSpPr>
        <p:sp>
          <p:nvSpPr>
            <p:cNvPr id="7426" name="Google Shape;7426;p72"/>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2"/>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2"/>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2"/>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2"/>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2"/>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72"/>
          <p:cNvGrpSpPr/>
          <p:nvPr/>
        </p:nvGrpSpPr>
        <p:grpSpPr>
          <a:xfrm>
            <a:off x="7979994" y="3179648"/>
            <a:ext cx="349133" cy="348188"/>
            <a:chOff x="6143725" y="3582500"/>
            <a:chExt cx="295375" cy="294575"/>
          </a:xfrm>
        </p:grpSpPr>
        <p:sp>
          <p:nvSpPr>
            <p:cNvPr id="7433" name="Google Shape;7433;p72"/>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2"/>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2"/>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2"/>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2"/>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2"/>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2"/>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72"/>
          <p:cNvGrpSpPr/>
          <p:nvPr/>
        </p:nvGrpSpPr>
        <p:grpSpPr>
          <a:xfrm>
            <a:off x="5748820" y="1378987"/>
            <a:ext cx="350995" cy="350049"/>
            <a:chOff x="1310075" y="3253275"/>
            <a:chExt cx="296950" cy="296150"/>
          </a:xfrm>
        </p:grpSpPr>
        <p:sp>
          <p:nvSpPr>
            <p:cNvPr id="7441" name="Google Shape;7441;p72"/>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2"/>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2"/>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4" name="Google Shape;7444;p72"/>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5" name="Google Shape;7445;p72"/>
          <p:cNvGrpSpPr/>
          <p:nvPr/>
        </p:nvGrpSpPr>
        <p:grpSpPr>
          <a:xfrm>
            <a:off x="5748347" y="2265246"/>
            <a:ext cx="351941" cy="351675"/>
            <a:chOff x="1310075" y="3980250"/>
            <a:chExt cx="297750" cy="297525"/>
          </a:xfrm>
        </p:grpSpPr>
        <p:sp>
          <p:nvSpPr>
            <p:cNvPr id="7446" name="Google Shape;7446;p72"/>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2"/>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2"/>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2"/>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72"/>
          <p:cNvGrpSpPr/>
          <p:nvPr/>
        </p:nvGrpSpPr>
        <p:grpSpPr>
          <a:xfrm>
            <a:off x="8013136" y="1379445"/>
            <a:ext cx="266305" cy="349133"/>
            <a:chOff x="3167275" y="3227275"/>
            <a:chExt cx="225300" cy="295375"/>
          </a:xfrm>
        </p:grpSpPr>
        <p:sp>
          <p:nvSpPr>
            <p:cNvPr id="7451" name="Google Shape;7451;p72"/>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2"/>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2"/>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2"/>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2"/>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6" name="Google Shape;7456;p72"/>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7" name="Google Shape;7457;p72"/>
          <p:cNvGrpSpPr/>
          <p:nvPr/>
        </p:nvGrpSpPr>
        <p:grpSpPr>
          <a:xfrm>
            <a:off x="7970318" y="2266502"/>
            <a:ext cx="351940" cy="349163"/>
            <a:chOff x="3133425" y="3955025"/>
            <a:chExt cx="297750" cy="295400"/>
          </a:xfrm>
        </p:grpSpPr>
        <p:sp>
          <p:nvSpPr>
            <p:cNvPr id="7458" name="Google Shape;7458;p72"/>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2"/>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2"/>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72"/>
          <p:cNvGrpSpPr/>
          <p:nvPr/>
        </p:nvGrpSpPr>
        <p:grpSpPr>
          <a:xfrm>
            <a:off x="6650491" y="2730090"/>
            <a:ext cx="350079" cy="351320"/>
            <a:chOff x="4991425" y="3234750"/>
            <a:chExt cx="296175" cy="297225"/>
          </a:xfrm>
        </p:grpSpPr>
        <p:sp>
          <p:nvSpPr>
            <p:cNvPr id="7462" name="Google Shape;7462;p72"/>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2"/>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2"/>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2"/>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2"/>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2"/>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72"/>
          <p:cNvGrpSpPr/>
          <p:nvPr/>
        </p:nvGrpSpPr>
        <p:grpSpPr>
          <a:xfrm>
            <a:off x="6650491" y="3199653"/>
            <a:ext cx="350079" cy="308177"/>
            <a:chOff x="4991425" y="3617150"/>
            <a:chExt cx="296175" cy="260725"/>
          </a:xfrm>
        </p:grpSpPr>
        <p:sp>
          <p:nvSpPr>
            <p:cNvPr id="7469" name="Google Shape;7469;p72"/>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2"/>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2"/>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2"/>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2"/>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2"/>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2"/>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2"/>
          <p:cNvGrpSpPr/>
          <p:nvPr/>
        </p:nvGrpSpPr>
        <p:grpSpPr>
          <a:xfrm>
            <a:off x="6727764" y="3655244"/>
            <a:ext cx="195532" cy="349163"/>
            <a:chOff x="5056800" y="3962900"/>
            <a:chExt cx="165425" cy="295400"/>
          </a:xfrm>
        </p:grpSpPr>
        <p:sp>
          <p:nvSpPr>
            <p:cNvPr id="7477" name="Google Shape;7477;p72"/>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2"/>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2"/>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72"/>
          <p:cNvGrpSpPr/>
          <p:nvPr/>
        </p:nvGrpSpPr>
        <p:grpSpPr>
          <a:xfrm>
            <a:off x="7979062" y="3655260"/>
            <a:ext cx="350995" cy="349133"/>
            <a:chOff x="6168925" y="3936925"/>
            <a:chExt cx="296950" cy="295375"/>
          </a:xfrm>
        </p:grpSpPr>
        <p:sp>
          <p:nvSpPr>
            <p:cNvPr id="7481" name="Google Shape;7481;p72"/>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2"/>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2"/>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2"/>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2"/>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2"/>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72"/>
          <p:cNvGrpSpPr/>
          <p:nvPr/>
        </p:nvGrpSpPr>
        <p:grpSpPr>
          <a:xfrm>
            <a:off x="6192781" y="1372332"/>
            <a:ext cx="348188" cy="349133"/>
            <a:chOff x="1674750" y="3254050"/>
            <a:chExt cx="294575" cy="295375"/>
          </a:xfrm>
        </p:grpSpPr>
        <p:sp>
          <p:nvSpPr>
            <p:cNvPr id="7488" name="Google Shape;7488;p72"/>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2"/>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2"/>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72"/>
          <p:cNvGrpSpPr/>
          <p:nvPr/>
        </p:nvGrpSpPr>
        <p:grpSpPr>
          <a:xfrm>
            <a:off x="6207177" y="1820035"/>
            <a:ext cx="319347" cy="349133"/>
            <a:chOff x="1687350" y="3618725"/>
            <a:chExt cx="270175" cy="295375"/>
          </a:xfrm>
        </p:grpSpPr>
        <p:sp>
          <p:nvSpPr>
            <p:cNvPr id="7492" name="Google Shape;7492;p72"/>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2"/>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2"/>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72"/>
          <p:cNvGrpSpPr/>
          <p:nvPr/>
        </p:nvGrpSpPr>
        <p:grpSpPr>
          <a:xfrm>
            <a:off x="6190880" y="2266516"/>
            <a:ext cx="351940" cy="349133"/>
            <a:chOff x="1672375" y="3982600"/>
            <a:chExt cx="297750" cy="295375"/>
          </a:xfrm>
        </p:grpSpPr>
        <p:sp>
          <p:nvSpPr>
            <p:cNvPr id="7496" name="Google Shape;7496;p72"/>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2"/>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2"/>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2"/>
          <p:cNvGrpSpPr/>
          <p:nvPr/>
        </p:nvGrpSpPr>
        <p:grpSpPr>
          <a:xfrm>
            <a:off x="4882872" y="2730711"/>
            <a:ext cx="350079" cy="350079"/>
            <a:chOff x="3497300" y="3227275"/>
            <a:chExt cx="296175" cy="296175"/>
          </a:xfrm>
        </p:grpSpPr>
        <p:sp>
          <p:nvSpPr>
            <p:cNvPr id="7500" name="Google Shape;7500;p72"/>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2"/>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2"/>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2"/>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2"/>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2"/>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2"/>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2"/>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2"/>
          <p:cNvGrpSpPr/>
          <p:nvPr/>
        </p:nvGrpSpPr>
        <p:grpSpPr>
          <a:xfrm>
            <a:off x="4883345" y="3180106"/>
            <a:ext cx="349133" cy="347272"/>
            <a:chOff x="3497300" y="3591950"/>
            <a:chExt cx="295375" cy="293800"/>
          </a:xfrm>
        </p:grpSpPr>
        <p:sp>
          <p:nvSpPr>
            <p:cNvPr id="7509" name="Google Shape;7509;p72"/>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2"/>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2"/>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2"/>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2"/>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2"/>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2"/>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2"/>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2"/>
          <p:cNvGrpSpPr/>
          <p:nvPr/>
        </p:nvGrpSpPr>
        <p:grpSpPr>
          <a:xfrm>
            <a:off x="4883345" y="3655244"/>
            <a:ext cx="349133" cy="349163"/>
            <a:chOff x="3497300" y="3955025"/>
            <a:chExt cx="295375" cy="295400"/>
          </a:xfrm>
        </p:grpSpPr>
        <p:sp>
          <p:nvSpPr>
            <p:cNvPr id="7518" name="Google Shape;7518;p72"/>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2"/>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2"/>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72"/>
          <p:cNvGrpSpPr/>
          <p:nvPr/>
        </p:nvGrpSpPr>
        <p:grpSpPr>
          <a:xfrm>
            <a:off x="7107917" y="2731435"/>
            <a:ext cx="327739" cy="348631"/>
            <a:chOff x="5364750" y="3235150"/>
            <a:chExt cx="277275" cy="294950"/>
          </a:xfrm>
        </p:grpSpPr>
        <p:sp>
          <p:nvSpPr>
            <p:cNvPr id="7522" name="Google Shape;7522;p72"/>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2"/>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2"/>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2"/>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2"/>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2"/>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2"/>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2"/>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72"/>
          <p:cNvGrpSpPr/>
          <p:nvPr/>
        </p:nvGrpSpPr>
        <p:grpSpPr>
          <a:xfrm>
            <a:off x="7096274" y="3177771"/>
            <a:ext cx="351024" cy="351941"/>
            <a:chOff x="5355300" y="3598250"/>
            <a:chExt cx="296975" cy="297750"/>
          </a:xfrm>
        </p:grpSpPr>
        <p:sp>
          <p:nvSpPr>
            <p:cNvPr id="7531" name="Google Shape;7531;p72"/>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2"/>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2"/>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2"/>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2"/>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2"/>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2"/>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2"/>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72"/>
          <p:cNvGrpSpPr/>
          <p:nvPr/>
        </p:nvGrpSpPr>
        <p:grpSpPr>
          <a:xfrm>
            <a:off x="7100470" y="3716693"/>
            <a:ext cx="342632" cy="226264"/>
            <a:chOff x="5358450" y="4015675"/>
            <a:chExt cx="289875" cy="191425"/>
          </a:xfrm>
        </p:grpSpPr>
        <p:sp>
          <p:nvSpPr>
            <p:cNvPr id="7540" name="Google Shape;7540;p72"/>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2"/>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2"/>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2"/>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2"/>
          <p:cNvGrpSpPr/>
          <p:nvPr/>
        </p:nvGrpSpPr>
        <p:grpSpPr>
          <a:xfrm>
            <a:off x="6226953" y="4099224"/>
            <a:ext cx="351024" cy="325464"/>
            <a:chOff x="6543825" y="3202075"/>
            <a:chExt cx="296975" cy="275350"/>
          </a:xfrm>
        </p:grpSpPr>
        <p:sp>
          <p:nvSpPr>
            <p:cNvPr id="7545" name="Google Shape;7545;p72"/>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2"/>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2"/>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2"/>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2"/>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2"/>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2"/>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72"/>
          <p:cNvGrpSpPr/>
          <p:nvPr/>
        </p:nvGrpSpPr>
        <p:grpSpPr>
          <a:xfrm>
            <a:off x="6633934" y="1378972"/>
            <a:ext cx="350079" cy="350079"/>
            <a:chOff x="2037825" y="3254050"/>
            <a:chExt cx="296175" cy="296175"/>
          </a:xfrm>
        </p:grpSpPr>
        <p:sp>
          <p:nvSpPr>
            <p:cNvPr id="7553" name="Google Shape;7553;p72"/>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2"/>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2"/>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2"/>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2"/>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2"/>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2"/>
          <p:cNvGrpSpPr/>
          <p:nvPr/>
        </p:nvGrpSpPr>
        <p:grpSpPr>
          <a:xfrm>
            <a:off x="6632072" y="1820139"/>
            <a:ext cx="353802" cy="348926"/>
            <a:chOff x="2034675" y="3617925"/>
            <a:chExt cx="299325" cy="295200"/>
          </a:xfrm>
        </p:grpSpPr>
        <p:sp>
          <p:nvSpPr>
            <p:cNvPr id="7560" name="Google Shape;7560;p72"/>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2"/>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2"/>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2"/>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2"/>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2"/>
          <p:cNvGrpSpPr/>
          <p:nvPr/>
        </p:nvGrpSpPr>
        <p:grpSpPr>
          <a:xfrm>
            <a:off x="6633934" y="2266516"/>
            <a:ext cx="350079" cy="349133"/>
            <a:chOff x="2037825" y="3981825"/>
            <a:chExt cx="296175" cy="295375"/>
          </a:xfrm>
        </p:grpSpPr>
        <p:sp>
          <p:nvSpPr>
            <p:cNvPr id="7566" name="Google Shape;7566;p72"/>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2"/>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2"/>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72"/>
          <p:cNvGrpSpPr/>
          <p:nvPr/>
        </p:nvGrpSpPr>
        <p:grpSpPr>
          <a:xfrm>
            <a:off x="5318952" y="2762832"/>
            <a:ext cx="350079" cy="285837"/>
            <a:chOff x="3860400" y="3254050"/>
            <a:chExt cx="296175" cy="241825"/>
          </a:xfrm>
        </p:grpSpPr>
        <p:sp>
          <p:nvSpPr>
            <p:cNvPr id="7570" name="Google Shape;7570;p7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72"/>
          <p:cNvGrpSpPr/>
          <p:nvPr/>
        </p:nvGrpSpPr>
        <p:grpSpPr>
          <a:xfrm>
            <a:off x="5318479" y="3178702"/>
            <a:ext cx="351024" cy="350079"/>
            <a:chOff x="3859600" y="3591950"/>
            <a:chExt cx="296975" cy="296175"/>
          </a:xfrm>
        </p:grpSpPr>
        <p:sp>
          <p:nvSpPr>
            <p:cNvPr id="7578" name="Google Shape;7578;p72"/>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2"/>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2"/>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72"/>
          <p:cNvGrpSpPr/>
          <p:nvPr/>
        </p:nvGrpSpPr>
        <p:grpSpPr>
          <a:xfrm>
            <a:off x="5318952" y="3654786"/>
            <a:ext cx="350079" cy="350079"/>
            <a:chOff x="3860400" y="3955025"/>
            <a:chExt cx="296175" cy="296175"/>
          </a:xfrm>
        </p:grpSpPr>
        <p:sp>
          <p:nvSpPr>
            <p:cNvPr id="7582" name="Google Shape;7582;p72"/>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2"/>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2"/>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2"/>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2"/>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72"/>
          <p:cNvGrpSpPr/>
          <p:nvPr/>
        </p:nvGrpSpPr>
        <p:grpSpPr>
          <a:xfrm>
            <a:off x="7534167" y="2731184"/>
            <a:ext cx="355664" cy="349133"/>
            <a:chOff x="5716825" y="3235950"/>
            <a:chExt cx="300900" cy="295375"/>
          </a:xfrm>
        </p:grpSpPr>
        <p:sp>
          <p:nvSpPr>
            <p:cNvPr id="7588" name="Google Shape;7588;p72"/>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2"/>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2"/>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2"/>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72"/>
          <p:cNvGrpSpPr/>
          <p:nvPr/>
        </p:nvGrpSpPr>
        <p:grpSpPr>
          <a:xfrm>
            <a:off x="7547199" y="3189872"/>
            <a:ext cx="329601" cy="327739"/>
            <a:chOff x="5727850" y="3609275"/>
            <a:chExt cx="278850" cy="277275"/>
          </a:xfrm>
        </p:grpSpPr>
        <p:sp>
          <p:nvSpPr>
            <p:cNvPr id="7593" name="Google Shape;7593;p72"/>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2"/>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2"/>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2"/>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2"/>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2"/>
          <p:cNvGrpSpPr/>
          <p:nvPr/>
        </p:nvGrpSpPr>
        <p:grpSpPr>
          <a:xfrm>
            <a:off x="7558383" y="3655259"/>
            <a:ext cx="307231" cy="349133"/>
            <a:chOff x="5736525" y="3963700"/>
            <a:chExt cx="259925" cy="295375"/>
          </a:xfrm>
        </p:grpSpPr>
        <p:sp>
          <p:nvSpPr>
            <p:cNvPr id="7599" name="Google Shape;7599;p72"/>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2"/>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2"/>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2"/>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2"/>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2"/>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2"/>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72"/>
          <p:cNvGrpSpPr/>
          <p:nvPr/>
        </p:nvGrpSpPr>
        <p:grpSpPr>
          <a:xfrm>
            <a:off x="6649963" y="4104585"/>
            <a:ext cx="351024" cy="350079"/>
            <a:chOff x="6553275" y="3604550"/>
            <a:chExt cx="296975" cy="296175"/>
          </a:xfrm>
        </p:grpSpPr>
        <p:sp>
          <p:nvSpPr>
            <p:cNvPr id="7607" name="Google Shape;7607;p72"/>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2"/>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2"/>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2"/>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2"/>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2"/>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3" name="Google Shape;7613;p7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7614" name="Google Shape;7614;p7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18" name="Shape 7618"/>
        <p:cNvGrpSpPr/>
        <p:nvPr/>
      </p:nvGrpSpPr>
      <p:grpSpPr>
        <a:xfrm>
          <a:off x="0" y="0"/>
          <a:ext cx="0" cy="0"/>
          <a:chOff x="0" y="0"/>
          <a:chExt cx="0" cy="0"/>
        </a:xfrm>
      </p:grpSpPr>
      <p:grpSp>
        <p:nvGrpSpPr>
          <p:cNvPr id="7619" name="Google Shape;7619;p73"/>
          <p:cNvGrpSpPr/>
          <p:nvPr/>
        </p:nvGrpSpPr>
        <p:grpSpPr>
          <a:xfrm>
            <a:off x="877057" y="1380546"/>
            <a:ext cx="294401" cy="353645"/>
            <a:chOff x="-35814600" y="3202075"/>
            <a:chExt cx="242625" cy="291450"/>
          </a:xfrm>
        </p:grpSpPr>
        <p:sp>
          <p:nvSpPr>
            <p:cNvPr id="7620" name="Google Shape;7620;p73"/>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3"/>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3"/>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3"/>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3"/>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3"/>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3"/>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73"/>
          <p:cNvGrpSpPr/>
          <p:nvPr/>
        </p:nvGrpSpPr>
        <p:grpSpPr>
          <a:xfrm>
            <a:off x="847435" y="1821466"/>
            <a:ext cx="353645" cy="353888"/>
            <a:chOff x="-35839800" y="3561025"/>
            <a:chExt cx="291450" cy="291650"/>
          </a:xfrm>
        </p:grpSpPr>
        <p:sp>
          <p:nvSpPr>
            <p:cNvPr id="7628" name="Google Shape;7628;p73"/>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3"/>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3"/>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3"/>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3"/>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3"/>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3"/>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5" name="Google Shape;7635;p73"/>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6" name="Google Shape;7636;p73"/>
          <p:cNvGrpSpPr/>
          <p:nvPr/>
        </p:nvGrpSpPr>
        <p:grpSpPr>
          <a:xfrm>
            <a:off x="3084980" y="1380546"/>
            <a:ext cx="353645" cy="353645"/>
            <a:chOff x="-34003850" y="3227275"/>
            <a:chExt cx="291450" cy="291450"/>
          </a:xfrm>
        </p:grpSpPr>
        <p:sp>
          <p:nvSpPr>
            <p:cNvPr id="7637" name="Google Shape;7637;p73"/>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3"/>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3"/>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3"/>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3"/>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73"/>
          <p:cNvGrpSpPr/>
          <p:nvPr/>
        </p:nvGrpSpPr>
        <p:grpSpPr>
          <a:xfrm>
            <a:off x="3084510" y="1821238"/>
            <a:ext cx="354586" cy="354343"/>
            <a:chOff x="-34004625" y="3585850"/>
            <a:chExt cx="292225" cy="292025"/>
          </a:xfrm>
        </p:grpSpPr>
        <p:sp>
          <p:nvSpPr>
            <p:cNvPr id="7643" name="Google Shape;7643;p73"/>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3"/>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3"/>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3"/>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3"/>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73"/>
          <p:cNvGrpSpPr/>
          <p:nvPr/>
        </p:nvGrpSpPr>
        <p:grpSpPr>
          <a:xfrm>
            <a:off x="3084025" y="2256439"/>
            <a:ext cx="355557" cy="354616"/>
            <a:chOff x="-34005425" y="3945575"/>
            <a:chExt cx="293025" cy="292250"/>
          </a:xfrm>
        </p:grpSpPr>
        <p:sp>
          <p:nvSpPr>
            <p:cNvPr id="7649" name="Google Shape;7649;p73"/>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3"/>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3"/>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73"/>
          <p:cNvGrpSpPr/>
          <p:nvPr/>
        </p:nvGrpSpPr>
        <p:grpSpPr>
          <a:xfrm>
            <a:off x="1731124" y="2729615"/>
            <a:ext cx="358408" cy="355557"/>
            <a:chOff x="-32174975" y="3192625"/>
            <a:chExt cx="295375" cy="293025"/>
          </a:xfrm>
        </p:grpSpPr>
        <p:sp>
          <p:nvSpPr>
            <p:cNvPr id="7653" name="Google Shape;7653;p73"/>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3"/>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3"/>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3"/>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7" name="Google Shape;7657;p73"/>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3"/>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9" name="Google Shape;7659;p73"/>
          <p:cNvGrpSpPr/>
          <p:nvPr/>
        </p:nvGrpSpPr>
        <p:grpSpPr>
          <a:xfrm>
            <a:off x="3970274" y="2730570"/>
            <a:ext cx="354586" cy="353645"/>
            <a:chOff x="-30345325" y="3184750"/>
            <a:chExt cx="292225" cy="291450"/>
          </a:xfrm>
        </p:grpSpPr>
        <p:sp>
          <p:nvSpPr>
            <p:cNvPr id="7660" name="Google Shape;7660;p73"/>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3"/>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3"/>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3"/>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3"/>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73"/>
          <p:cNvGrpSpPr/>
          <p:nvPr/>
        </p:nvGrpSpPr>
        <p:grpSpPr>
          <a:xfrm>
            <a:off x="1295026" y="1380546"/>
            <a:ext cx="353645" cy="353645"/>
            <a:chOff x="-35481425" y="3202075"/>
            <a:chExt cx="291450" cy="291450"/>
          </a:xfrm>
        </p:grpSpPr>
        <p:sp>
          <p:nvSpPr>
            <p:cNvPr id="7666" name="Google Shape;7666;p73"/>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3"/>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3"/>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3"/>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3"/>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3"/>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3"/>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3"/>
          <p:cNvGrpSpPr/>
          <p:nvPr/>
        </p:nvGrpSpPr>
        <p:grpSpPr>
          <a:xfrm>
            <a:off x="1294556" y="1822072"/>
            <a:ext cx="354586" cy="352675"/>
            <a:chOff x="-35482200" y="3561225"/>
            <a:chExt cx="292225" cy="290650"/>
          </a:xfrm>
        </p:grpSpPr>
        <p:sp>
          <p:nvSpPr>
            <p:cNvPr id="7674" name="Google Shape;7674;p73"/>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3"/>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3"/>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73"/>
          <p:cNvGrpSpPr/>
          <p:nvPr/>
        </p:nvGrpSpPr>
        <p:grpSpPr>
          <a:xfrm>
            <a:off x="1295026" y="2256940"/>
            <a:ext cx="353645" cy="353615"/>
            <a:chOff x="-35481425" y="3919600"/>
            <a:chExt cx="291450" cy="291425"/>
          </a:xfrm>
        </p:grpSpPr>
        <p:sp>
          <p:nvSpPr>
            <p:cNvPr id="7678" name="Google Shape;7678;p73"/>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3"/>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3"/>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3"/>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3"/>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3"/>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3"/>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3"/>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73"/>
          <p:cNvGrpSpPr/>
          <p:nvPr/>
        </p:nvGrpSpPr>
        <p:grpSpPr>
          <a:xfrm>
            <a:off x="3530661" y="1381031"/>
            <a:ext cx="357468" cy="352675"/>
            <a:chOff x="-33645475" y="3228075"/>
            <a:chExt cx="294600" cy="290650"/>
          </a:xfrm>
        </p:grpSpPr>
        <p:sp>
          <p:nvSpPr>
            <p:cNvPr id="7687" name="Google Shape;7687;p73"/>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3"/>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3"/>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3"/>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3"/>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3"/>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3"/>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3"/>
          <p:cNvGrpSpPr/>
          <p:nvPr/>
        </p:nvGrpSpPr>
        <p:grpSpPr>
          <a:xfrm>
            <a:off x="3531631" y="1821116"/>
            <a:ext cx="355526" cy="354586"/>
            <a:chOff x="-33646250" y="3586425"/>
            <a:chExt cx="293000" cy="292225"/>
          </a:xfrm>
        </p:grpSpPr>
        <p:sp>
          <p:nvSpPr>
            <p:cNvPr id="7695" name="Google Shape;7695;p73"/>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3"/>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73"/>
          <p:cNvGrpSpPr/>
          <p:nvPr/>
        </p:nvGrpSpPr>
        <p:grpSpPr>
          <a:xfrm>
            <a:off x="3532101" y="2255969"/>
            <a:ext cx="354586" cy="355557"/>
            <a:chOff x="-33645475" y="3944800"/>
            <a:chExt cx="292225" cy="293025"/>
          </a:xfrm>
        </p:grpSpPr>
        <p:sp>
          <p:nvSpPr>
            <p:cNvPr id="7698" name="Google Shape;7698;p73"/>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3"/>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3"/>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3"/>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3"/>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3"/>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3"/>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3"/>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3"/>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3"/>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73"/>
          <p:cNvGrpSpPr/>
          <p:nvPr/>
        </p:nvGrpSpPr>
        <p:grpSpPr>
          <a:xfrm>
            <a:off x="2185320" y="2729706"/>
            <a:ext cx="352675" cy="355375"/>
            <a:chOff x="-31809525" y="3192625"/>
            <a:chExt cx="290650" cy="292875"/>
          </a:xfrm>
        </p:grpSpPr>
        <p:sp>
          <p:nvSpPr>
            <p:cNvPr id="7709" name="Google Shape;7709;p73"/>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3"/>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3"/>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3"/>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73"/>
          <p:cNvGrpSpPr/>
          <p:nvPr/>
        </p:nvGrpSpPr>
        <p:grpSpPr>
          <a:xfrm>
            <a:off x="2184835" y="3200258"/>
            <a:ext cx="353645" cy="355557"/>
            <a:chOff x="-31811100" y="3550975"/>
            <a:chExt cx="291450" cy="293025"/>
          </a:xfrm>
        </p:grpSpPr>
        <p:sp>
          <p:nvSpPr>
            <p:cNvPr id="7714" name="Google Shape;7714;p73"/>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3"/>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3"/>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3"/>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3"/>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3"/>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3"/>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73"/>
          <p:cNvGrpSpPr/>
          <p:nvPr/>
        </p:nvGrpSpPr>
        <p:grpSpPr>
          <a:xfrm>
            <a:off x="2178631" y="3664562"/>
            <a:ext cx="366052" cy="356831"/>
            <a:chOff x="-31817400" y="3910025"/>
            <a:chExt cx="301675" cy="294075"/>
          </a:xfrm>
        </p:grpSpPr>
        <p:sp>
          <p:nvSpPr>
            <p:cNvPr id="7722" name="Google Shape;7722;p73"/>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3"/>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3"/>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73"/>
          <p:cNvGrpSpPr/>
          <p:nvPr/>
        </p:nvGrpSpPr>
        <p:grpSpPr>
          <a:xfrm>
            <a:off x="3970259" y="3200743"/>
            <a:ext cx="354616" cy="354586"/>
            <a:chOff x="-30354000" y="3569100"/>
            <a:chExt cx="292250" cy="292225"/>
          </a:xfrm>
        </p:grpSpPr>
        <p:sp>
          <p:nvSpPr>
            <p:cNvPr id="7726" name="Google Shape;7726;p73"/>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3"/>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3"/>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3"/>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3"/>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3"/>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73"/>
          <p:cNvGrpSpPr/>
          <p:nvPr/>
        </p:nvGrpSpPr>
        <p:grpSpPr>
          <a:xfrm>
            <a:off x="1748837" y="1380546"/>
            <a:ext cx="342148" cy="353645"/>
            <a:chOff x="-35118325" y="3202075"/>
            <a:chExt cx="281975" cy="291450"/>
          </a:xfrm>
        </p:grpSpPr>
        <p:sp>
          <p:nvSpPr>
            <p:cNvPr id="7733" name="Google Shape;7733;p73"/>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3"/>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3"/>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3"/>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73"/>
          <p:cNvGrpSpPr/>
          <p:nvPr/>
        </p:nvGrpSpPr>
        <p:grpSpPr>
          <a:xfrm>
            <a:off x="1742618" y="1821799"/>
            <a:ext cx="354586" cy="353221"/>
            <a:chOff x="-35123050" y="3561225"/>
            <a:chExt cx="292225" cy="291100"/>
          </a:xfrm>
        </p:grpSpPr>
        <p:sp>
          <p:nvSpPr>
            <p:cNvPr id="7738" name="Google Shape;7738;p73"/>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3"/>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0" name="Google Shape;7740;p73"/>
          <p:cNvGrpSpPr/>
          <p:nvPr/>
        </p:nvGrpSpPr>
        <p:grpSpPr>
          <a:xfrm>
            <a:off x="1784677" y="2256940"/>
            <a:ext cx="270467" cy="353615"/>
            <a:chOff x="-35089175" y="3919600"/>
            <a:chExt cx="222900" cy="291425"/>
          </a:xfrm>
        </p:grpSpPr>
        <p:sp>
          <p:nvSpPr>
            <p:cNvPr id="7741" name="Google Shape;7741;p73"/>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3"/>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73"/>
          <p:cNvGrpSpPr/>
          <p:nvPr/>
        </p:nvGrpSpPr>
        <p:grpSpPr>
          <a:xfrm>
            <a:off x="3981673" y="1380303"/>
            <a:ext cx="336445" cy="354131"/>
            <a:chOff x="-33277650" y="3226875"/>
            <a:chExt cx="277275" cy="291850"/>
          </a:xfrm>
        </p:grpSpPr>
        <p:sp>
          <p:nvSpPr>
            <p:cNvPr id="7744" name="Google Shape;7744;p73"/>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3"/>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3"/>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3"/>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3"/>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3"/>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3"/>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73"/>
          <p:cNvGrpSpPr/>
          <p:nvPr/>
        </p:nvGrpSpPr>
        <p:grpSpPr>
          <a:xfrm>
            <a:off x="3973073" y="1821587"/>
            <a:ext cx="353645" cy="353645"/>
            <a:chOff x="-33286325" y="3586425"/>
            <a:chExt cx="291450" cy="291450"/>
          </a:xfrm>
        </p:grpSpPr>
        <p:sp>
          <p:nvSpPr>
            <p:cNvPr id="7752" name="Google Shape;7752;p73"/>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3"/>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3"/>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3"/>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3"/>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73"/>
          <p:cNvGrpSpPr/>
          <p:nvPr/>
        </p:nvGrpSpPr>
        <p:grpSpPr>
          <a:xfrm>
            <a:off x="3973073" y="2255969"/>
            <a:ext cx="353645" cy="355557"/>
            <a:chOff x="-33286325" y="3944800"/>
            <a:chExt cx="291450" cy="293025"/>
          </a:xfrm>
        </p:grpSpPr>
        <p:sp>
          <p:nvSpPr>
            <p:cNvPr id="7758" name="Google Shape;7758;p73"/>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3"/>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3"/>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3"/>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73"/>
          <p:cNvGrpSpPr/>
          <p:nvPr/>
        </p:nvGrpSpPr>
        <p:grpSpPr>
          <a:xfrm>
            <a:off x="2631470" y="2729129"/>
            <a:ext cx="353645" cy="356527"/>
            <a:chOff x="-31452725" y="3191825"/>
            <a:chExt cx="291450" cy="293825"/>
          </a:xfrm>
        </p:grpSpPr>
        <p:sp>
          <p:nvSpPr>
            <p:cNvPr id="7763" name="Google Shape;7763;p73"/>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3"/>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3"/>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3"/>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7" name="Google Shape;7767;p73"/>
          <p:cNvGrpSpPr/>
          <p:nvPr/>
        </p:nvGrpSpPr>
        <p:grpSpPr>
          <a:xfrm>
            <a:off x="2631000" y="3200744"/>
            <a:ext cx="354586" cy="354586"/>
            <a:chOff x="-31452725" y="3551775"/>
            <a:chExt cx="292225" cy="292225"/>
          </a:xfrm>
        </p:grpSpPr>
        <p:sp>
          <p:nvSpPr>
            <p:cNvPr id="7768" name="Google Shape;7768;p73"/>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3"/>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3"/>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3"/>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73"/>
          <p:cNvGrpSpPr/>
          <p:nvPr/>
        </p:nvGrpSpPr>
        <p:grpSpPr>
          <a:xfrm>
            <a:off x="2629559" y="3664729"/>
            <a:ext cx="357468" cy="356497"/>
            <a:chOff x="-31455100" y="3909350"/>
            <a:chExt cx="294600" cy="293800"/>
          </a:xfrm>
        </p:grpSpPr>
        <p:sp>
          <p:nvSpPr>
            <p:cNvPr id="7773" name="Google Shape;7773;p73"/>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3"/>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73"/>
          <p:cNvGrpSpPr/>
          <p:nvPr/>
        </p:nvGrpSpPr>
        <p:grpSpPr>
          <a:xfrm>
            <a:off x="3970744" y="3665684"/>
            <a:ext cx="353645" cy="354586"/>
            <a:chOff x="-30345325" y="3918800"/>
            <a:chExt cx="291450" cy="292225"/>
          </a:xfrm>
        </p:grpSpPr>
        <p:sp>
          <p:nvSpPr>
            <p:cNvPr id="7776" name="Google Shape;7776;p73"/>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3"/>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3"/>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3"/>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3"/>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73"/>
          <p:cNvGrpSpPr/>
          <p:nvPr/>
        </p:nvGrpSpPr>
        <p:grpSpPr>
          <a:xfrm>
            <a:off x="2200736" y="1380546"/>
            <a:ext cx="332593" cy="353645"/>
            <a:chOff x="-34755225" y="3202075"/>
            <a:chExt cx="274100" cy="291450"/>
          </a:xfrm>
        </p:grpSpPr>
        <p:sp>
          <p:nvSpPr>
            <p:cNvPr id="7782" name="Google Shape;7782;p73"/>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3"/>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3"/>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3"/>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3"/>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3"/>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3"/>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73"/>
          <p:cNvGrpSpPr/>
          <p:nvPr/>
        </p:nvGrpSpPr>
        <p:grpSpPr>
          <a:xfrm>
            <a:off x="2190209" y="1821587"/>
            <a:ext cx="353645" cy="353645"/>
            <a:chOff x="-34763900" y="3561225"/>
            <a:chExt cx="291450" cy="291450"/>
          </a:xfrm>
        </p:grpSpPr>
        <p:sp>
          <p:nvSpPr>
            <p:cNvPr id="7790" name="Google Shape;7790;p73"/>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3"/>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3"/>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3" name="Google Shape;7793;p73"/>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4" name="Google Shape;7794;p73"/>
          <p:cNvGrpSpPr/>
          <p:nvPr/>
        </p:nvGrpSpPr>
        <p:grpSpPr>
          <a:xfrm>
            <a:off x="845106" y="2730099"/>
            <a:ext cx="354586" cy="354586"/>
            <a:chOff x="-32927950" y="3227275"/>
            <a:chExt cx="292225" cy="292225"/>
          </a:xfrm>
        </p:grpSpPr>
        <p:sp>
          <p:nvSpPr>
            <p:cNvPr id="7795" name="Google Shape;7795;p73"/>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3"/>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3"/>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3"/>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3"/>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73"/>
          <p:cNvGrpSpPr/>
          <p:nvPr/>
        </p:nvGrpSpPr>
        <p:grpSpPr>
          <a:xfrm>
            <a:off x="844621" y="3201213"/>
            <a:ext cx="355557" cy="353645"/>
            <a:chOff x="-32927950" y="3586425"/>
            <a:chExt cx="293025" cy="291450"/>
          </a:xfrm>
        </p:grpSpPr>
        <p:sp>
          <p:nvSpPr>
            <p:cNvPr id="7801" name="Google Shape;7801;p73"/>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3"/>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3"/>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3"/>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3"/>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73"/>
          <p:cNvGrpSpPr/>
          <p:nvPr/>
        </p:nvGrpSpPr>
        <p:grpSpPr>
          <a:xfrm>
            <a:off x="845106" y="3665198"/>
            <a:ext cx="354586" cy="355557"/>
            <a:chOff x="-32927950" y="3944800"/>
            <a:chExt cx="292225" cy="293025"/>
          </a:xfrm>
        </p:grpSpPr>
        <p:sp>
          <p:nvSpPr>
            <p:cNvPr id="7807" name="Google Shape;7807;p73"/>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3"/>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3"/>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3"/>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3"/>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3"/>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3"/>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3"/>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3"/>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73"/>
          <p:cNvGrpSpPr/>
          <p:nvPr/>
        </p:nvGrpSpPr>
        <p:grpSpPr>
          <a:xfrm>
            <a:off x="3073898" y="2730449"/>
            <a:ext cx="354586" cy="353888"/>
            <a:chOff x="-31094350" y="3194000"/>
            <a:chExt cx="292225" cy="291650"/>
          </a:xfrm>
        </p:grpSpPr>
        <p:sp>
          <p:nvSpPr>
            <p:cNvPr id="7817" name="Google Shape;7817;p73"/>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3"/>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3"/>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3"/>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3"/>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3"/>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3"/>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3"/>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73"/>
          <p:cNvGrpSpPr/>
          <p:nvPr/>
        </p:nvGrpSpPr>
        <p:grpSpPr>
          <a:xfrm>
            <a:off x="3074368" y="3200941"/>
            <a:ext cx="353645" cy="354191"/>
            <a:chOff x="-31093575" y="3552550"/>
            <a:chExt cx="291450" cy="291900"/>
          </a:xfrm>
        </p:grpSpPr>
        <p:sp>
          <p:nvSpPr>
            <p:cNvPr id="7826" name="Google Shape;7826;p73"/>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3"/>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3"/>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3"/>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73"/>
          <p:cNvGrpSpPr/>
          <p:nvPr/>
        </p:nvGrpSpPr>
        <p:grpSpPr>
          <a:xfrm>
            <a:off x="3074368" y="3666169"/>
            <a:ext cx="353645" cy="353615"/>
            <a:chOff x="-31093575" y="3911725"/>
            <a:chExt cx="291450" cy="291425"/>
          </a:xfrm>
        </p:grpSpPr>
        <p:sp>
          <p:nvSpPr>
            <p:cNvPr id="7831" name="Google Shape;7831;p73"/>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3"/>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73"/>
          <p:cNvGrpSpPr/>
          <p:nvPr/>
        </p:nvGrpSpPr>
        <p:grpSpPr>
          <a:xfrm>
            <a:off x="2183798" y="4123136"/>
            <a:ext cx="356497" cy="354586"/>
            <a:chOff x="-29946000" y="3183175"/>
            <a:chExt cx="293800" cy="292225"/>
          </a:xfrm>
        </p:grpSpPr>
        <p:sp>
          <p:nvSpPr>
            <p:cNvPr id="7834" name="Google Shape;7834;p73"/>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3"/>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3"/>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3"/>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3"/>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3"/>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73"/>
          <p:cNvGrpSpPr/>
          <p:nvPr/>
        </p:nvGrpSpPr>
        <p:grpSpPr>
          <a:xfrm>
            <a:off x="2628330" y="1380289"/>
            <a:ext cx="358408" cy="354161"/>
            <a:chOff x="-34408675" y="3202075"/>
            <a:chExt cx="295375" cy="291875"/>
          </a:xfrm>
        </p:grpSpPr>
        <p:sp>
          <p:nvSpPr>
            <p:cNvPr id="7841" name="Google Shape;7841;p73"/>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3"/>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3"/>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3"/>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3"/>
          <p:cNvGrpSpPr/>
          <p:nvPr/>
        </p:nvGrpSpPr>
        <p:grpSpPr>
          <a:xfrm>
            <a:off x="2630241" y="1820283"/>
            <a:ext cx="354586" cy="356254"/>
            <a:chOff x="-34405525" y="3558075"/>
            <a:chExt cx="292225" cy="293600"/>
          </a:xfrm>
        </p:grpSpPr>
        <p:sp>
          <p:nvSpPr>
            <p:cNvPr id="7846" name="Google Shape;7846;p73"/>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3"/>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3"/>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3"/>
          <p:cNvGrpSpPr/>
          <p:nvPr/>
        </p:nvGrpSpPr>
        <p:grpSpPr>
          <a:xfrm>
            <a:off x="2629755" y="2256940"/>
            <a:ext cx="355557" cy="353615"/>
            <a:chOff x="-34406325" y="3919600"/>
            <a:chExt cx="293025" cy="291425"/>
          </a:xfrm>
        </p:grpSpPr>
        <p:sp>
          <p:nvSpPr>
            <p:cNvPr id="7850" name="Google Shape;7850;p73"/>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3"/>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3"/>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3"/>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3"/>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3"/>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3"/>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73"/>
          <p:cNvGrpSpPr/>
          <p:nvPr/>
        </p:nvGrpSpPr>
        <p:grpSpPr>
          <a:xfrm>
            <a:off x="1293653" y="2736303"/>
            <a:ext cx="353645" cy="342179"/>
            <a:chOff x="-32568800" y="3232000"/>
            <a:chExt cx="291450" cy="282000"/>
          </a:xfrm>
        </p:grpSpPr>
        <p:sp>
          <p:nvSpPr>
            <p:cNvPr id="7858" name="Google Shape;7858;p73"/>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3"/>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73"/>
          <p:cNvGrpSpPr/>
          <p:nvPr/>
        </p:nvGrpSpPr>
        <p:grpSpPr>
          <a:xfrm>
            <a:off x="1293183" y="3201213"/>
            <a:ext cx="354586" cy="353645"/>
            <a:chOff x="-32569575" y="3586425"/>
            <a:chExt cx="292225" cy="291450"/>
          </a:xfrm>
        </p:grpSpPr>
        <p:sp>
          <p:nvSpPr>
            <p:cNvPr id="7861" name="Google Shape;7861;p73"/>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3"/>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73"/>
          <p:cNvGrpSpPr/>
          <p:nvPr/>
        </p:nvGrpSpPr>
        <p:grpSpPr>
          <a:xfrm>
            <a:off x="1284098" y="3665805"/>
            <a:ext cx="372756" cy="354343"/>
            <a:chOff x="-32576675" y="3944600"/>
            <a:chExt cx="307200" cy="292025"/>
          </a:xfrm>
        </p:grpSpPr>
        <p:sp>
          <p:nvSpPr>
            <p:cNvPr id="7864" name="Google Shape;7864;p73"/>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3"/>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73"/>
          <p:cNvGrpSpPr/>
          <p:nvPr/>
        </p:nvGrpSpPr>
        <p:grpSpPr>
          <a:xfrm>
            <a:off x="3529065" y="2730100"/>
            <a:ext cx="354586" cy="354586"/>
            <a:chOff x="-30735200" y="3192625"/>
            <a:chExt cx="292225" cy="292225"/>
          </a:xfrm>
        </p:grpSpPr>
        <p:sp>
          <p:nvSpPr>
            <p:cNvPr id="7867" name="Google Shape;7867;p73"/>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3"/>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3"/>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3"/>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3"/>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3"/>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3"/>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73"/>
          <p:cNvGrpSpPr/>
          <p:nvPr/>
        </p:nvGrpSpPr>
        <p:grpSpPr>
          <a:xfrm>
            <a:off x="3529065" y="3201532"/>
            <a:ext cx="354586" cy="353008"/>
            <a:chOff x="-30735200" y="3552550"/>
            <a:chExt cx="292225" cy="290925"/>
          </a:xfrm>
        </p:grpSpPr>
        <p:sp>
          <p:nvSpPr>
            <p:cNvPr id="7875" name="Google Shape;7875;p73"/>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3"/>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73"/>
          <p:cNvGrpSpPr/>
          <p:nvPr/>
        </p:nvGrpSpPr>
        <p:grpSpPr>
          <a:xfrm>
            <a:off x="3529065" y="3666154"/>
            <a:ext cx="354586" cy="353645"/>
            <a:chOff x="-30735200" y="3910925"/>
            <a:chExt cx="292225" cy="291450"/>
          </a:xfrm>
        </p:grpSpPr>
        <p:sp>
          <p:nvSpPr>
            <p:cNvPr id="7878" name="Google Shape;7878;p73"/>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3"/>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0" name="Google Shape;7880;p73"/>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1" name="Google Shape;7881;p73"/>
          <p:cNvGrpSpPr/>
          <p:nvPr/>
        </p:nvGrpSpPr>
        <p:grpSpPr>
          <a:xfrm>
            <a:off x="4882910" y="1379021"/>
            <a:ext cx="358971" cy="359224"/>
            <a:chOff x="-57956275" y="3197925"/>
            <a:chExt cx="319000" cy="319225"/>
          </a:xfrm>
        </p:grpSpPr>
        <p:sp>
          <p:nvSpPr>
            <p:cNvPr id="7882" name="Google Shape;7882;p73"/>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3"/>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3"/>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3"/>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3"/>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3"/>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3"/>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73"/>
          <p:cNvGrpSpPr/>
          <p:nvPr/>
        </p:nvGrpSpPr>
        <p:grpSpPr>
          <a:xfrm>
            <a:off x="4905064" y="1835446"/>
            <a:ext cx="314662" cy="358971"/>
            <a:chOff x="-57940525" y="3590375"/>
            <a:chExt cx="279625" cy="319000"/>
          </a:xfrm>
        </p:grpSpPr>
        <p:sp>
          <p:nvSpPr>
            <p:cNvPr id="7890" name="Google Shape;7890;p73"/>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3"/>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3"/>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3"/>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3"/>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73"/>
          <p:cNvGrpSpPr/>
          <p:nvPr/>
        </p:nvGrpSpPr>
        <p:grpSpPr>
          <a:xfrm>
            <a:off x="4875945" y="2276817"/>
            <a:ext cx="358099" cy="358999"/>
            <a:chOff x="-57959425" y="3982600"/>
            <a:chExt cx="318225" cy="319025"/>
          </a:xfrm>
        </p:grpSpPr>
        <p:sp>
          <p:nvSpPr>
            <p:cNvPr id="7896" name="Google Shape;7896;p73"/>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3"/>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3"/>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3"/>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3"/>
          <p:cNvGrpSpPr/>
          <p:nvPr/>
        </p:nvGrpSpPr>
        <p:grpSpPr>
          <a:xfrm>
            <a:off x="7076112" y="1380146"/>
            <a:ext cx="357226" cy="357226"/>
            <a:chOff x="-55987225" y="3198925"/>
            <a:chExt cx="317450" cy="317450"/>
          </a:xfrm>
        </p:grpSpPr>
        <p:sp>
          <p:nvSpPr>
            <p:cNvPr id="7901" name="Google Shape;7901;p73"/>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3"/>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3"/>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3"/>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73"/>
          <p:cNvGrpSpPr/>
          <p:nvPr/>
        </p:nvGrpSpPr>
        <p:grpSpPr>
          <a:xfrm>
            <a:off x="7076112" y="1836178"/>
            <a:ext cx="357226" cy="357367"/>
            <a:chOff x="-55987225" y="3591025"/>
            <a:chExt cx="317450" cy="317575"/>
          </a:xfrm>
        </p:grpSpPr>
        <p:sp>
          <p:nvSpPr>
            <p:cNvPr id="7906" name="Google Shape;7906;p73"/>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3"/>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3"/>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3"/>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3"/>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73"/>
          <p:cNvGrpSpPr/>
          <p:nvPr/>
        </p:nvGrpSpPr>
        <p:grpSpPr>
          <a:xfrm>
            <a:off x="7090027" y="2276817"/>
            <a:ext cx="358999" cy="358999"/>
            <a:chOff x="-55988800" y="3982600"/>
            <a:chExt cx="319025" cy="319025"/>
          </a:xfrm>
        </p:grpSpPr>
        <p:sp>
          <p:nvSpPr>
            <p:cNvPr id="7912" name="Google Shape;7912;p73"/>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3"/>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3"/>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3"/>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3"/>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73"/>
          <p:cNvGrpSpPr/>
          <p:nvPr/>
        </p:nvGrpSpPr>
        <p:grpSpPr>
          <a:xfrm>
            <a:off x="5748546" y="2734774"/>
            <a:ext cx="356326" cy="358971"/>
            <a:chOff x="-54026025" y="3192625"/>
            <a:chExt cx="316650" cy="319000"/>
          </a:xfrm>
        </p:grpSpPr>
        <p:sp>
          <p:nvSpPr>
            <p:cNvPr id="7918" name="Google Shape;7918;p73"/>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3"/>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3"/>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3"/>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3"/>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3"/>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3"/>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3"/>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73"/>
          <p:cNvGrpSpPr/>
          <p:nvPr/>
        </p:nvGrpSpPr>
        <p:grpSpPr>
          <a:xfrm>
            <a:off x="5768492" y="3205748"/>
            <a:ext cx="316434" cy="358099"/>
            <a:chOff x="-54007925" y="3584850"/>
            <a:chExt cx="281200" cy="318225"/>
          </a:xfrm>
        </p:grpSpPr>
        <p:sp>
          <p:nvSpPr>
            <p:cNvPr id="7927" name="Google Shape;7927;p73"/>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3"/>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3"/>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3"/>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3"/>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3"/>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3"/>
          <p:cNvGrpSpPr/>
          <p:nvPr/>
        </p:nvGrpSpPr>
        <p:grpSpPr>
          <a:xfrm>
            <a:off x="5768492" y="3667633"/>
            <a:ext cx="316434" cy="358914"/>
            <a:chOff x="-54007925" y="3975575"/>
            <a:chExt cx="281200" cy="318950"/>
          </a:xfrm>
        </p:grpSpPr>
        <p:sp>
          <p:nvSpPr>
            <p:cNvPr id="7934" name="Google Shape;7934;p73"/>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3"/>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3"/>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3"/>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73"/>
          <p:cNvGrpSpPr/>
          <p:nvPr/>
        </p:nvGrpSpPr>
        <p:grpSpPr>
          <a:xfrm>
            <a:off x="8003359" y="2752104"/>
            <a:ext cx="274770" cy="358492"/>
            <a:chOff x="-52005775" y="3208025"/>
            <a:chExt cx="244175" cy="318575"/>
          </a:xfrm>
        </p:grpSpPr>
        <p:sp>
          <p:nvSpPr>
            <p:cNvPr id="7939" name="Google Shape;7939;p73"/>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3"/>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3"/>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3"/>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3"/>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3"/>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3"/>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3"/>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3"/>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3"/>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3"/>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73"/>
          <p:cNvGrpSpPr/>
          <p:nvPr/>
        </p:nvGrpSpPr>
        <p:grpSpPr>
          <a:xfrm>
            <a:off x="5309825" y="1380146"/>
            <a:ext cx="358099" cy="358099"/>
            <a:chOff x="-57568775" y="3198925"/>
            <a:chExt cx="318225" cy="318225"/>
          </a:xfrm>
        </p:grpSpPr>
        <p:sp>
          <p:nvSpPr>
            <p:cNvPr id="7951" name="Google Shape;7951;p73"/>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3"/>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3"/>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3"/>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3"/>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3"/>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73"/>
          <p:cNvGrpSpPr/>
          <p:nvPr/>
        </p:nvGrpSpPr>
        <p:grpSpPr>
          <a:xfrm>
            <a:off x="5331543" y="1835446"/>
            <a:ext cx="314662" cy="358099"/>
            <a:chOff x="-57549075" y="3590375"/>
            <a:chExt cx="279625" cy="318225"/>
          </a:xfrm>
        </p:grpSpPr>
        <p:sp>
          <p:nvSpPr>
            <p:cNvPr id="7958" name="Google Shape;7958;p73"/>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3"/>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3"/>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3"/>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73"/>
          <p:cNvGrpSpPr/>
          <p:nvPr/>
        </p:nvGrpSpPr>
        <p:grpSpPr>
          <a:xfrm>
            <a:off x="5323740" y="2276817"/>
            <a:ext cx="359871" cy="359871"/>
            <a:chOff x="-57570350" y="3982600"/>
            <a:chExt cx="319800" cy="319800"/>
          </a:xfrm>
        </p:grpSpPr>
        <p:sp>
          <p:nvSpPr>
            <p:cNvPr id="7963" name="Google Shape;7963;p73"/>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3"/>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3"/>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3"/>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73"/>
          <p:cNvGrpSpPr/>
          <p:nvPr/>
        </p:nvGrpSpPr>
        <p:grpSpPr>
          <a:xfrm>
            <a:off x="7538779" y="1379246"/>
            <a:ext cx="314662" cy="358999"/>
            <a:chOff x="-55576850" y="3198125"/>
            <a:chExt cx="279625" cy="319025"/>
          </a:xfrm>
        </p:grpSpPr>
        <p:sp>
          <p:nvSpPr>
            <p:cNvPr id="7968" name="Google Shape;7968;p73"/>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3"/>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3"/>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3"/>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73"/>
          <p:cNvGrpSpPr/>
          <p:nvPr/>
        </p:nvGrpSpPr>
        <p:grpSpPr>
          <a:xfrm>
            <a:off x="7516174" y="1835221"/>
            <a:ext cx="359871" cy="358324"/>
            <a:chOff x="-55596550" y="3590175"/>
            <a:chExt cx="319800" cy="318425"/>
          </a:xfrm>
        </p:grpSpPr>
        <p:sp>
          <p:nvSpPr>
            <p:cNvPr id="7973" name="Google Shape;7973;p73"/>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3"/>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3"/>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3"/>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73"/>
          <p:cNvGrpSpPr/>
          <p:nvPr/>
        </p:nvGrpSpPr>
        <p:grpSpPr>
          <a:xfrm>
            <a:off x="7531412" y="2276564"/>
            <a:ext cx="358999" cy="359252"/>
            <a:chOff x="-55595775" y="3982375"/>
            <a:chExt cx="319025" cy="319250"/>
          </a:xfrm>
        </p:grpSpPr>
        <p:sp>
          <p:nvSpPr>
            <p:cNvPr id="7978" name="Google Shape;7978;p73"/>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3"/>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3"/>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3"/>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3"/>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3"/>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3"/>
          <p:cNvGrpSpPr/>
          <p:nvPr/>
        </p:nvGrpSpPr>
        <p:grpSpPr>
          <a:xfrm>
            <a:off x="6188595" y="2734774"/>
            <a:ext cx="358999" cy="358099"/>
            <a:chOff x="-53635375" y="3192625"/>
            <a:chExt cx="319025" cy="318225"/>
          </a:xfrm>
        </p:grpSpPr>
        <p:sp>
          <p:nvSpPr>
            <p:cNvPr id="7985" name="Google Shape;7985;p73"/>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3"/>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3"/>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73"/>
          <p:cNvGrpSpPr/>
          <p:nvPr/>
        </p:nvGrpSpPr>
        <p:grpSpPr>
          <a:xfrm>
            <a:off x="6210763" y="3205748"/>
            <a:ext cx="314662" cy="358999"/>
            <a:chOff x="-53615675" y="3584850"/>
            <a:chExt cx="279625" cy="319025"/>
          </a:xfrm>
        </p:grpSpPr>
        <p:sp>
          <p:nvSpPr>
            <p:cNvPr id="7989" name="Google Shape;7989;p73"/>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3"/>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3"/>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73"/>
          <p:cNvGrpSpPr/>
          <p:nvPr/>
        </p:nvGrpSpPr>
        <p:grpSpPr>
          <a:xfrm>
            <a:off x="6188609" y="3668674"/>
            <a:ext cx="358971" cy="357874"/>
            <a:chOff x="-53634575" y="3976500"/>
            <a:chExt cx="319000" cy="318025"/>
          </a:xfrm>
        </p:grpSpPr>
        <p:sp>
          <p:nvSpPr>
            <p:cNvPr id="7993" name="Google Shape;7993;p73"/>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3"/>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3"/>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3"/>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3"/>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3"/>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3"/>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3"/>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73"/>
          <p:cNvGrpSpPr/>
          <p:nvPr/>
        </p:nvGrpSpPr>
        <p:grpSpPr>
          <a:xfrm>
            <a:off x="7983413" y="3211628"/>
            <a:ext cx="314662" cy="358436"/>
            <a:chOff x="-52023900" y="3590075"/>
            <a:chExt cx="279625" cy="318525"/>
          </a:xfrm>
        </p:grpSpPr>
        <p:sp>
          <p:nvSpPr>
            <p:cNvPr id="8002" name="Google Shape;8002;p73"/>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3"/>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3"/>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3"/>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3"/>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3"/>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3"/>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73"/>
          <p:cNvGrpSpPr/>
          <p:nvPr/>
        </p:nvGrpSpPr>
        <p:grpSpPr>
          <a:xfrm>
            <a:off x="5746654" y="1380146"/>
            <a:ext cx="358971" cy="358971"/>
            <a:chOff x="-57173375" y="3198925"/>
            <a:chExt cx="319000" cy="319000"/>
          </a:xfrm>
        </p:grpSpPr>
        <p:sp>
          <p:nvSpPr>
            <p:cNvPr id="8010" name="Google Shape;8010;p73"/>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3"/>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3"/>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3"/>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73"/>
          <p:cNvGrpSpPr/>
          <p:nvPr/>
        </p:nvGrpSpPr>
        <p:grpSpPr>
          <a:xfrm>
            <a:off x="5747541" y="1857587"/>
            <a:ext cx="357198" cy="314690"/>
            <a:chOff x="-57176525" y="3610050"/>
            <a:chExt cx="317425" cy="279650"/>
          </a:xfrm>
        </p:grpSpPr>
        <p:sp>
          <p:nvSpPr>
            <p:cNvPr id="8015" name="Google Shape;8015;p73"/>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3"/>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3"/>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3"/>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3"/>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73"/>
          <p:cNvGrpSpPr/>
          <p:nvPr/>
        </p:nvGrpSpPr>
        <p:grpSpPr>
          <a:xfrm>
            <a:off x="7957995" y="1380146"/>
            <a:ext cx="358099" cy="356326"/>
            <a:chOff x="-55202750" y="3198925"/>
            <a:chExt cx="318225" cy="316650"/>
          </a:xfrm>
        </p:grpSpPr>
        <p:sp>
          <p:nvSpPr>
            <p:cNvPr id="8021" name="Google Shape;8021;p73"/>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3"/>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73"/>
          <p:cNvGrpSpPr/>
          <p:nvPr/>
        </p:nvGrpSpPr>
        <p:grpSpPr>
          <a:xfrm>
            <a:off x="7968629" y="1835446"/>
            <a:ext cx="336830" cy="358099"/>
            <a:chOff x="-55194875" y="3590375"/>
            <a:chExt cx="299325" cy="318225"/>
          </a:xfrm>
        </p:grpSpPr>
        <p:sp>
          <p:nvSpPr>
            <p:cNvPr id="8024" name="Google Shape;8024;p73"/>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3"/>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3"/>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3"/>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3"/>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3"/>
          <p:cNvGrpSpPr/>
          <p:nvPr/>
        </p:nvGrpSpPr>
        <p:grpSpPr>
          <a:xfrm>
            <a:off x="7973247" y="2277717"/>
            <a:ext cx="357198" cy="357198"/>
            <a:chOff x="-55203525" y="3983400"/>
            <a:chExt cx="317425" cy="317425"/>
          </a:xfrm>
        </p:grpSpPr>
        <p:sp>
          <p:nvSpPr>
            <p:cNvPr id="8030" name="Google Shape;8030;p73"/>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3"/>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3"/>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73"/>
          <p:cNvGrpSpPr/>
          <p:nvPr/>
        </p:nvGrpSpPr>
        <p:grpSpPr>
          <a:xfrm>
            <a:off x="6639727" y="2734774"/>
            <a:ext cx="335930" cy="358971"/>
            <a:chOff x="-53232900" y="3192625"/>
            <a:chExt cx="298525" cy="319000"/>
          </a:xfrm>
        </p:grpSpPr>
        <p:sp>
          <p:nvSpPr>
            <p:cNvPr id="8034" name="Google Shape;8034;p73"/>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3"/>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3"/>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3"/>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3"/>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3"/>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3"/>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3"/>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73"/>
          <p:cNvGrpSpPr/>
          <p:nvPr/>
        </p:nvGrpSpPr>
        <p:grpSpPr>
          <a:xfrm>
            <a:off x="6629093" y="3205748"/>
            <a:ext cx="357198" cy="356326"/>
            <a:chOff x="-53242350" y="3584850"/>
            <a:chExt cx="317425" cy="316650"/>
          </a:xfrm>
        </p:grpSpPr>
        <p:sp>
          <p:nvSpPr>
            <p:cNvPr id="8043" name="Google Shape;8043;p73"/>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3"/>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3"/>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3"/>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3"/>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73"/>
          <p:cNvGrpSpPr/>
          <p:nvPr/>
        </p:nvGrpSpPr>
        <p:grpSpPr>
          <a:xfrm>
            <a:off x="6650362" y="3668449"/>
            <a:ext cx="314662" cy="358999"/>
            <a:chOff x="-53224225" y="3976300"/>
            <a:chExt cx="279625" cy="319025"/>
          </a:xfrm>
        </p:grpSpPr>
        <p:sp>
          <p:nvSpPr>
            <p:cNvPr id="8049" name="Google Shape;8049;p73"/>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3"/>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3"/>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3"/>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3"/>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3"/>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3"/>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73"/>
          <p:cNvGrpSpPr/>
          <p:nvPr/>
        </p:nvGrpSpPr>
        <p:grpSpPr>
          <a:xfrm>
            <a:off x="7961258" y="3676129"/>
            <a:ext cx="358971" cy="358408"/>
            <a:chOff x="-52043575" y="3983125"/>
            <a:chExt cx="319000" cy="318500"/>
          </a:xfrm>
        </p:grpSpPr>
        <p:sp>
          <p:nvSpPr>
            <p:cNvPr id="8057" name="Google Shape;8057;p73"/>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3"/>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3"/>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3"/>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3"/>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3"/>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3"/>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3"/>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3"/>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73"/>
          <p:cNvGrpSpPr/>
          <p:nvPr/>
        </p:nvGrpSpPr>
        <p:grpSpPr>
          <a:xfrm>
            <a:off x="6215199" y="1380146"/>
            <a:ext cx="314662" cy="358971"/>
            <a:chOff x="-56766175" y="3198925"/>
            <a:chExt cx="279625" cy="319000"/>
          </a:xfrm>
        </p:grpSpPr>
        <p:sp>
          <p:nvSpPr>
            <p:cNvPr id="8067" name="Google Shape;8067;p73"/>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3"/>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3"/>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3"/>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3"/>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3"/>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3"/>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73"/>
          <p:cNvGrpSpPr/>
          <p:nvPr/>
        </p:nvGrpSpPr>
        <p:grpSpPr>
          <a:xfrm>
            <a:off x="6214313" y="1835446"/>
            <a:ext cx="316434" cy="358099"/>
            <a:chOff x="-56766175" y="3590375"/>
            <a:chExt cx="281200" cy="318225"/>
          </a:xfrm>
        </p:grpSpPr>
        <p:sp>
          <p:nvSpPr>
            <p:cNvPr id="8075" name="Google Shape;8075;p73"/>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3"/>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3"/>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3"/>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73"/>
          <p:cNvGrpSpPr/>
          <p:nvPr/>
        </p:nvGrpSpPr>
        <p:grpSpPr>
          <a:xfrm>
            <a:off x="6251269" y="2276817"/>
            <a:ext cx="272126" cy="358099"/>
            <a:chOff x="-56747275" y="3982600"/>
            <a:chExt cx="241825" cy="318225"/>
          </a:xfrm>
        </p:grpSpPr>
        <p:sp>
          <p:nvSpPr>
            <p:cNvPr id="8080" name="Google Shape;8080;p73"/>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3"/>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3"/>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3"/>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3"/>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3"/>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3"/>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73"/>
          <p:cNvGrpSpPr/>
          <p:nvPr/>
        </p:nvGrpSpPr>
        <p:grpSpPr>
          <a:xfrm>
            <a:off x="4859020" y="3219055"/>
            <a:ext cx="358999" cy="342991"/>
            <a:chOff x="-54812875" y="3596675"/>
            <a:chExt cx="319025" cy="304800"/>
          </a:xfrm>
        </p:grpSpPr>
        <p:sp>
          <p:nvSpPr>
            <p:cNvPr id="8088" name="Google Shape;8088;p73"/>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3"/>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3"/>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3"/>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3"/>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3"/>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3"/>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5" name="Google Shape;8095;p73"/>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3"/>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7" name="Google Shape;8097;p73"/>
          <p:cNvGrpSpPr/>
          <p:nvPr/>
        </p:nvGrpSpPr>
        <p:grpSpPr>
          <a:xfrm>
            <a:off x="4881188" y="3675538"/>
            <a:ext cx="314662" cy="358099"/>
            <a:chOff x="-54793175" y="3982600"/>
            <a:chExt cx="279625" cy="318225"/>
          </a:xfrm>
        </p:grpSpPr>
        <p:sp>
          <p:nvSpPr>
            <p:cNvPr id="8098" name="Google Shape;8098;p73"/>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3"/>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3"/>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3"/>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3"/>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3"/>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3"/>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3"/>
          <p:cNvGrpSpPr/>
          <p:nvPr/>
        </p:nvGrpSpPr>
        <p:grpSpPr>
          <a:xfrm>
            <a:off x="7092647" y="2734774"/>
            <a:ext cx="314662" cy="358099"/>
            <a:chOff x="-52832000" y="3192625"/>
            <a:chExt cx="279625" cy="318225"/>
          </a:xfrm>
        </p:grpSpPr>
        <p:sp>
          <p:nvSpPr>
            <p:cNvPr id="8106" name="Google Shape;8106;p73"/>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3"/>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3"/>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3"/>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3"/>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3"/>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3"/>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3"/>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4" name="Google Shape;8114;p73"/>
          <p:cNvGrpSpPr/>
          <p:nvPr/>
        </p:nvGrpSpPr>
        <p:grpSpPr>
          <a:xfrm>
            <a:off x="5779179" y="2276142"/>
            <a:ext cx="323524" cy="358774"/>
            <a:chOff x="-57162350" y="3982000"/>
            <a:chExt cx="287500" cy="318825"/>
          </a:xfrm>
        </p:grpSpPr>
        <p:sp>
          <p:nvSpPr>
            <p:cNvPr id="8115" name="Google Shape;8115;p73"/>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3"/>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3"/>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3"/>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3"/>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3"/>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3"/>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3"/>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73"/>
          <p:cNvGrpSpPr/>
          <p:nvPr/>
        </p:nvGrpSpPr>
        <p:grpSpPr>
          <a:xfrm>
            <a:off x="7070492" y="3206648"/>
            <a:ext cx="358971" cy="357198"/>
            <a:chOff x="-52851675" y="3585650"/>
            <a:chExt cx="319000" cy="317425"/>
          </a:xfrm>
        </p:grpSpPr>
        <p:sp>
          <p:nvSpPr>
            <p:cNvPr id="8124" name="Google Shape;8124;p73"/>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3"/>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3"/>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3"/>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3"/>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3"/>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0" name="Google Shape;8130;p73"/>
          <p:cNvGrpSpPr/>
          <p:nvPr/>
        </p:nvGrpSpPr>
        <p:grpSpPr>
          <a:xfrm>
            <a:off x="7092647" y="3668449"/>
            <a:ext cx="314662" cy="358999"/>
            <a:chOff x="-52832000" y="3976300"/>
            <a:chExt cx="279625" cy="319025"/>
          </a:xfrm>
        </p:grpSpPr>
        <p:sp>
          <p:nvSpPr>
            <p:cNvPr id="8131" name="Google Shape;8131;p73"/>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3"/>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3"/>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3"/>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3"/>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73"/>
          <p:cNvGrpSpPr/>
          <p:nvPr/>
        </p:nvGrpSpPr>
        <p:grpSpPr>
          <a:xfrm>
            <a:off x="6209853" y="4123097"/>
            <a:ext cx="316434" cy="358099"/>
            <a:chOff x="-51633225" y="3198925"/>
            <a:chExt cx="281200" cy="318225"/>
          </a:xfrm>
        </p:grpSpPr>
        <p:sp>
          <p:nvSpPr>
            <p:cNvPr id="8137" name="Google Shape;8137;p73"/>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3"/>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3"/>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3"/>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3"/>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3"/>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3"/>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73"/>
          <p:cNvGrpSpPr/>
          <p:nvPr/>
        </p:nvGrpSpPr>
        <p:grpSpPr>
          <a:xfrm>
            <a:off x="6628676" y="1381018"/>
            <a:ext cx="365188" cy="357226"/>
            <a:chOff x="-56396775" y="3199700"/>
            <a:chExt cx="324525" cy="317450"/>
          </a:xfrm>
        </p:grpSpPr>
        <p:sp>
          <p:nvSpPr>
            <p:cNvPr id="8145" name="Google Shape;8145;p73"/>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3"/>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3"/>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3"/>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3"/>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3"/>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73"/>
          <p:cNvGrpSpPr/>
          <p:nvPr/>
        </p:nvGrpSpPr>
        <p:grpSpPr>
          <a:xfrm>
            <a:off x="6631771" y="1846953"/>
            <a:ext cx="358999" cy="335958"/>
            <a:chOff x="-56394425" y="3600600"/>
            <a:chExt cx="319025" cy="298550"/>
          </a:xfrm>
        </p:grpSpPr>
        <p:sp>
          <p:nvSpPr>
            <p:cNvPr id="8152" name="Google Shape;8152;p73"/>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3"/>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3"/>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73"/>
          <p:cNvGrpSpPr/>
          <p:nvPr/>
        </p:nvGrpSpPr>
        <p:grpSpPr>
          <a:xfrm>
            <a:off x="6662538" y="2277717"/>
            <a:ext cx="327068" cy="357198"/>
            <a:chOff x="-56379450" y="3983400"/>
            <a:chExt cx="290650" cy="317425"/>
          </a:xfrm>
        </p:grpSpPr>
        <p:sp>
          <p:nvSpPr>
            <p:cNvPr id="8156" name="Google Shape;8156;p73"/>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3"/>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3"/>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3"/>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3"/>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3"/>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3"/>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3"/>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73"/>
          <p:cNvGrpSpPr/>
          <p:nvPr/>
        </p:nvGrpSpPr>
        <p:grpSpPr>
          <a:xfrm>
            <a:off x="5326242" y="2741864"/>
            <a:ext cx="316434" cy="358971"/>
            <a:chOff x="-54401725" y="3198925"/>
            <a:chExt cx="281200" cy="319000"/>
          </a:xfrm>
        </p:grpSpPr>
        <p:sp>
          <p:nvSpPr>
            <p:cNvPr id="8165" name="Google Shape;8165;p73"/>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3"/>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3"/>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3"/>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3"/>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3"/>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3"/>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3"/>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3"/>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3"/>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3"/>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73"/>
          <p:cNvGrpSpPr/>
          <p:nvPr/>
        </p:nvGrpSpPr>
        <p:grpSpPr>
          <a:xfrm>
            <a:off x="5327128" y="3211965"/>
            <a:ext cx="314662" cy="358099"/>
            <a:chOff x="-54401725" y="3590375"/>
            <a:chExt cx="279625" cy="318225"/>
          </a:xfrm>
        </p:grpSpPr>
        <p:sp>
          <p:nvSpPr>
            <p:cNvPr id="8177" name="Google Shape;8177;p73"/>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3"/>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3"/>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3"/>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3"/>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3"/>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73"/>
          <p:cNvGrpSpPr/>
          <p:nvPr/>
        </p:nvGrpSpPr>
        <p:grpSpPr>
          <a:xfrm>
            <a:off x="5324920" y="3675538"/>
            <a:ext cx="319079" cy="358099"/>
            <a:chOff x="-54403300" y="3982600"/>
            <a:chExt cx="283550" cy="318225"/>
          </a:xfrm>
        </p:grpSpPr>
        <p:sp>
          <p:nvSpPr>
            <p:cNvPr id="8184" name="Google Shape;8184;p73"/>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3"/>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3"/>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3"/>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3"/>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73"/>
          <p:cNvGrpSpPr/>
          <p:nvPr/>
        </p:nvGrpSpPr>
        <p:grpSpPr>
          <a:xfrm>
            <a:off x="7512313" y="2736772"/>
            <a:ext cx="356298" cy="356973"/>
            <a:chOff x="-52458650" y="3194400"/>
            <a:chExt cx="316625" cy="317225"/>
          </a:xfrm>
        </p:grpSpPr>
        <p:sp>
          <p:nvSpPr>
            <p:cNvPr id="8190" name="Google Shape;8190;p73"/>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3"/>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3"/>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3"/>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3"/>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3"/>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3"/>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3"/>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73"/>
          <p:cNvGrpSpPr/>
          <p:nvPr/>
        </p:nvGrpSpPr>
        <p:grpSpPr>
          <a:xfrm>
            <a:off x="4881188" y="2741864"/>
            <a:ext cx="314662" cy="358971"/>
            <a:chOff x="-54793175" y="3198925"/>
            <a:chExt cx="279625" cy="319000"/>
          </a:xfrm>
        </p:grpSpPr>
        <p:sp>
          <p:nvSpPr>
            <p:cNvPr id="8199" name="Google Shape;8199;p73"/>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3"/>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3"/>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3"/>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3"/>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3"/>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3"/>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73"/>
          <p:cNvGrpSpPr/>
          <p:nvPr/>
        </p:nvGrpSpPr>
        <p:grpSpPr>
          <a:xfrm>
            <a:off x="7521611" y="3205748"/>
            <a:ext cx="337703" cy="357845"/>
            <a:chOff x="-52450000" y="3584850"/>
            <a:chExt cx="300100" cy="318000"/>
          </a:xfrm>
        </p:grpSpPr>
        <p:sp>
          <p:nvSpPr>
            <p:cNvPr id="8207" name="Google Shape;8207;p73"/>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3"/>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3"/>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3"/>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3"/>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3"/>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3"/>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3"/>
          <p:cNvGrpSpPr/>
          <p:nvPr/>
        </p:nvGrpSpPr>
        <p:grpSpPr>
          <a:xfrm>
            <a:off x="7533131" y="3670221"/>
            <a:ext cx="314662" cy="357226"/>
            <a:chOff x="-52440550" y="3977875"/>
            <a:chExt cx="279625" cy="317450"/>
          </a:xfrm>
        </p:grpSpPr>
        <p:sp>
          <p:nvSpPr>
            <p:cNvPr id="8215" name="Google Shape;8215;p73"/>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3"/>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3"/>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3"/>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3"/>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3"/>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3"/>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3"/>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73"/>
          <p:cNvGrpSpPr/>
          <p:nvPr/>
        </p:nvGrpSpPr>
        <p:grpSpPr>
          <a:xfrm>
            <a:off x="6645066" y="4126427"/>
            <a:ext cx="314662" cy="358999"/>
            <a:chOff x="-51623775" y="3584850"/>
            <a:chExt cx="279625" cy="319025"/>
          </a:xfrm>
        </p:grpSpPr>
        <p:sp>
          <p:nvSpPr>
            <p:cNvPr id="8224" name="Google Shape;8224;p73"/>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3"/>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3"/>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3"/>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3"/>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3"/>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3"/>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3"/>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3"/>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3" name="Google Shape;8233;p7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8234" name="Google Shape;8234;p7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38" name="Shape 8238"/>
        <p:cNvGrpSpPr/>
        <p:nvPr/>
      </p:nvGrpSpPr>
      <p:grpSpPr>
        <a:xfrm>
          <a:off x="0" y="0"/>
          <a:ext cx="0" cy="0"/>
          <a:chOff x="0" y="0"/>
          <a:chExt cx="0" cy="0"/>
        </a:xfrm>
      </p:grpSpPr>
      <p:grpSp>
        <p:nvGrpSpPr>
          <p:cNvPr id="8239" name="Google Shape;8239;p74"/>
          <p:cNvGrpSpPr/>
          <p:nvPr/>
        </p:nvGrpSpPr>
        <p:grpSpPr>
          <a:xfrm>
            <a:off x="885675" y="1386849"/>
            <a:ext cx="276003" cy="357300"/>
            <a:chOff x="-50469125" y="3183175"/>
            <a:chExt cx="233150" cy="301825"/>
          </a:xfrm>
        </p:grpSpPr>
        <p:sp>
          <p:nvSpPr>
            <p:cNvPr id="8240" name="Google Shape;8240;p74"/>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4"/>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4"/>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74"/>
          <p:cNvGrpSpPr/>
          <p:nvPr/>
        </p:nvGrpSpPr>
        <p:grpSpPr>
          <a:xfrm>
            <a:off x="845574" y="1822251"/>
            <a:ext cx="356205" cy="355288"/>
            <a:chOff x="-50504575" y="3550975"/>
            <a:chExt cx="300900" cy="300125"/>
          </a:xfrm>
        </p:grpSpPr>
        <p:sp>
          <p:nvSpPr>
            <p:cNvPr id="8244" name="Google Shape;8244;p74"/>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4"/>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4"/>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4"/>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74"/>
          <p:cNvGrpSpPr/>
          <p:nvPr/>
        </p:nvGrpSpPr>
        <p:grpSpPr>
          <a:xfrm>
            <a:off x="845574" y="2260493"/>
            <a:ext cx="356205" cy="354341"/>
            <a:chOff x="-50503000" y="3921175"/>
            <a:chExt cx="300900" cy="299325"/>
          </a:xfrm>
        </p:grpSpPr>
        <p:sp>
          <p:nvSpPr>
            <p:cNvPr id="8249" name="Google Shape;8249;p74"/>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4"/>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4"/>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4"/>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4"/>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74"/>
          <p:cNvGrpSpPr/>
          <p:nvPr/>
        </p:nvGrpSpPr>
        <p:grpSpPr>
          <a:xfrm>
            <a:off x="3049627" y="1406411"/>
            <a:ext cx="355258" cy="356205"/>
            <a:chOff x="-48630025" y="3199700"/>
            <a:chExt cx="300100" cy="300900"/>
          </a:xfrm>
        </p:grpSpPr>
        <p:sp>
          <p:nvSpPr>
            <p:cNvPr id="8255" name="Google Shape;8255;p74"/>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4"/>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4"/>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74"/>
          <p:cNvGrpSpPr/>
          <p:nvPr/>
        </p:nvGrpSpPr>
        <p:grpSpPr>
          <a:xfrm>
            <a:off x="3049627" y="1843707"/>
            <a:ext cx="355258" cy="355258"/>
            <a:chOff x="-48630025" y="3569100"/>
            <a:chExt cx="300100" cy="300100"/>
          </a:xfrm>
        </p:grpSpPr>
        <p:sp>
          <p:nvSpPr>
            <p:cNvPr id="8259" name="Google Shape;8259;p74"/>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4"/>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4"/>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4"/>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4"/>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4"/>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4"/>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4"/>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4"/>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4"/>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74"/>
          <p:cNvGrpSpPr/>
          <p:nvPr/>
        </p:nvGrpSpPr>
        <p:grpSpPr>
          <a:xfrm>
            <a:off x="3050101" y="2281003"/>
            <a:ext cx="354311" cy="353394"/>
            <a:chOff x="-48629225" y="3938500"/>
            <a:chExt cx="299300" cy="298525"/>
          </a:xfrm>
        </p:grpSpPr>
        <p:sp>
          <p:nvSpPr>
            <p:cNvPr id="8270" name="Google Shape;8270;p74"/>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4"/>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4"/>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4"/>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74"/>
          <p:cNvGrpSpPr/>
          <p:nvPr/>
        </p:nvGrpSpPr>
        <p:grpSpPr>
          <a:xfrm>
            <a:off x="1785504" y="2752344"/>
            <a:ext cx="311458" cy="354341"/>
            <a:chOff x="-46762575" y="3200500"/>
            <a:chExt cx="263100" cy="299325"/>
          </a:xfrm>
        </p:grpSpPr>
        <p:sp>
          <p:nvSpPr>
            <p:cNvPr id="8275" name="Google Shape;8275;p74"/>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4"/>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4"/>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4"/>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4"/>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4"/>
          <p:cNvGrpSpPr/>
          <p:nvPr/>
        </p:nvGrpSpPr>
        <p:grpSpPr>
          <a:xfrm>
            <a:off x="1763589" y="3211066"/>
            <a:ext cx="355288" cy="312375"/>
            <a:chOff x="-46779900" y="3588000"/>
            <a:chExt cx="300125" cy="263875"/>
          </a:xfrm>
        </p:grpSpPr>
        <p:sp>
          <p:nvSpPr>
            <p:cNvPr id="8281" name="Google Shape;8281;p74"/>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4"/>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4"/>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4"/>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74"/>
          <p:cNvGrpSpPr/>
          <p:nvPr/>
        </p:nvGrpSpPr>
        <p:grpSpPr>
          <a:xfrm>
            <a:off x="1764062" y="3625988"/>
            <a:ext cx="354341" cy="353394"/>
            <a:chOff x="-46779100" y="3938500"/>
            <a:chExt cx="299325" cy="298525"/>
          </a:xfrm>
        </p:grpSpPr>
        <p:sp>
          <p:nvSpPr>
            <p:cNvPr id="8286" name="Google Shape;8286;p74"/>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4"/>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74"/>
          <p:cNvGrpSpPr/>
          <p:nvPr/>
        </p:nvGrpSpPr>
        <p:grpSpPr>
          <a:xfrm>
            <a:off x="3971800" y="2758855"/>
            <a:ext cx="355258" cy="355288"/>
            <a:chOff x="-44924250" y="3206000"/>
            <a:chExt cx="300100" cy="300125"/>
          </a:xfrm>
        </p:grpSpPr>
        <p:sp>
          <p:nvSpPr>
            <p:cNvPr id="8289" name="Google Shape;8289;p74"/>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4"/>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4"/>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4"/>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4"/>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74"/>
          <p:cNvGrpSpPr/>
          <p:nvPr/>
        </p:nvGrpSpPr>
        <p:grpSpPr>
          <a:xfrm>
            <a:off x="1286286" y="1386849"/>
            <a:ext cx="355258" cy="355258"/>
            <a:chOff x="-50134375" y="3183175"/>
            <a:chExt cx="300100" cy="300100"/>
          </a:xfrm>
        </p:grpSpPr>
        <p:sp>
          <p:nvSpPr>
            <p:cNvPr id="8295" name="Google Shape;8295;p74"/>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4"/>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4"/>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4"/>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4"/>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4"/>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4"/>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4"/>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4"/>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4"/>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4"/>
          <p:cNvGrpSpPr/>
          <p:nvPr/>
        </p:nvGrpSpPr>
        <p:grpSpPr>
          <a:xfrm>
            <a:off x="1286286" y="1822251"/>
            <a:ext cx="355258" cy="355288"/>
            <a:chOff x="-50134375" y="3550975"/>
            <a:chExt cx="300100" cy="300125"/>
          </a:xfrm>
        </p:grpSpPr>
        <p:sp>
          <p:nvSpPr>
            <p:cNvPr id="8306" name="Google Shape;8306;p74"/>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4"/>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4"/>
          <p:cNvGrpSpPr/>
          <p:nvPr/>
        </p:nvGrpSpPr>
        <p:grpSpPr>
          <a:xfrm>
            <a:off x="1286286" y="2259783"/>
            <a:ext cx="355258" cy="355051"/>
            <a:chOff x="-50134375" y="3920575"/>
            <a:chExt cx="300100" cy="299925"/>
          </a:xfrm>
        </p:grpSpPr>
        <p:sp>
          <p:nvSpPr>
            <p:cNvPr id="8309" name="Google Shape;8309;p74"/>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4"/>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4"/>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74"/>
          <p:cNvGrpSpPr/>
          <p:nvPr/>
        </p:nvGrpSpPr>
        <p:grpSpPr>
          <a:xfrm>
            <a:off x="3497010" y="1407358"/>
            <a:ext cx="357123" cy="355258"/>
            <a:chOff x="-48262200" y="3200500"/>
            <a:chExt cx="301675" cy="300100"/>
          </a:xfrm>
        </p:grpSpPr>
        <p:sp>
          <p:nvSpPr>
            <p:cNvPr id="8313" name="Google Shape;8313;p74"/>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4"/>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4"/>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4"/>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4"/>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4"/>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4"/>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4"/>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4"/>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4"/>
          <p:cNvGrpSpPr/>
          <p:nvPr/>
        </p:nvGrpSpPr>
        <p:grpSpPr>
          <a:xfrm>
            <a:off x="3526383" y="1844447"/>
            <a:ext cx="298377" cy="354519"/>
            <a:chOff x="-48233050" y="3569725"/>
            <a:chExt cx="252050" cy="299475"/>
          </a:xfrm>
        </p:grpSpPr>
        <p:sp>
          <p:nvSpPr>
            <p:cNvPr id="8323" name="Google Shape;8323;p74"/>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4"/>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4"/>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74"/>
          <p:cNvGrpSpPr/>
          <p:nvPr/>
        </p:nvGrpSpPr>
        <p:grpSpPr>
          <a:xfrm>
            <a:off x="3550148" y="2278191"/>
            <a:ext cx="250847" cy="358070"/>
            <a:chOff x="-48216525" y="3936125"/>
            <a:chExt cx="211900" cy="302475"/>
          </a:xfrm>
        </p:grpSpPr>
        <p:sp>
          <p:nvSpPr>
            <p:cNvPr id="8327" name="Google Shape;8327;p74"/>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4"/>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4"/>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4"/>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4"/>
          <p:cNvGrpSpPr/>
          <p:nvPr/>
        </p:nvGrpSpPr>
        <p:grpSpPr>
          <a:xfrm>
            <a:off x="2205866" y="2753261"/>
            <a:ext cx="355258" cy="355288"/>
            <a:chOff x="-46410500" y="3201275"/>
            <a:chExt cx="300100" cy="300125"/>
          </a:xfrm>
        </p:grpSpPr>
        <p:sp>
          <p:nvSpPr>
            <p:cNvPr id="8332" name="Google Shape;8332;p74"/>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4"/>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4"/>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4"/>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4"/>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74"/>
          <p:cNvGrpSpPr/>
          <p:nvPr/>
        </p:nvGrpSpPr>
        <p:grpSpPr>
          <a:xfrm>
            <a:off x="2205866" y="3188692"/>
            <a:ext cx="355258" cy="356205"/>
            <a:chOff x="-46409700" y="3569100"/>
            <a:chExt cx="300100" cy="300900"/>
          </a:xfrm>
        </p:grpSpPr>
        <p:sp>
          <p:nvSpPr>
            <p:cNvPr id="8338" name="Google Shape;8338;p74"/>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4"/>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4"/>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4"/>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4"/>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74"/>
          <p:cNvGrpSpPr/>
          <p:nvPr/>
        </p:nvGrpSpPr>
        <p:grpSpPr>
          <a:xfrm>
            <a:off x="2193747" y="3624124"/>
            <a:ext cx="379497" cy="358070"/>
            <a:chOff x="-46422300" y="3936925"/>
            <a:chExt cx="320575" cy="302475"/>
          </a:xfrm>
        </p:grpSpPr>
        <p:sp>
          <p:nvSpPr>
            <p:cNvPr id="8344" name="Google Shape;8344;p74"/>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4"/>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74"/>
          <p:cNvGrpSpPr/>
          <p:nvPr/>
        </p:nvGrpSpPr>
        <p:grpSpPr>
          <a:xfrm>
            <a:off x="3971326" y="3178452"/>
            <a:ext cx="356205" cy="355258"/>
            <a:chOff x="-44914800" y="3560450"/>
            <a:chExt cx="300900" cy="300100"/>
          </a:xfrm>
        </p:grpSpPr>
        <p:sp>
          <p:nvSpPr>
            <p:cNvPr id="8347" name="Google Shape;8347;p74"/>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4"/>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4"/>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4"/>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4"/>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74"/>
          <p:cNvGrpSpPr/>
          <p:nvPr/>
        </p:nvGrpSpPr>
        <p:grpSpPr>
          <a:xfrm>
            <a:off x="1726378" y="1387086"/>
            <a:ext cx="354311" cy="354104"/>
            <a:chOff x="-49764975" y="3183375"/>
            <a:chExt cx="299300" cy="299125"/>
          </a:xfrm>
        </p:grpSpPr>
        <p:sp>
          <p:nvSpPr>
            <p:cNvPr id="8353" name="Google Shape;8353;p74"/>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4"/>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4"/>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4"/>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4"/>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4"/>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4"/>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4"/>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4"/>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74"/>
          <p:cNvGrpSpPr/>
          <p:nvPr/>
        </p:nvGrpSpPr>
        <p:grpSpPr>
          <a:xfrm>
            <a:off x="1726378" y="1822547"/>
            <a:ext cx="354311" cy="355909"/>
            <a:chOff x="-49764975" y="3551225"/>
            <a:chExt cx="299300" cy="300650"/>
          </a:xfrm>
        </p:grpSpPr>
        <p:sp>
          <p:nvSpPr>
            <p:cNvPr id="8363" name="Google Shape;8363;p74"/>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4"/>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4"/>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4"/>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4"/>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4"/>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4"/>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4"/>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4"/>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4"/>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4"/>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74"/>
          <p:cNvGrpSpPr/>
          <p:nvPr/>
        </p:nvGrpSpPr>
        <p:grpSpPr>
          <a:xfrm>
            <a:off x="1724040" y="2259310"/>
            <a:ext cx="358987" cy="355525"/>
            <a:chOff x="-49766550" y="3920175"/>
            <a:chExt cx="303250" cy="300325"/>
          </a:xfrm>
        </p:grpSpPr>
        <p:sp>
          <p:nvSpPr>
            <p:cNvPr id="8375" name="Google Shape;8375;p74"/>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4"/>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4"/>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4"/>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74"/>
          <p:cNvGrpSpPr/>
          <p:nvPr/>
        </p:nvGrpSpPr>
        <p:grpSpPr>
          <a:xfrm>
            <a:off x="3939571" y="1407358"/>
            <a:ext cx="357123" cy="354341"/>
            <a:chOff x="-47892800" y="3200500"/>
            <a:chExt cx="301675" cy="299325"/>
          </a:xfrm>
        </p:grpSpPr>
        <p:sp>
          <p:nvSpPr>
            <p:cNvPr id="8380" name="Google Shape;8380;p74"/>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4"/>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4"/>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4"/>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4"/>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4"/>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74"/>
          <p:cNvGrpSpPr/>
          <p:nvPr/>
        </p:nvGrpSpPr>
        <p:grpSpPr>
          <a:xfrm>
            <a:off x="4003437" y="1843707"/>
            <a:ext cx="229391" cy="355258"/>
            <a:chOff x="-47839250" y="3569100"/>
            <a:chExt cx="193775" cy="300100"/>
          </a:xfrm>
        </p:grpSpPr>
        <p:sp>
          <p:nvSpPr>
            <p:cNvPr id="8387" name="Google Shape;8387;p74"/>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4"/>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4"/>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4"/>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4"/>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4"/>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74"/>
          <p:cNvGrpSpPr/>
          <p:nvPr/>
        </p:nvGrpSpPr>
        <p:grpSpPr>
          <a:xfrm>
            <a:off x="3940503" y="2280056"/>
            <a:ext cx="355258" cy="356205"/>
            <a:chOff x="-47892800" y="3937700"/>
            <a:chExt cx="300100" cy="300900"/>
          </a:xfrm>
        </p:grpSpPr>
        <p:sp>
          <p:nvSpPr>
            <p:cNvPr id="8394" name="Google Shape;8394;p74"/>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4"/>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4"/>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4"/>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4"/>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4"/>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4"/>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4"/>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74"/>
          <p:cNvGrpSpPr/>
          <p:nvPr/>
        </p:nvGrpSpPr>
        <p:grpSpPr>
          <a:xfrm>
            <a:off x="2645798" y="2773770"/>
            <a:ext cx="355258" cy="311458"/>
            <a:chOff x="-46042675" y="3218600"/>
            <a:chExt cx="300100" cy="263100"/>
          </a:xfrm>
        </p:grpSpPr>
        <p:sp>
          <p:nvSpPr>
            <p:cNvPr id="8403" name="Google Shape;8403;p74"/>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4"/>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4"/>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4"/>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4"/>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4"/>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74"/>
          <p:cNvGrpSpPr/>
          <p:nvPr/>
        </p:nvGrpSpPr>
        <p:grpSpPr>
          <a:xfrm>
            <a:off x="2645798" y="3188219"/>
            <a:ext cx="355258" cy="323118"/>
            <a:chOff x="-46042675" y="3568700"/>
            <a:chExt cx="300100" cy="272950"/>
          </a:xfrm>
        </p:grpSpPr>
        <p:sp>
          <p:nvSpPr>
            <p:cNvPr id="8410" name="Google Shape;8410;p74"/>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4"/>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4"/>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4"/>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74"/>
          <p:cNvGrpSpPr/>
          <p:nvPr/>
        </p:nvGrpSpPr>
        <p:grpSpPr>
          <a:xfrm>
            <a:off x="2687749" y="3625189"/>
            <a:ext cx="271357" cy="356057"/>
            <a:chOff x="-46007225" y="3937825"/>
            <a:chExt cx="229225" cy="300775"/>
          </a:xfrm>
        </p:grpSpPr>
        <p:sp>
          <p:nvSpPr>
            <p:cNvPr id="8415" name="Google Shape;8415;p74"/>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4"/>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4"/>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4"/>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4"/>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4"/>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4"/>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4"/>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4"/>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4"/>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74"/>
          <p:cNvGrpSpPr/>
          <p:nvPr/>
        </p:nvGrpSpPr>
        <p:grpSpPr>
          <a:xfrm>
            <a:off x="3993241" y="3615275"/>
            <a:ext cx="312375" cy="357596"/>
            <a:chOff x="-44895900" y="3929450"/>
            <a:chExt cx="263875" cy="302075"/>
          </a:xfrm>
        </p:grpSpPr>
        <p:sp>
          <p:nvSpPr>
            <p:cNvPr id="8426" name="Google Shape;8426;p74"/>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4"/>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4"/>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4"/>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4"/>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4"/>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74"/>
          <p:cNvGrpSpPr/>
          <p:nvPr/>
        </p:nvGrpSpPr>
        <p:grpSpPr>
          <a:xfrm>
            <a:off x="2167060" y="1398036"/>
            <a:ext cx="356205" cy="332885"/>
            <a:chOff x="-49397175" y="3192625"/>
            <a:chExt cx="300900" cy="281200"/>
          </a:xfrm>
        </p:grpSpPr>
        <p:sp>
          <p:nvSpPr>
            <p:cNvPr id="8433" name="Google Shape;8433;p74"/>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4"/>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4"/>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4"/>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4"/>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4"/>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4"/>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74"/>
          <p:cNvGrpSpPr/>
          <p:nvPr/>
        </p:nvGrpSpPr>
        <p:grpSpPr>
          <a:xfrm>
            <a:off x="2193163" y="1822251"/>
            <a:ext cx="304000" cy="356205"/>
            <a:chOff x="-49375900" y="3550975"/>
            <a:chExt cx="256800" cy="300900"/>
          </a:xfrm>
        </p:grpSpPr>
        <p:sp>
          <p:nvSpPr>
            <p:cNvPr id="8441" name="Google Shape;8441;p74"/>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4"/>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4"/>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4"/>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4"/>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4"/>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4"/>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4"/>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4"/>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4"/>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4"/>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4"/>
          <p:cNvGrpSpPr/>
          <p:nvPr/>
        </p:nvGrpSpPr>
        <p:grpSpPr>
          <a:xfrm>
            <a:off x="2188516" y="2259546"/>
            <a:ext cx="313293" cy="356205"/>
            <a:chOff x="-49378250" y="3920375"/>
            <a:chExt cx="264650" cy="300900"/>
          </a:xfrm>
        </p:grpSpPr>
        <p:sp>
          <p:nvSpPr>
            <p:cNvPr id="8453" name="Google Shape;8453;p74"/>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4"/>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4"/>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4"/>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4"/>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4"/>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4"/>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74"/>
          <p:cNvGrpSpPr/>
          <p:nvPr/>
        </p:nvGrpSpPr>
        <p:grpSpPr>
          <a:xfrm>
            <a:off x="907504" y="2752344"/>
            <a:ext cx="312375" cy="357123"/>
            <a:chOff x="-47505300" y="3200500"/>
            <a:chExt cx="263875" cy="301675"/>
          </a:xfrm>
        </p:grpSpPr>
        <p:sp>
          <p:nvSpPr>
            <p:cNvPr id="8461" name="Google Shape;8461;p74"/>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4"/>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4"/>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4"/>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4"/>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4"/>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4"/>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4"/>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4"/>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4"/>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4"/>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4"/>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4"/>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74"/>
          <p:cNvGrpSpPr/>
          <p:nvPr/>
        </p:nvGrpSpPr>
        <p:grpSpPr>
          <a:xfrm>
            <a:off x="885604" y="3188692"/>
            <a:ext cx="356176" cy="355051"/>
            <a:chOff x="-47524975" y="3569100"/>
            <a:chExt cx="300875" cy="299925"/>
          </a:xfrm>
        </p:grpSpPr>
        <p:sp>
          <p:nvSpPr>
            <p:cNvPr id="8475" name="Google Shape;8475;p74"/>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4"/>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4"/>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4"/>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4"/>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74"/>
          <p:cNvGrpSpPr/>
          <p:nvPr/>
        </p:nvGrpSpPr>
        <p:grpSpPr>
          <a:xfrm>
            <a:off x="886062" y="3667954"/>
            <a:ext cx="355258" cy="270410"/>
            <a:chOff x="-47523400" y="3973950"/>
            <a:chExt cx="300100" cy="228425"/>
          </a:xfrm>
        </p:grpSpPr>
        <p:sp>
          <p:nvSpPr>
            <p:cNvPr id="8481" name="Google Shape;8481;p74"/>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4"/>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4"/>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4"/>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4"/>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74"/>
          <p:cNvGrpSpPr/>
          <p:nvPr/>
        </p:nvGrpSpPr>
        <p:grpSpPr>
          <a:xfrm>
            <a:off x="3091183" y="2750953"/>
            <a:ext cx="354341" cy="357596"/>
            <a:chOff x="-45673275" y="3199325"/>
            <a:chExt cx="299325" cy="302075"/>
          </a:xfrm>
        </p:grpSpPr>
        <p:sp>
          <p:nvSpPr>
            <p:cNvPr id="8487" name="Google Shape;8487;p74"/>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4"/>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4"/>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74"/>
          <p:cNvGrpSpPr/>
          <p:nvPr/>
        </p:nvGrpSpPr>
        <p:grpSpPr>
          <a:xfrm>
            <a:off x="3090251" y="3209202"/>
            <a:ext cx="356205" cy="314240"/>
            <a:chOff x="-45674075" y="3586425"/>
            <a:chExt cx="300900" cy="265450"/>
          </a:xfrm>
        </p:grpSpPr>
        <p:sp>
          <p:nvSpPr>
            <p:cNvPr id="8491" name="Google Shape;8491;p74"/>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4"/>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74"/>
          <p:cNvGrpSpPr/>
          <p:nvPr/>
        </p:nvGrpSpPr>
        <p:grpSpPr>
          <a:xfrm>
            <a:off x="3091183" y="3625041"/>
            <a:ext cx="354341" cy="356205"/>
            <a:chOff x="-45673275" y="3937700"/>
            <a:chExt cx="299325" cy="300900"/>
          </a:xfrm>
        </p:grpSpPr>
        <p:sp>
          <p:nvSpPr>
            <p:cNvPr id="8494" name="Google Shape;8494;p74"/>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4"/>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4"/>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4"/>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4"/>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4"/>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4"/>
          <p:cNvGrpSpPr/>
          <p:nvPr/>
        </p:nvGrpSpPr>
        <p:grpSpPr>
          <a:xfrm>
            <a:off x="2205349" y="4117825"/>
            <a:ext cx="356205" cy="356205"/>
            <a:chOff x="-44512325" y="3176075"/>
            <a:chExt cx="300900" cy="300900"/>
          </a:xfrm>
        </p:grpSpPr>
        <p:sp>
          <p:nvSpPr>
            <p:cNvPr id="8501" name="Google Shape;8501;p74"/>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4"/>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4"/>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4"/>
          <p:cNvGrpSpPr/>
          <p:nvPr/>
        </p:nvGrpSpPr>
        <p:grpSpPr>
          <a:xfrm>
            <a:off x="2608689" y="1386849"/>
            <a:ext cx="354341" cy="354341"/>
            <a:chOff x="-49027775" y="3183175"/>
            <a:chExt cx="299325" cy="299325"/>
          </a:xfrm>
        </p:grpSpPr>
        <p:sp>
          <p:nvSpPr>
            <p:cNvPr id="8505" name="Google Shape;8505;p74"/>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4"/>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4"/>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4"/>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4"/>
          <p:cNvGrpSpPr/>
          <p:nvPr/>
        </p:nvGrpSpPr>
        <p:grpSpPr>
          <a:xfrm>
            <a:off x="2608230" y="1822251"/>
            <a:ext cx="355258" cy="357152"/>
            <a:chOff x="-49027775" y="3550975"/>
            <a:chExt cx="300100" cy="301700"/>
          </a:xfrm>
        </p:grpSpPr>
        <p:sp>
          <p:nvSpPr>
            <p:cNvPr id="8510" name="Google Shape;8510;p74"/>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4"/>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4"/>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4"/>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4"/>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4"/>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4"/>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4"/>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4"/>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4"/>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74"/>
          <p:cNvGrpSpPr/>
          <p:nvPr/>
        </p:nvGrpSpPr>
        <p:grpSpPr>
          <a:xfrm>
            <a:off x="2606306" y="2259310"/>
            <a:ext cx="359106" cy="355525"/>
            <a:chOff x="-49031025" y="3920175"/>
            <a:chExt cx="303350" cy="300325"/>
          </a:xfrm>
        </p:grpSpPr>
        <p:sp>
          <p:nvSpPr>
            <p:cNvPr id="8521" name="Google Shape;8521;p74"/>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4"/>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4"/>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4"/>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4"/>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4"/>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7" name="Google Shape;8527;p74"/>
          <p:cNvGrpSpPr/>
          <p:nvPr/>
        </p:nvGrpSpPr>
        <p:grpSpPr>
          <a:xfrm>
            <a:off x="1322411" y="2752344"/>
            <a:ext cx="356176" cy="354341"/>
            <a:chOff x="-47155575" y="3200500"/>
            <a:chExt cx="300875" cy="299325"/>
          </a:xfrm>
        </p:grpSpPr>
        <p:sp>
          <p:nvSpPr>
            <p:cNvPr id="8528" name="Google Shape;8528;p74"/>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4"/>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4"/>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4"/>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4"/>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4"/>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4"/>
          <p:cNvGrpSpPr/>
          <p:nvPr/>
        </p:nvGrpSpPr>
        <p:grpSpPr>
          <a:xfrm>
            <a:off x="1322870" y="3188692"/>
            <a:ext cx="355258" cy="355258"/>
            <a:chOff x="-47154800" y="3569100"/>
            <a:chExt cx="300100" cy="300100"/>
          </a:xfrm>
        </p:grpSpPr>
        <p:sp>
          <p:nvSpPr>
            <p:cNvPr id="8535" name="Google Shape;8535;p74"/>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4"/>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4"/>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4"/>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4"/>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4"/>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74"/>
          <p:cNvGrpSpPr/>
          <p:nvPr/>
        </p:nvGrpSpPr>
        <p:grpSpPr>
          <a:xfrm>
            <a:off x="1323343" y="3626905"/>
            <a:ext cx="354311" cy="353423"/>
            <a:chOff x="-47154000" y="3939275"/>
            <a:chExt cx="299300" cy="298550"/>
          </a:xfrm>
        </p:grpSpPr>
        <p:sp>
          <p:nvSpPr>
            <p:cNvPr id="8542" name="Google Shape;8542;p74"/>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4"/>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4"/>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4"/>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74"/>
          <p:cNvGrpSpPr/>
          <p:nvPr/>
        </p:nvGrpSpPr>
        <p:grpSpPr>
          <a:xfrm>
            <a:off x="3548633" y="2752344"/>
            <a:ext cx="312375" cy="354341"/>
            <a:chOff x="-45286550" y="3200500"/>
            <a:chExt cx="263875" cy="299325"/>
          </a:xfrm>
        </p:grpSpPr>
        <p:sp>
          <p:nvSpPr>
            <p:cNvPr id="8547" name="Google Shape;8547;p74"/>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4"/>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4"/>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74"/>
          <p:cNvGrpSpPr/>
          <p:nvPr/>
        </p:nvGrpSpPr>
        <p:grpSpPr>
          <a:xfrm>
            <a:off x="3548633" y="3189639"/>
            <a:ext cx="312375" cy="354311"/>
            <a:chOff x="-45286550" y="3569900"/>
            <a:chExt cx="263875" cy="299300"/>
          </a:xfrm>
        </p:grpSpPr>
        <p:sp>
          <p:nvSpPr>
            <p:cNvPr id="8551" name="Google Shape;8551;p74"/>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4"/>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4"/>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4"/>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4"/>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4"/>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74"/>
          <p:cNvGrpSpPr/>
          <p:nvPr/>
        </p:nvGrpSpPr>
        <p:grpSpPr>
          <a:xfrm>
            <a:off x="3559820" y="3625988"/>
            <a:ext cx="290001" cy="355258"/>
            <a:chOff x="-45277900" y="3938500"/>
            <a:chExt cx="244975" cy="300100"/>
          </a:xfrm>
        </p:grpSpPr>
        <p:sp>
          <p:nvSpPr>
            <p:cNvPr id="8558" name="Google Shape;8558;p74"/>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4"/>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4"/>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4"/>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74"/>
          <p:cNvGrpSpPr/>
          <p:nvPr/>
        </p:nvGrpSpPr>
        <p:grpSpPr>
          <a:xfrm>
            <a:off x="2645769" y="4095090"/>
            <a:ext cx="355258" cy="355258"/>
            <a:chOff x="-44502875" y="3576975"/>
            <a:chExt cx="300100" cy="300100"/>
          </a:xfrm>
        </p:grpSpPr>
        <p:sp>
          <p:nvSpPr>
            <p:cNvPr id="8563" name="Google Shape;8563;p74"/>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4"/>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4"/>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74"/>
          <p:cNvGrpSpPr/>
          <p:nvPr/>
        </p:nvGrpSpPr>
        <p:grpSpPr>
          <a:xfrm>
            <a:off x="4858981" y="1820745"/>
            <a:ext cx="356196" cy="354670"/>
            <a:chOff x="-13946200" y="3647075"/>
            <a:chExt cx="353650" cy="352100"/>
          </a:xfrm>
        </p:grpSpPr>
        <p:sp>
          <p:nvSpPr>
            <p:cNvPr id="8567" name="Google Shape;8567;p74"/>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4"/>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4"/>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4"/>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4"/>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4"/>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4"/>
          <p:cNvGrpSpPr/>
          <p:nvPr/>
        </p:nvGrpSpPr>
        <p:grpSpPr>
          <a:xfrm>
            <a:off x="6642374" y="1380228"/>
            <a:ext cx="357002" cy="354267"/>
            <a:chOff x="-12163025" y="3214275"/>
            <a:chExt cx="354450" cy="351700"/>
          </a:xfrm>
        </p:grpSpPr>
        <p:sp>
          <p:nvSpPr>
            <p:cNvPr id="8574" name="Google Shape;8574;p74"/>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4"/>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4"/>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74"/>
          <p:cNvGrpSpPr/>
          <p:nvPr/>
        </p:nvGrpSpPr>
        <p:grpSpPr>
          <a:xfrm>
            <a:off x="6643154" y="1819965"/>
            <a:ext cx="355441" cy="356232"/>
            <a:chOff x="-12160675" y="3647875"/>
            <a:chExt cx="352900" cy="353650"/>
          </a:xfrm>
        </p:grpSpPr>
        <p:sp>
          <p:nvSpPr>
            <p:cNvPr id="8578" name="Google Shape;8578;p74"/>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4"/>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4"/>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4"/>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4"/>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4"/>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4"/>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74"/>
          <p:cNvGrpSpPr/>
          <p:nvPr/>
        </p:nvGrpSpPr>
        <p:grpSpPr>
          <a:xfrm>
            <a:off x="6653870" y="2264421"/>
            <a:ext cx="354635" cy="356232"/>
            <a:chOff x="-12160675" y="4081850"/>
            <a:chExt cx="352100" cy="353650"/>
          </a:xfrm>
        </p:grpSpPr>
        <p:sp>
          <p:nvSpPr>
            <p:cNvPr id="8586" name="Google Shape;8586;p74"/>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4"/>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4"/>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4"/>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4"/>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4"/>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74"/>
          <p:cNvGrpSpPr/>
          <p:nvPr/>
        </p:nvGrpSpPr>
        <p:grpSpPr>
          <a:xfrm>
            <a:off x="4858836" y="2738864"/>
            <a:ext cx="355416" cy="355652"/>
            <a:chOff x="-10391650" y="3180600"/>
            <a:chExt cx="352875" cy="353075"/>
          </a:xfrm>
        </p:grpSpPr>
        <p:sp>
          <p:nvSpPr>
            <p:cNvPr id="8593" name="Google Shape;8593;p74"/>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4"/>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4"/>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4"/>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4"/>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4"/>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74"/>
          <p:cNvGrpSpPr/>
          <p:nvPr/>
        </p:nvGrpSpPr>
        <p:grpSpPr>
          <a:xfrm>
            <a:off x="4858835" y="3215662"/>
            <a:ext cx="354635" cy="353890"/>
            <a:chOff x="-10390875" y="3616350"/>
            <a:chExt cx="352100" cy="351325"/>
          </a:xfrm>
        </p:grpSpPr>
        <p:sp>
          <p:nvSpPr>
            <p:cNvPr id="8600" name="Google Shape;8600;p74"/>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4"/>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4"/>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74"/>
          <p:cNvGrpSpPr/>
          <p:nvPr/>
        </p:nvGrpSpPr>
        <p:grpSpPr>
          <a:xfrm>
            <a:off x="7525810" y="2740327"/>
            <a:ext cx="312585" cy="354670"/>
            <a:chOff x="-10370400" y="4049550"/>
            <a:chExt cx="310350" cy="352100"/>
          </a:xfrm>
        </p:grpSpPr>
        <p:sp>
          <p:nvSpPr>
            <p:cNvPr id="8604" name="Google Shape;8604;p74"/>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4"/>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4"/>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4"/>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4"/>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74"/>
          <p:cNvGrpSpPr/>
          <p:nvPr/>
        </p:nvGrpSpPr>
        <p:grpSpPr>
          <a:xfrm>
            <a:off x="6630066" y="2739268"/>
            <a:ext cx="379236" cy="354847"/>
            <a:chOff x="-8674650" y="3210975"/>
            <a:chExt cx="376525" cy="352275"/>
          </a:xfrm>
        </p:grpSpPr>
        <p:sp>
          <p:nvSpPr>
            <p:cNvPr id="8610" name="Google Shape;8610;p74"/>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4"/>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4"/>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4"/>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4"/>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4"/>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74"/>
          <p:cNvGrpSpPr/>
          <p:nvPr/>
        </p:nvGrpSpPr>
        <p:grpSpPr>
          <a:xfrm>
            <a:off x="5301563" y="1820745"/>
            <a:ext cx="356221" cy="354670"/>
            <a:chOff x="-13512225" y="3647075"/>
            <a:chExt cx="353675" cy="352100"/>
          </a:xfrm>
        </p:grpSpPr>
        <p:sp>
          <p:nvSpPr>
            <p:cNvPr id="8617" name="Google Shape;8617;p74"/>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4"/>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4"/>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4"/>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4"/>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4"/>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4"/>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4"/>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4"/>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4"/>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74"/>
          <p:cNvGrpSpPr/>
          <p:nvPr/>
        </p:nvGrpSpPr>
        <p:grpSpPr>
          <a:xfrm>
            <a:off x="5311876" y="2264811"/>
            <a:ext cx="356221" cy="355451"/>
            <a:chOff x="-13512225" y="4080275"/>
            <a:chExt cx="353675" cy="352875"/>
          </a:xfrm>
        </p:grpSpPr>
        <p:sp>
          <p:nvSpPr>
            <p:cNvPr id="8628" name="Google Shape;8628;p74"/>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4"/>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4"/>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4"/>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4"/>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4"/>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4"/>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4"/>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4"/>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4"/>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4"/>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74"/>
          <p:cNvGrpSpPr/>
          <p:nvPr/>
        </p:nvGrpSpPr>
        <p:grpSpPr>
          <a:xfrm>
            <a:off x="7084956" y="1412172"/>
            <a:ext cx="356196" cy="290379"/>
            <a:chOff x="-11728250" y="3245400"/>
            <a:chExt cx="353650" cy="288275"/>
          </a:xfrm>
        </p:grpSpPr>
        <p:sp>
          <p:nvSpPr>
            <p:cNvPr id="8640" name="Google Shape;8640;p74"/>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4"/>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4"/>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4"/>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4"/>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74"/>
          <p:cNvGrpSpPr/>
          <p:nvPr/>
        </p:nvGrpSpPr>
        <p:grpSpPr>
          <a:xfrm>
            <a:off x="7117464" y="2264811"/>
            <a:ext cx="311804" cy="355451"/>
            <a:chOff x="-11703850" y="4081850"/>
            <a:chExt cx="309575" cy="352875"/>
          </a:xfrm>
        </p:grpSpPr>
        <p:sp>
          <p:nvSpPr>
            <p:cNvPr id="8646" name="Google Shape;8646;p74"/>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4"/>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4"/>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4"/>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4"/>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4"/>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4"/>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4"/>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74"/>
          <p:cNvGrpSpPr/>
          <p:nvPr/>
        </p:nvGrpSpPr>
        <p:grpSpPr>
          <a:xfrm>
            <a:off x="5306120" y="2738964"/>
            <a:ext cx="357002" cy="355451"/>
            <a:chOff x="-9958475" y="3180025"/>
            <a:chExt cx="354450" cy="352875"/>
          </a:xfrm>
        </p:grpSpPr>
        <p:sp>
          <p:nvSpPr>
            <p:cNvPr id="8655" name="Google Shape;8655;p74"/>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4"/>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4"/>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74"/>
          <p:cNvGrpSpPr/>
          <p:nvPr/>
        </p:nvGrpSpPr>
        <p:grpSpPr>
          <a:xfrm>
            <a:off x="5315247" y="3214945"/>
            <a:ext cx="337966" cy="355325"/>
            <a:chOff x="-9949025" y="3615575"/>
            <a:chExt cx="335550" cy="352750"/>
          </a:xfrm>
        </p:grpSpPr>
        <p:sp>
          <p:nvSpPr>
            <p:cNvPr id="8659" name="Google Shape;8659;p74"/>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4"/>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4"/>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4"/>
          <p:cNvGrpSpPr/>
          <p:nvPr/>
        </p:nvGrpSpPr>
        <p:grpSpPr>
          <a:xfrm>
            <a:off x="7950093" y="2738451"/>
            <a:ext cx="360175" cy="358423"/>
            <a:chOff x="-9961625" y="4048175"/>
            <a:chExt cx="357600" cy="355825"/>
          </a:xfrm>
        </p:grpSpPr>
        <p:sp>
          <p:nvSpPr>
            <p:cNvPr id="8663" name="Google Shape;8663;p74"/>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4"/>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4"/>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4"/>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4"/>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4"/>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4"/>
          <p:cNvGrpSpPr/>
          <p:nvPr/>
        </p:nvGrpSpPr>
        <p:grpSpPr>
          <a:xfrm>
            <a:off x="6636814" y="3213963"/>
            <a:ext cx="364959" cy="357289"/>
            <a:chOff x="-8680950" y="3624225"/>
            <a:chExt cx="362350" cy="354700"/>
          </a:xfrm>
        </p:grpSpPr>
        <p:sp>
          <p:nvSpPr>
            <p:cNvPr id="8670" name="Google Shape;8670;p74"/>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4"/>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4"/>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4"/>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4"/>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4"/>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74"/>
          <p:cNvGrpSpPr/>
          <p:nvPr/>
        </p:nvGrpSpPr>
        <p:grpSpPr>
          <a:xfrm>
            <a:off x="5773058" y="1379624"/>
            <a:ext cx="313365" cy="355476"/>
            <a:chOff x="-13056975" y="3212300"/>
            <a:chExt cx="311125" cy="352900"/>
          </a:xfrm>
        </p:grpSpPr>
        <p:sp>
          <p:nvSpPr>
            <p:cNvPr id="8677" name="Google Shape;8677;p74"/>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4"/>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4"/>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4"/>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74"/>
          <p:cNvGrpSpPr/>
          <p:nvPr/>
        </p:nvGrpSpPr>
        <p:grpSpPr>
          <a:xfrm>
            <a:off x="5750446" y="1820418"/>
            <a:ext cx="358588" cy="355325"/>
            <a:chOff x="-13077450" y="3647075"/>
            <a:chExt cx="356025" cy="352750"/>
          </a:xfrm>
        </p:grpSpPr>
        <p:sp>
          <p:nvSpPr>
            <p:cNvPr id="8682" name="Google Shape;8682;p74"/>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4"/>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4"/>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74"/>
          <p:cNvGrpSpPr/>
          <p:nvPr/>
        </p:nvGrpSpPr>
        <p:grpSpPr>
          <a:xfrm>
            <a:off x="5761552" y="2264018"/>
            <a:ext cx="357002" cy="357037"/>
            <a:chOff x="-13079025" y="4079475"/>
            <a:chExt cx="354450" cy="354450"/>
          </a:xfrm>
        </p:grpSpPr>
        <p:sp>
          <p:nvSpPr>
            <p:cNvPr id="8686" name="Google Shape;8686;p74"/>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4"/>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4"/>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4"/>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4"/>
          <p:cNvGrpSpPr/>
          <p:nvPr/>
        </p:nvGrpSpPr>
        <p:grpSpPr>
          <a:xfrm>
            <a:off x="7534619" y="1380027"/>
            <a:ext cx="356221" cy="354670"/>
            <a:chOff x="-11292700" y="3213875"/>
            <a:chExt cx="353675" cy="352100"/>
          </a:xfrm>
        </p:grpSpPr>
        <p:sp>
          <p:nvSpPr>
            <p:cNvPr id="8691" name="Google Shape;8691;p74"/>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4"/>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4"/>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4"/>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4"/>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4"/>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4"/>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74"/>
          <p:cNvGrpSpPr/>
          <p:nvPr/>
        </p:nvGrpSpPr>
        <p:grpSpPr>
          <a:xfrm>
            <a:off x="7528677" y="1819965"/>
            <a:ext cx="368106" cy="356232"/>
            <a:chOff x="-11299000" y="3647875"/>
            <a:chExt cx="365475" cy="353650"/>
          </a:xfrm>
        </p:grpSpPr>
        <p:sp>
          <p:nvSpPr>
            <p:cNvPr id="8699" name="Google Shape;8699;p74"/>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4"/>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4"/>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4"/>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4"/>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4"/>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5" name="Google Shape;8705;p74"/>
          <p:cNvGrpSpPr/>
          <p:nvPr/>
        </p:nvGrpSpPr>
        <p:grpSpPr>
          <a:xfrm>
            <a:off x="7544139" y="2275916"/>
            <a:ext cx="357808" cy="333240"/>
            <a:chOff x="-11295075" y="4092875"/>
            <a:chExt cx="355250" cy="330825"/>
          </a:xfrm>
        </p:grpSpPr>
        <p:sp>
          <p:nvSpPr>
            <p:cNvPr id="8706" name="Google Shape;8706;p74"/>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4"/>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4"/>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4"/>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4"/>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74"/>
          <p:cNvGrpSpPr/>
          <p:nvPr/>
        </p:nvGrpSpPr>
        <p:grpSpPr>
          <a:xfrm>
            <a:off x="5769739" y="2738964"/>
            <a:ext cx="312585" cy="355451"/>
            <a:chOff x="-9500075" y="3180800"/>
            <a:chExt cx="310350" cy="352875"/>
          </a:xfrm>
        </p:grpSpPr>
        <p:sp>
          <p:nvSpPr>
            <p:cNvPr id="8712" name="Google Shape;8712;p74"/>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4"/>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4"/>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4"/>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4"/>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4"/>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4"/>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4"/>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4"/>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74"/>
          <p:cNvGrpSpPr/>
          <p:nvPr/>
        </p:nvGrpSpPr>
        <p:grpSpPr>
          <a:xfrm>
            <a:off x="5747530" y="3214479"/>
            <a:ext cx="356221" cy="356257"/>
            <a:chOff x="-9523700" y="3614000"/>
            <a:chExt cx="353675" cy="353675"/>
          </a:xfrm>
        </p:grpSpPr>
        <p:sp>
          <p:nvSpPr>
            <p:cNvPr id="8722" name="Google Shape;8722;p74"/>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4"/>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4"/>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4"/>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4"/>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4"/>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4"/>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4"/>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4"/>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74"/>
          <p:cNvGrpSpPr/>
          <p:nvPr/>
        </p:nvGrpSpPr>
        <p:grpSpPr>
          <a:xfrm>
            <a:off x="7532481" y="3237121"/>
            <a:ext cx="356221" cy="354670"/>
            <a:chOff x="-9523700" y="4049550"/>
            <a:chExt cx="353675" cy="352100"/>
          </a:xfrm>
        </p:grpSpPr>
        <p:sp>
          <p:nvSpPr>
            <p:cNvPr id="8732" name="Google Shape;8732;p74"/>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4"/>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4"/>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4"/>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4"/>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4"/>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4"/>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74"/>
          <p:cNvGrpSpPr/>
          <p:nvPr/>
        </p:nvGrpSpPr>
        <p:grpSpPr>
          <a:xfrm>
            <a:off x="7088596" y="3237094"/>
            <a:ext cx="357002" cy="311029"/>
            <a:chOff x="-8209150" y="3659675"/>
            <a:chExt cx="354450" cy="308775"/>
          </a:xfrm>
        </p:grpSpPr>
        <p:sp>
          <p:nvSpPr>
            <p:cNvPr id="8740" name="Google Shape;8740;p74"/>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4"/>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4"/>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4"/>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4"/>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4"/>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74"/>
          <p:cNvGrpSpPr/>
          <p:nvPr/>
        </p:nvGrpSpPr>
        <p:grpSpPr>
          <a:xfrm>
            <a:off x="6202157" y="2266007"/>
            <a:ext cx="356221" cy="353059"/>
            <a:chOff x="-12643475" y="4081850"/>
            <a:chExt cx="353675" cy="350500"/>
          </a:xfrm>
        </p:grpSpPr>
        <p:sp>
          <p:nvSpPr>
            <p:cNvPr id="8747" name="Google Shape;8747;p74"/>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4"/>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4"/>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4"/>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1" name="Google Shape;8751;p74"/>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2" name="Google Shape;8752;p74"/>
          <p:cNvGrpSpPr/>
          <p:nvPr/>
        </p:nvGrpSpPr>
        <p:grpSpPr>
          <a:xfrm>
            <a:off x="7984757" y="2275916"/>
            <a:ext cx="356221" cy="333240"/>
            <a:chOff x="-10858725" y="4092875"/>
            <a:chExt cx="353675" cy="330825"/>
          </a:xfrm>
        </p:grpSpPr>
        <p:sp>
          <p:nvSpPr>
            <p:cNvPr id="8753" name="Google Shape;8753;p74"/>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4"/>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4"/>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4"/>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4"/>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4"/>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74"/>
          <p:cNvGrpSpPr/>
          <p:nvPr/>
        </p:nvGrpSpPr>
        <p:grpSpPr>
          <a:xfrm>
            <a:off x="6243280" y="3214882"/>
            <a:ext cx="252278" cy="355451"/>
            <a:chOff x="-9039300" y="3614000"/>
            <a:chExt cx="250475" cy="352875"/>
          </a:xfrm>
        </p:grpSpPr>
        <p:sp>
          <p:nvSpPr>
            <p:cNvPr id="8760" name="Google Shape;8760;p74"/>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4"/>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74"/>
          <p:cNvGrpSpPr/>
          <p:nvPr/>
        </p:nvGrpSpPr>
        <p:grpSpPr>
          <a:xfrm>
            <a:off x="7975246" y="3237121"/>
            <a:ext cx="354635" cy="354670"/>
            <a:chOff x="-9088150" y="4049550"/>
            <a:chExt cx="352100" cy="352100"/>
          </a:xfrm>
        </p:grpSpPr>
        <p:sp>
          <p:nvSpPr>
            <p:cNvPr id="8763" name="Google Shape;8763;p74"/>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4"/>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4"/>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4"/>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4"/>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4"/>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74"/>
          <p:cNvGrpSpPr/>
          <p:nvPr/>
        </p:nvGrpSpPr>
        <p:grpSpPr>
          <a:xfrm>
            <a:off x="7109610" y="2739354"/>
            <a:ext cx="315757" cy="354670"/>
            <a:chOff x="-8191825" y="3174500"/>
            <a:chExt cx="313500" cy="352100"/>
          </a:xfrm>
        </p:grpSpPr>
        <p:sp>
          <p:nvSpPr>
            <p:cNvPr id="8770" name="Google Shape;8770;p74"/>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4"/>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4"/>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74"/>
          <p:cNvGrpSpPr/>
          <p:nvPr/>
        </p:nvGrpSpPr>
        <p:grpSpPr>
          <a:xfrm>
            <a:off x="4858968" y="1379875"/>
            <a:ext cx="356221" cy="354973"/>
            <a:chOff x="-13947000" y="3212800"/>
            <a:chExt cx="353675" cy="352400"/>
          </a:xfrm>
        </p:grpSpPr>
        <p:sp>
          <p:nvSpPr>
            <p:cNvPr id="8774" name="Google Shape;8774;p74"/>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4"/>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6" name="Google Shape;8776;p74"/>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7" name="Google Shape;8777;p74"/>
          <p:cNvGrpSpPr/>
          <p:nvPr/>
        </p:nvGrpSpPr>
        <p:grpSpPr>
          <a:xfrm>
            <a:off x="5301563" y="1379233"/>
            <a:ext cx="356221" cy="356257"/>
            <a:chOff x="-13512225" y="3211525"/>
            <a:chExt cx="353675" cy="353675"/>
          </a:xfrm>
        </p:grpSpPr>
        <p:sp>
          <p:nvSpPr>
            <p:cNvPr id="8778" name="Google Shape;8778;p74"/>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4"/>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4"/>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4"/>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4"/>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3" name="Google Shape;8783;p74"/>
          <p:cNvGrpSpPr/>
          <p:nvPr/>
        </p:nvGrpSpPr>
        <p:grpSpPr>
          <a:xfrm>
            <a:off x="6191845" y="1379624"/>
            <a:ext cx="356221" cy="355476"/>
            <a:chOff x="-12643475" y="3212300"/>
            <a:chExt cx="353675" cy="352900"/>
          </a:xfrm>
        </p:grpSpPr>
        <p:sp>
          <p:nvSpPr>
            <p:cNvPr id="8784" name="Google Shape;8784;p74"/>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4"/>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4"/>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4"/>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4"/>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4"/>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4"/>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4"/>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4"/>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4"/>
          <p:cNvGrpSpPr/>
          <p:nvPr/>
        </p:nvGrpSpPr>
        <p:grpSpPr>
          <a:xfrm>
            <a:off x="6191845" y="1831398"/>
            <a:ext cx="356221" cy="333366"/>
            <a:chOff x="-12643475" y="3657325"/>
            <a:chExt cx="353675" cy="330950"/>
          </a:xfrm>
        </p:grpSpPr>
        <p:sp>
          <p:nvSpPr>
            <p:cNvPr id="8794" name="Google Shape;8794;p74"/>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4"/>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4"/>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4"/>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4"/>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4"/>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74"/>
          <p:cNvGrpSpPr/>
          <p:nvPr/>
        </p:nvGrpSpPr>
        <p:grpSpPr>
          <a:xfrm>
            <a:off x="7974847" y="1380027"/>
            <a:ext cx="355416" cy="354670"/>
            <a:chOff x="-10857925" y="3213875"/>
            <a:chExt cx="352875" cy="352100"/>
          </a:xfrm>
        </p:grpSpPr>
        <p:sp>
          <p:nvSpPr>
            <p:cNvPr id="8801" name="Google Shape;8801;p7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74"/>
          <p:cNvGrpSpPr/>
          <p:nvPr/>
        </p:nvGrpSpPr>
        <p:grpSpPr>
          <a:xfrm>
            <a:off x="6191762" y="2739455"/>
            <a:ext cx="356096" cy="354469"/>
            <a:chOff x="-9089725" y="3180200"/>
            <a:chExt cx="353550" cy="351900"/>
          </a:xfrm>
        </p:grpSpPr>
        <p:sp>
          <p:nvSpPr>
            <p:cNvPr id="8812" name="Google Shape;8812;p74"/>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4"/>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4"/>
          <p:cNvGrpSpPr/>
          <p:nvPr/>
        </p:nvGrpSpPr>
        <p:grpSpPr>
          <a:xfrm>
            <a:off x="7083760" y="1819260"/>
            <a:ext cx="358588" cy="357642"/>
            <a:chOff x="7083760" y="1971660"/>
            <a:chExt cx="358588" cy="357642"/>
          </a:xfrm>
        </p:grpSpPr>
        <p:sp>
          <p:nvSpPr>
            <p:cNvPr id="8815" name="Google Shape;8815;p74"/>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4"/>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4"/>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4"/>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4"/>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4"/>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4"/>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4"/>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4"/>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4"/>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4"/>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4"/>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7" name="Google Shape;8827;p7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8828" name="Google Shape;8828;p7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32" name="Shape 8832"/>
        <p:cNvGrpSpPr/>
        <p:nvPr/>
      </p:nvGrpSpPr>
      <p:grpSpPr>
        <a:xfrm>
          <a:off x="0" y="0"/>
          <a:ext cx="0" cy="0"/>
          <a:chOff x="0" y="0"/>
          <a:chExt cx="0" cy="0"/>
        </a:xfrm>
      </p:grpSpPr>
      <p:sp>
        <p:nvSpPr>
          <p:cNvPr id="8833" name="Google Shape;8833;p75"/>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4" name="Google Shape;8834;p75"/>
          <p:cNvGrpSpPr/>
          <p:nvPr/>
        </p:nvGrpSpPr>
        <p:grpSpPr>
          <a:xfrm>
            <a:off x="748855" y="2243507"/>
            <a:ext cx="452798" cy="449473"/>
            <a:chOff x="-21322300" y="3693325"/>
            <a:chExt cx="306400" cy="304150"/>
          </a:xfrm>
        </p:grpSpPr>
        <p:sp>
          <p:nvSpPr>
            <p:cNvPr id="8835" name="Google Shape;8835;p75"/>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5"/>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5"/>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5"/>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75"/>
          <p:cNvGrpSpPr/>
          <p:nvPr/>
        </p:nvGrpSpPr>
        <p:grpSpPr>
          <a:xfrm>
            <a:off x="748263" y="2810244"/>
            <a:ext cx="453980" cy="422540"/>
            <a:chOff x="-21322300" y="4077125"/>
            <a:chExt cx="307200" cy="285925"/>
          </a:xfrm>
        </p:grpSpPr>
        <p:sp>
          <p:nvSpPr>
            <p:cNvPr id="8840" name="Google Shape;8840;p75"/>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5"/>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5"/>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5"/>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5"/>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5"/>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5"/>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5"/>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5"/>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5"/>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5"/>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5"/>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75"/>
          <p:cNvGrpSpPr/>
          <p:nvPr/>
        </p:nvGrpSpPr>
        <p:grpSpPr>
          <a:xfrm>
            <a:off x="3525440" y="1689128"/>
            <a:ext cx="451653" cy="450212"/>
            <a:chOff x="-19394200" y="3333800"/>
            <a:chExt cx="305625" cy="304650"/>
          </a:xfrm>
        </p:grpSpPr>
        <p:sp>
          <p:nvSpPr>
            <p:cNvPr id="8853" name="Google Shape;8853;p75"/>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5"/>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5"/>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5"/>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5"/>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5"/>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5"/>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5"/>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5"/>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75"/>
          <p:cNvGrpSpPr/>
          <p:nvPr/>
        </p:nvGrpSpPr>
        <p:grpSpPr>
          <a:xfrm>
            <a:off x="3524276" y="2243580"/>
            <a:ext cx="453980" cy="449325"/>
            <a:chOff x="-19396575" y="3708500"/>
            <a:chExt cx="307200" cy="304050"/>
          </a:xfrm>
        </p:grpSpPr>
        <p:sp>
          <p:nvSpPr>
            <p:cNvPr id="8863" name="Google Shape;8863;p75"/>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5"/>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5"/>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75"/>
          <p:cNvGrpSpPr/>
          <p:nvPr/>
        </p:nvGrpSpPr>
        <p:grpSpPr>
          <a:xfrm>
            <a:off x="3518457" y="2796461"/>
            <a:ext cx="465618" cy="450101"/>
            <a:chOff x="-19394200" y="4084200"/>
            <a:chExt cx="315075" cy="304575"/>
          </a:xfrm>
        </p:grpSpPr>
        <p:sp>
          <p:nvSpPr>
            <p:cNvPr id="8867" name="Google Shape;8867;p75"/>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5"/>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5"/>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5"/>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5"/>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5"/>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75"/>
          <p:cNvGrpSpPr/>
          <p:nvPr/>
        </p:nvGrpSpPr>
        <p:grpSpPr>
          <a:xfrm>
            <a:off x="6324167" y="1689001"/>
            <a:ext cx="400447" cy="450470"/>
            <a:chOff x="-17526750" y="3309200"/>
            <a:chExt cx="270975" cy="304825"/>
          </a:xfrm>
        </p:grpSpPr>
        <p:sp>
          <p:nvSpPr>
            <p:cNvPr id="8874" name="Google Shape;8874;p75"/>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5"/>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5"/>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5"/>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5"/>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75"/>
          <p:cNvGrpSpPr/>
          <p:nvPr/>
        </p:nvGrpSpPr>
        <p:grpSpPr>
          <a:xfrm>
            <a:off x="6300319" y="2244173"/>
            <a:ext cx="448143" cy="448143"/>
            <a:chOff x="-17542500" y="3684100"/>
            <a:chExt cx="303250" cy="303250"/>
          </a:xfrm>
        </p:grpSpPr>
        <p:sp>
          <p:nvSpPr>
            <p:cNvPr id="8880" name="Google Shape;8880;p75"/>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5"/>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5"/>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5"/>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5"/>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5"/>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5"/>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75"/>
          <p:cNvGrpSpPr/>
          <p:nvPr/>
        </p:nvGrpSpPr>
        <p:grpSpPr>
          <a:xfrm>
            <a:off x="6299728" y="2810817"/>
            <a:ext cx="449325" cy="421395"/>
            <a:chOff x="-17542500" y="4068450"/>
            <a:chExt cx="304050" cy="285150"/>
          </a:xfrm>
        </p:grpSpPr>
        <p:sp>
          <p:nvSpPr>
            <p:cNvPr id="8888" name="Google Shape;8888;p75"/>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5"/>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5"/>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5"/>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5"/>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5"/>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75"/>
          <p:cNvGrpSpPr/>
          <p:nvPr/>
        </p:nvGrpSpPr>
        <p:grpSpPr>
          <a:xfrm>
            <a:off x="3530150" y="3342211"/>
            <a:ext cx="343404" cy="449325"/>
            <a:chOff x="-15652200" y="3335975"/>
            <a:chExt cx="232375" cy="304050"/>
          </a:xfrm>
        </p:grpSpPr>
        <p:sp>
          <p:nvSpPr>
            <p:cNvPr id="8895" name="Google Shape;8895;p75"/>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5"/>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5"/>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5"/>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5"/>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5"/>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5"/>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5"/>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5"/>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75"/>
          <p:cNvGrpSpPr/>
          <p:nvPr/>
        </p:nvGrpSpPr>
        <p:grpSpPr>
          <a:xfrm>
            <a:off x="1303491" y="1689573"/>
            <a:ext cx="450470" cy="449325"/>
            <a:chOff x="-20946600" y="3317850"/>
            <a:chExt cx="304825" cy="304050"/>
          </a:xfrm>
        </p:grpSpPr>
        <p:sp>
          <p:nvSpPr>
            <p:cNvPr id="8905" name="Google Shape;8905;p75"/>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5"/>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5"/>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75"/>
          <p:cNvGrpSpPr/>
          <p:nvPr/>
        </p:nvGrpSpPr>
        <p:grpSpPr>
          <a:xfrm>
            <a:off x="1304064" y="2243729"/>
            <a:ext cx="449325" cy="449030"/>
            <a:chOff x="-20945825" y="3692175"/>
            <a:chExt cx="304050" cy="303850"/>
          </a:xfrm>
        </p:grpSpPr>
        <p:sp>
          <p:nvSpPr>
            <p:cNvPr id="8909" name="Google Shape;8909;p75"/>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5"/>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5"/>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5"/>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75"/>
          <p:cNvGrpSpPr/>
          <p:nvPr/>
        </p:nvGrpSpPr>
        <p:grpSpPr>
          <a:xfrm>
            <a:off x="1329667" y="2797442"/>
            <a:ext cx="398119" cy="448143"/>
            <a:chOff x="-20930075" y="4066100"/>
            <a:chExt cx="269400" cy="303250"/>
          </a:xfrm>
        </p:grpSpPr>
        <p:sp>
          <p:nvSpPr>
            <p:cNvPr id="8914" name="Google Shape;8914;p75"/>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5"/>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75"/>
          <p:cNvGrpSpPr/>
          <p:nvPr/>
        </p:nvGrpSpPr>
        <p:grpSpPr>
          <a:xfrm>
            <a:off x="4110888" y="1689848"/>
            <a:ext cx="372516" cy="448771"/>
            <a:chOff x="-18994100" y="3334775"/>
            <a:chExt cx="252075" cy="303675"/>
          </a:xfrm>
        </p:grpSpPr>
        <p:sp>
          <p:nvSpPr>
            <p:cNvPr id="8917" name="Google Shape;8917;p75"/>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5"/>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5"/>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5"/>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75"/>
          <p:cNvGrpSpPr/>
          <p:nvPr/>
        </p:nvGrpSpPr>
        <p:grpSpPr>
          <a:xfrm>
            <a:off x="4125445" y="2244743"/>
            <a:ext cx="343404" cy="446998"/>
            <a:chOff x="-18983850" y="3710075"/>
            <a:chExt cx="232375" cy="302475"/>
          </a:xfrm>
        </p:grpSpPr>
        <p:sp>
          <p:nvSpPr>
            <p:cNvPr id="8922" name="Google Shape;8922;p75"/>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5"/>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5"/>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5"/>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75"/>
          <p:cNvGrpSpPr/>
          <p:nvPr/>
        </p:nvGrpSpPr>
        <p:grpSpPr>
          <a:xfrm>
            <a:off x="4071911" y="2797422"/>
            <a:ext cx="450470" cy="448180"/>
            <a:chOff x="-19020075" y="4084200"/>
            <a:chExt cx="304825" cy="303275"/>
          </a:xfrm>
        </p:grpSpPr>
        <p:sp>
          <p:nvSpPr>
            <p:cNvPr id="8927" name="Google Shape;8927;p75"/>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5"/>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5"/>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5"/>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5"/>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5"/>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5"/>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5"/>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5"/>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6" name="Google Shape;8936;p75"/>
          <p:cNvGrpSpPr/>
          <p:nvPr/>
        </p:nvGrpSpPr>
        <p:grpSpPr>
          <a:xfrm>
            <a:off x="6889176" y="1689001"/>
            <a:ext cx="396937" cy="450470"/>
            <a:chOff x="-17149475" y="3309200"/>
            <a:chExt cx="268600" cy="304825"/>
          </a:xfrm>
        </p:grpSpPr>
        <p:sp>
          <p:nvSpPr>
            <p:cNvPr id="8937" name="Google Shape;8937;p75"/>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5"/>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9" name="Google Shape;8939;p75"/>
          <p:cNvGrpSpPr/>
          <p:nvPr/>
        </p:nvGrpSpPr>
        <p:grpSpPr>
          <a:xfrm>
            <a:off x="6862982" y="2258120"/>
            <a:ext cx="449325" cy="420249"/>
            <a:chOff x="-17168375" y="3692750"/>
            <a:chExt cx="304050" cy="284375"/>
          </a:xfrm>
        </p:grpSpPr>
        <p:sp>
          <p:nvSpPr>
            <p:cNvPr id="8940" name="Google Shape;8940;p75"/>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5"/>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5"/>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5"/>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5"/>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5"/>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5"/>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75"/>
          <p:cNvGrpSpPr/>
          <p:nvPr/>
        </p:nvGrpSpPr>
        <p:grpSpPr>
          <a:xfrm>
            <a:off x="6859491" y="2796852"/>
            <a:ext cx="456308" cy="449325"/>
            <a:chOff x="-17170750" y="4058800"/>
            <a:chExt cx="308775" cy="304050"/>
          </a:xfrm>
        </p:grpSpPr>
        <p:sp>
          <p:nvSpPr>
            <p:cNvPr id="8948" name="Google Shape;8948;p75"/>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5"/>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5"/>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5"/>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5"/>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5"/>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5"/>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5"/>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5"/>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5"/>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5"/>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5"/>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5"/>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5"/>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5"/>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5"/>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5"/>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75"/>
          <p:cNvGrpSpPr/>
          <p:nvPr/>
        </p:nvGrpSpPr>
        <p:grpSpPr>
          <a:xfrm>
            <a:off x="5721388" y="3343358"/>
            <a:ext cx="450470" cy="446998"/>
            <a:chOff x="-15688425" y="3707725"/>
            <a:chExt cx="304825" cy="302475"/>
          </a:xfrm>
        </p:grpSpPr>
        <p:sp>
          <p:nvSpPr>
            <p:cNvPr id="8966" name="Google Shape;8966;p75"/>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5"/>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5"/>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5"/>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5"/>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5"/>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5"/>
          <p:cNvGrpSpPr/>
          <p:nvPr/>
        </p:nvGrpSpPr>
        <p:grpSpPr>
          <a:xfrm>
            <a:off x="1865544" y="1690441"/>
            <a:ext cx="451653" cy="447589"/>
            <a:chOff x="-20572500" y="3319025"/>
            <a:chExt cx="305625" cy="302875"/>
          </a:xfrm>
        </p:grpSpPr>
        <p:sp>
          <p:nvSpPr>
            <p:cNvPr id="8973" name="Google Shape;8973;p75"/>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5"/>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75"/>
          <p:cNvGrpSpPr/>
          <p:nvPr/>
        </p:nvGrpSpPr>
        <p:grpSpPr>
          <a:xfrm>
            <a:off x="1866708" y="2305410"/>
            <a:ext cx="449325" cy="325670"/>
            <a:chOff x="-20571700" y="3722875"/>
            <a:chExt cx="304050" cy="220375"/>
          </a:xfrm>
        </p:grpSpPr>
        <p:sp>
          <p:nvSpPr>
            <p:cNvPr id="8976" name="Google Shape;8976;p75"/>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5"/>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5"/>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5"/>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5"/>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5"/>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5"/>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75"/>
          <p:cNvGrpSpPr/>
          <p:nvPr/>
        </p:nvGrpSpPr>
        <p:grpSpPr>
          <a:xfrm>
            <a:off x="1866135" y="2796278"/>
            <a:ext cx="450470" cy="450470"/>
            <a:chOff x="-20571700" y="4066875"/>
            <a:chExt cx="304825" cy="304825"/>
          </a:xfrm>
        </p:grpSpPr>
        <p:sp>
          <p:nvSpPr>
            <p:cNvPr id="8984" name="Google Shape;8984;p75"/>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5"/>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5"/>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5"/>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5"/>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5"/>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75"/>
          <p:cNvGrpSpPr/>
          <p:nvPr/>
        </p:nvGrpSpPr>
        <p:grpSpPr>
          <a:xfrm>
            <a:off x="4632837" y="1688259"/>
            <a:ext cx="453980" cy="451948"/>
            <a:chOff x="-18645175" y="3334200"/>
            <a:chExt cx="307200" cy="305825"/>
          </a:xfrm>
        </p:grpSpPr>
        <p:sp>
          <p:nvSpPr>
            <p:cNvPr id="8991" name="Google Shape;8991;p75"/>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5"/>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5"/>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5"/>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5"/>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75"/>
          <p:cNvGrpSpPr/>
          <p:nvPr/>
        </p:nvGrpSpPr>
        <p:grpSpPr>
          <a:xfrm>
            <a:off x="4633429" y="2242989"/>
            <a:ext cx="452798" cy="450507"/>
            <a:chOff x="-18645175" y="3708500"/>
            <a:chExt cx="306400" cy="304850"/>
          </a:xfrm>
        </p:grpSpPr>
        <p:sp>
          <p:nvSpPr>
            <p:cNvPr id="8997" name="Google Shape;8997;p75"/>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5"/>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5"/>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5"/>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5"/>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5"/>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5"/>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75"/>
          <p:cNvGrpSpPr/>
          <p:nvPr/>
        </p:nvGrpSpPr>
        <p:grpSpPr>
          <a:xfrm>
            <a:off x="4631101" y="2795630"/>
            <a:ext cx="457453" cy="451763"/>
            <a:chOff x="-18647525" y="4082625"/>
            <a:chExt cx="309550" cy="305700"/>
          </a:xfrm>
        </p:grpSpPr>
        <p:sp>
          <p:nvSpPr>
            <p:cNvPr id="9005" name="Google Shape;9005;p75"/>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5"/>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5"/>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5"/>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75"/>
          <p:cNvGrpSpPr/>
          <p:nvPr/>
        </p:nvGrpSpPr>
        <p:grpSpPr>
          <a:xfrm>
            <a:off x="7441485" y="1689592"/>
            <a:ext cx="395755" cy="449288"/>
            <a:chOff x="-16775350" y="3309200"/>
            <a:chExt cx="267800" cy="304025"/>
          </a:xfrm>
        </p:grpSpPr>
        <p:sp>
          <p:nvSpPr>
            <p:cNvPr id="9010" name="Google Shape;9010;p75"/>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5"/>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5"/>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75"/>
          <p:cNvGrpSpPr/>
          <p:nvPr/>
        </p:nvGrpSpPr>
        <p:grpSpPr>
          <a:xfrm>
            <a:off x="7441485" y="2241827"/>
            <a:ext cx="395755" cy="452835"/>
            <a:chOff x="-16775350" y="3683300"/>
            <a:chExt cx="267800" cy="306425"/>
          </a:xfrm>
        </p:grpSpPr>
        <p:sp>
          <p:nvSpPr>
            <p:cNvPr id="9014" name="Google Shape;9014;p75"/>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5"/>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5"/>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75"/>
          <p:cNvGrpSpPr/>
          <p:nvPr/>
        </p:nvGrpSpPr>
        <p:grpSpPr>
          <a:xfrm>
            <a:off x="7413536" y="2796870"/>
            <a:ext cx="451653" cy="449288"/>
            <a:chOff x="-16794250" y="4058225"/>
            <a:chExt cx="305625" cy="304025"/>
          </a:xfrm>
        </p:grpSpPr>
        <p:sp>
          <p:nvSpPr>
            <p:cNvPr id="9018" name="Google Shape;9018;p75"/>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5"/>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5"/>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5"/>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5"/>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5"/>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5"/>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5"/>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5"/>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7" name="Google Shape;9027;p75"/>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8" name="Google Shape;9028;p75"/>
          <p:cNvGrpSpPr/>
          <p:nvPr/>
        </p:nvGrpSpPr>
        <p:grpSpPr>
          <a:xfrm>
            <a:off x="2414953" y="1689573"/>
            <a:ext cx="457453" cy="449325"/>
            <a:chOff x="-20199150" y="3317850"/>
            <a:chExt cx="309550" cy="304050"/>
          </a:xfrm>
        </p:grpSpPr>
        <p:sp>
          <p:nvSpPr>
            <p:cNvPr id="9029" name="Google Shape;9029;p75"/>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5"/>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5"/>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5"/>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5"/>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5"/>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5"/>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5"/>
          <p:cNvGrpSpPr/>
          <p:nvPr/>
        </p:nvGrpSpPr>
        <p:grpSpPr>
          <a:xfrm>
            <a:off x="2417281" y="2242861"/>
            <a:ext cx="452798" cy="450766"/>
            <a:chOff x="-20199150" y="3693150"/>
            <a:chExt cx="306400" cy="305025"/>
          </a:xfrm>
        </p:grpSpPr>
        <p:sp>
          <p:nvSpPr>
            <p:cNvPr id="9037" name="Google Shape;9037;p75"/>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5"/>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5"/>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5"/>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5"/>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5"/>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75"/>
          <p:cNvGrpSpPr/>
          <p:nvPr/>
        </p:nvGrpSpPr>
        <p:grpSpPr>
          <a:xfrm>
            <a:off x="2417854" y="2795687"/>
            <a:ext cx="451653" cy="451653"/>
            <a:chOff x="-20197575" y="4066875"/>
            <a:chExt cx="305625" cy="305625"/>
          </a:xfrm>
        </p:grpSpPr>
        <p:sp>
          <p:nvSpPr>
            <p:cNvPr id="9044" name="Google Shape;9044;p75"/>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5"/>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5"/>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5"/>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5"/>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5"/>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5"/>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5"/>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5"/>
          <p:cNvGrpSpPr/>
          <p:nvPr/>
        </p:nvGrpSpPr>
        <p:grpSpPr>
          <a:xfrm>
            <a:off x="5200071" y="1687520"/>
            <a:ext cx="449325" cy="453426"/>
            <a:chOff x="-18271050" y="3333200"/>
            <a:chExt cx="304050" cy="306825"/>
          </a:xfrm>
        </p:grpSpPr>
        <p:sp>
          <p:nvSpPr>
            <p:cNvPr id="9053" name="Google Shape;9053;p75"/>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5"/>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5"/>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5"/>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5"/>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75"/>
          <p:cNvGrpSpPr/>
          <p:nvPr/>
        </p:nvGrpSpPr>
        <p:grpSpPr>
          <a:xfrm>
            <a:off x="5200644" y="2244171"/>
            <a:ext cx="448180" cy="448143"/>
            <a:chOff x="-18270275" y="3710875"/>
            <a:chExt cx="303275" cy="303250"/>
          </a:xfrm>
        </p:grpSpPr>
        <p:sp>
          <p:nvSpPr>
            <p:cNvPr id="9059" name="Google Shape;9059;p75"/>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5"/>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5"/>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5"/>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5"/>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5"/>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75"/>
          <p:cNvGrpSpPr/>
          <p:nvPr/>
        </p:nvGrpSpPr>
        <p:grpSpPr>
          <a:xfrm>
            <a:off x="5254196" y="2797422"/>
            <a:ext cx="341076" cy="448180"/>
            <a:chOff x="-18234025" y="4084200"/>
            <a:chExt cx="230800" cy="303275"/>
          </a:xfrm>
        </p:grpSpPr>
        <p:sp>
          <p:nvSpPr>
            <p:cNvPr id="9066" name="Google Shape;9066;p75"/>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5"/>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5"/>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75"/>
          <p:cNvGrpSpPr/>
          <p:nvPr/>
        </p:nvGrpSpPr>
        <p:grpSpPr>
          <a:xfrm>
            <a:off x="2366751" y="3341641"/>
            <a:ext cx="449325" cy="450470"/>
            <a:chOff x="-16419350" y="3308400"/>
            <a:chExt cx="304050" cy="304825"/>
          </a:xfrm>
        </p:grpSpPr>
        <p:sp>
          <p:nvSpPr>
            <p:cNvPr id="9070" name="Google Shape;9070;p75"/>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5"/>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5"/>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5"/>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5"/>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5"/>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5"/>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75"/>
          <p:cNvGrpSpPr/>
          <p:nvPr/>
        </p:nvGrpSpPr>
        <p:grpSpPr>
          <a:xfrm>
            <a:off x="4638306" y="3340423"/>
            <a:ext cx="395755" cy="452872"/>
            <a:chOff x="-16401225" y="3683275"/>
            <a:chExt cx="267800" cy="306450"/>
          </a:xfrm>
        </p:grpSpPr>
        <p:sp>
          <p:nvSpPr>
            <p:cNvPr id="9078" name="Google Shape;9078;p75"/>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5"/>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5"/>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5"/>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5"/>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5"/>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5"/>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75"/>
          <p:cNvGrpSpPr/>
          <p:nvPr/>
        </p:nvGrpSpPr>
        <p:grpSpPr>
          <a:xfrm>
            <a:off x="8003755" y="2797062"/>
            <a:ext cx="450470" cy="448180"/>
            <a:chOff x="-16419350" y="4058200"/>
            <a:chExt cx="304825" cy="303275"/>
          </a:xfrm>
        </p:grpSpPr>
        <p:sp>
          <p:nvSpPr>
            <p:cNvPr id="9086" name="Google Shape;9086;p75"/>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5"/>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5"/>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5"/>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5"/>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5"/>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5"/>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75"/>
          <p:cNvGrpSpPr/>
          <p:nvPr/>
        </p:nvGrpSpPr>
        <p:grpSpPr>
          <a:xfrm>
            <a:off x="4030643" y="3343080"/>
            <a:ext cx="450507" cy="447589"/>
            <a:chOff x="-15296200" y="3326900"/>
            <a:chExt cx="304850" cy="302875"/>
          </a:xfrm>
        </p:grpSpPr>
        <p:sp>
          <p:nvSpPr>
            <p:cNvPr id="9094" name="Google Shape;9094;p75"/>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5"/>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5"/>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5"/>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5"/>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75"/>
          <p:cNvGrpSpPr/>
          <p:nvPr/>
        </p:nvGrpSpPr>
        <p:grpSpPr>
          <a:xfrm>
            <a:off x="2946296" y="1706881"/>
            <a:ext cx="486566" cy="414708"/>
            <a:chOff x="-19835275" y="3330250"/>
            <a:chExt cx="329250" cy="280625"/>
          </a:xfrm>
        </p:grpSpPr>
        <p:sp>
          <p:nvSpPr>
            <p:cNvPr id="9100" name="Google Shape;9100;p75"/>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5"/>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5"/>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75"/>
          <p:cNvGrpSpPr/>
          <p:nvPr/>
        </p:nvGrpSpPr>
        <p:grpSpPr>
          <a:xfrm>
            <a:off x="2964325" y="2243470"/>
            <a:ext cx="450507" cy="449547"/>
            <a:chOff x="-19822675" y="3692750"/>
            <a:chExt cx="304850" cy="304200"/>
          </a:xfrm>
        </p:grpSpPr>
        <p:sp>
          <p:nvSpPr>
            <p:cNvPr id="9104" name="Google Shape;9104;p75"/>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5"/>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5"/>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5"/>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5"/>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75"/>
          <p:cNvGrpSpPr/>
          <p:nvPr/>
        </p:nvGrpSpPr>
        <p:grpSpPr>
          <a:xfrm>
            <a:off x="2964916" y="2796278"/>
            <a:ext cx="449325" cy="450470"/>
            <a:chOff x="-19822675" y="4066875"/>
            <a:chExt cx="304050" cy="304825"/>
          </a:xfrm>
        </p:grpSpPr>
        <p:sp>
          <p:nvSpPr>
            <p:cNvPr id="9110" name="Google Shape;9110;p75"/>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5"/>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5"/>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5"/>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5"/>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5"/>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5"/>
          <p:cNvGrpSpPr/>
          <p:nvPr/>
        </p:nvGrpSpPr>
        <p:grpSpPr>
          <a:xfrm>
            <a:off x="5773985" y="1689571"/>
            <a:ext cx="399302" cy="449325"/>
            <a:chOff x="-17878825" y="3334400"/>
            <a:chExt cx="270200" cy="304050"/>
          </a:xfrm>
        </p:grpSpPr>
        <p:sp>
          <p:nvSpPr>
            <p:cNvPr id="9117" name="Google Shape;9117;p75"/>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5"/>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5"/>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5"/>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5"/>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5"/>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5"/>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5"/>
          <p:cNvGrpSpPr/>
          <p:nvPr/>
        </p:nvGrpSpPr>
        <p:grpSpPr>
          <a:xfrm>
            <a:off x="5747809" y="2242416"/>
            <a:ext cx="451653" cy="451653"/>
            <a:chOff x="-17896150" y="3709300"/>
            <a:chExt cx="305625" cy="305625"/>
          </a:xfrm>
        </p:grpSpPr>
        <p:sp>
          <p:nvSpPr>
            <p:cNvPr id="9125" name="Google Shape;9125;p75"/>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5"/>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5"/>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5"/>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75"/>
          <p:cNvGrpSpPr/>
          <p:nvPr/>
        </p:nvGrpSpPr>
        <p:grpSpPr>
          <a:xfrm>
            <a:off x="5775740" y="2795686"/>
            <a:ext cx="395792" cy="451653"/>
            <a:chOff x="-17878025" y="4082625"/>
            <a:chExt cx="267825" cy="305625"/>
          </a:xfrm>
        </p:grpSpPr>
        <p:sp>
          <p:nvSpPr>
            <p:cNvPr id="9130" name="Google Shape;9130;p75"/>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5"/>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5"/>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5"/>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5"/>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5"/>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5"/>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75"/>
          <p:cNvGrpSpPr/>
          <p:nvPr/>
        </p:nvGrpSpPr>
        <p:grpSpPr>
          <a:xfrm>
            <a:off x="2919632" y="3355015"/>
            <a:ext cx="450507" cy="423722"/>
            <a:chOff x="-16044450" y="3317850"/>
            <a:chExt cx="304850" cy="286725"/>
          </a:xfrm>
        </p:grpSpPr>
        <p:sp>
          <p:nvSpPr>
            <p:cNvPr id="9138" name="Google Shape;9138;p75"/>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5"/>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5"/>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5"/>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2" name="Google Shape;9142;p75"/>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3" name="Google Shape;9143;p75"/>
          <p:cNvGrpSpPr/>
          <p:nvPr/>
        </p:nvGrpSpPr>
        <p:grpSpPr>
          <a:xfrm>
            <a:off x="8042149" y="2243724"/>
            <a:ext cx="373662" cy="449030"/>
            <a:chOff x="-16018450" y="4058400"/>
            <a:chExt cx="252850" cy="303850"/>
          </a:xfrm>
        </p:grpSpPr>
        <p:sp>
          <p:nvSpPr>
            <p:cNvPr id="9144" name="Google Shape;9144;p75"/>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5"/>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5"/>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5"/>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8" name="Google Shape;9148;p75"/>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53" name="Shape 9153"/>
        <p:cNvGrpSpPr/>
        <p:nvPr/>
      </p:nvGrpSpPr>
      <p:grpSpPr>
        <a:xfrm>
          <a:off x="0" y="0"/>
          <a:ext cx="0" cy="0"/>
          <a:chOff x="0" y="0"/>
          <a:chExt cx="0" cy="0"/>
        </a:xfrm>
      </p:grpSpPr>
      <p:grpSp>
        <p:nvGrpSpPr>
          <p:cNvPr id="9154" name="Google Shape;9154;p76"/>
          <p:cNvGrpSpPr/>
          <p:nvPr/>
        </p:nvGrpSpPr>
        <p:grpSpPr>
          <a:xfrm>
            <a:off x="845901" y="1689241"/>
            <a:ext cx="442337" cy="419623"/>
            <a:chOff x="-6696925" y="3272575"/>
            <a:chExt cx="307200" cy="291425"/>
          </a:xfrm>
        </p:grpSpPr>
        <p:sp>
          <p:nvSpPr>
            <p:cNvPr id="9155" name="Google Shape;9155;p76"/>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6"/>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76"/>
          <p:cNvGrpSpPr/>
          <p:nvPr/>
        </p:nvGrpSpPr>
        <p:grpSpPr>
          <a:xfrm>
            <a:off x="845884" y="2204636"/>
            <a:ext cx="442373" cy="420775"/>
            <a:chOff x="-6690625" y="3631325"/>
            <a:chExt cx="307225" cy="292225"/>
          </a:xfrm>
        </p:grpSpPr>
        <p:sp>
          <p:nvSpPr>
            <p:cNvPr id="9158" name="Google Shape;9158;p76"/>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6"/>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6"/>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6"/>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6"/>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76"/>
          <p:cNvGrpSpPr/>
          <p:nvPr/>
        </p:nvGrpSpPr>
        <p:grpSpPr>
          <a:xfrm>
            <a:off x="868005" y="2756972"/>
            <a:ext cx="421927" cy="419371"/>
            <a:chOff x="-6689825" y="3992050"/>
            <a:chExt cx="293025" cy="291250"/>
          </a:xfrm>
        </p:grpSpPr>
        <p:sp>
          <p:nvSpPr>
            <p:cNvPr id="9164" name="Google Shape;9164;p76"/>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6"/>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6"/>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6"/>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6"/>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6"/>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6"/>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6"/>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6"/>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6"/>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6"/>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6"/>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6" name="Google Shape;9176;p76"/>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7" name="Google Shape;9177;p76"/>
          <p:cNvGrpSpPr/>
          <p:nvPr/>
        </p:nvGrpSpPr>
        <p:grpSpPr>
          <a:xfrm>
            <a:off x="3551317" y="2205192"/>
            <a:ext cx="423043" cy="419659"/>
            <a:chOff x="-4837325" y="3612425"/>
            <a:chExt cx="293800" cy="291450"/>
          </a:xfrm>
        </p:grpSpPr>
        <p:sp>
          <p:nvSpPr>
            <p:cNvPr id="9178" name="Google Shape;9178;p76"/>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6"/>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6"/>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76"/>
          <p:cNvGrpSpPr/>
          <p:nvPr/>
        </p:nvGrpSpPr>
        <p:grpSpPr>
          <a:xfrm>
            <a:off x="3564349" y="2756826"/>
            <a:ext cx="420775" cy="419659"/>
            <a:chOff x="-4837325" y="3971575"/>
            <a:chExt cx="292225" cy="291450"/>
          </a:xfrm>
        </p:grpSpPr>
        <p:sp>
          <p:nvSpPr>
            <p:cNvPr id="9182" name="Google Shape;9182;p76"/>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6"/>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6"/>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6"/>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6"/>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6"/>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6"/>
          <p:cNvGrpSpPr/>
          <p:nvPr/>
        </p:nvGrpSpPr>
        <p:grpSpPr>
          <a:xfrm>
            <a:off x="6256364" y="1714185"/>
            <a:ext cx="430998" cy="369730"/>
            <a:chOff x="-3037625" y="3254850"/>
            <a:chExt cx="299325" cy="256775"/>
          </a:xfrm>
        </p:grpSpPr>
        <p:sp>
          <p:nvSpPr>
            <p:cNvPr id="9189" name="Google Shape;9189;p76"/>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6"/>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6"/>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6"/>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76"/>
          <p:cNvGrpSpPr/>
          <p:nvPr/>
        </p:nvGrpSpPr>
        <p:grpSpPr>
          <a:xfrm>
            <a:off x="6260324" y="2204615"/>
            <a:ext cx="423079" cy="420811"/>
            <a:chOff x="-3031325" y="3597450"/>
            <a:chExt cx="293825" cy="292250"/>
          </a:xfrm>
        </p:grpSpPr>
        <p:sp>
          <p:nvSpPr>
            <p:cNvPr id="9194" name="Google Shape;9194;p76"/>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6"/>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6"/>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6"/>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76"/>
          <p:cNvGrpSpPr/>
          <p:nvPr/>
        </p:nvGrpSpPr>
        <p:grpSpPr>
          <a:xfrm>
            <a:off x="6272798" y="2781214"/>
            <a:ext cx="421927" cy="370882"/>
            <a:chOff x="-3030525" y="3973150"/>
            <a:chExt cx="293025" cy="257575"/>
          </a:xfrm>
        </p:grpSpPr>
        <p:sp>
          <p:nvSpPr>
            <p:cNvPr id="9199" name="Google Shape;9199;p76"/>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6"/>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76"/>
          <p:cNvGrpSpPr/>
          <p:nvPr/>
        </p:nvGrpSpPr>
        <p:grpSpPr>
          <a:xfrm>
            <a:off x="1374391" y="3369426"/>
            <a:ext cx="421927" cy="297195"/>
            <a:chOff x="-1199300" y="3279250"/>
            <a:chExt cx="293025" cy="206400"/>
          </a:xfrm>
        </p:grpSpPr>
        <p:sp>
          <p:nvSpPr>
            <p:cNvPr id="9202" name="Google Shape;9202;p76"/>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6"/>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6"/>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6"/>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76"/>
          <p:cNvGrpSpPr/>
          <p:nvPr/>
        </p:nvGrpSpPr>
        <p:grpSpPr>
          <a:xfrm>
            <a:off x="1381477" y="1688773"/>
            <a:ext cx="444605" cy="420559"/>
            <a:chOff x="-6338550" y="3272950"/>
            <a:chExt cx="308775" cy="292075"/>
          </a:xfrm>
        </p:grpSpPr>
        <p:sp>
          <p:nvSpPr>
            <p:cNvPr id="9207" name="Google Shape;9207;p76"/>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6"/>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6"/>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76"/>
          <p:cNvGrpSpPr/>
          <p:nvPr/>
        </p:nvGrpSpPr>
        <p:grpSpPr>
          <a:xfrm>
            <a:off x="1392817" y="2205194"/>
            <a:ext cx="421927" cy="419659"/>
            <a:chOff x="-6329100" y="3632100"/>
            <a:chExt cx="293025" cy="291450"/>
          </a:xfrm>
        </p:grpSpPr>
        <p:sp>
          <p:nvSpPr>
            <p:cNvPr id="9211" name="Google Shape;9211;p76"/>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6"/>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6"/>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6"/>
          <p:cNvGrpSpPr/>
          <p:nvPr/>
        </p:nvGrpSpPr>
        <p:grpSpPr>
          <a:xfrm>
            <a:off x="1405867" y="2756828"/>
            <a:ext cx="419623" cy="419659"/>
            <a:chOff x="-6329875" y="3992050"/>
            <a:chExt cx="291425" cy="291450"/>
          </a:xfrm>
        </p:grpSpPr>
        <p:sp>
          <p:nvSpPr>
            <p:cNvPr id="9215" name="Google Shape;9215;p76"/>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6"/>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6"/>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6"/>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76"/>
          <p:cNvGrpSpPr/>
          <p:nvPr/>
        </p:nvGrpSpPr>
        <p:grpSpPr>
          <a:xfrm>
            <a:off x="4092004" y="1687530"/>
            <a:ext cx="423079" cy="423043"/>
            <a:chOff x="-4478975" y="3251700"/>
            <a:chExt cx="293825" cy="293800"/>
          </a:xfrm>
        </p:grpSpPr>
        <p:sp>
          <p:nvSpPr>
            <p:cNvPr id="9220" name="Google Shape;9220;p76"/>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6"/>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6"/>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6"/>
          <p:cNvGrpSpPr/>
          <p:nvPr/>
        </p:nvGrpSpPr>
        <p:grpSpPr>
          <a:xfrm>
            <a:off x="4092004" y="2205192"/>
            <a:ext cx="423079" cy="419659"/>
            <a:chOff x="-4475825" y="3612425"/>
            <a:chExt cx="293825" cy="291450"/>
          </a:xfrm>
        </p:grpSpPr>
        <p:sp>
          <p:nvSpPr>
            <p:cNvPr id="9224" name="Google Shape;9224;p76"/>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6"/>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6"/>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76"/>
          <p:cNvGrpSpPr/>
          <p:nvPr/>
        </p:nvGrpSpPr>
        <p:grpSpPr>
          <a:xfrm>
            <a:off x="4101077" y="2756844"/>
            <a:ext cx="428730" cy="419623"/>
            <a:chOff x="-4480550" y="3970800"/>
            <a:chExt cx="297750" cy="291425"/>
          </a:xfrm>
        </p:grpSpPr>
        <p:sp>
          <p:nvSpPr>
            <p:cNvPr id="9228" name="Google Shape;9228;p76"/>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6"/>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76"/>
          <p:cNvGrpSpPr/>
          <p:nvPr/>
        </p:nvGrpSpPr>
        <p:grpSpPr>
          <a:xfrm>
            <a:off x="6804910" y="1689221"/>
            <a:ext cx="415123" cy="419659"/>
            <a:chOff x="-2668225" y="3239075"/>
            <a:chExt cx="288300" cy="291450"/>
          </a:xfrm>
        </p:grpSpPr>
        <p:sp>
          <p:nvSpPr>
            <p:cNvPr id="9231" name="Google Shape;9231;p76"/>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6"/>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6"/>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6"/>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6"/>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76"/>
          <p:cNvGrpSpPr/>
          <p:nvPr/>
        </p:nvGrpSpPr>
        <p:grpSpPr>
          <a:xfrm>
            <a:off x="6802066" y="2205191"/>
            <a:ext cx="420811" cy="419659"/>
            <a:chOff x="-2671375" y="3597450"/>
            <a:chExt cx="292250" cy="291450"/>
          </a:xfrm>
        </p:grpSpPr>
        <p:sp>
          <p:nvSpPr>
            <p:cNvPr id="9237" name="Google Shape;9237;p76"/>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6"/>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76"/>
          <p:cNvGrpSpPr/>
          <p:nvPr/>
        </p:nvGrpSpPr>
        <p:grpSpPr>
          <a:xfrm>
            <a:off x="6812849" y="2755691"/>
            <a:ext cx="423043" cy="421927"/>
            <a:chOff x="-2670575" y="3956600"/>
            <a:chExt cx="293800" cy="293025"/>
          </a:xfrm>
        </p:grpSpPr>
        <p:sp>
          <p:nvSpPr>
            <p:cNvPr id="9240" name="Google Shape;9240;p76"/>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6"/>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6"/>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6"/>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76"/>
          <p:cNvGrpSpPr/>
          <p:nvPr/>
        </p:nvGrpSpPr>
        <p:grpSpPr>
          <a:xfrm>
            <a:off x="3070370" y="3311947"/>
            <a:ext cx="426462" cy="418363"/>
            <a:chOff x="-1183550" y="3586525"/>
            <a:chExt cx="296175" cy="290550"/>
          </a:xfrm>
        </p:grpSpPr>
        <p:sp>
          <p:nvSpPr>
            <p:cNvPr id="9245" name="Google Shape;9245;p76"/>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6"/>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6"/>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6"/>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6"/>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6"/>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6"/>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6"/>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6"/>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76"/>
          <p:cNvGrpSpPr/>
          <p:nvPr/>
        </p:nvGrpSpPr>
        <p:grpSpPr>
          <a:xfrm>
            <a:off x="1933980" y="1689799"/>
            <a:ext cx="420811" cy="418507"/>
            <a:chOff x="-5971525" y="3273750"/>
            <a:chExt cx="292250" cy="290650"/>
          </a:xfrm>
        </p:grpSpPr>
        <p:sp>
          <p:nvSpPr>
            <p:cNvPr id="9255" name="Google Shape;9255;p76"/>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6"/>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76"/>
          <p:cNvGrpSpPr/>
          <p:nvPr/>
        </p:nvGrpSpPr>
        <p:grpSpPr>
          <a:xfrm>
            <a:off x="1928310" y="2203826"/>
            <a:ext cx="432150" cy="422395"/>
            <a:chOff x="-5974675" y="3632100"/>
            <a:chExt cx="300125" cy="293350"/>
          </a:xfrm>
        </p:grpSpPr>
        <p:sp>
          <p:nvSpPr>
            <p:cNvPr id="9258" name="Google Shape;9258;p76"/>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6"/>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6"/>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76"/>
          <p:cNvGrpSpPr/>
          <p:nvPr/>
        </p:nvGrpSpPr>
        <p:grpSpPr>
          <a:xfrm>
            <a:off x="1958351" y="2755694"/>
            <a:ext cx="395865" cy="421927"/>
            <a:chOff x="-5971525" y="3990475"/>
            <a:chExt cx="274925" cy="293025"/>
          </a:xfrm>
        </p:grpSpPr>
        <p:sp>
          <p:nvSpPr>
            <p:cNvPr id="9262" name="Google Shape;9262;p76"/>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6"/>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6"/>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6"/>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76"/>
          <p:cNvGrpSpPr/>
          <p:nvPr/>
        </p:nvGrpSpPr>
        <p:grpSpPr>
          <a:xfrm>
            <a:off x="4631558" y="1689798"/>
            <a:ext cx="420775" cy="418507"/>
            <a:chOff x="-4118225" y="3253275"/>
            <a:chExt cx="292225" cy="290650"/>
          </a:xfrm>
        </p:grpSpPr>
        <p:sp>
          <p:nvSpPr>
            <p:cNvPr id="9267" name="Google Shape;9267;p76"/>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6"/>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76"/>
          <p:cNvGrpSpPr/>
          <p:nvPr/>
        </p:nvGrpSpPr>
        <p:grpSpPr>
          <a:xfrm>
            <a:off x="4682008" y="2204922"/>
            <a:ext cx="319874" cy="420199"/>
            <a:chOff x="-4082800" y="3612425"/>
            <a:chExt cx="222150" cy="291825"/>
          </a:xfrm>
        </p:grpSpPr>
        <p:sp>
          <p:nvSpPr>
            <p:cNvPr id="9270" name="Google Shape;9270;p76"/>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6"/>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6"/>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76"/>
          <p:cNvGrpSpPr/>
          <p:nvPr/>
        </p:nvGrpSpPr>
        <p:grpSpPr>
          <a:xfrm>
            <a:off x="4643456" y="2769876"/>
            <a:ext cx="420775" cy="393561"/>
            <a:chOff x="-4118225" y="3990475"/>
            <a:chExt cx="292225" cy="273325"/>
          </a:xfrm>
        </p:grpSpPr>
        <p:sp>
          <p:nvSpPr>
            <p:cNvPr id="9274" name="Google Shape;9274;p76"/>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6"/>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6"/>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6"/>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76"/>
          <p:cNvGrpSpPr/>
          <p:nvPr/>
        </p:nvGrpSpPr>
        <p:grpSpPr>
          <a:xfrm>
            <a:off x="7354110" y="1688087"/>
            <a:ext cx="394713" cy="421927"/>
            <a:chOff x="-2312225" y="3238300"/>
            <a:chExt cx="274125" cy="293025"/>
          </a:xfrm>
        </p:grpSpPr>
        <p:sp>
          <p:nvSpPr>
            <p:cNvPr id="9279" name="Google Shape;9279;p76"/>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6"/>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76"/>
          <p:cNvGrpSpPr/>
          <p:nvPr/>
        </p:nvGrpSpPr>
        <p:grpSpPr>
          <a:xfrm>
            <a:off x="7341062" y="2153586"/>
            <a:ext cx="420811" cy="522864"/>
            <a:chOff x="-2310650" y="3525775"/>
            <a:chExt cx="292250" cy="363125"/>
          </a:xfrm>
        </p:grpSpPr>
        <p:sp>
          <p:nvSpPr>
            <p:cNvPr id="9282" name="Google Shape;9282;p76"/>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6"/>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6"/>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6"/>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76"/>
          <p:cNvGrpSpPr/>
          <p:nvPr/>
        </p:nvGrpSpPr>
        <p:grpSpPr>
          <a:xfrm>
            <a:off x="7351827" y="2756825"/>
            <a:ext cx="423079" cy="419659"/>
            <a:chOff x="-2310650" y="3958175"/>
            <a:chExt cx="293825" cy="291450"/>
          </a:xfrm>
        </p:grpSpPr>
        <p:sp>
          <p:nvSpPr>
            <p:cNvPr id="9287" name="Google Shape;9287;p76"/>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6"/>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76"/>
          <p:cNvGrpSpPr/>
          <p:nvPr/>
        </p:nvGrpSpPr>
        <p:grpSpPr>
          <a:xfrm>
            <a:off x="4718688" y="3308459"/>
            <a:ext cx="424159" cy="419659"/>
            <a:chOff x="-1182750" y="3962900"/>
            <a:chExt cx="294575" cy="291450"/>
          </a:xfrm>
        </p:grpSpPr>
        <p:sp>
          <p:nvSpPr>
            <p:cNvPr id="9290" name="Google Shape;9290;p76"/>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6"/>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6"/>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6"/>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6"/>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6"/>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6"/>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6"/>
          <p:cNvGrpSpPr/>
          <p:nvPr/>
        </p:nvGrpSpPr>
        <p:grpSpPr>
          <a:xfrm>
            <a:off x="2471824" y="1689223"/>
            <a:ext cx="424195" cy="419659"/>
            <a:chOff x="-5611575" y="3272950"/>
            <a:chExt cx="294600" cy="291450"/>
          </a:xfrm>
        </p:grpSpPr>
        <p:sp>
          <p:nvSpPr>
            <p:cNvPr id="9298" name="Google Shape;9298;p76"/>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6"/>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6"/>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6"/>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6"/>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76"/>
          <p:cNvGrpSpPr/>
          <p:nvPr/>
        </p:nvGrpSpPr>
        <p:grpSpPr>
          <a:xfrm>
            <a:off x="2471824" y="2205770"/>
            <a:ext cx="424195" cy="418507"/>
            <a:chOff x="-5613150" y="3632900"/>
            <a:chExt cx="294600" cy="290650"/>
          </a:xfrm>
        </p:grpSpPr>
        <p:sp>
          <p:nvSpPr>
            <p:cNvPr id="9304" name="Google Shape;9304;p76"/>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6"/>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6"/>
          <p:cNvGrpSpPr/>
          <p:nvPr/>
        </p:nvGrpSpPr>
        <p:grpSpPr>
          <a:xfrm>
            <a:off x="2483722" y="2756270"/>
            <a:ext cx="424195" cy="420775"/>
            <a:chOff x="-5613150" y="3991275"/>
            <a:chExt cx="294600" cy="292225"/>
          </a:xfrm>
        </p:grpSpPr>
        <p:sp>
          <p:nvSpPr>
            <p:cNvPr id="9307" name="Google Shape;9307;p76"/>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6"/>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6"/>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6"/>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6"/>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6"/>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6"/>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6"/>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6"/>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76"/>
          <p:cNvGrpSpPr/>
          <p:nvPr/>
        </p:nvGrpSpPr>
        <p:grpSpPr>
          <a:xfrm>
            <a:off x="5155210" y="1689438"/>
            <a:ext cx="434634" cy="419227"/>
            <a:chOff x="-3768700" y="3253275"/>
            <a:chExt cx="301850" cy="291150"/>
          </a:xfrm>
        </p:grpSpPr>
        <p:sp>
          <p:nvSpPr>
            <p:cNvPr id="9317" name="Google Shape;9317;p76"/>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6"/>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6"/>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76"/>
          <p:cNvGrpSpPr/>
          <p:nvPr/>
        </p:nvGrpSpPr>
        <p:grpSpPr>
          <a:xfrm>
            <a:off x="5159293" y="2217090"/>
            <a:ext cx="426462" cy="395865"/>
            <a:chOff x="-3808700" y="3628950"/>
            <a:chExt cx="296175" cy="274925"/>
          </a:xfrm>
        </p:grpSpPr>
        <p:sp>
          <p:nvSpPr>
            <p:cNvPr id="9321" name="Google Shape;9321;p76"/>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6"/>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6"/>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6"/>
          <p:cNvGrpSpPr/>
          <p:nvPr/>
        </p:nvGrpSpPr>
        <p:grpSpPr>
          <a:xfrm>
            <a:off x="5224504" y="2756412"/>
            <a:ext cx="419443" cy="420487"/>
            <a:chOff x="-3771675" y="3971775"/>
            <a:chExt cx="291300" cy="292025"/>
          </a:xfrm>
        </p:grpSpPr>
        <p:sp>
          <p:nvSpPr>
            <p:cNvPr id="9325" name="Google Shape;9325;p76"/>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6"/>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6"/>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6"/>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6"/>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6"/>
          <p:cNvGrpSpPr/>
          <p:nvPr/>
        </p:nvGrpSpPr>
        <p:grpSpPr>
          <a:xfrm>
            <a:off x="7885948" y="1716461"/>
            <a:ext cx="420271" cy="320774"/>
            <a:chOff x="-1951475" y="3273100"/>
            <a:chExt cx="291875" cy="222775"/>
          </a:xfrm>
        </p:grpSpPr>
        <p:sp>
          <p:nvSpPr>
            <p:cNvPr id="9331" name="Google Shape;9331;p76"/>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6"/>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6"/>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6"/>
          <p:cNvGrpSpPr/>
          <p:nvPr/>
        </p:nvGrpSpPr>
        <p:grpSpPr>
          <a:xfrm>
            <a:off x="7883429" y="2205191"/>
            <a:ext cx="425310" cy="419659"/>
            <a:chOff x="-1951475" y="3597450"/>
            <a:chExt cx="295375" cy="291450"/>
          </a:xfrm>
        </p:grpSpPr>
        <p:sp>
          <p:nvSpPr>
            <p:cNvPr id="9335" name="Google Shape;9335;p76"/>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6"/>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6"/>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6"/>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76"/>
          <p:cNvGrpSpPr/>
          <p:nvPr/>
        </p:nvGrpSpPr>
        <p:grpSpPr>
          <a:xfrm>
            <a:off x="7885680" y="2756825"/>
            <a:ext cx="444605" cy="419659"/>
            <a:chOff x="-1960150" y="3956600"/>
            <a:chExt cx="308775" cy="291450"/>
          </a:xfrm>
        </p:grpSpPr>
        <p:sp>
          <p:nvSpPr>
            <p:cNvPr id="9340" name="Google Shape;9340;p76"/>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6"/>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76"/>
          <p:cNvGrpSpPr/>
          <p:nvPr/>
        </p:nvGrpSpPr>
        <p:grpSpPr>
          <a:xfrm>
            <a:off x="1939718" y="3307636"/>
            <a:ext cx="420775" cy="420775"/>
            <a:chOff x="-804700" y="3226500"/>
            <a:chExt cx="292225" cy="292225"/>
          </a:xfrm>
        </p:grpSpPr>
        <p:sp>
          <p:nvSpPr>
            <p:cNvPr id="9343" name="Google Shape;9343;p76"/>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6"/>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6"/>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6"/>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6"/>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6"/>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6"/>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76"/>
          <p:cNvGrpSpPr/>
          <p:nvPr/>
        </p:nvGrpSpPr>
        <p:grpSpPr>
          <a:xfrm>
            <a:off x="3019809" y="1688647"/>
            <a:ext cx="420775" cy="420811"/>
            <a:chOff x="-5251625" y="3272950"/>
            <a:chExt cx="292225" cy="292250"/>
          </a:xfrm>
        </p:grpSpPr>
        <p:sp>
          <p:nvSpPr>
            <p:cNvPr id="9351" name="Google Shape;9351;p76"/>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6"/>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6"/>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76"/>
          <p:cNvGrpSpPr/>
          <p:nvPr/>
        </p:nvGrpSpPr>
        <p:grpSpPr>
          <a:xfrm>
            <a:off x="3016407" y="2204348"/>
            <a:ext cx="427578" cy="421351"/>
            <a:chOff x="-5254775" y="3631325"/>
            <a:chExt cx="296950" cy="292625"/>
          </a:xfrm>
        </p:grpSpPr>
        <p:sp>
          <p:nvSpPr>
            <p:cNvPr id="9355" name="Google Shape;9355;p76"/>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6"/>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6"/>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6"/>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6"/>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6"/>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6"/>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76"/>
          <p:cNvGrpSpPr/>
          <p:nvPr/>
        </p:nvGrpSpPr>
        <p:grpSpPr>
          <a:xfrm>
            <a:off x="3032265" y="2756270"/>
            <a:ext cx="419659" cy="420775"/>
            <a:chOff x="-5251625" y="3991275"/>
            <a:chExt cx="291450" cy="292225"/>
          </a:xfrm>
        </p:grpSpPr>
        <p:sp>
          <p:nvSpPr>
            <p:cNvPr id="9363" name="Google Shape;9363;p76"/>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6"/>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6"/>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6"/>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6"/>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76"/>
          <p:cNvGrpSpPr/>
          <p:nvPr/>
        </p:nvGrpSpPr>
        <p:grpSpPr>
          <a:xfrm>
            <a:off x="5772848" y="1689240"/>
            <a:ext cx="319874" cy="419623"/>
            <a:chOff x="-3365275" y="3253275"/>
            <a:chExt cx="222150" cy="291425"/>
          </a:xfrm>
        </p:grpSpPr>
        <p:sp>
          <p:nvSpPr>
            <p:cNvPr id="9369" name="Google Shape;9369;p76"/>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6"/>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76"/>
          <p:cNvGrpSpPr/>
          <p:nvPr/>
        </p:nvGrpSpPr>
        <p:grpSpPr>
          <a:xfrm>
            <a:off x="5746786" y="2204058"/>
            <a:ext cx="371998" cy="421927"/>
            <a:chOff x="-3383375" y="3611625"/>
            <a:chExt cx="258350" cy="293025"/>
          </a:xfrm>
        </p:grpSpPr>
        <p:sp>
          <p:nvSpPr>
            <p:cNvPr id="9372" name="Google Shape;9372;p76"/>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6"/>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76"/>
          <p:cNvGrpSpPr/>
          <p:nvPr/>
        </p:nvGrpSpPr>
        <p:grpSpPr>
          <a:xfrm>
            <a:off x="5809135" y="2756826"/>
            <a:ext cx="271097" cy="419659"/>
            <a:chOff x="-3347950" y="3971575"/>
            <a:chExt cx="188275" cy="291450"/>
          </a:xfrm>
        </p:grpSpPr>
        <p:sp>
          <p:nvSpPr>
            <p:cNvPr id="9375" name="Google Shape;9375;p76"/>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6"/>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6"/>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76"/>
          <p:cNvGrpSpPr/>
          <p:nvPr/>
        </p:nvGrpSpPr>
        <p:grpSpPr>
          <a:xfrm>
            <a:off x="858994" y="3307061"/>
            <a:ext cx="371998" cy="421927"/>
            <a:chOff x="-1575775" y="3238300"/>
            <a:chExt cx="258350" cy="293025"/>
          </a:xfrm>
        </p:grpSpPr>
        <p:sp>
          <p:nvSpPr>
            <p:cNvPr id="9379" name="Google Shape;9379;p76"/>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6"/>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6"/>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6"/>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6"/>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76"/>
          <p:cNvGrpSpPr/>
          <p:nvPr/>
        </p:nvGrpSpPr>
        <p:grpSpPr>
          <a:xfrm>
            <a:off x="2503892" y="3309051"/>
            <a:ext cx="423079" cy="424159"/>
            <a:chOff x="-1591550" y="3597475"/>
            <a:chExt cx="293825" cy="294575"/>
          </a:xfrm>
        </p:grpSpPr>
        <p:sp>
          <p:nvSpPr>
            <p:cNvPr id="9385" name="Google Shape;9385;p76"/>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6"/>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6"/>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76"/>
          <p:cNvGrpSpPr/>
          <p:nvPr/>
        </p:nvGrpSpPr>
        <p:grpSpPr>
          <a:xfrm>
            <a:off x="4153362" y="3318663"/>
            <a:ext cx="421927" cy="399248"/>
            <a:chOff x="-1592325" y="3957400"/>
            <a:chExt cx="293025" cy="277275"/>
          </a:xfrm>
        </p:grpSpPr>
        <p:sp>
          <p:nvSpPr>
            <p:cNvPr id="9389" name="Google Shape;9389;p76"/>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6"/>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6"/>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6"/>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6"/>
          <p:cNvGrpSpPr/>
          <p:nvPr/>
        </p:nvGrpSpPr>
        <p:grpSpPr>
          <a:xfrm>
            <a:off x="3640232" y="3310744"/>
            <a:ext cx="369730" cy="420775"/>
            <a:chOff x="-778700" y="3612425"/>
            <a:chExt cx="256775" cy="292225"/>
          </a:xfrm>
        </p:grpSpPr>
        <p:sp>
          <p:nvSpPr>
            <p:cNvPr id="9394" name="Google Shape;9394;p76"/>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6"/>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6"/>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6"/>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6"/>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6"/>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76"/>
          <p:cNvGrpSpPr/>
          <p:nvPr/>
        </p:nvGrpSpPr>
        <p:grpSpPr>
          <a:xfrm>
            <a:off x="6111733" y="3828305"/>
            <a:ext cx="340731" cy="387641"/>
            <a:chOff x="7728464" y="1561258"/>
            <a:chExt cx="349719" cy="397866"/>
          </a:xfrm>
        </p:grpSpPr>
        <p:sp>
          <p:nvSpPr>
            <p:cNvPr id="9401" name="Google Shape;9401;p76"/>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6"/>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76"/>
          <p:cNvGrpSpPr/>
          <p:nvPr/>
        </p:nvGrpSpPr>
        <p:grpSpPr>
          <a:xfrm>
            <a:off x="4034702" y="3828305"/>
            <a:ext cx="387681" cy="387641"/>
            <a:chOff x="5611350" y="1561258"/>
            <a:chExt cx="397907" cy="397866"/>
          </a:xfrm>
        </p:grpSpPr>
        <p:sp>
          <p:nvSpPr>
            <p:cNvPr id="9404" name="Google Shape;9404;p76"/>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6"/>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6"/>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6"/>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76"/>
          <p:cNvGrpSpPr/>
          <p:nvPr/>
        </p:nvGrpSpPr>
        <p:grpSpPr>
          <a:xfrm>
            <a:off x="4553987" y="3925571"/>
            <a:ext cx="387610" cy="193109"/>
            <a:chOff x="6140660" y="1661097"/>
            <a:chExt cx="397835" cy="198202"/>
          </a:xfrm>
        </p:grpSpPr>
        <p:sp>
          <p:nvSpPr>
            <p:cNvPr id="9409" name="Google Shape;9409;p76"/>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6"/>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6"/>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6"/>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6"/>
          <p:cNvGrpSpPr/>
          <p:nvPr/>
        </p:nvGrpSpPr>
        <p:grpSpPr>
          <a:xfrm>
            <a:off x="5073202" y="3828305"/>
            <a:ext cx="387681" cy="387641"/>
            <a:chOff x="6669907" y="1561258"/>
            <a:chExt cx="397907" cy="397866"/>
          </a:xfrm>
        </p:grpSpPr>
        <p:sp>
          <p:nvSpPr>
            <p:cNvPr id="9414" name="Google Shape;9414;p76"/>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6"/>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6"/>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6"/>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6"/>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76"/>
          <p:cNvGrpSpPr/>
          <p:nvPr/>
        </p:nvGrpSpPr>
        <p:grpSpPr>
          <a:xfrm>
            <a:off x="1958433" y="3885842"/>
            <a:ext cx="387681" cy="272572"/>
            <a:chOff x="3386036" y="1746339"/>
            <a:chExt cx="397907" cy="279762"/>
          </a:xfrm>
        </p:grpSpPr>
        <p:sp>
          <p:nvSpPr>
            <p:cNvPr id="9420" name="Google Shape;9420;p76"/>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6"/>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76"/>
          <p:cNvGrpSpPr/>
          <p:nvPr/>
        </p:nvGrpSpPr>
        <p:grpSpPr>
          <a:xfrm>
            <a:off x="2996130" y="3828288"/>
            <a:ext cx="387681" cy="387681"/>
            <a:chOff x="4417380" y="1687279"/>
            <a:chExt cx="397907" cy="397907"/>
          </a:xfrm>
        </p:grpSpPr>
        <p:sp>
          <p:nvSpPr>
            <p:cNvPr id="9423" name="Google Shape;9423;p76"/>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6"/>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76"/>
          <p:cNvGrpSpPr/>
          <p:nvPr/>
        </p:nvGrpSpPr>
        <p:grpSpPr>
          <a:xfrm>
            <a:off x="7942611" y="3308537"/>
            <a:ext cx="387661" cy="387661"/>
            <a:chOff x="2869999" y="1687279"/>
            <a:chExt cx="397887" cy="397887"/>
          </a:xfrm>
        </p:grpSpPr>
        <p:sp>
          <p:nvSpPr>
            <p:cNvPr id="9426" name="Google Shape;9426;p76"/>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6"/>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76"/>
          <p:cNvGrpSpPr/>
          <p:nvPr/>
        </p:nvGrpSpPr>
        <p:grpSpPr>
          <a:xfrm>
            <a:off x="2477718" y="3828664"/>
            <a:ext cx="386807" cy="386929"/>
            <a:chOff x="3902887" y="1687655"/>
            <a:chExt cx="397010" cy="397135"/>
          </a:xfrm>
        </p:grpSpPr>
        <p:sp>
          <p:nvSpPr>
            <p:cNvPr id="9429" name="Google Shape;9429;p76"/>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6"/>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76"/>
          <p:cNvGrpSpPr/>
          <p:nvPr/>
        </p:nvGrpSpPr>
        <p:grpSpPr>
          <a:xfrm>
            <a:off x="3515416" y="3828344"/>
            <a:ext cx="387681" cy="387681"/>
            <a:chOff x="4933458" y="1687279"/>
            <a:chExt cx="397907" cy="397907"/>
          </a:xfrm>
        </p:grpSpPr>
        <p:sp>
          <p:nvSpPr>
            <p:cNvPr id="9432" name="Google Shape;9432;p76"/>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6"/>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76"/>
          <p:cNvGrpSpPr/>
          <p:nvPr/>
        </p:nvGrpSpPr>
        <p:grpSpPr>
          <a:xfrm>
            <a:off x="6348367" y="3308537"/>
            <a:ext cx="387661" cy="387661"/>
            <a:chOff x="1379798" y="1723250"/>
            <a:chExt cx="397887" cy="397887"/>
          </a:xfrm>
        </p:grpSpPr>
        <p:sp>
          <p:nvSpPr>
            <p:cNvPr id="9435" name="Google Shape;9435;p76"/>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6"/>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6"/>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6"/>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6"/>
          <p:cNvGrpSpPr/>
          <p:nvPr/>
        </p:nvGrpSpPr>
        <p:grpSpPr>
          <a:xfrm>
            <a:off x="5286246" y="3308537"/>
            <a:ext cx="387681" cy="387661"/>
            <a:chOff x="266768" y="1721375"/>
            <a:chExt cx="397907" cy="397887"/>
          </a:xfrm>
        </p:grpSpPr>
        <p:sp>
          <p:nvSpPr>
            <p:cNvPr id="9440" name="Google Shape;9440;p76"/>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6"/>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76"/>
          <p:cNvGrpSpPr/>
          <p:nvPr/>
        </p:nvGrpSpPr>
        <p:grpSpPr>
          <a:xfrm>
            <a:off x="5817327" y="3308537"/>
            <a:ext cx="387641" cy="387661"/>
            <a:chOff x="864491" y="1723250"/>
            <a:chExt cx="397866" cy="397887"/>
          </a:xfrm>
        </p:grpSpPr>
        <p:sp>
          <p:nvSpPr>
            <p:cNvPr id="9443" name="Google Shape;9443;p7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6"/>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6" name="Google Shape;9446;p76"/>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7" name="Google Shape;9447;p76"/>
          <p:cNvGrpSpPr/>
          <p:nvPr/>
        </p:nvGrpSpPr>
        <p:grpSpPr>
          <a:xfrm>
            <a:off x="7411672" y="3308924"/>
            <a:ext cx="387539" cy="386888"/>
            <a:chOff x="2408992" y="1722875"/>
            <a:chExt cx="397761" cy="397093"/>
          </a:xfrm>
        </p:grpSpPr>
        <p:sp>
          <p:nvSpPr>
            <p:cNvPr id="9448" name="Google Shape;9448;p76"/>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6"/>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76"/>
          <p:cNvGrpSpPr/>
          <p:nvPr/>
        </p:nvGrpSpPr>
        <p:grpSpPr>
          <a:xfrm>
            <a:off x="6584154" y="3827060"/>
            <a:ext cx="388966" cy="388966"/>
            <a:chOff x="1190625" y="238125"/>
            <a:chExt cx="5235075" cy="5235075"/>
          </a:xfrm>
        </p:grpSpPr>
        <p:sp>
          <p:nvSpPr>
            <p:cNvPr id="9451" name="Google Shape;9451;p76"/>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6"/>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76"/>
          <p:cNvGrpSpPr/>
          <p:nvPr/>
        </p:nvGrpSpPr>
        <p:grpSpPr>
          <a:xfrm>
            <a:off x="5592488" y="3828305"/>
            <a:ext cx="387641" cy="387641"/>
            <a:chOff x="7199196" y="1561258"/>
            <a:chExt cx="397866" cy="397866"/>
          </a:xfrm>
        </p:grpSpPr>
        <p:sp>
          <p:nvSpPr>
            <p:cNvPr id="9454" name="Google Shape;9454;p76"/>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6"/>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6"/>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7" name="Google Shape;9457;p7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61" name="Shape 9461"/>
        <p:cNvGrpSpPr/>
        <p:nvPr/>
      </p:nvGrpSpPr>
      <p:grpSpPr>
        <a:xfrm>
          <a:off x="0" y="0"/>
          <a:ext cx="0" cy="0"/>
          <a:chOff x="0" y="0"/>
          <a:chExt cx="0" cy="0"/>
        </a:xfrm>
      </p:grpSpPr>
      <p:pic>
        <p:nvPicPr>
          <p:cNvPr id="9462" name="Google Shape;9462;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2" name="Shape 422"/>
        <p:cNvGrpSpPr/>
        <p:nvPr/>
      </p:nvGrpSpPr>
      <p:grpSpPr>
        <a:xfrm>
          <a:off x="0" y="0"/>
          <a:ext cx="0" cy="0"/>
          <a:chOff x="0" y="0"/>
          <a:chExt cx="0" cy="0"/>
        </a:xfrm>
      </p:grpSpPr>
      <p:sp>
        <p:nvSpPr>
          <p:cNvPr id="423" name="Google Shape;423;p35"/>
          <p:cNvSpPr/>
          <p:nvPr/>
        </p:nvSpPr>
        <p:spPr>
          <a:xfrm rot="314360">
            <a:off x="1609028" y="1036905"/>
            <a:ext cx="1546975" cy="1403163"/>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5"/>
          <p:cNvSpPr txBox="1"/>
          <p:nvPr>
            <p:ph type="title"/>
          </p:nvPr>
        </p:nvSpPr>
        <p:spPr>
          <a:xfrm>
            <a:off x="590450" y="2507775"/>
            <a:ext cx="35841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425" name="Google Shape;425;p35"/>
          <p:cNvSpPr txBox="1"/>
          <p:nvPr>
            <p:ph idx="2" type="title"/>
          </p:nvPr>
        </p:nvSpPr>
        <p:spPr>
          <a:xfrm>
            <a:off x="1742450" y="1317600"/>
            <a:ext cx="12801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26" name="Google Shape;426;p35"/>
          <p:cNvSpPr txBox="1"/>
          <p:nvPr>
            <p:ph idx="1" type="subTitle"/>
          </p:nvPr>
        </p:nvSpPr>
        <p:spPr>
          <a:xfrm>
            <a:off x="590450" y="3349575"/>
            <a:ext cx="3584100" cy="468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enter a subtitle here if you need it</a:t>
            </a:r>
            <a:endParaRPr/>
          </a:p>
        </p:txBody>
      </p:sp>
      <p:grpSp>
        <p:nvGrpSpPr>
          <p:cNvPr id="427" name="Google Shape;427;p35"/>
          <p:cNvGrpSpPr/>
          <p:nvPr/>
        </p:nvGrpSpPr>
        <p:grpSpPr>
          <a:xfrm rot="-712560">
            <a:off x="3549596" y="541208"/>
            <a:ext cx="597993" cy="732222"/>
            <a:chOff x="6201500" y="1758888"/>
            <a:chExt cx="434700" cy="532275"/>
          </a:xfrm>
        </p:grpSpPr>
        <p:sp>
          <p:nvSpPr>
            <p:cNvPr id="428" name="Google Shape;428;p35"/>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5"/>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5"/>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5"/>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 name="Google Shape;432;p35"/>
          <p:cNvGrpSpPr/>
          <p:nvPr/>
        </p:nvGrpSpPr>
        <p:grpSpPr>
          <a:xfrm>
            <a:off x="4934765" y="184387"/>
            <a:ext cx="4347423" cy="4774744"/>
            <a:chOff x="5252825" y="493388"/>
            <a:chExt cx="3985536" cy="4377286"/>
          </a:xfrm>
        </p:grpSpPr>
        <p:sp>
          <p:nvSpPr>
            <p:cNvPr id="433" name="Google Shape;433;p35"/>
            <p:cNvSpPr/>
            <p:nvPr/>
          </p:nvSpPr>
          <p:spPr>
            <a:xfrm>
              <a:off x="5252825" y="1528527"/>
              <a:ext cx="3985536" cy="3342147"/>
            </a:xfrm>
            <a:custGeom>
              <a:rect b="b" l="l" r="r" t="t"/>
              <a:pathLst>
                <a:path extrusionOk="0" h="95565" w="113962">
                  <a:moveTo>
                    <a:pt x="16467" y="51"/>
                  </a:moveTo>
                  <a:cubicBezTo>
                    <a:pt x="16467" y="151"/>
                    <a:pt x="16492" y="226"/>
                    <a:pt x="16492" y="326"/>
                  </a:cubicBezTo>
                  <a:lnTo>
                    <a:pt x="16492" y="326"/>
                  </a:lnTo>
                  <a:cubicBezTo>
                    <a:pt x="16467" y="226"/>
                    <a:pt x="16467" y="276"/>
                    <a:pt x="16492" y="351"/>
                  </a:cubicBezTo>
                  <a:lnTo>
                    <a:pt x="16492" y="351"/>
                  </a:lnTo>
                  <a:cubicBezTo>
                    <a:pt x="16492" y="452"/>
                    <a:pt x="16517" y="552"/>
                    <a:pt x="16542" y="652"/>
                  </a:cubicBezTo>
                  <a:lnTo>
                    <a:pt x="16542" y="652"/>
                  </a:lnTo>
                  <a:cubicBezTo>
                    <a:pt x="16592" y="1078"/>
                    <a:pt x="16642" y="1429"/>
                    <a:pt x="16592" y="1880"/>
                  </a:cubicBezTo>
                  <a:lnTo>
                    <a:pt x="16592" y="1880"/>
                  </a:lnTo>
                  <a:cubicBezTo>
                    <a:pt x="16517" y="2632"/>
                    <a:pt x="16317" y="3334"/>
                    <a:pt x="16091" y="4061"/>
                  </a:cubicBezTo>
                  <a:lnTo>
                    <a:pt x="16091" y="4061"/>
                  </a:lnTo>
                  <a:cubicBezTo>
                    <a:pt x="15916" y="4537"/>
                    <a:pt x="15765" y="4913"/>
                    <a:pt x="15464" y="5314"/>
                  </a:cubicBezTo>
                  <a:lnTo>
                    <a:pt x="15464" y="5314"/>
                  </a:lnTo>
                  <a:cubicBezTo>
                    <a:pt x="15264" y="5564"/>
                    <a:pt x="15088" y="5815"/>
                    <a:pt x="14938" y="6091"/>
                  </a:cubicBezTo>
                  <a:lnTo>
                    <a:pt x="14938" y="6091"/>
                  </a:lnTo>
                  <a:cubicBezTo>
                    <a:pt x="14537" y="6818"/>
                    <a:pt x="14136" y="7569"/>
                    <a:pt x="13785" y="8321"/>
                  </a:cubicBezTo>
                  <a:lnTo>
                    <a:pt x="13785" y="8321"/>
                  </a:lnTo>
                  <a:cubicBezTo>
                    <a:pt x="13484" y="8973"/>
                    <a:pt x="13108" y="9600"/>
                    <a:pt x="12908" y="10326"/>
                  </a:cubicBezTo>
                  <a:lnTo>
                    <a:pt x="12908" y="10326"/>
                  </a:lnTo>
                  <a:cubicBezTo>
                    <a:pt x="12507" y="11630"/>
                    <a:pt x="12507" y="13108"/>
                    <a:pt x="12532" y="14462"/>
                  </a:cubicBezTo>
                  <a:lnTo>
                    <a:pt x="12532" y="14462"/>
                  </a:lnTo>
                  <a:cubicBezTo>
                    <a:pt x="12332" y="14236"/>
                    <a:pt x="12131" y="14011"/>
                    <a:pt x="11855" y="13810"/>
                  </a:cubicBezTo>
                  <a:lnTo>
                    <a:pt x="11855" y="13810"/>
                  </a:lnTo>
                  <a:cubicBezTo>
                    <a:pt x="11329" y="13434"/>
                    <a:pt x="10702" y="13183"/>
                    <a:pt x="10126" y="12908"/>
                  </a:cubicBezTo>
                  <a:lnTo>
                    <a:pt x="10126" y="12908"/>
                  </a:lnTo>
                  <a:cubicBezTo>
                    <a:pt x="9499" y="12607"/>
                    <a:pt x="8898" y="12256"/>
                    <a:pt x="8397" y="11805"/>
                  </a:cubicBezTo>
                  <a:lnTo>
                    <a:pt x="8397" y="11805"/>
                  </a:lnTo>
                  <a:cubicBezTo>
                    <a:pt x="8121" y="11554"/>
                    <a:pt x="7971" y="11254"/>
                    <a:pt x="7720" y="11003"/>
                  </a:cubicBezTo>
                  <a:lnTo>
                    <a:pt x="7720" y="11003"/>
                  </a:lnTo>
                  <a:cubicBezTo>
                    <a:pt x="7519" y="10777"/>
                    <a:pt x="7244" y="10677"/>
                    <a:pt x="7043" y="10452"/>
                  </a:cubicBezTo>
                  <a:lnTo>
                    <a:pt x="7043" y="10452"/>
                  </a:lnTo>
                  <a:cubicBezTo>
                    <a:pt x="6818" y="10201"/>
                    <a:pt x="6692" y="9875"/>
                    <a:pt x="6467" y="9600"/>
                  </a:cubicBezTo>
                  <a:lnTo>
                    <a:pt x="6467" y="9600"/>
                  </a:lnTo>
                  <a:cubicBezTo>
                    <a:pt x="6241" y="9349"/>
                    <a:pt x="5966" y="9148"/>
                    <a:pt x="5790" y="8848"/>
                  </a:cubicBezTo>
                  <a:lnTo>
                    <a:pt x="5790" y="8848"/>
                  </a:lnTo>
                  <a:cubicBezTo>
                    <a:pt x="5590" y="8522"/>
                    <a:pt x="5489" y="8071"/>
                    <a:pt x="5038" y="8071"/>
                  </a:cubicBezTo>
                  <a:lnTo>
                    <a:pt x="5038" y="8071"/>
                  </a:lnTo>
                  <a:cubicBezTo>
                    <a:pt x="4963" y="8096"/>
                    <a:pt x="4888" y="8121"/>
                    <a:pt x="4863" y="8196"/>
                  </a:cubicBezTo>
                  <a:lnTo>
                    <a:pt x="4863" y="8196"/>
                  </a:lnTo>
                  <a:cubicBezTo>
                    <a:pt x="4512" y="9399"/>
                    <a:pt x="5063" y="10577"/>
                    <a:pt x="5615" y="11579"/>
                  </a:cubicBezTo>
                  <a:lnTo>
                    <a:pt x="5615" y="11579"/>
                  </a:lnTo>
                  <a:cubicBezTo>
                    <a:pt x="5915" y="12156"/>
                    <a:pt x="6191" y="12732"/>
                    <a:pt x="6542" y="13284"/>
                  </a:cubicBezTo>
                  <a:lnTo>
                    <a:pt x="6542" y="13284"/>
                  </a:lnTo>
                  <a:cubicBezTo>
                    <a:pt x="6717" y="13534"/>
                    <a:pt x="6893" y="13810"/>
                    <a:pt x="7068" y="14036"/>
                  </a:cubicBezTo>
                  <a:lnTo>
                    <a:pt x="7068" y="14036"/>
                  </a:lnTo>
                  <a:cubicBezTo>
                    <a:pt x="7068" y="14061"/>
                    <a:pt x="7043" y="14086"/>
                    <a:pt x="7043" y="14111"/>
                  </a:cubicBezTo>
                  <a:lnTo>
                    <a:pt x="7043" y="14111"/>
                  </a:lnTo>
                  <a:cubicBezTo>
                    <a:pt x="7068" y="14236"/>
                    <a:pt x="7144" y="14361"/>
                    <a:pt x="7219" y="14462"/>
                  </a:cubicBezTo>
                  <a:lnTo>
                    <a:pt x="7219" y="14462"/>
                  </a:lnTo>
                  <a:cubicBezTo>
                    <a:pt x="7269" y="14562"/>
                    <a:pt x="7344" y="14662"/>
                    <a:pt x="7419" y="14762"/>
                  </a:cubicBezTo>
                  <a:lnTo>
                    <a:pt x="7419" y="14762"/>
                  </a:lnTo>
                  <a:cubicBezTo>
                    <a:pt x="7570" y="14963"/>
                    <a:pt x="7720" y="15163"/>
                    <a:pt x="7870" y="15364"/>
                  </a:cubicBezTo>
                  <a:lnTo>
                    <a:pt x="7870" y="15364"/>
                  </a:lnTo>
                  <a:cubicBezTo>
                    <a:pt x="8021" y="15564"/>
                    <a:pt x="8146" y="15765"/>
                    <a:pt x="8246" y="15991"/>
                  </a:cubicBezTo>
                  <a:lnTo>
                    <a:pt x="8246" y="15991"/>
                  </a:lnTo>
                  <a:cubicBezTo>
                    <a:pt x="8347" y="16191"/>
                    <a:pt x="8447" y="16417"/>
                    <a:pt x="8547" y="16592"/>
                  </a:cubicBezTo>
                  <a:lnTo>
                    <a:pt x="8547" y="16592"/>
                  </a:lnTo>
                  <a:cubicBezTo>
                    <a:pt x="8647" y="16793"/>
                    <a:pt x="8898" y="17269"/>
                    <a:pt x="9124" y="17620"/>
                  </a:cubicBezTo>
                  <a:lnTo>
                    <a:pt x="9124" y="17620"/>
                  </a:lnTo>
                  <a:cubicBezTo>
                    <a:pt x="9124" y="17670"/>
                    <a:pt x="9124" y="17720"/>
                    <a:pt x="9149" y="17745"/>
                  </a:cubicBezTo>
                  <a:lnTo>
                    <a:pt x="9149" y="17745"/>
                  </a:lnTo>
                  <a:cubicBezTo>
                    <a:pt x="9249" y="17870"/>
                    <a:pt x="9349" y="17945"/>
                    <a:pt x="9449" y="17996"/>
                  </a:cubicBezTo>
                  <a:lnTo>
                    <a:pt x="9449" y="17996"/>
                  </a:lnTo>
                  <a:cubicBezTo>
                    <a:pt x="9449" y="17996"/>
                    <a:pt x="9474" y="18021"/>
                    <a:pt x="9474" y="18021"/>
                  </a:cubicBezTo>
                  <a:lnTo>
                    <a:pt x="9474" y="18021"/>
                  </a:lnTo>
                  <a:cubicBezTo>
                    <a:pt x="9474" y="18021"/>
                    <a:pt x="9474" y="18021"/>
                    <a:pt x="9474" y="18021"/>
                  </a:cubicBezTo>
                  <a:lnTo>
                    <a:pt x="9474" y="18021"/>
                  </a:lnTo>
                  <a:cubicBezTo>
                    <a:pt x="9474" y="18021"/>
                    <a:pt x="9474" y="18021"/>
                    <a:pt x="9474" y="18021"/>
                  </a:cubicBezTo>
                  <a:lnTo>
                    <a:pt x="9474" y="18021"/>
                  </a:lnTo>
                  <a:cubicBezTo>
                    <a:pt x="9650" y="18096"/>
                    <a:pt x="9825" y="18121"/>
                    <a:pt x="10026" y="18146"/>
                  </a:cubicBezTo>
                  <a:lnTo>
                    <a:pt x="10026" y="18146"/>
                  </a:lnTo>
                  <a:cubicBezTo>
                    <a:pt x="9399" y="18647"/>
                    <a:pt x="8898" y="19249"/>
                    <a:pt x="8547" y="19976"/>
                  </a:cubicBezTo>
                  <a:lnTo>
                    <a:pt x="8547" y="19976"/>
                  </a:lnTo>
                  <a:cubicBezTo>
                    <a:pt x="8121" y="20903"/>
                    <a:pt x="8046" y="21880"/>
                    <a:pt x="7394" y="22707"/>
                  </a:cubicBezTo>
                  <a:lnTo>
                    <a:pt x="7394" y="22707"/>
                  </a:lnTo>
                  <a:cubicBezTo>
                    <a:pt x="6843" y="23384"/>
                    <a:pt x="6291" y="23885"/>
                    <a:pt x="5840" y="24637"/>
                  </a:cubicBezTo>
                  <a:lnTo>
                    <a:pt x="5840" y="24637"/>
                  </a:lnTo>
                  <a:cubicBezTo>
                    <a:pt x="5665" y="24963"/>
                    <a:pt x="5314" y="25314"/>
                    <a:pt x="5189" y="25665"/>
                  </a:cubicBezTo>
                  <a:lnTo>
                    <a:pt x="5189" y="25665"/>
                  </a:lnTo>
                  <a:cubicBezTo>
                    <a:pt x="5088" y="25966"/>
                    <a:pt x="5113" y="26417"/>
                    <a:pt x="5063" y="26692"/>
                  </a:cubicBezTo>
                  <a:lnTo>
                    <a:pt x="5063" y="26692"/>
                  </a:lnTo>
                  <a:cubicBezTo>
                    <a:pt x="4988" y="27093"/>
                    <a:pt x="4938" y="27494"/>
                    <a:pt x="4838" y="27870"/>
                  </a:cubicBezTo>
                  <a:lnTo>
                    <a:pt x="4838" y="27870"/>
                  </a:lnTo>
                  <a:cubicBezTo>
                    <a:pt x="4788" y="28121"/>
                    <a:pt x="4712" y="28321"/>
                    <a:pt x="4712" y="28597"/>
                  </a:cubicBezTo>
                  <a:lnTo>
                    <a:pt x="4712" y="28597"/>
                  </a:lnTo>
                  <a:cubicBezTo>
                    <a:pt x="4687" y="28973"/>
                    <a:pt x="4738" y="29324"/>
                    <a:pt x="4637" y="29700"/>
                  </a:cubicBezTo>
                  <a:lnTo>
                    <a:pt x="4637" y="29700"/>
                  </a:lnTo>
                  <a:cubicBezTo>
                    <a:pt x="4612" y="29900"/>
                    <a:pt x="4562" y="30101"/>
                    <a:pt x="4512" y="30276"/>
                  </a:cubicBezTo>
                  <a:lnTo>
                    <a:pt x="4512" y="30276"/>
                  </a:lnTo>
                  <a:cubicBezTo>
                    <a:pt x="4412" y="30753"/>
                    <a:pt x="4337" y="31229"/>
                    <a:pt x="4236" y="31705"/>
                  </a:cubicBezTo>
                  <a:lnTo>
                    <a:pt x="4236" y="31705"/>
                  </a:lnTo>
                  <a:cubicBezTo>
                    <a:pt x="4011" y="32707"/>
                    <a:pt x="3936" y="33885"/>
                    <a:pt x="3359" y="34763"/>
                  </a:cubicBezTo>
                  <a:lnTo>
                    <a:pt x="3359" y="34763"/>
                  </a:lnTo>
                  <a:cubicBezTo>
                    <a:pt x="2883" y="35464"/>
                    <a:pt x="2632" y="36291"/>
                    <a:pt x="2131" y="37018"/>
                  </a:cubicBezTo>
                  <a:lnTo>
                    <a:pt x="2131" y="37018"/>
                  </a:lnTo>
                  <a:cubicBezTo>
                    <a:pt x="1680" y="37695"/>
                    <a:pt x="1229" y="38372"/>
                    <a:pt x="778" y="39048"/>
                  </a:cubicBezTo>
                  <a:lnTo>
                    <a:pt x="778" y="39048"/>
                  </a:lnTo>
                  <a:cubicBezTo>
                    <a:pt x="352" y="39675"/>
                    <a:pt x="276" y="40502"/>
                    <a:pt x="176" y="41229"/>
                  </a:cubicBezTo>
                  <a:lnTo>
                    <a:pt x="176" y="41229"/>
                  </a:lnTo>
                  <a:cubicBezTo>
                    <a:pt x="101" y="41780"/>
                    <a:pt x="1" y="42407"/>
                    <a:pt x="251" y="42908"/>
                  </a:cubicBezTo>
                  <a:lnTo>
                    <a:pt x="251" y="42908"/>
                  </a:lnTo>
                  <a:cubicBezTo>
                    <a:pt x="577" y="43585"/>
                    <a:pt x="1379" y="43735"/>
                    <a:pt x="1755" y="44311"/>
                  </a:cubicBezTo>
                  <a:lnTo>
                    <a:pt x="1755" y="44311"/>
                  </a:lnTo>
                  <a:cubicBezTo>
                    <a:pt x="2206" y="44988"/>
                    <a:pt x="2106" y="45765"/>
                    <a:pt x="2407" y="46467"/>
                  </a:cubicBezTo>
                  <a:lnTo>
                    <a:pt x="2407" y="46467"/>
                  </a:lnTo>
                  <a:cubicBezTo>
                    <a:pt x="2933" y="47620"/>
                    <a:pt x="4487" y="48021"/>
                    <a:pt x="5640" y="48171"/>
                  </a:cubicBezTo>
                  <a:lnTo>
                    <a:pt x="5640" y="48171"/>
                  </a:lnTo>
                  <a:cubicBezTo>
                    <a:pt x="5966" y="48221"/>
                    <a:pt x="6467" y="48322"/>
                    <a:pt x="6793" y="48221"/>
                  </a:cubicBezTo>
                  <a:lnTo>
                    <a:pt x="6793" y="48221"/>
                  </a:lnTo>
                  <a:cubicBezTo>
                    <a:pt x="7068" y="48146"/>
                    <a:pt x="7369" y="47870"/>
                    <a:pt x="7645" y="47745"/>
                  </a:cubicBezTo>
                  <a:lnTo>
                    <a:pt x="7645" y="47745"/>
                  </a:lnTo>
                  <a:cubicBezTo>
                    <a:pt x="8246" y="47419"/>
                    <a:pt x="8672" y="47043"/>
                    <a:pt x="9023" y="46442"/>
                  </a:cubicBezTo>
                  <a:lnTo>
                    <a:pt x="9023" y="46442"/>
                  </a:lnTo>
                  <a:cubicBezTo>
                    <a:pt x="9399" y="45765"/>
                    <a:pt x="9750" y="44988"/>
                    <a:pt x="10201" y="44387"/>
                  </a:cubicBezTo>
                  <a:lnTo>
                    <a:pt x="10201" y="44387"/>
                  </a:lnTo>
                  <a:cubicBezTo>
                    <a:pt x="10702" y="43710"/>
                    <a:pt x="11354" y="43159"/>
                    <a:pt x="12031" y="42707"/>
                  </a:cubicBezTo>
                  <a:lnTo>
                    <a:pt x="12031" y="42707"/>
                  </a:lnTo>
                  <a:cubicBezTo>
                    <a:pt x="12407" y="42457"/>
                    <a:pt x="12808" y="42156"/>
                    <a:pt x="13134" y="41855"/>
                  </a:cubicBezTo>
                  <a:lnTo>
                    <a:pt x="13134" y="41855"/>
                  </a:lnTo>
                  <a:cubicBezTo>
                    <a:pt x="13434" y="41605"/>
                    <a:pt x="13610" y="41254"/>
                    <a:pt x="13911" y="40978"/>
                  </a:cubicBezTo>
                  <a:lnTo>
                    <a:pt x="13911" y="40978"/>
                  </a:lnTo>
                  <a:cubicBezTo>
                    <a:pt x="14186" y="40702"/>
                    <a:pt x="14512" y="40477"/>
                    <a:pt x="14813" y="40226"/>
                  </a:cubicBezTo>
                  <a:lnTo>
                    <a:pt x="14813" y="40226"/>
                  </a:lnTo>
                  <a:cubicBezTo>
                    <a:pt x="14888" y="40151"/>
                    <a:pt x="14963" y="40076"/>
                    <a:pt x="15038" y="40001"/>
                  </a:cubicBezTo>
                  <a:lnTo>
                    <a:pt x="15038" y="40001"/>
                  </a:lnTo>
                  <a:cubicBezTo>
                    <a:pt x="15640" y="39750"/>
                    <a:pt x="16266" y="39499"/>
                    <a:pt x="16868" y="39249"/>
                  </a:cubicBezTo>
                  <a:lnTo>
                    <a:pt x="16868" y="39249"/>
                  </a:lnTo>
                  <a:cubicBezTo>
                    <a:pt x="17620" y="38923"/>
                    <a:pt x="19048" y="38296"/>
                    <a:pt x="19575" y="37695"/>
                  </a:cubicBezTo>
                  <a:lnTo>
                    <a:pt x="19575" y="37695"/>
                  </a:lnTo>
                  <a:cubicBezTo>
                    <a:pt x="20051" y="37118"/>
                    <a:pt x="20176" y="36893"/>
                    <a:pt x="20677" y="36342"/>
                  </a:cubicBezTo>
                  <a:lnTo>
                    <a:pt x="20677" y="36342"/>
                  </a:lnTo>
                  <a:cubicBezTo>
                    <a:pt x="21078" y="36191"/>
                    <a:pt x="21078" y="36166"/>
                    <a:pt x="21429" y="36492"/>
                  </a:cubicBezTo>
                  <a:lnTo>
                    <a:pt x="21429" y="36492"/>
                  </a:lnTo>
                  <a:cubicBezTo>
                    <a:pt x="21655" y="36692"/>
                    <a:pt x="21780" y="36993"/>
                    <a:pt x="21956" y="37244"/>
                  </a:cubicBezTo>
                  <a:lnTo>
                    <a:pt x="21956" y="37244"/>
                  </a:lnTo>
                  <a:cubicBezTo>
                    <a:pt x="22106" y="37469"/>
                    <a:pt x="22281" y="37745"/>
                    <a:pt x="22482" y="37971"/>
                  </a:cubicBezTo>
                  <a:lnTo>
                    <a:pt x="22482" y="37971"/>
                  </a:lnTo>
                  <a:cubicBezTo>
                    <a:pt x="22657" y="38146"/>
                    <a:pt x="22908" y="38221"/>
                    <a:pt x="23083" y="38372"/>
                  </a:cubicBezTo>
                  <a:lnTo>
                    <a:pt x="23083" y="38372"/>
                  </a:lnTo>
                  <a:cubicBezTo>
                    <a:pt x="23459" y="38748"/>
                    <a:pt x="23785" y="39174"/>
                    <a:pt x="24186" y="39524"/>
                  </a:cubicBezTo>
                  <a:lnTo>
                    <a:pt x="24186" y="39524"/>
                  </a:lnTo>
                  <a:cubicBezTo>
                    <a:pt x="24763" y="40001"/>
                    <a:pt x="25364" y="40477"/>
                    <a:pt x="25941" y="40928"/>
                  </a:cubicBezTo>
                  <a:lnTo>
                    <a:pt x="25941" y="40928"/>
                  </a:lnTo>
                  <a:cubicBezTo>
                    <a:pt x="27144" y="41905"/>
                    <a:pt x="28572" y="42632"/>
                    <a:pt x="29725" y="43685"/>
                  </a:cubicBezTo>
                  <a:lnTo>
                    <a:pt x="29725" y="43685"/>
                  </a:lnTo>
                  <a:cubicBezTo>
                    <a:pt x="30502" y="44387"/>
                    <a:pt x="31279" y="45013"/>
                    <a:pt x="31931" y="45790"/>
                  </a:cubicBezTo>
                  <a:lnTo>
                    <a:pt x="31931" y="45790"/>
                  </a:lnTo>
                  <a:cubicBezTo>
                    <a:pt x="31931" y="45890"/>
                    <a:pt x="31981" y="45991"/>
                    <a:pt x="32056" y="46066"/>
                  </a:cubicBezTo>
                  <a:lnTo>
                    <a:pt x="32056" y="46066"/>
                  </a:lnTo>
                  <a:cubicBezTo>
                    <a:pt x="31906" y="46542"/>
                    <a:pt x="31705" y="47018"/>
                    <a:pt x="31780" y="47570"/>
                  </a:cubicBezTo>
                  <a:lnTo>
                    <a:pt x="31780" y="47570"/>
                  </a:lnTo>
                  <a:cubicBezTo>
                    <a:pt x="31931" y="48522"/>
                    <a:pt x="32206" y="49550"/>
                    <a:pt x="32231" y="50527"/>
                  </a:cubicBezTo>
                  <a:lnTo>
                    <a:pt x="32231" y="50527"/>
                  </a:lnTo>
                  <a:cubicBezTo>
                    <a:pt x="32256" y="51003"/>
                    <a:pt x="32156" y="51479"/>
                    <a:pt x="32206" y="51981"/>
                  </a:cubicBezTo>
                  <a:lnTo>
                    <a:pt x="32206" y="51981"/>
                  </a:lnTo>
                  <a:cubicBezTo>
                    <a:pt x="32231" y="52407"/>
                    <a:pt x="32357" y="52833"/>
                    <a:pt x="32457" y="53234"/>
                  </a:cubicBezTo>
                  <a:lnTo>
                    <a:pt x="32457" y="53234"/>
                  </a:lnTo>
                  <a:cubicBezTo>
                    <a:pt x="32708" y="54211"/>
                    <a:pt x="33134" y="55114"/>
                    <a:pt x="33409" y="56091"/>
                  </a:cubicBezTo>
                  <a:lnTo>
                    <a:pt x="33409" y="56091"/>
                  </a:lnTo>
                  <a:cubicBezTo>
                    <a:pt x="33635" y="56968"/>
                    <a:pt x="33635" y="57870"/>
                    <a:pt x="33860" y="58748"/>
                  </a:cubicBezTo>
                  <a:lnTo>
                    <a:pt x="33860" y="58748"/>
                  </a:lnTo>
                  <a:cubicBezTo>
                    <a:pt x="34061" y="59500"/>
                    <a:pt x="34236" y="60402"/>
                    <a:pt x="33886" y="61154"/>
                  </a:cubicBezTo>
                  <a:lnTo>
                    <a:pt x="33886" y="61154"/>
                  </a:lnTo>
                  <a:cubicBezTo>
                    <a:pt x="33710" y="61580"/>
                    <a:pt x="33334" y="61881"/>
                    <a:pt x="33084" y="62256"/>
                  </a:cubicBezTo>
                  <a:lnTo>
                    <a:pt x="33084" y="62256"/>
                  </a:lnTo>
                  <a:cubicBezTo>
                    <a:pt x="32833" y="62582"/>
                    <a:pt x="32708" y="62958"/>
                    <a:pt x="32507" y="63334"/>
                  </a:cubicBezTo>
                  <a:lnTo>
                    <a:pt x="32507" y="63334"/>
                  </a:lnTo>
                  <a:cubicBezTo>
                    <a:pt x="32106" y="64086"/>
                    <a:pt x="31705" y="64863"/>
                    <a:pt x="31179" y="65565"/>
                  </a:cubicBezTo>
                  <a:lnTo>
                    <a:pt x="31179" y="65565"/>
                  </a:lnTo>
                  <a:cubicBezTo>
                    <a:pt x="30602" y="66342"/>
                    <a:pt x="29926" y="67069"/>
                    <a:pt x="29449" y="67921"/>
                  </a:cubicBezTo>
                  <a:lnTo>
                    <a:pt x="29449" y="67921"/>
                  </a:lnTo>
                  <a:cubicBezTo>
                    <a:pt x="29023" y="68673"/>
                    <a:pt x="28597" y="69374"/>
                    <a:pt x="28046" y="70076"/>
                  </a:cubicBezTo>
                  <a:lnTo>
                    <a:pt x="28046" y="70076"/>
                  </a:lnTo>
                  <a:cubicBezTo>
                    <a:pt x="27545" y="70678"/>
                    <a:pt x="26968" y="71254"/>
                    <a:pt x="26667" y="72006"/>
                  </a:cubicBezTo>
                  <a:lnTo>
                    <a:pt x="26667" y="72006"/>
                  </a:lnTo>
                  <a:cubicBezTo>
                    <a:pt x="26517" y="72407"/>
                    <a:pt x="26367" y="72833"/>
                    <a:pt x="26241" y="73234"/>
                  </a:cubicBezTo>
                  <a:lnTo>
                    <a:pt x="26241" y="73234"/>
                  </a:lnTo>
                  <a:cubicBezTo>
                    <a:pt x="25865" y="74362"/>
                    <a:pt x="25891" y="75991"/>
                    <a:pt x="26693" y="76918"/>
                  </a:cubicBezTo>
                  <a:lnTo>
                    <a:pt x="26693" y="76918"/>
                  </a:lnTo>
                  <a:cubicBezTo>
                    <a:pt x="27018" y="77319"/>
                    <a:pt x="27244" y="77645"/>
                    <a:pt x="27469" y="78121"/>
                  </a:cubicBezTo>
                  <a:lnTo>
                    <a:pt x="27469" y="78121"/>
                  </a:lnTo>
                  <a:cubicBezTo>
                    <a:pt x="27595" y="78372"/>
                    <a:pt x="27745" y="78572"/>
                    <a:pt x="27921" y="78773"/>
                  </a:cubicBezTo>
                  <a:lnTo>
                    <a:pt x="27921" y="78773"/>
                  </a:lnTo>
                  <a:cubicBezTo>
                    <a:pt x="28547" y="79450"/>
                    <a:pt x="29048" y="80226"/>
                    <a:pt x="29600" y="80953"/>
                  </a:cubicBezTo>
                  <a:lnTo>
                    <a:pt x="29600" y="80953"/>
                  </a:lnTo>
                  <a:cubicBezTo>
                    <a:pt x="29800" y="81229"/>
                    <a:pt x="30001" y="81505"/>
                    <a:pt x="30201" y="81805"/>
                  </a:cubicBezTo>
                  <a:lnTo>
                    <a:pt x="30201" y="81805"/>
                  </a:lnTo>
                  <a:cubicBezTo>
                    <a:pt x="30201" y="81805"/>
                    <a:pt x="30201" y="81830"/>
                    <a:pt x="30201" y="81830"/>
                  </a:cubicBezTo>
                  <a:lnTo>
                    <a:pt x="30201" y="81830"/>
                  </a:lnTo>
                  <a:cubicBezTo>
                    <a:pt x="30201" y="82031"/>
                    <a:pt x="30277" y="82231"/>
                    <a:pt x="30327" y="82432"/>
                  </a:cubicBezTo>
                  <a:lnTo>
                    <a:pt x="30327" y="82432"/>
                  </a:lnTo>
                  <a:cubicBezTo>
                    <a:pt x="30402" y="82883"/>
                    <a:pt x="30552" y="83334"/>
                    <a:pt x="30602" y="83785"/>
                  </a:cubicBezTo>
                  <a:lnTo>
                    <a:pt x="30602" y="83785"/>
                  </a:lnTo>
                  <a:cubicBezTo>
                    <a:pt x="30652" y="84237"/>
                    <a:pt x="30602" y="84688"/>
                    <a:pt x="30577" y="85139"/>
                  </a:cubicBezTo>
                  <a:lnTo>
                    <a:pt x="30577" y="85139"/>
                  </a:lnTo>
                  <a:cubicBezTo>
                    <a:pt x="30552" y="85364"/>
                    <a:pt x="30602" y="85590"/>
                    <a:pt x="30577" y="85790"/>
                  </a:cubicBezTo>
                  <a:lnTo>
                    <a:pt x="30577" y="85790"/>
                  </a:lnTo>
                  <a:cubicBezTo>
                    <a:pt x="30552" y="86016"/>
                    <a:pt x="30427" y="86242"/>
                    <a:pt x="30352" y="86467"/>
                  </a:cubicBezTo>
                  <a:lnTo>
                    <a:pt x="30352" y="86467"/>
                  </a:lnTo>
                  <a:cubicBezTo>
                    <a:pt x="30302" y="86617"/>
                    <a:pt x="30502" y="86768"/>
                    <a:pt x="30577" y="86617"/>
                  </a:cubicBezTo>
                  <a:lnTo>
                    <a:pt x="30577" y="86617"/>
                  </a:lnTo>
                  <a:cubicBezTo>
                    <a:pt x="30703" y="86392"/>
                    <a:pt x="30828" y="86166"/>
                    <a:pt x="30903" y="85941"/>
                  </a:cubicBezTo>
                  <a:lnTo>
                    <a:pt x="30903" y="85941"/>
                  </a:lnTo>
                  <a:cubicBezTo>
                    <a:pt x="30978" y="85715"/>
                    <a:pt x="30953" y="85490"/>
                    <a:pt x="31003" y="85264"/>
                  </a:cubicBezTo>
                  <a:lnTo>
                    <a:pt x="31003" y="85264"/>
                  </a:lnTo>
                  <a:cubicBezTo>
                    <a:pt x="31079" y="84813"/>
                    <a:pt x="31104" y="84337"/>
                    <a:pt x="31079" y="83886"/>
                  </a:cubicBezTo>
                  <a:lnTo>
                    <a:pt x="31079" y="83886"/>
                  </a:lnTo>
                  <a:cubicBezTo>
                    <a:pt x="31079" y="83660"/>
                    <a:pt x="31028" y="83460"/>
                    <a:pt x="30978" y="83234"/>
                  </a:cubicBezTo>
                  <a:lnTo>
                    <a:pt x="30978" y="83234"/>
                  </a:lnTo>
                  <a:cubicBezTo>
                    <a:pt x="31028" y="83359"/>
                    <a:pt x="31053" y="83485"/>
                    <a:pt x="31104" y="83585"/>
                  </a:cubicBezTo>
                  <a:lnTo>
                    <a:pt x="31104" y="83585"/>
                  </a:lnTo>
                  <a:cubicBezTo>
                    <a:pt x="31104" y="83610"/>
                    <a:pt x="31079" y="83610"/>
                    <a:pt x="31079" y="83635"/>
                  </a:cubicBezTo>
                  <a:lnTo>
                    <a:pt x="31079" y="83635"/>
                  </a:lnTo>
                  <a:cubicBezTo>
                    <a:pt x="31104" y="83836"/>
                    <a:pt x="31129" y="84011"/>
                    <a:pt x="31129" y="84211"/>
                  </a:cubicBezTo>
                  <a:lnTo>
                    <a:pt x="31129" y="84211"/>
                  </a:lnTo>
                  <a:cubicBezTo>
                    <a:pt x="31129" y="84412"/>
                    <a:pt x="31154" y="84638"/>
                    <a:pt x="31179" y="84863"/>
                  </a:cubicBezTo>
                  <a:lnTo>
                    <a:pt x="31179" y="84863"/>
                  </a:lnTo>
                  <a:cubicBezTo>
                    <a:pt x="31254" y="85289"/>
                    <a:pt x="31254" y="85740"/>
                    <a:pt x="31229" y="86191"/>
                  </a:cubicBezTo>
                  <a:lnTo>
                    <a:pt x="31229" y="86191"/>
                  </a:lnTo>
                  <a:cubicBezTo>
                    <a:pt x="31229" y="86417"/>
                    <a:pt x="31204" y="86617"/>
                    <a:pt x="31204" y="86818"/>
                  </a:cubicBezTo>
                  <a:lnTo>
                    <a:pt x="31204" y="86818"/>
                  </a:lnTo>
                  <a:cubicBezTo>
                    <a:pt x="31204" y="87069"/>
                    <a:pt x="31229" y="87319"/>
                    <a:pt x="31254" y="87545"/>
                  </a:cubicBezTo>
                  <a:lnTo>
                    <a:pt x="31254" y="87545"/>
                  </a:lnTo>
                  <a:cubicBezTo>
                    <a:pt x="31254" y="87745"/>
                    <a:pt x="31279" y="87946"/>
                    <a:pt x="31304" y="88146"/>
                  </a:cubicBezTo>
                  <a:lnTo>
                    <a:pt x="31304" y="88146"/>
                  </a:lnTo>
                  <a:cubicBezTo>
                    <a:pt x="31304" y="88247"/>
                    <a:pt x="31304" y="88372"/>
                    <a:pt x="31379" y="88472"/>
                  </a:cubicBezTo>
                  <a:lnTo>
                    <a:pt x="31379" y="88472"/>
                  </a:lnTo>
                  <a:cubicBezTo>
                    <a:pt x="31379" y="88497"/>
                    <a:pt x="31429" y="88497"/>
                    <a:pt x="31454" y="88497"/>
                  </a:cubicBezTo>
                  <a:lnTo>
                    <a:pt x="31454" y="88497"/>
                  </a:lnTo>
                  <a:cubicBezTo>
                    <a:pt x="31580" y="88397"/>
                    <a:pt x="31630" y="88297"/>
                    <a:pt x="31730" y="88171"/>
                  </a:cubicBezTo>
                  <a:lnTo>
                    <a:pt x="31730" y="88171"/>
                  </a:lnTo>
                  <a:cubicBezTo>
                    <a:pt x="31730" y="88146"/>
                    <a:pt x="31705" y="88071"/>
                    <a:pt x="31655" y="88121"/>
                  </a:cubicBezTo>
                  <a:lnTo>
                    <a:pt x="31655" y="88121"/>
                  </a:lnTo>
                  <a:cubicBezTo>
                    <a:pt x="31630" y="88171"/>
                    <a:pt x="31505" y="88372"/>
                    <a:pt x="31429" y="88297"/>
                  </a:cubicBezTo>
                  <a:lnTo>
                    <a:pt x="31429" y="88297"/>
                  </a:lnTo>
                  <a:cubicBezTo>
                    <a:pt x="31404" y="88272"/>
                    <a:pt x="31480" y="88096"/>
                    <a:pt x="31480" y="88071"/>
                  </a:cubicBezTo>
                  <a:lnTo>
                    <a:pt x="31480" y="88071"/>
                  </a:lnTo>
                  <a:cubicBezTo>
                    <a:pt x="31505" y="87846"/>
                    <a:pt x="31530" y="87620"/>
                    <a:pt x="31530" y="87419"/>
                  </a:cubicBezTo>
                  <a:lnTo>
                    <a:pt x="31530" y="87419"/>
                  </a:lnTo>
                  <a:cubicBezTo>
                    <a:pt x="31555" y="87169"/>
                    <a:pt x="31555" y="86943"/>
                    <a:pt x="31580" y="86718"/>
                  </a:cubicBezTo>
                  <a:lnTo>
                    <a:pt x="31580" y="86718"/>
                  </a:lnTo>
                  <a:cubicBezTo>
                    <a:pt x="31605" y="86542"/>
                    <a:pt x="31655" y="86367"/>
                    <a:pt x="31680" y="86191"/>
                  </a:cubicBezTo>
                  <a:lnTo>
                    <a:pt x="31680" y="86191"/>
                  </a:lnTo>
                  <a:cubicBezTo>
                    <a:pt x="31780" y="86467"/>
                    <a:pt x="31906" y="86693"/>
                    <a:pt x="31981" y="86993"/>
                  </a:cubicBezTo>
                  <a:lnTo>
                    <a:pt x="31981" y="86993"/>
                  </a:lnTo>
                  <a:cubicBezTo>
                    <a:pt x="32056" y="87369"/>
                    <a:pt x="32131" y="87770"/>
                    <a:pt x="32231" y="88146"/>
                  </a:cubicBezTo>
                  <a:lnTo>
                    <a:pt x="32231" y="88146"/>
                  </a:lnTo>
                  <a:cubicBezTo>
                    <a:pt x="32332" y="88497"/>
                    <a:pt x="32507" y="88823"/>
                    <a:pt x="32632" y="89174"/>
                  </a:cubicBezTo>
                  <a:lnTo>
                    <a:pt x="32632" y="89174"/>
                  </a:lnTo>
                  <a:cubicBezTo>
                    <a:pt x="32783" y="89675"/>
                    <a:pt x="32657" y="90126"/>
                    <a:pt x="32507" y="90628"/>
                  </a:cubicBezTo>
                  <a:lnTo>
                    <a:pt x="32507" y="90628"/>
                  </a:lnTo>
                  <a:cubicBezTo>
                    <a:pt x="32432" y="90803"/>
                    <a:pt x="32557" y="91054"/>
                    <a:pt x="32783" y="90978"/>
                  </a:cubicBezTo>
                  <a:lnTo>
                    <a:pt x="32783" y="90978"/>
                  </a:lnTo>
                  <a:cubicBezTo>
                    <a:pt x="33510" y="90778"/>
                    <a:pt x="34136" y="90377"/>
                    <a:pt x="34838" y="90101"/>
                  </a:cubicBezTo>
                  <a:lnTo>
                    <a:pt x="34838" y="90101"/>
                  </a:lnTo>
                  <a:cubicBezTo>
                    <a:pt x="35414" y="89851"/>
                    <a:pt x="36041" y="89901"/>
                    <a:pt x="36642" y="89800"/>
                  </a:cubicBezTo>
                  <a:lnTo>
                    <a:pt x="36642" y="89800"/>
                  </a:lnTo>
                  <a:cubicBezTo>
                    <a:pt x="37194" y="89700"/>
                    <a:pt x="37720" y="89425"/>
                    <a:pt x="38246" y="89249"/>
                  </a:cubicBezTo>
                  <a:lnTo>
                    <a:pt x="38246" y="89249"/>
                  </a:lnTo>
                  <a:cubicBezTo>
                    <a:pt x="38748" y="89074"/>
                    <a:pt x="39274" y="88898"/>
                    <a:pt x="39725" y="88648"/>
                  </a:cubicBezTo>
                  <a:lnTo>
                    <a:pt x="39725" y="88648"/>
                  </a:lnTo>
                  <a:cubicBezTo>
                    <a:pt x="40051" y="88472"/>
                    <a:pt x="40577" y="88146"/>
                    <a:pt x="40653" y="87745"/>
                  </a:cubicBezTo>
                  <a:lnTo>
                    <a:pt x="40653" y="87745"/>
                  </a:lnTo>
                  <a:cubicBezTo>
                    <a:pt x="40703" y="87419"/>
                    <a:pt x="40402" y="87144"/>
                    <a:pt x="40226" y="86918"/>
                  </a:cubicBezTo>
                  <a:lnTo>
                    <a:pt x="40226" y="86918"/>
                  </a:lnTo>
                  <a:cubicBezTo>
                    <a:pt x="39550" y="86091"/>
                    <a:pt x="38673" y="85490"/>
                    <a:pt x="37871" y="84813"/>
                  </a:cubicBezTo>
                  <a:lnTo>
                    <a:pt x="37871" y="84813"/>
                  </a:lnTo>
                  <a:cubicBezTo>
                    <a:pt x="38246" y="84963"/>
                    <a:pt x="38622" y="85064"/>
                    <a:pt x="38973" y="85264"/>
                  </a:cubicBezTo>
                  <a:lnTo>
                    <a:pt x="38973" y="85264"/>
                  </a:lnTo>
                  <a:cubicBezTo>
                    <a:pt x="38998" y="85264"/>
                    <a:pt x="38998" y="85239"/>
                    <a:pt x="38973" y="85214"/>
                  </a:cubicBezTo>
                  <a:lnTo>
                    <a:pt x="38973" y="85214"/>
                  </a:lnTo>
                  <a:cubicBezTo>
                    <a:pt x="38798" y="85089"/>
                    <a:pt x="38622" y="84988"/>
                    <a:pt x="38422" y="84888"/>
                  </a:cubicBezTo>
                  <a:lnTo>
                    <a:pt x="38422" y="84888"/>
                  </a:lnTo>
                  <a:cubicBezTo>
                    <a:pt x="38246" y="84813"/>
                    <a:pt x="38071" y="84763"/>
                    <a:pt x="37921" y="84663"/>
                  </a:cubicBezTo>
                  <a:lnTo>
                    <a:pt x="37921" y="84663"/>
                  </a:lnTo>
                  <a:cubicBezTo>
                    <a:pt x="37770" y="84562"/>
                    <a:pt x="37595" y="84487"/>
                    <a:pt x="37444" y="84387"/>
                  </a:cubicBezTo>
                  <a:lnTo>
                    <a:pt x="37444" y="84387"/>
                  </a:lnTo>
                  <a:cubicBezTo>
                    <a:pt x="37244" y="84136"/>
                    <a:pt x="37043" y="83836"/>
                    <a:pt x="36843" y="83560"/>
                  </a:cubicBezTo>
                  <a:lnTo>
                    <a:pt x="36843" y="83560"/>
                  </a:lnTo>
                  <a:cubicBezTo>
                    <a:pt x="36893" y="83585"/>
                    <a:pt x="36943" y="83610"/>
                    <a:pt x="36993" y="83610"/>
                  </a:cubicBezTo>
                  <a:lnTo>
                    <a:pt x="36993" y="83610"/>
                  </a:lnTo>
                  <a:cubicBezTo>
                    <a:pt x="37194" y="83660"/>
                    <a:pt x="37319" y="83810"/>
                    <a:pt x="37520" y="83861"/>
                  </a:cubicBezTo>
                  <a:lnTo>
                    <a:pt x="37520" y="83861"/>
                  </a:lnTo>
                  <a:cubicBezTo>
                    <a:pt x="37720" y="83911"/>
                    <a:pt x="37921" y="83936"/>
                    <a:pt x="38146" y="83961"/>
                  </a:cubicBezTo>
                  <a:lnTo>
                    <a:pt x="38146" y="83961"/>
                  </a:lnTo>
                  <a:cubicBezTo>
                    <a:pt x="38322" y="83986"/>
                    <a:pt x="38472" y="84061"/>
                    <a:pt x="38673" y="84061"/>
                  </a:cubicBezTo>
                  <a:lnTo>
                    <a:pt x="38673" y="84061"/>
                  </a:lnTo>
                  <a:cubicBezTo>
                    <a:pt x="38748" y="84061"/>
                    <a:pt x="38723" y="83961"/>
                    <a:pt x="38673" y="83961"/>
                  </a:cubicBezTo>
                  <a:lnTo>
                    <a:pt x="38673" y="83961"/>
                  </a:lnTo>
                  <a:cubicBezTo>
                    <a:pt x="38472" y="83911"/>
                    <a:pt x="38322" y="83760"/>
                    <a:pt x="38121" y="83685"/>
                  </a:cubicBezTo>
                  <a:lnTo>
                    <a:pt x="38121" y="83685"/>
                  </a:lnTo>
                  <a:cubicBezTo>
                    <a:pt x="37946" y="83635"/>
                    <a:pt x="37695" y="83560"/>
                    <a:pt x="37545" y="83435"/>
                  </a:cubicBezTo>
                  <a:lnTo>
                    <a:pt x="37545" y="83435"/>
                  </a:lnTo>
                  <a:cubicBezTo>
                    <a:pt x="37394" y="83309"/>
                    <a:pt x="37294" y="83209"/>
                    <a:pt x="37094" y="83134"/>
                  </a:cubicBezTo>
                  <a:lnTo>
                    <a:pt x="37094" y="83134"/>
                  </a:lnTo>
                  <a:cubicBezTo>
                    <a:pt x="36893" y="83084"/>
                    <a:pt x="36718" y="83008"/>
                    <a:pt x="36542" y="82908"/>
                  </a:cubicBezTo>
                  <a:lnTo>
                    <a:pt x="36542" y="82908"/>
                  </a:lnTo>
                  <a:cubicBezTo>
                    <a:pt x="36367" y="82808"/>
                    <a:pt x="36241" y="82683"/>
                    <a:pt x="36091" y="82557"/>
                  </a:cubicBezTo>
                  <a:lnTo>
                    <a:pt x="36091" y="82557"/>
                  </a:lnTo>
                  <a:cubicBezTo>
                    <a:pt x="36066" y="82457"/>
                    <a:pt x="36041" y="82357"/>
                    <a:pt x="36016" y="82282"/>
                  </a:cubicBezTo>
                  <a:lnTo>
                    <a:pt x="36016" y="82282"/>
                  </a:lnTo>
                  <a:cubicBezTo>
                    <a:pt x="35991" y="82257"/>
                    <a:pt x="35991" y="82257"/>
                    <a:pt x="35991" y="82231"/>
                  </a:cubicBezTo>
                  <a:lnTo>
                    <a:pt x="35991" y="82231"/>
                  </a:lnTo>
                  <a:cubicBezTo>
                    <a:pt x="36617" y="82582"/>
                    <a:pt x="37319" y="82858"/>
                    <a:pt x="38071" y="82808"/>
                  </a:cubicBezTo>
                  <a:lnTo>
                    <a:pt x="38071" y="82808"/>
                  </a:lnTo>
                  <a:cubicBezTo>
                    <a:pt x="38196" y="82808"/>
                    <a:pt x="38146" y="82607"/>
                    <a:pt x="38046" y="82607"/>
                  </a:cubicBezTo>
                  <a:lnTo>
                    <a:pt x="38046" y="82607"/>
                  </a:lnTo>
                  <a:cubicBezTo>
                    <a:pt x="37670" y="82557"/>
                    <a:pt x="37319" y="82407"/>
                    <a:pt x="36993" y="82231"/>
                  </a:cubicBezTo>
                  <a:lnTo>
                    <a:pt x="36993" y="82231"/>
                  </a:lnTo>
                  <a:cubicBezTo>
                    <a:pt x="36693" y="82081"/>
                    <a:pt x="36392" y="81906"/>
                    <a:pt x="36091" y="81730"/>
                  </a:cubicBezTo>
                  <a:lnTo>
                    <a:pt x="36091" y="81730"/>
                  </a:lnTo>
                  <a:cubicBezTo>
                    <a:pt x="35941" y="81655"/>
                    <a:pt x="35790" y="81555"/>
                    <a:pt x="35640" y="81455"/>
                  </a:cubicBezTo>
                  <a:lnTo>
                    <a:pt x="35640" y="81455"/>
                  </a:lnTo>
                  <a:cubicBezTo>
                    <a:pt x="35515" y="81354"/>
                    <a:pt x="35389" y="81254"/>
                    <a:pt x="35239" y="81179"/>
                  </a:cubicBezTo>
                  <a:lnTo>
                    <a:pt x="35239" y="81179"/>
                  </a:lnTo>
                  <a:cubicBezTo>
                    <a:pt x="35189" y="81154"/>
                    <a:pt x="35139" y="81129"/>
                    <a:pt x="35114" y="81129"/>
                  </a:cubicBezTo>
                  <a:lnTo>
                    <a:pt x="35114" y="81129"/>
                  </a:lnTo>
                  <a:cubicBezTo>
                    <a:pt x="34813" y="80728"/>
                    <a:pt x="34763" y="80402"/>
                    <a:pt x="34662" y="79901"/>
                  </a:cubicBezTo>
                  <a:lnTo>
                    <a:pt x="34662" y="79901"/>
                  </a:lnTo>
                  <a:cubicBezTo>
                    <a:pt x="34537" y="79099"/>
                    <a:pt x="33986" y="78322"/>
                    <a:pt x="33510" y="77695"/>
                  </a:cubicBezTo>
                  <a:lnTo>
                    <a:pt x="33510" y="77695"/>
                  </a:lnTo>
                  <a:cubicBezTo>
                    <a:pt x="32708" y="76592"/>
                    <a:pt x="31630" y="75590"/>
                    <a:pt x="31680" y="74136"/>
                  </a:cubicBezTo>
                  <a:lnTo>
                    <a:pt x="31680" y="74136"/>
                  </a:lnTo>
                  <a:cubicBezTo>
                    <a:pt x="31680" y="73334"/>
                    <a:pt x="32106" y="72833"/>
                    <a:pt x="32657" y="72282"/>
                  </a:cubicBezTo>
                  <a:lnTo>
                    <a:pt x="32657" y="72282"/>
                  </a:lnTo>
                  <a:cubicBezTo>
                    <a:pt x="33033" y="71855"/>
                    <a:pt x="33359" y="71429"/>
                    <a:pt x="33810" y="71079"/>
                  </a:cubicBezTo>
                  <a:lnTo>
                    <a:pt x="33810" y="71079"/>
                  </a:lnTo>
                  <a:cubicBezTo>
                    <a:pt x="34738" y="70327"/>
                    <a:pt x="35139" y="69349"/>
                    <a:pt x="35765" y="68372"/>
                  </a:cubicBezTo>
                  <a:lnTo>
                    <a:pt x="35765" y="68372"/>
                  </a:lnTo>
                  <a:cubicBezTo>
                    <a:pt x="36367" y="67495"/>
                    <a:pt x="37269" y="66918"/>
                    <a:pt x="37795" y="65941"/>
                  </a:cubicBezTo>
                  <a:lnTo>
                    <a:pt x="37795" y="65941"/>
                  </a:lnTo>
                  <a:cubicBezTo>
                    <a:pt x="37996" y="65565"/>
                    <a:pt x="38146" y="65264"/>
                    <a:pt x="38522" y="65038"/>
                  </a:cubicBezTo>
                  <a:lnTo>
                    <a:pt x="38522" y="65038"/>
                  </a:lnTo>
                  <a:cubicBezTo>
                    <a:pt x="38698" y="64938"/>
                    <a:pt x="38848" y="64838"/>
                    <a:pt x="38998" y="64713"/>
                  </a:cubicBezTo>
                  <a:lnTo>
                    <a:pt x="38998" y="64713"/>
                  </a:lnTo>
                  <a:cubicBezTo>
                    <a:pt x="39424" y="64312"/>
                    <a:pt x="39775" y="63785"/>
                    <a:pt x="40201" y="63359"/>
                  </a:cubicBezTo>
                  <a:lnTo>
                    <a:pt x="40201" y="63359"/>
                  </a:lnTo>
                  <a:cubicBezTo>
                    <a:pt x="40778" y="62808"/>
                    <a:pt x="41329" y="62231"/>
                    <a:pt x="41805" y="61580"/>
                  </a:cubicBezTo>
                  <a:lnTo>
                    <a:pt x="41805" y="61580"/>
                  </a:lnTo>
                  <a:cubicBezTo>
                    <a:pt x="41856" y="62106"/>
                    <a:pt x="41881" y="62607"/>
                    <a:pt x="41956" y="63109"/>
                  </a:cubicBezTo>
                  <a:lnTo>
                    <a:pt x="41956" y="63109"/>
                  </a:lnTo>
                  <a:cubicBezTo>
                    <a:pt x="42056" y="63760"/>
                    <a:pt x="42131" y="64462"/>
                    <a:pt x="42257" y="65114"/>
                  </a:cubicBezTo>
                  <a:lnTo>
                    <a:pt x="42257" y="65114"/>
                  </a:lnTo>
                  <a:cubicBezTo>
                    <a:pt x="42357" y="65715"/>
                    <a:pt x="42382" y="66317"/>
                    <a:pt x="42557" y="66893"/>
                  </a:cubicBezTo>
                  <a:lnTo>
                    <a:pt x="42557" y="66893"/>
                  </a:lnTo>
                  <a:cubicBezTo>
                    <a:pt x="42783" y="67545"/>
                    <a:pt x="43184" y="68096"/>
                    <a:pt x="43485" y="68698"/>
                  </a:cubicBezTo>
                  <a:lnTo>
                    <a:pt x="43485" y="68698"/>
                  </a:lnTo>
                  <a:cubicBezTo>
                    <a:pt x="43810" y="69349"/>
                    <a:pt x="44061" y="69976"/>
                    <a:pt x="44211" y="70703"/>
                  </a:cubicBezTo>
                  <a:lnTo>
                    <a:pt x="44211" y="70703"/>
                  </a:lnTo>
                  <a:cubicBezTo>
                    <a:pt x="44287" y="71053"/>
                    <a:pt x="44437" y="71354"/>
                    <a:pt x="44487" y="71705"/>
                  </a:cubicBezTo>
                  <a:lnTo>
                    <a:pt x="44487" y="71705"/>
                  </a:lnTo>
                  <a:cubicBezTo>
                    <a:pt x="44562" y="72056"/>
                    <a:pt x="44612" y="72382"/>
                    <a:pt x="44637" y="72733"/>
                  </a:cubicBezTo>
                  <a:lnTo>
                    <a:pt x="44637" y="72733"/>
                  </a:lnTo>
                  <a:cubicBezTo>
                    <a:pt x="44713" y="73384"/>
                    <a:pt x="44637" y="74086"/>
                    <a:pt x="44738" y="74738"/>
                  </a:cubicBezTo>
                  <a:lnTo>
                    <a:pt x="44738" y="74738"/>
                  </a:lnTo>
                  <a:cubicBezTo>
                    <a:pt x="44813" y="75139"/>
                    <a:pt x="45013" y="75490"/>
                    <a:pt x="45139" y="75866"/>
                  </a:cubicBezTo>
                  <a:lnTo>
                    <a:pt x="45139" y="75866"/>
                  </a:lnTo>
                  <a:cubicBezTo>
                    <a:pt x="45314" y="76442"/>
                    <a:pt x="45515" y="77043"/>
                    <a:pt x="45665" y="77620"/>
                  </a:cubicBezTo>
                  <a:lnTo>
                    <a:pt x="45665" y="77620"/>
                  </a:lnTo>
                  <a:cubicBezTo>
                    <a:pt x="45866" y="78422"/>
                    <a:pt x="45790" y="79249"/>
                    <a:pt x="45916" y="80051"/>
                  </a:cubicBezTo>
                  <a:lnTo>
                    <a:pt x="45916" y="80051"/>
                  </a:lnTo>
                  <a:cubicBezTo>
                    <a:pt x="46016" y="80627"/>
                    <a:pt x="46116" y="81229"/>
                    <a:pt x="46216" y="81830"/>
                  </a:cubicBezTo>
                  <a:lnTo>
                    <a:pt x="46216" y="81830"/>
                  </a:lnTo>
                  <a:cubicBezTo>
                    <a:pt x="46367" y="82482"/>
                    <a:pt x="46718" y="83008"/>
                    <a:pt x="46918" y="83635"/>
                  </a:cubicBezTo>
                  <a:lnTo>
                    <a:pt x="46918" y="83635"/>
                  </a:lnTo>
                  <a:cubicBezTo>
                    <a:pt x="47144" y="84287"/>
                    <a:pt x="47069" y="85064"/>
                    <a:pt x="47094" y="85740"/>
                  </a:cubicBezTo>
                  <a:lnTo>
                    <a:pt x="47094" y="85740"/>
                  </a:lnTo>
                  <a:cubicBezTo>
                    <a:pt x="47169" y="87094"/>
                    <a:pt x="47069" y="88422"/>
                    <a:pt x="46968" y="89800"/>
                  </a:cubicBezTo>
                  <a:lnTo>
                    <a:pt x="46968" y="89800"/>
                  </a:lnTo>
                  <a:cubicBezTo>
                    <a:pt x="46918" y="90502"/>
                    <a:pt x="46693" y="91179"/>
                    <a:pt x="46592" y="91906"/>
                  </a:cubicBezTo>
                  <a:lnTo>
                    <a:pt x="46592" y="91906"/>
                  </a:lnTo>
                  <a:cubicBezTo>
                    <a:pt x="46567" y="92206"/>
                    <a:pt x="46417" y="92758"/>
                    <a:pt x="46542" y="93084"/>
                  </a:cubicBezTo>
                  <a:lnTo>
                    <a:pt x="46542" y="93084"/>
                  </a:lnTo>
                  <a:cubicBezTo>
                    <a:pt x="46693" y="93485"/>
                    <a:pt x="47144" y="93460"/>
                    <a:pt x="47495" y="93485"/>
                  </a:cubicBezTo>
                  <a:lnTo>
                    <a:pt x="47495" y="93485"/>
                  </a:lnTo>
                  <a:cubicBezTo>
                    <a:pt x="48146" y="93535"/>
                    <a:pt x="48873" y="93485"/>
                    <a:pt x="49500" y="93635"/>
                  </a:cubicBezTo>
                  <a:lnTo>
                    <a:pt x="49500" y="93635"/>
                  </a:lnTo>
                  <a:cubicBezTo>
                    <a:pt x="50176" y="93811"/>
                    <a:pt x="50753" y="94212"/>
                    <a:pt x="51430" y="94337"/>
                  </a:cubicBezTo>
                  <a:lnTo>
                    <a:pt x="51430" y="94337"/>
                  </a:lnTo>
                  <a:cubicBezTo>
                    <a:pt x="51956" y="94437"/>
                    <a:pt x="52482" y="94412"/>
                    <a:pt x="53008" y="94287"/>
                  </a:cubicBezTo>
                  <a:lnTo>
                    <a:pt x="53008" y="94287"/>
                  </a:lnTo>
                  <a:cubicBezTo>
                    <a:pt x="53460" y="94161"/>
                    <a:pt x="54161" y="94161"/>
                    <a:pt x="54487" y="93811"/>
                  </a:cubicBezTo>
                  <a:lnTo>
                    <a:pt x="54487" y="93811"/>
                  </a:lnTo>
                  <a:cubicBezTo>
                    <a:pt x="54688" y="93610"/>
                    <a:pt x="54813" y="93384"/>
                    <a:pt x="55013" y="93159"/>
                  </a:cubicBezTo>
                  <a:lnTo>
                    <a:pt x="55013" y="93159"/>
                  </a:lnTo>
                  <a:cubicBezTo>
                    <a:pt x="55114" y="93084"/>
                    <a:pt x="55164" y="93059"/>
                    <a:pt x="55214" y="92933"/>
                  </a:cubicBezTo>
                  <a:lnTo>
                    <a:pt x="55214" y="92933"/>
                  </a:lnTo>
                  <a:cubicBezTo>
                    <a:pt x="55289" y="92808"/>
                    <a:pt x="55214" y="92683"/>
                    <a:pt x="55139" y="92582"/>
                  </a:cubicBezTo>
                  <a:lnTo>
                    <a:pt x="55139" y="92582"/>
                  </a:lnTo>
                  <a:cubicBezTo>
                    <a:pt x="54763" y="92131"/>
                    <a:pt x="54387" y="91555"/>
                    <a:pt x="54237" y="90953"/>
                  </a:cubicBezTo>
                  <a:lnTo>
                    <a:pt x="54237" y="90953"/>
                  </a:lnTo>
                  <a:cubicBezTo>
                    <a:pt x="54086" y="90352"/>
                    <a:pt x="53735" y="89700"/>
                    <a:pt x="53660" y="89099"/>
                  </a:cubicBezTo>
                  <a:lnTo>
                    <a:pt x="53660" y="89099"/>
                  </a:lnTo>
                  <a:cubicBezTo>
                    <a:pt x="53660" y="88973"/>
                    <a:pt x="53635" y="88873"/>
                    <a:pt x="53635" y="88748"/>
                  </a:cubicBezTo>
                  <a:lnTo>
                    <a:pt x="53635" y="88748"/>
                  </a:lnTo>
                  <a:cubicBezTo>
                    <a:pt x="53735" y="88923"/>
                    <a:pt x="53836" y="89074"/>
                    <a:pt x="53936" y="89224"/>
                  </a:cubicBezTo>
                  <a:lnTo>
                    <a:pt x="53936" y="89224"/>
                  </a:lnTo>
                  <a:cubicBezTo>
                    <a:pt x="54061" y="89399"/>
                    <a:pt x="54161" y="89575"/>
                    <a:pt x="54312" y="89700"/>
                  </a:cubicBezTo>
                  <a:lnTo>
                    <a:pt x="54312" y="89700"/>
                  </a:lnTo>
                  <a:cubicBezTo>
                    <a:pt x="54537" y="89926"/>
                    <a:pt x="54813" y="90176"/>
                    <a:pt x="55139" y="90201"/>
                  </a:cubicBezTo>
                  <a:lnTo>
                    <a:pt x="55139" y="90201"/>
                  </a:lnTo>
                  <a:cubicBezTo>
                    <a:pt x="55214" y="90201"/>
                    <a:pt x="55214" y="90101"/>
                    <a:pt x="55164" y="90076"/>
                  </a:cubicBezTo>
                  <a:lnTo>
                    <a:pt x="55164" y="90076"/>
                  </a:lnTo>
                  <a:cubicBezTo>
                    <a:pt x="54938" y="90051"/>
                    <a:pt x="54813" y="89926"/>
                    <a:pt x="54688" y="89775"/>
                  </a:cubicBezTo>
                  <a:lnTo>
                    <a:pt x="54688" y="89775"/>
                  </a:lnTo>
                  <a:cubicBezTo>
                    <a:pt x="54537" y="89625"/>
                    <a:pt x="54387" y="89475"/>
                    <a:pt x="54287" y="89299"/>
                  </a:cubicBezTo>
                  <a:lnTo>
                    <a:pt x="54287" y="89299"/>
                  </a:lnTo>
                  <a:cubicBezTo>
                    <a:pt x="54111" y="88973"/>
                    <a:pt x="53911" y="88623"/>
                    <a:pt x="53760" y="88272"/>
                  </a:cubicBezTo>
                  <a:lnTo>
                    <a:pt x="53760" y="88272"/>
                  </a:lnTo>
                  <a:cubicBezTo>
                    <a:pt x="53710" y="88171"/>
                    <a:pt x="53635" y="88071"/>
                    <a:pt x="53585" y="87996"/>
                  </a:cubicBezTo>
                  <a:lnTo>
                    <a:pt x="53585" y="87996"/>
                  </a:lnTo>
                  <a:cubicBezTo>
                    <a:pt x="53560" y="87871"/>
                    <a:pt x="53510" y="87745"/>
                    <a:pt x="53435" y="87595"/>
                  </a:cubicBezTo>
                  <a:lnTo>
                    <a:pt x="53435" y="87595"/>
                  </a:lnTo>
                  <a:cubicBezTo>
                    <a:pt x="53334" y="87319"/>
                    <a:pt x="53209" y="87094"/>
                    <a:pt x="53109" y="86843"/>
                  </a:cubicBezTo>
                  <a:lnTo>
                    <a:pt x="53109" y="86843"/>
                  </a:lnTo>
                  <a:cubicBezTo>
                    <a:pt x="53209" y="86968"/>
                    <a:pt x="53309" y="87069"/>
                    <a:pt x="53435" y="87194"/>
                  </a:cubicBezTo>
                  <a:lnTo>
                    <a:pt x="53435" y="87194"/>
                  </a:lnTo>
                  <a:cubicBezTo>
                    <a:pt x="53760" y="87419"/>
                    <a:pt x="53986" y="87720"/>
                    <a:pt x="54262" y="87996"/>
                  </a:cubicBezTo>
                  <a:lnTo>
                    <a:pt x="54262" y="87996"/>
                  </a:lnTo>
                  <a:cubicBezTo>
                    <a:pt x="54412" y="88171"/>
                    <a:pt x="54587" y="88297"/>
                    <a:pt x="54738" y="88472"/>
                  </a:cubicBezTo>
                  <a:lnTo>
                    <a:pt x="54738" y="88472"/>
                  </a:lnTo>
                  <a:cubicBezTo>
                    <a:pt x="54888" y="88597"/>
                    <a:pt x="55013" y="88723"/>
                    <a:pt x="55214" y="88798"/>
                  </a:cubicBezTo>
                  <a:lnTo>
                    <a:pt x="55214" y="88798"/>
                  </a:lnTo>
                  <a:cubicBezTo>
                    <a:pt x="55239" y="88823"/>
                    <a:pt x="55264" y="88773"/>
                    <a:pt x="55264" y="88748"/>
                  </a:cubicBezTo>
                  <a:lnTo>
                    <a:pt x="55264" y="88748"/>
                  </a:lnTo>
                  <a:cubicBezTo>
                    <a:pt x="55164" y="88522"/>
                    <a:pt x="55039" y="88397"/>
                    <a:pt x="54888" y="88247"/>
                  </a:cubicBezTo>
                  <a:lnTo>
                    <a:pt x="54888" y="88247"/>
                  </a:lnTo>
                  <a:cubicBezTo>
                    <a:pt x="54738" y="88096"/>
                    <a:pt x="54587" y="87946"/>
                    <a:pt x="54437" y="87770"/>
                  </a:cubicBezTo>
                  <a:lnTo>
                    <a:pt x="54437" y="87770"/>
                  </a:lnTo>
                  <a:cubicBezTo>
                    <a:pt x="54186" y="87495"/>
                    <a:pt x="53961" y="87169"/>
                    <a:pt x="53660" y="86918"/>
                  </a:cubicBezTo>
                  <a:lnTo>
                    <a:pt x="53660" y="86918"/>
                  </a:lnTo>
                  <a:cubicBezTo>
                    <a:pt x="53384" y="86693"/>
                    <a:pt x="53209" y="86367"/>
                    <a:pt x="53008" y="86066"/>
                  </a:cubicBezTo>
                  <a:lnTo>
                    <a:pt x="53008" y="86066"/>
                  </a:lnTo>
                  <a:cubicBezTo>
                    <a:pt x="52908" y="85941"/>
                    <a:pt x="52833" y="85841"/>
                    <a:pt x="52758" y="85715"/>
                  </a:cubicBezTo>
                  <a:lnTo>
                    <a:pt x="52758" y="85715"/>
                  </a:lnTo>
                  <a:cubicBezTo>
                    <a:pt x="52708" y="85490"/>
                    <a:pt x="52683" y="85264"/>
                    <a:pt x="52658" y="85039"/>
                  </a:cubicBezTo>
                  <a:lnTo>
                    <a:pt x="52658" y="85039"/>
                  </a:lnTo>
                  <a:cubicBezTo>
                    <a:pt x="52758" y="85164"/>
                    <a:pt x="52833" y="85289"/>
                    <a:pt x="52933" y="85389"/>
                  </a:cubicBezTo>
                  <a:lnTo>
                    <a:pt x="52933" y="85389"/>
                  </a:lnTo>
                  <a:cubicBezTo>
                    <a:pt x="53059" y="85515"/>
                    <a:pt x="53184" y="85615"/>
                    <a:pt x="53309" y="85740"/>
                  </a:cubicBezTo>
                  <a:lnTo>
                    <a:pt x="53309" y="85740"/>
                  </a:lnTo>
                  <a:cubicBezTo>
                    <a:pt x="53535" y="85966"/>
                    <a:pt x="53710" y="86242"/>
                    <a:pt x="53961" y="86442"/>
                  </a:cubicBezTo>
                  <a:lnTo>
                    <a:pt x="53961" y="86442"/>
                  </a:lnTo>
                  <a:cubicBezTo>
                    <a:pt x="54262" y="86643"/>
                    <a:pt x="54562" y="86843"/>
                    <a:pt x="54838" y="87094"/>
                  </a:cubicBezTo>
                  <a:lnTo>
                    <a:pt x="54838" y="87094"/>
                  </a:lnTo>
                  <a:cubicBezTo>
                    <a:pt x="54838" y="87094"/>
                    <a:pt x="54863" y="87069"/>
                    <a:pt x="54838" y="87069"/>
                  </a:cubicBezTo>
                  <a:lnTo>
                    <a:pt x="54838" y="87069"/>
                  </a:lnTo>
                  <a:cubicBezTo>
                    <a:pt x="54612" y="86793"/>
                    <a:pt x="54312" y="86592"/>
                    <a:pt x="54036" y="86342"/>
                  </a:cubicBezTo>
                  <a:lnTo>
                    <a:pt x="54036" y="86342"/>
                  </a:lnTo>
                  <a:cubicBezTo>
                    <a:pt x="53810" y="86141"/>
                    <a:pt x="53635" y="85866"/>
                    <a:pt x="53435" y="85615"/>
                  </a:cubicBezTo>
                  <a:lnTo>
                    <a:pt x="53435" y="85615"/>
                  </a:lnTo>
                  <a:cubicBezTo>
                    <a:pt x="53334" y="85490"/>
                    <a:pt x="53209" y="85364"/>
                    <a:pt x="53084" y="85239"/>
                  </a:cubicBezTo>
                  <a:lnTo>
                    <a:pt x="53084" y="85239"/>
                  </a:lnTo>
                  <a:cubicBezTo>
                    <a:pt x="52983" y="85114"/>
                    <a:pt x="52908" y="84963"/>
                    <a:pt x="52808" y="84813"/>
                  </a:cubicBezTo>
                  <a:lnTo>
                    <a:pt x="52808" y="84813"/>
                  </a:lnTo>
                  <a:cubicBezTo>
                    <a:pt x="52758" y="84738"/>
                    <a:pt x="52708" y="84663"/>
                    <a:pt x="52658" y="84587"/>
                  </a:cubicBezTo>
                  <a:lnTo>
                    <a:pt x="52658" y="84587"/>
                  </a:lnTo>
                  <a:cubicBezTo>
                    <a:pt x="52658" y="84262"/>
                    <a:pt x="52658" y="83936"/>
                    <a:pt x="52658" y="83585"/>
                  </a:cubicBezTo>
                  <a:lnTo>
                    <a:pt x="52658" y="83585"/>
                  </a:lnTo>
                  <a:cubicBezTo>
                    <a:pt x="52658" y="83084"/>
                    <a:pt x="52532" y="82632"/>
                    <a:pt x="52457" y="82156"/>
                  </a:cubicBezTo>
                  <a:lnTo>
                    <a:pt x="52457" y="82156"/>
                  </a:lnTo>
                  <a:cubicBezTo>
                    <a:pt x="52206" y="80928"/>
                    <a:pt x="52507" y="79675"/>
                    <a:pt x="52232" y="78472"/>
                  </a:cubicBezTo>
                  <a:lnTo>
                    <a:pt x="52232" y="78472"/>
                  </a:lnTo>
                  <a:cubicBezTo>
                    <a:pt x="51981" y="77444"/>
                    <a:pt x="51956" y="76442"/>
                    <a:pt x="51680" y="75439"/>
                  </a:cubicBezTo>
                  <a:lnTo>
                    <a:pt x="51680" y="75439"/>
                  </a:lnTo>
                  <a:cubicBezTo>
                    <a:pt x="51530" y="74888"/>
                    <a:pt x="51204" y="74412"/>
                    <a:pt x="51079" y="73861"/>
                  </a:cubicBezTo>
                  <a:lnTo>
                    <a:pt x="51079" y="73861"/>
                  </a:lnTo>
                  <a:cubicBezTo>
                    <a:pt x="50953" y="73284"/>
                    <a:pt x="50928" y="72758"/>
                    <a:pt x="50953" y="72181"/>
                  </a:cubicBezTo>
                  <a:lnTo>
                    <a:pt x="50953" y="72181"/>
                  </a:lnTo>
                  <a:cubicBezTo>
                    <a:pt x="50953" y="71630"/>
                    <a:pt x="51003" y="71053"/>
                    <a:pt x="50878" y="70502"/>
                  </a:cubicBezTo>
                  <a:lnTo>
                    <a:pt x="50878" y="70502"/>
                  </a:lnTo>
                  <a:cubicBezTo>
                    <a:pt x="50753" y="69926"/>
                    <a:pt x="50577" y="69399"/>
                    <a:pt x="50502" y="68823"/>
                  </a:cubicBezTo>
                  <a:lnTo>
                    <a:pt x="50502" y="68823"/>
                  </a:lnTo>
                  <a:cubicBezTo>
                    <a:pt x="50427" y="68096"/>
                    <a:pt x="50402" y="67520"/>
                    <a:pt x="50502" y="66818"/>
                  </a:cubicBezTo>
                  <a:lnTo>
                    <a:pt x="50502" y="66818"/>
                  </a:lnTo>
                  <a:cubicBezTo>
                    <a:pt x="50602" y="66166"/>
                    <a:pt x="50728" y="65565"/>
                    <a:pt x="50778" y="64938"/>
                  </a:cubicBezTo>
                  <a:lnTo>
                    <a:pt x="50778" y="64938"/>
                  </a:lnTo>
                  <a:cubicBezTo>
                    <a:pt x="50803" y="64537"/>
                    <a:pt x="50828" y="64136"/>
                    <a:pt x="50928" y="63735"/>
                  </a:cubicBezTo>
                  <a:lnTo>
                    <a:pt x="50928" y="63735"/>
                  </a:lnTo>
                  <a:cubicBezTo>
                    <a:pt x="50978" y="63560"/>
                    <a:pt x="51054" y="63359"/>
                    <a:pt x="51079" y="63159"/>
                  </a:cubicBezTo>
                  <a:lnTo>
                    <a:pt x="51079" y="63159"/>
                  </a:lnTo>
                  <a:cubicBezTo>
                    <a:pt x="51129" y="62708"/>
                    <a:pt x="50903" y="62307"/>
                    <a:pt x="50778" y="61881"/>
                  </a:cubicBezTo>
                  <a:lnTo>
                    <a:pt x="50778" y="61881"/>
                  </a:lnTo>
                  <a:cubicBezTo>
                    <a:pt x="50552" y="60953"/>
                    <a:pt x="50377" y="60001"/>
                    <a:pt x="50252" y="59023"/>
                  </a:cubicBezTo>
                  <a:lnTo>
                    <a:pt x="50252" y="59023"/>
                  </a:lnTo>
                  <a:cubicBezTo>
                    <a:pt x="50477" y="59149"/>
                    <a:pt x="50527" y="59299"/>
                    <a:pt x="50628" y="59474"/>
                  </a:cubicBezTo>
                  <a:lnTo>
                    <a:pt x="50628" y="59474"/>
                  </a:lnTo>
                  <a:cubicBezTo>
                    <a:pt x="50728" y="59675"/>
                    <a:pt x="50753" y="59800"/>
                    <a:pt x="50903" y="59951"/>
                  </a:cubicBezTo>
                  <a:lnTo>
                    <a:pt x="50903" y="59951"/>
                  </a:lnTo>
                  <a:cubicBezTo>
                    <a:pt x="51029" y="60076"/>
                    <a:pt x="51229" y="60051"/>
                    <a:pt x="51279" y="59901"/>
                  </a:cubicBezTo>
                  <a:lnTo>
                    <a:pt x="51279" y="59901"/>
                  </a:lnTo>
                  <a:cubicBezTo>
                    <a:pt x="51379" y="59625"/>
                    <a:pt x="51354" y="59349"/>
                    <a:pt x="51379" y="59073"/>
                  </a:cubicBezTo>
                  <a:lnTo>
                    <a:pt x="51379" y="59073"/>
                  </a:lnTo>
                  <a:cubicBezTo>
                    <a:pt x="51780" y="59299"/>
                    <a:pt x="52307" y="59775"/>
                    <a:pt x="52507" y="60026"/>
                  </a:cubicBezTo>
                  <a:lnTo>
                    <a:pt x="52507" y="60026"/>
                  </a:lnTo>
                  <a:cubicBezTo>
                    <a:pt x="52658" y="60226"/>
                    <a:pt x="52733" y="60402"/>
                    <a:pt x="52983" y="60427"/>
                  </a:cubicBezTo>
                  <a:lnTo>
                    <a:pt x="52983" y="60427"/>
                  </a:lnTo>
                  <a:cubicBezTo>
                    <a:pt x="53059" y="60452"/>
                    <a:pt x="53134" y="60427"/>
                    <a:pt x="53184" y="60352"/>
                  </a:cubicBezTo>
                  <a:lnTo>
                    <a:pt x="53184" y="60352"/>
                  </a:lnTo>
                  <a:cubicBezTo>
                    <a:pt x="53309" y="60051"/>
                    <a:pt x="53284" y="59550"/>
                    <a:pt x="53685" y="59850"/>
                  </a:cubicBezTo>
                  <a:lnTo>
                    <a:pt x="53685" y="59850"/>
                  </a:lnTo>
                  <a:cubicBezTo>
                    <a:pt x="53911" y="60001"/>
                    <a:pt x="54111" y="60452"/>
                    <a:pt x="54136" y="60703"/>
                  </a:cubicBezTo>
                  <a:lnTo>
                    <a:pt x="54136" y="60703"/>
                  </a:lnTo>
                  <a:cubicBezTo>
                    <a:pt x="54161" y="60853"/>
                    <a:pt x="54287" y="60953"/>
                    <a:pt x="54437" y="60878"/>
                  </a:cubicBezTo>
                  <a:lnTo>
                    <a:pt x="54437" y="60878"/>
                  </a:lnTo>
                  <a:cubicBezTo>
                    <a:pt x="54587" y="60803"/>
                    <a:pt x="54638" y="60677"/>
                    <a:pt x="54713" y="60527"/>
                  </a:cubicBezTo>
                  <a:lnTo>
                    <a:pt x="54713" y="60527"/>
                  </a:lnTo>
                  <a:cubicBezTo>
                    <a:pt x="54788" y="60302"/>
                    <a:pt x="54763" y="60026"/>
                    <a:pt x="55039" y="60302"/>
                  </a:cubicBezTo>
                  <a:lnTo>
                    <a:pt x="55039" y="60302"/>
                  </a:lnTo>
                  <a:cubicBezTo>
                    <a:pt x="55264" y="60552"/>
                    <a:pt x="55214" y="60878"/>
                    <a:pt x="55615" y="60953"/>
                  </a:cubicBezTo>
                  <a:lnTo>
                    <a:pt x="55615" y="60953"/>
                  </a:lnTo>
                  <a:cubicBezTo>
                    <a:pt x="55740" y="60953"/>
                    <a:pt x="55866" y="60903"/>
                    <a:pt x="55891" y="60778"/>
                  </a:cubicBezTo>
                  <a:lnTo>
                    <a:pt x="55891" y="60778"/>
                  </a:lnTo>
                  <a:cubicBezTo>
                    <a:pt x="55891" y="60652"/>
                    <a:pt x="55891" y="60527"/>
                    <a:pt x="55891" y="60402"/>
                  </a:cubicBezTo>
                  <a:lnTo>
                    <a:pt x="55891" y="60402"/>
                  </a:lnTo>
                  <a:cubicBezTo>
                    <a:pt x="56141" y="60552"/>
                    <a:pt x="56367" y="60703"/>
                    <a:pt x="56567" y="60903"/>
                  </a:cubicBezTo>
                  <a:lnTo>
                    <a:pt x="56567" y="60903"/>
                  </a:lnTo>
                  <a:cubicBezTo>
                    <a:pt x="56693" y="61028"/>
                    <a:pt x="56843" y="61354"/>
                    <a:pt x="57019" y="61429"/>
                  </a:cubicBezTo>
                  <a:lnTo>
                    <a:pt x="57019" y="61429"/>
                  </a:lnTo>
                  <a:cubicBezTo>
                    <a:pt x="57169" y="61480"/>
                    <a:pt x="57219" y="61505"/>
                    <a:pt x="57344" y="61379"/>
                  </a:cubicBezTo>
                  <a:lnTo>
                    <a:pt x="57344" y="61379"/>
                  </a:lnTo>
                  <a:cubicBezTo>
                    <a:pt x="57520" y="61204"/>
                    <a:pt x="57394" y="60803"/>
                    <a:pt x="57570" y="60652"/>
                  </a:cubicBezTo>
                  <a:lnTo>
                    <a:pt x="57570" y="60652"/>
                  </a:lnTo>
                  <a:cubicBezTo>
                    <a:pt x="58046" y="60126"/>
                    <a:pt x="58272" y="61179"/>
                    <a:pt x="58472" y="61404"/>
                  </a:cubicBezTo>
                  <a:lnTo>
                    <a:pt x="58472" y="61404"/>
                  </a:lnTo>
                  <a:cubicBezTo>
                    <a:pt x="58848" y="61881"/>
                    <a:pt x="58998" y="61379"/>
                    <a:pt x="59224" y="61104"/>
                  </a:cubicBezTo>
                  <a:lnTo>
                    <a:pt x="59224" y="61104"/>
                  </a:lnTo>
                  <a:cubicBezTo>
                    <a:pt x="59349" y="60928"/>
                    <a:pt x="59149" y="60452"/>
                    <a:pt x="59700" y="60878"/>
                  </a:cubicBezTo>
                  <a:lnTo>
                    <a:pt x="59700" y="60878"/>
                  </a:lnTo>
                  <a:cubicBezTo>
                    <a:pt x="59750" y="60928"/>
                    <a:pt x="59876" y="61279"/>
                    <a:pt x="59876" y="61304"/>
                  </a:cubicBezTo>
                  <a:lnTo>
                    <a:pt x="59876" y="61304"/>
                  </a:lnTo>
                  <a:cubicBezTo>
                    <a:pt x="60076" y="61680"/>
                    <a:pt x="60277" y="62056"/>
                    <a:pt x="60502" y="62432"/>
                  </a:cubicBezTo>
                  <a:lnTo>
                    <a:pt x="60502" y="62432"/>
                  </a:lnTo>
                  <a:cubicBezTo>
                    <a:pt x="60753" y="62808"/>
                    <a:pt x="61029" y="62983"/>
                    <a:pt x="61229" y="62457"/>
                  </a:cubicBezTo>
                  <a:lnTo>
                    <a:pt x="61229" y="62457"/>
                  </a:lnTo>
                  <a:cubicBezTo>
                    <a:pt x="61405" y="62056"/>
                    <a:pt x="61154" y="61580"/>
                    <a:pt x="61279" y="61179"/>
                  </a:cubicBezTo>
                  <a:lnTo>
                    <a:pt x="61279" y="61179"/>
                  </a:lnTo>
                  <a:cubicBezTo>
                    <a:pt x="61505" y="60502"/>
                    <a:pt x="62081" y="61755"/>
                    <a:pt x="62332" y="61981"/>
                  </a:cubicBezTo>
                  <a:lnTo>
                    <a:pt x="62332" y="61981"/>
                  </a:lnTo>
                  <a:cubicBezTo>
                    <a:pt x="62633" y="62307"/>
                    <a:pt x="62983" y="62332"/>
                    <a:pt x="63059" y="61830"/>
                  </a:cubicBezTo>
                  <a:lnTo>
                    <a:pt x="63059" y="61830"/>
                  </a:lnTo>
                  <a:cubicBezTo>
                    <a:pt x="63109" y="61555"/>
                    <a:pt x="62883" y="60903"/>
                    <a:pt x="63334" y="61329"/>
                  </a:cubicBezTo>
                  <a:lnTo>
                    <a:pt x="63334" y="61329"/>
                  </a:lnTo>
                  <a:cubicBezTo>
                    <a:pt x="63585" y="61580"/>
                    <a:pt x="63660" y="62056"/>
                    <a:pt x="63986" y="62231"/>
                  </a:cubicBezTo>
                  <a:lnTo>
                    <a:pt x="63986" y="62231"/>
                  </a:lnTo>
                  <a:cubicBezTo>
                    <a:pt x="64036" y="62256"/>
                    <a:pt x="64086" y="62256"/>
                    <a:pt x="64136" y="62231"/>
                  </a:cubicBezTo>
                  <a:lnTo>
                    <a:pt x="64136" y="62231"/>
                  </a:lnTo>
                  <a:cubicBezTo>
                    <a:pt x="64337" y="62106"/>
                    <a:pt x="64287" y="62081"/>
                    <a:pt x="64362" y="61881"/>
                  </a:cubicBezTo>
                  <a:lnTo>
                    <a:pt x="64362" y="61881"/>
                  </a:lnTo>
                  <a:cubicBezTo>
                    <a:pt x="64437" y="61705"/>
                    <a:pt x="64161" y="61429"/>
                    <a:pt x="64613" y="61404"/>
                  </a:cubicBezTo>
                  <a:lnTo>
                    <a:pt x="64613" y="61404"/>
                  </a:lnTo>
                  <a:cubicBezTo>
                    <a:pt x="64663" y="61379"/>
                    <a:pt x="64838" y="61680"/>
                    <a:pt x="64888" y="61705"/>
                  </a:cubicBezTo>
                  <a:lnTo>
                    <a:pt x="64888" y="61705"/>
                  </a:lnTo>
                  <a:cubicBezTo>
                    <a:pt x="65189" y="62106"/>
                    <a:pt x="65364" y="62607"/>
                    <a:pt x="65715" y="62983"/>
                  </a:cubicBezTo>
                  <a:lnTo>
                    <a:pt x="65715" y="62983"/>
                  </a:lnTo>
                  <a:cubicBezTo>
                    <a:pt x="65740" y="63033"/>
                    <a:pt x="65841" y="63033"/>
                    <a:pt x="65891" y="63008"/>
                  </a:cubicBezTo>
                  <a:lnTo>
                    <a:pt x="65891" y="63008"/>
                  </a:lnTo>
                  <a:cubicBezTo>
                    <a:pt x="66116" y="62808"/>
                    <a:pt x="65991" y="62657"/>
                    <a:pt x="66066" y="62407"/>
                  </a:cubicBezTo>
                  <a:lnTo>
                    <a:pt x="66066" y="62407"/>
                  </a:lnTo>
                  <a:cubicBezTo>
                    <a:pt x="66091" y="62307"/>
                    <a:pt x="66066" y="62106"/>
                    <a:pt x="66317" y="62231"/>
                  </a:cubicBezTo>
                  <a:lnTo>
                    <a:pt x="66317" y="62231"/>
                  </a:lnTo>
                  <a:cubicBezTo>
                    <a:pt x="66392" y="62256"/>
                    <a:pt x="66467" y="62457"/>
                    <a:pt x="66492" y="62507"/>
                  </a:cubicBezTo>
                  <a:lnTo>
                    <a:pt x="66492" y="62507"/>
                  </a:lnTo>
                  <a:cubicBezTo>
                    <a:pt x="66643" y="62683"/>
                    <a:pt x="66793" y="62833"/>
                    <a:pt x="66943" y="62983"/>
                  </a:cubicBezTo>
                  <a:lnTo>
                    <a:pt x="66943" y="62983"/>
                  </a:lnTo>
                  <a:cubicBezTo>
                    <a:pt x="67044" y="63058"/>
                    <a:pt x="67194" y="63033"/>
                    <a:pt x="67194" y="62908"/>
                  </a:cubicBezTo>
                  <a:lnTo>
                    <a:pt x="67194" y="62908"/>
                  </a:lnTo>
                  <a:cubicBezTo>
                    <a:pt x="67219" y="62808"/>
                    <a:pt x="67194" y="62708"/>
                    <a:pt x="67219" y="62632"/>
                  </a:cubicBezTo>
                  <a:lnTo>
                    <a:pt x="67219" y="62632"/>
                  </a:lnTo>
                  <a:cubicBezTo>
                    <a:pt x="67244" y="62357"/>
                    <a:pt x="67094" y="62307"/>
                    <a:pt x="67369" y="62407"/>
                  </a:cubicBezTo>
                  <a:lnTo>
                    <a:pt x="67369" y="62407"/>
                  </a:lnTo>
                  <a:cubicBezTo>
                    <a:pt x="67645" y="62507"/>
                    <a:pt x="67796" y="62858"/>
                    <a:pt x="68046" y="63008"/>
                  </a:cubicBezTo>
                  <a:lnTo>
                    <a:pt x="68046" y="63008"/>
                  </a:lnTo>
                  <a:cubicBezTo>
                    <a:pt x="68071" y="63033"/>
                    <a:pt x="68096" y="63033"/>
                    <a:pt x="68121" y="63008"/>
                  </a:cubicBezTo>
                  <a:lnTo>
                    <a:pt x="68121" y="63008"/>
                  </a:lnTo>
                  <a:cubicBezTo>
                    <a:pt x="68272" y="62632"/>
                    <a:pt x="68297" y="62231"/>
                    <a:pt x="68422" y="61855"/>
                  </a:cubicBezTo>
                  <a:lnTo>
                    <a:pt x="68422" y="61855"/>
                  </a:lnTo>
                  <a:cubicBezTo>
                    <a:pt x="68522" y="61605"/>
                    <a:pt x="68623" y="61379"/>
                    <a:pt x="68698" y="61129"/>
                  </a:cubicBezTo>
                  <a:lnTo>
                    <a:pt x="68698" y="61129"/>
                  </a:lnTo>
                  <a:cubicBezTo>
                    <a:pt x="68748" y="61404"/>
                    <a:pt x="68848" y="61906"/>
                    <a:pt x="68873" y="62031"/>
                  </a:cubicBezTo>
                  <a:lnTo>
                    <a:pt x="68873" y="62031"/>
                  </a:lnTo>
                  <a:cubicBezTo>
                    <a:pt x="68923" y="62156"/>
                    <a:pt x="68999" y="62307"/>
                    <a:pt x="69074" y="62407"/>
                  </a:cubicBezTo>
                  <a:lnTo>
                    <a:pt x="69074" y="62407"/>
                  </a:lnTo>
                  <a:cubicBezTo>
                    <a:pt x="69174" y="62557"/>
                    <a:pt x="69274" y="62683"/>
                    <a:pt x="69374" y="62833"/>
                  </a:cubicBezTo>
                  <a:lnTo>
                    <a:pt x="69374" y="62833"/>
                  </a:lnTo>
                  <a:cubicBezTo>
                    <a:pt x="69425" y="62908"/>
                    <a:pt x="69450" y="63008"/>
                    <a:pt x="69500" y="63109"/>
                  </a:cubicBezTo>
                  <a:lnTo>
                    <a:pt x="69500" y="63109"/>
                  </a:lnTo>
                  <a:cubicBezTo>
                    <a:pt x="69575" y="63284"/>
                    <a:pt x="69675" y="63560"/>
                    <a:pt x="69901" y="63610"/>
                  </a:cubicBezTo>
                  <a:lnTo>
                    <a:pt x="69901" y="63610"/>
                  </a:lnTo>
                  <a:cubicBezTo>
                    <a:pt x="69951" y="63610"/>
                    <a:pt x="70026" y="63585"/>
                    <a:pt x="70026" y="63535"/>
                  </a:cubicBezTo>
                  <a:lnTo>
                    <a:pt x="70026" y="63535"/>
                  </a:lnTo>
                  <a:cubicBezTo>
                    <a:pt x="70101" y="63309"/>
                    <a:pt x="70076" y="63058"/>
                    <a:pt x="70051" y="62808"/>
                  </a:cubicBezTo>
                  <a:lnTo>
                    <a:pt x="70051" y="62808"/>
                  </a:lnTo>
                  <a:cubicBezTo>
                    <a:pt x="70051" y="62657"/>
                    <a:pt x="70026" y="62407"/>
                    <a:pt x="70101" y="62231"/>
                  </a:cubicBezTo>
                  <a:lnTo>
                    <a:pt x="70101" y="62231"/>
                  </a:lnTo>
                  <a:cubicBezTo>
                    <a:pt x="70202" y="62382"/>
                    <a:pt x="70252" y="62532"/>
                    <a:pt x="70302" y="62708"/>
                  </a:cubicBezTo>
                  <a:lnTo>
                    <a:pt x="70302" y="62708"/>
                  </a:lnTo>
                  <a:cubicBezTo>
                    <a:pt x="70277" y="62758"/>
                    <a:pt x="70252" y="62833"/>
                    <a:pt x="70252" y="62883"/>
                  </a:cubicBezTo>
                  <a:lnTo>
                    <a:pt x="70252" y="62883"/>
                  </a:lnTo>
                  <a:cubicBezTo>
                    <a:pt x="70227" y="62933"/>
                    <a:pt x="70302" y="62958"/>
                    <a:pt x="70327" y="62908"/>
                  </a:cubicBezTo>
                  <a:lnTo>
                    <a:pt x="70327" y="62908"/>
                  </a:lnTo>
                  <a:cubicBezTo>
                    <a:pt x="70327" y="62883"/>
                    <a:pt x="70327" y="62833"/>
                    <a:pt x="70327" y="62808"/>
                  </a:cubicBezTo>
                  <a:lnTo>
                    <a:pt x="70327" y="62808"/>
                  </a:lnTo>
                  <a:cubicBezTo>
                    <a:pt x="70352" y="62833"/>
                    <a:pt x="70352" y="62858"/>
                    <a:pt x="70352" y="62883"/>
                  </a:cubicBezTo>
                  <a:lnTo>
                    <a:pt x="70352" y="62883"/>
                  </a:lnTo>
                  <a:cubicBezTo>
                    <a:pt x="70452" y="63033"/>
                    <a:pt x="70653" y="63008"/>
                    <a:pt x="70703" y="62833"/>
                  </a:cubicBezTo>
                  <a:lnTo>
                    <a:pt x="70703" y="62833"/>
                  </a:lnTo>
                  <a:cubicBezTo>
                    <a:pt x="70728" y="62632"/>
                    <a:pt x="70603" y="62432"/>
                    <a:pt x="70527" y="62256"/>
                  </a:cubicBezTo>
                  <a:lnTo>
                    <a:pt x="70527" y="62256"/>
                  </a:lnTo>
                  <a:cubicBezTo>
                    <a:pt x="70502" y="62231"/>
                    <a:pt x="70452" y="62181"/>
                    <a:pt x="70427" y="62156"/>
                  </a:cubicBezTo>
                  <a:lnTo>
                    <a:pt x="70427" y="62156"/>
                  </a:lnTo>
                  <a:cubicBezTo>
                    <a:pt x="70427" y="61906"/>
                    <a:pt x="70402" y="61680"/>
                    <a:pt x="70452" y="61429"/>
                  </a:cubicBezTo>
                  <a:lnTo>
                    <a:pt x="70452" y="61429"/>
                  </a:lnTo>
                  <a:cubicBezTo>
                    <a:pt x="70452" y="61304"/>
                    <a:pt x="70552" y="60828"/>
                    <a:pt x="70703" y="61129"/>
                  </a:cubicBezTo>
                  <a:lnTo>
                    <a:pt x="70703" y="61129"/>
                  </a:lnTo>
                  <a:cubicBezTo>
                    <a:pt x="70778" y="61279"/>
                    <a:pt x="70903" y="61354"/>
                    <a:pt x="71029" y="61454"/>
                  </a:cubicBezTo>
                  <a:lnTo>
                    <a:pt x="71029" y="61454"/>
                  </a:lnTo>
                  <a:cubicBezTo>
                    <a:pt x="71279" y="61630"/>
                    <a:pt x="71655" y="61730"/>
                    <a:pt x="71831" y="61404"/>
                  </a:cubicBezTo>
                  <a:lnTo>
                    <a:pt x="71831" y="61404"/>
                  </a:lnTo>
                  <a:cubicBezTo>
                    <a:pt x="72031" y="61028"/>
                    <a:pt x="71856" y="60602"/>
                    <a:pt x="71881" y="60226"/>
                  </a:cubicBezTo>
                  <a:lnTo>
                    <a:pt x="71881" y="60226"/>
                  </a:lnTo>
                  <a:cubicBezTo>
                    <a:pt x="71956" y="60302"/>
                    <a:pt x="72006" y="60402"/>
                    <a:pt x="72056" y="60502"/>
                  </a:cubicBezTo>
                  <a:lnTo>
                    <a:pt x="72056" y="60502"/>
                  </a:lnTo>
                  <a:cubicBezTo>
                    <a:pt x="72156" y="60652"/>
                    <a:pt x="72332" y="60778"/>
                    <a:pt x="72457" y="60953"/>
                  </a:cubicBezTo>
                  <a:lnTo>
                    <a:pt x="72457" y="60953"/>
                  </a:lnTo>
                  <a:cubicBezTo>
                    <a:pt x="72557" y="61129"/>
                    <a:pt x="72608" y="61379"/>
                    <a:pt x="72683" y="61580"/>
                  </a:cubicBezTo>
                  <a:lnTo>
                    <a:pt x="72683" y="61580"/>
                  </a:lnTo>
                  <a:cubicBezTo>
                    <a:pt x="72758" y="61730"/>
                    <a:pt x="72783" y="61881"/>
                    <a:pt x="72858" y="62056"/>
                  </a:cubicBezTo>
                  <a:lnTo>
                    <a:pt x="72858" y="62056"/>
                  </a:lnTo>
                  <a:cubicBezTo>
                    <a:pt x="72908" y="62156"/>
                    <a:pt x="73084" y="62181"/>
                    <a:pt x="73159" y="62081"/>
                  </a:cubicBezTo>
                  <a:lnTo>
                    <a:pt x="73159" y="62081"/>
                  </a:lnTo>
                  <a:cubicBezTo>
                    <a:pt x="73309" y="61855"/>
                    <a:pt x="73259" y="61505"/>
                    <a:pt x="73259" y="61229"/>
                  </a:cubicBezTo>
                  <a:lnTo>
                    <a:pt x="73259" y="61229"/>
                  </a:lnTo>
                  <a:cubicBezTo>
                    <a:pt x="73234" y="61129"/>
                    <a:pt x="73234" y="61053"/>
                    <a:pt x="73209" y="60953"/>
                  </a:cubicBezTo>
                  <a:lnTo>
                    <a:pt x="73209" y="60953"/>
                  </a:lnTo>
                  <a:cubicBezTo>
                    <a:pt x="73284" y="61129"/>
                    <a:pt x="73359" y="61304"/>
                    <a:pt x="73460" y="61454"/>
                  </a:cubicBezTo>
                  <a:lnTo>
                    <a:pt x="73460" y="61454"/>
                  </a:lnTo>
                  <a:cubicBezTo>
                    <a:pt x="73585" y="61680"/>
                    <a:pt x="73710" y="61881"/>
                    <a:pt x="73861" y="62081"/>
                  </a:cubicBezTo>
                  <a:lnTo>
                    <a:pt x="73861" y="62081"/>
                  </a:lnTo>
                  <a:cubicBezTo>
                    <a:pt x="73961" y="62307"/>
                    <a:pt x="74187" y="62557"/>
                    <a:pt x="74387" y="62357"/>
                  </a:cubicBezTo>
                  <a:lnTo>
                    <a:pt x="74387" y="62357"/>
                  </a:lnTo>
                  <a:cubicBezTo>
                    <a:pt x="74487" y="62256"/>
                    <a:pt x="74487" y="62081"/>
                    <a:pt x="74462" y="61956"/>
                  </a:cubicBezTo>
                  <a:lnTo>
                    <a:pt x="74462" y="61956"/>
                  </a:lnTo>
                  <a:cubicBezTo>
                    <a:pt x="74462" y="61630"/>
                    <a:pt x="74387" y="61078"/>
                    <a:pt x="74888" y="61078"/>
                  </a:cubicBezTo>
                  <a:lnTo>
                    <a:pt x="74888" y="61078"/>
                  </a:lnTo>
                  <a:cubicBezTo>
                    <a:pt x="75114" y="61078"/>
                    <a:pt x="75264" y="61229"/>
                    <a:pt x="75390" y="61379"/>
                  </a:cubicBezTo>
                  <a:lnTo>
                    <a:pt x="75390" y="61379"/>
                  </a:lnTo>
                  <a:cubicBezTo>
                    <a:pt x="75565" y="61580"/>
                    <a:pt x="75715" y="61780"/>
                    <a:pt x="76041" y="61605"/>
                  </a:cubicBezTo>
                  <a:lnTo>
                    <a:pt x="76041" y="61605"/>
                  </a:lnTo>
                  <a:cubicBezTo>
                    <a:pt x="76467" y="61379"/>
                    <a:pt x="76567" y="60853"/>
                    <a:pt x="76618" y="60402"/>
                  </a:cubicBezTo>
                  <a:lnTo>
                    <a:pt x="76618" y="60402"/>
                  </a:lnTo>
                  <a:cubicBezTo>
                    <a:pt x="77044" y="60602"/>
                    <a:pt x="77395" y="60978"/>
                    <a:pt x="77871" y="61053"/>
                  </a:cubicBezTo>
                  <a:lnTo>
                    <a:pt x="77871" y="61053"/>
                  </a:lnTo>
                  <a:cubicBezTo>
                    <a:pt x="77971" y="61078"/>
                    <a:pt x="78071" y="61003"/>
                    <a:pt x="78046" y="60903"/>
                  </a:cubicBezTo>
                  <a:lnTo>
                    <a:pt x="78046" y="60903"/>
                  </a:lnTo>
                  <a:cubicBezTo>
                    <a:pt x="78046" y="60853"/>
                    <a:pt x="77896" y="60602"/>
                    <a:pt x="77896" y="60602"/>
                  </a:cubicBezTo>
                  <a:lnTo>
                    <a:pt x="77896" y="60602"/>
                  </a:lnTo>
                  <a:cubicBezTo>
                    <a:pt x="77921" y="60527"/>
                    <a:pt x="78222" y="60928"/>
                    <a:pt x="78247" y="60978"/>
                  </a:cubicBezTo>
                  <a:lnTo>
                    <a:pt x="78247" y="60978"/>
                  </a:lnTo>
                  <a:cubicBezTo>
                    <a:pt x="78447" y="61229"/>
                    <a:pt x="78673" y="61404"/>
                    <a:pt x="79024" y="61429"/>
                  </a:cubicBezTo>
                  <a:lnTo>
                    <a:pt x="79024" y="61429"/>
                  </a:lnTo>
                  <a:cubicBezTo>
                    <a:pt x="79074" y="61429"/>
                    <a:pt x="79149" y="61404"/>
                    <a:pt x="79174" y="61354"/>
                  </a:cubicBezTo>
                  <a:lnTo>
                    <a:pt x="79174" y="61354"/>
                  </a:lnTo>
                  <a:cubicBezTo>
                    <a:pt x="79375" y="61028"/>
                    <a:pt x="79249" y="60753"/>
                    <a:pt x="79124" y="60452"/>
                  </a:cubicBezTo>
                  <a:lnTo>
                    <a:pt x="79124" y="60452"/>
                  </a:lnTo>
                  <a:cubicBezTo>
                    <a:pt x="78974" y="60051"/>
                    <a:pt x="78898" y="59625"/>
                    <a:pt x="78723" y="59274"/>
                  </a:cubicBezTo>
                  <a:lnTo>
                    <a:pt x="78723" y="59274"/>
                  </a:lnTo>
                  <a:cubicBezTo>
                    <a:pt x="78673" y="59174"/>
                    <a:pt x="78497" y="58998"/>
                    <a:pt x="78497" y="58923"/>
                  </a:cubicBezTo>
                  <a:lnTo>
                    <a:pt x="78497" y="58923"/>
                  </a:lnTo>
                  <a:cubicBezTo>
                    <a:pt x="78497" y="58698"/>
                    <a:pt x="78898" y="58923"/>
                    <a:pt x="78999" y="58998"/>
                  </a:cubicBezTo>
                  <a:lnTo>
                    <a:pt x="78999" y="58998"/>
                  </a:lnTo>
                  <a:cubicBezTo>
                    <a:pt x="79249" y="59149"/>
                    <a:pt x="79525" y="59399"/>
                    <a:pt x="79826" y="59474"/>
                  </a:cubicBezTo>
                  <a:lnTo>
                    <a:pt x="79826" y="59474"/>
                  </a:lnTo>
                  <a:cubicBezTo>
                    <a:pt x="79876" y="59474"/>
                    <a:pt x="79926" y="59474"/>
                    <a:pt x="79976" y="59424"/>
                  </a:cubicBezTo>
                  <a:lnTo>
                    <a:pt x="79976" y="59424"/>
                  </a:lnTo>
                  <a:cubicBezTo>
                    <a:pt x="80177" y="59199"/>
                    <a:pt x="80051" y="58848"/>
                    <a:pt x="79976" y="58622"/>
                  </a:cubicBezTo>
                  <a:lnTo>
                    <a:pt x="79976" y="58622"/>
                  </a:lnTo>
                  <a:cubicBezTo>
                    <a:pt x="79901" y="58447"/>
                    <a:pt x="79826" y="58221"/>
                    <a:pt x="79826" y="58046"/>
                  </a:cubicBezTo>
                  <a:lnTo>
                    <a:pt x="79826" y="58046"/>
                  </a:lnTo>
                  <a:cubicBezTo>
                    <a:pt x="79826" y="57670"/>
                    <a:pt x="80202" y="57820"/>
                    <a:pt x="80427" y="57946"/>
                  </a:cubicBezTo>
                  <a:lnTo>
                    <a:pt x="80427" y="57946"/>
                  </a:lnTo>
                  <a:cubicBezTo>
                    <a:pt x="80603" y="58021"/>
                    <a:pt x="81179" y="58121"/>
                    <a:pt x="81129" y="57745"/>
                  </a:cubicBezTo>
                  <a:lnTo>
                    <a:pt x="81129" y="57745"/>
                  </a:lnTo>
                  <a:cubicBezTo>
                    <a:pt x="81104" y="57620"/>
                    <a:pt x="80928" y="57545"/>
                    <a:pt x="80878" y="57394"/>
                  </a:cubicBezTo>
                  <a:lnTo>
                    <a:pt x="80878" y="57394"/>
                  </a:lnTo>
                  <a:cubicBezTo>
                    <a:pt x="80803" y="57194"/>
                    <a:pt x="80753" y="56818"/>
                    <a:pt x="81079" y="56818"/>
                  </a:cubicBezTo>
                  <a:lnTo>
                    <a:pt x="81079" y="56818"/>
                  </a:lnTo>
                  <a:cubicBezTo>
                    <a:pt x="81204" y="56793"/>
                    <a:pt x="81380" y="56893"/>
                    <a:pt x="81480" y="56918"/>
                  </a:cubicBezTo>
                  <a:lnTo>
                    <a:pt x="81480" y="56918"/>
                  </a:lnTo>
                  <a:cubicBezTo>
                    <a:pt x="81555" y="56943"/>
                    <a:pt x="81605" y="56893"/>
                    <a:pt x="81630" y="56818"/>
                  </a:cubicBezTo>
                  <a:lnTo>
                    <a:pt x="81630" y="56818"/>
                  </a:lnTo>
                  <a:cubicBezTo>
                    <a:pt x="81730" y="56442"/>
                    <a:pt x="81605" y="56091"/>
                    <a:pt x="81430" y="55740"/>
                  </a:cubicBezTo>
                  <a:lnTo>
                    <a:pt x="81430" y="55740"/>
                  </a:lnTo>
                  <a:cubicBezTo>
                    <a:pt x="81354" y="55615"/>
                    <a:pt x="81254" y="55464"/>
                    <a:pt x="81179" y="55314"/>
                  </a:cubicBezTo>
                  <a:lnTo>
                    <a:pt x="81179" y="55314"/>
                  </a:lnTo>
                  <a:cubicBezTo>
                    <a:pt x="81555" y="55239"/>
                    <a:pt x="81580" y="55414"/>
                    <a:pt x="81705" y="55740"/>
                  </a:cubicBezTo>
                  <a:lnTo>
                    <a:pt x="81705" y="55740"/>
                  </a:lnTo>
                  <a:cubicBezTo>
                    <a:pt x="81931" y="56317"/>
                    <a:pt x="81555" y="57344"/>
                    <a:pt x="81806" y="57896"/>
                  </a:cubicBezTo>
                  <a:lnTo>
                    <a:pt x="81806" y="57896"/>
                  </a:lnTo>
                  <a:cubicBezTo>
                    <a:pt x="82031" y="58347"/>
                    <a:pt x="82156" y="58823"/>
                    <a:pt x="82407" y="59249"/>
                  </a:cubicBezTo>
                  <a:lnTo>
                    <a:pt x="82407" y="59249"/>
                  </a:lnTo>
                  <a:cubicBezTo>
                    <a:pt x="83585" y="61179"/>
                    <a:pt x="83660" y="61329"/>
                    <a:pt x="84312" y="63510"/>
                  </a:cubicBezTo>
                  <a:lnTo>
                    <a:pt x="84312" y="63510"/>
                  </a:lnTo>
                  <a:cubicBezTo>
                    <a:pt x="84663" y="64763"/>
                    <a:pt x="85289" y="65966"/>
                    <a:pt x="85515" y="67269"/>
                  </a:cubicBezTo>
                  <a:lnTo>
                    <a:pt x="85515" y="67269"/>
                  </a:lnTo>
                  <a:cubicBezTo>
                    <a:pt x="85615" y="67871"/>
                    <a:pt x="85640" y="68497"/>
                    <a:pt x="85390" y="69074"/>
                  </a:cubicBezTo>
                  <a:lnTo>
                    <a:pt x="85390" y="69074"/>
                  </a:lnTo>
                  <a:cubicBezTo>
                    <a:pt x="85164" y="69600"/>
                    <a:pt x="84863" y="70076"/>
                    <a:pt x="84638" y="70602"/>
                  </a:cubicBezTo>
                  <a:lnTo>
                    <a:pt x="84638" y="70602"/>
                  </a:lnTo>
                  <a:cubicBezTo>
                    <a:pt x="84387" y="71154"/>
                    <a:pt x="84989" y="72507"/>
                    <a:pt x="84738" y="73059"/>
                  </a:cubicBezTo>
                  <a:lnTo>
                    <a:pt x="84738" y="73059"/>
                  </a:lnTo>
                  <a:cubicBezTo>
                    <a:pt x="84487" y="73560"/>
                    <a:pt x="84537" y="74487"/>
                    <a:pt x="84312" y="74963"/>
                  </a:cubicBezTo>
                  <a:lnTo>
                    <a:pt x="84312" y="74963"/>
                  </a:lnTo>
                  <a:cubicBezTo>
                    <a:pt x="83936" y="75715"/>
                    <a:pt x="83811" y="76467"/>
                    <a:pt x="83585" y="77269"/>
                  </a:cubicBezTo>
                  <a:lnTo>
                    <a:pt x="83585" y="77269"/>
                  </a:lnTo>
                  <a:cubicBezTo>
                    <a:pt x="83385" y="77720"/>
                    <a:pt x="83660" y="78247"/>
                    <a:pt x="83560" y="78723"/>
                  </a:cubicBezTo>
                  <a:lnTo>
                    <a:pt x="83560" y="78723"/>
                  </a:lnTo>
                  <a:cubicBezTo>
                    <a:pt x="83309" y="79825"/>
                    <a:pt x="82959" y="80853"/>
                    <a:pt x="82608" y="81931"/>
                  </a:cubicBezTo>
                  <a:lnTo>
                    <a:pt x="82608" y="81931"/>
                  </a:lnTo>
                  <a:cubicBezTo>
                    <a:pt x="82332" y="82833"/>
                    <a:pt x="82006" y="83735"/>
                    <a:pt x="81906" y="84663"/>
                  </a:cubicBezTo>
                  <a:lnTo>
                    <a:pt x="81906" y="84663"/>
                  </a:lnTo>
                  <a:cubicBezTo>
                    <a:pt x="81856" y="85164"/>
                    <a:pt x="81781" y="85615"/>
                    <a:pt x="81580" y="86091"/>
                  </a:cubicBezTo>
                  <a:lnTo>
                    <a:pt x="81580" y="86091"/>
                  </a:lnTo>
                  <a:cubicBezTo>
                    <a:pt x="81405" y="86517"/>
                    <a:pt x="81354" y="86818"/>
                    <a:pt x="81254" y="87269"/>
                  </a:cubicBezTo>
                  <a:lnTo>
                    <a:pt x="81254" y="87269"/>
                  </a:lnTo>
                  <a:cubicBezTo>
                    <a:pt x="81179" y="87670"/>
                    <a:pt x="81079" y="88247"/>
                    <a:pt x="80903" y="88623"/>
                  </a:cubicBezTo>
                  <a:lnTo>
                    <a:pt x="80903" y="88623"/>
                  </a:lnTo>
                  <a:cubicBezTo>
                    <a:pt x="80728" y="89024"/>
                    <a:pt x="80427" y="89124"/>
                    <a:pt x="80151" y="89399"/>
                  </a:cubicBezTo>
                  <a:lnTo>
                    <a:pt x="80151" y="89399"/>
                  </a:lnTo>
                  <a:cubicBezTo>
                    <a:pt x="79976" y="89600"/>
                    <a:pt x="79826" y="89926"/>
                    <a:pt x="79750" y="90176"/>
                  </a:cubicBezTo>
                  <a:lnTo>
                    <a:pt x="79750" y="90176"/>
                  </a:lnTo>
                  <a:cubicBezTo>
                    <a:pt x="79625" y="90602"/>
                    <a:pt x="79475" y="90978"/>
                    <a:pt x="79349" y="91379"/>
                  </a:cubicBezTo>
                  <a:lnTo>
                    <a:pt x="79349" y="91379"/>
                  </a:lnTo>
                  <a:cubicBezTo>
                    <a:pt x="79199" y="91881"/>
                    <a:pt x="78974" y="92156"/>
                    <a:pt x="78723" y="92582"/>
                  </a:cubicBezTo>
                  <a:lnTo>
                    <a:pt x="78723" y="92582"/>
                  </a:lnTo>
                  <a:cubicBezTo>
                    <a:pt x="78497" y="92983"/>
                    <a:pt x="78397" y="93284"/>
                    <a:pt x="78121" y="93635"/>
                  </a:cubicBezTo>
                  <a:lnTo>
                    <a:pt x="78121" y="93635"/>
                  </a:lnTo>
                  <a:cubicBezTo>
                    <a:pt x="77921" y="93911"/>
                    <a:pt x="77821" y="94111"/>
                    <a:pt x="77745" y="94437"/>
                  </a:cubicBezTo>
                  <a:lnTo>
                    <a:pt x="77745" y="94437"/>
                  </a:lnTo>
                  <a:cubicBezTo>
                    <a:pt x="77695" y="94613"/>
                    <a:pt x="77595" y="94788"/>
                    <a:pt x="77570" y="94988"/>
                  </a:cubicBezTo>
                  <a:lnTo>
                    <a:pt x="77570" y="94988"/>
                  </a:lnTo>
                  <a:cubicBezTo>
                    <a:pt x="77520" y="95164"/>
                    <a:pt x="77570" y="95264"/>
                    <a:pt x="77520" y="95465"/>
                  </a:cubicBezTo>
                  <a:lnTo>
                    <a:pt x="77520" y="95465"/>
                  </a:lnTo>
                  <a:cubicBezTo>
                    <a:pt x="77520" y="95515"/>
                    <a:pt x="77570" y="95565"/>
                    <a:pt x="77620" y="95565"/>
                  </a:cubicBezTo>
                  <a:lnTo>
                    <a:pt x="77620" y="95565"/>
                  </a:lnTo>
                  <a:cubicBezTo>
                    <a:pt x="77946" y="95465"/>
                    <a:pt x="78247" y="95490"/>
                    <a:pt x="78573" y="95364"/>
                  </a:cubicBezTo>
                  <a:lnTo>
                    <a:pt x="78573" y="95364"/>
                  </a:lnTo>
                  <a:cubicBezTo>
                    <a:pt x="78873" y="95239"/>
                    <a:pt x="79049" y="95114"/>
                    <a:pt x="79375" y="95089"/>
                  </a:cubicBezTo>
                  <a:lnTo>
                    <a:pt x="79375" y="95089"/>
                  </a:lnTo>
                  <a:cubicBezTo>
                    <a:pt x="80001" y="95014"/>
                    <a:pt x="80628" y="95089"/>
                    <a:pt x="81254" y="95089"/>
                  </a:cubicBezTo>
                  <a:lnTo>
                    <a:pt x="81254" y="95089"/>
                  </a:lnTo>
                  <a:cubicBezTo>
                    <a:pt x="81856" y="95089"/>
                    <a:pt x="82507" y="95139"/>
                    <a:pt x="83134" y="95089"/>
                  </a:cubicBezTo>
                  <a:lnTo>
                    <a:pt x="83134" y="95089"/>
                  </a:lnTo>
                  <a:cubicBezTo>
                    <a:pt x="83385" y="95064"/>
                    <a:pt x="83660" y="95014"/>
                    <a:pt x="83911" y="94963"/>
                  </a:cubicBezTo>
                  <a:lnTo>
                    <a:pt x="83911" y="94963"/>
                  </a:lnTo>
                  <a:cubicBezTo>
                    <a:pt x="83936" y="94963"/>
                    <a:pt x="83961" y="94963"/>
                    <a:pt x="84011" y="94988"/>
                  </a:cubicBezTo>
                  <a:lnTo>
                    <a:pt x="84011" y="94988"/>
                  </a:lnTo>
                  <a:cubicBezTo>
                    <a:pt x="84036" y="94988"/>
                    <a:pt x="84086" y="94988"/>
                    <a:pt x="84111" y="94963"/>
                  </a:cubicBezTo>
                  <a:lnTo>
                    <a:pt x="84111" y="94963"/>
                  </a:lnTo>
                  <a:cubicBezTo>
                    <a:pt x="84588" y="94738"/>
                    <a:pt x="84462" y="93635"/>
                    <a:pt x="84412" y="93234"/>
                  </a:cubicBezTo>
                  <a:lnTo>
                    <a:pt x="84412" y="93234"/>
                  </a:lnTo>
                  <a:cubicBezTo>
                    <a:pt x="84387" y="93184"/>
                    <a:pt x="84387" y="93109"/>
                    <a:pt x="84387" y="93059"/>
                  </a:cubicBezTo>
                  <a:lnTo>
                    <a:pt x="84387" y="93059"/>
                  </a:lnTo>
                  <a:cubicBezTo>
                    <a:pt x="84512" y="93284"/>
                    <a:pt x="84713" y="93510"/>
                    <a:pt x="84788" y="93760"/>
                  </a:cubicBezTo>
                  <a:lnTo>
                    <a:pt x="84788" y="93760"/>
                  </a:lnTo>
                  <a:cubicBezTo>
                    <a:pt x="84838" y="93861"/>
                    <a:pt x="84938" y="93861"/>
                    <a:pt x="84964" y="93760"/>
                  </a:cubicBezTo>
                  <a:lnTo>
                    <a:pt x="84964" y="93760"/>
                  </a:lnTo>
                  <a:cubicBezTo>
                    <a:pt x="85014" y="93435"/>
                    <a:pt x="84888" y="93209"/>
                    <a:pt x="84738" y="92933"/>
                  </a:cubicBezTo>
                  <a:lnTo>
                    <a:pt x="84738" y="92933"/>
                  </a:lnTo>
                  <a:cubicBezTo>
                    <a:pt x="84588" y="92658"/>
                    <a:pt x="84462" y="92357"/>
                    <a:pt x="84387" y="92056"/>
                  </a:cubicBezTo>
                  <a:lnTo>
                    <a:pt x="84387" y="92056"/>
                  </a:lnTo>
                  <a:cubicBezTo>
                    <a:pt x="84337" y="91906"/>
                    <a:pt x="84312" y="91730"/>
                    <a:pt x="84262" y="91580"/>
                  </a:cubicBezTo>
                  <a:lnTo>
                    <a:pt x="84262" y="91580"/>
                  </a:lnTo>
                  <a:cubicBezTo>
                    <a:pt x="84262" y="91279"/>
                    <a:pt x="84262" y="90978"/>
                    <a:pt x="84287" y="90678"/>
                  </a:cubicBezTo>
                  <a:lnTo>
                    <a:pt x="84287" y="90678"/>
                  </a:lnTo>
                  <a:cubicBezTo>
                    <a:pt x="84312" y="90778"/>
                    <a:pt x="84337" y="90878"/>
                    <a:pt x="84387" y="90978"/>
                  </a:cubicBezTo>
                  <a:lnTo>
                    <a:pt x="84387" y="90978"/>
                  </a:lnTo>
                  <a:cubicBezTo>
                    <a:pt x="84512" y="91354"/>
                    <a:pt x="84638" y="91730"/>
                    <a:pt x="84838" y="92056"/>
                  </a:cubicBezTo>
                  <a:lnTo>
                    <a:pt x="84838" y="92056"/>
                  </a:lnTo>
                  <a:cubicBezTo>
                    <a:pt x="84938" y="92232"/>
                    <a:pt x="85039" y="92357"/>
                    <a:pt x="85164" y="92482"/>
                  </a:cubicBezTo>
                  <a:lnTo>
                    <a:pt x="85164" y="92482"/>
                  </a:lnTo>
                  <a:cubicBezTo>
                    <a:pt x="85289" y="92607"/>
                    <a:pt x="85440" y="92683"/>
                    <a:pt x="85565" y="92758"/>
                  </a:cubicBezTo>
                  <a:lnTo>
                    <a:pt x="85565" y="92758"/>
                  </a:lnTo>
                  <a:cubicBezTo>
                    <a:pt x="85565" y="92758"/>
                    <a:pt x="85590" y="92758"/>
                    <a:pt x="85565" y="92733"/>
                  </a:cubicBezTo>
                  <a:lnTo>
                    <a:pt x="85565" y="92733"/>
                  </a:lnTo>
                  <a:cubicBezTo>
                    <a:pt x="85490" y="92607"/>
                    <a:pt x="85415" y="92432"/>
                    <a:pt x="85314" y="92307"/>
                  </a:cubicBezTo>
                  <a:lnTo>
                    <a:pt x="85314" y="92307"/>
                  </a:lnTo>
                  <a:cubicBezTo>
                    <a:pt x="85214" y="92181"/>
                    <a:pt x="85114" y="92031"/>
                    <a:pt x="85039" y="91881"/>
                  </a:cubicBezTo>
                  <a:lnTo>
                    <a:pt x="85039" y="91881"/>
                  </a:lnTo>
                  <a:cubicBezTo>
                    <a:pt x="84863" y="91555"/>
                    <a:pt x="84788" y="91204"/>
                    <a:pt x="84688" y="90853"/>
                  </a:cubicBezTo>
                  <a:lnTo>
                    <a:pt x="84688" y="90853"/>
                  </a:lnTo>
                  <a:cubicBezTo>
                    <a:pt x="84563" y="90477"/>
                    <a:pt x="84512" y="90101"/>
                    <a:pt x="84437" y="89750"/>
                  </a:cubicBezTo>
                  <a:lnTo>
                    <a:pt x="84437" y="89750"/>
                  </a:lnTo>
                  <a:cubicBezTo>
                    <a:pt x="84437" y="89700"/>
                    <a:pt x="84437" y="89675"/>
                    <a:pt x="84462" y="89625"/>
                  </a:cubicBezTo>
                  <a:lnTo>
                    <a:pt x="84462" y="89625"/>
                  </a:lnTo>
                  <a:cubicBezTo>
                    <a:pt x="84462" y="89600"/>
                    <a:pt x="84487" y="89550"/>
                    <a:pt x="84487" y="89500"/>
                  </a:cubicBezTo>
                  <a:lnTo>
                    <a:pt x="84487" y="89500"/>
                  </a:lnTo>
                  <a:cubicBezTo>
                    <a:pt x="84663" y="89750"/>
                    <a:pt x="84813" y="90001"/>
                    <a:pt x="84938" y="90277"/>
                  </a:cubicBezTo>
                  <a:lnTo>
                    <a:pt x="84938" y="90277"/>
                  </a:lnTo>
                  <a:cubicBezTo>
                    <a:pt x="85014" y="90402"/>
                    <a:pt x="85089" y="90527"/>
                    <a:pt x="85139" y="90678"/>
                  </a:cubicBezTo>
                  <a:lnTo>
                    <a:pt x="85139" y="90678"/>
                  </a:lnTo>
                  <a:cubicBezTo>
                    <a:pt x="85189" y="90778"/>
                    <a:pt x="85239" y="90878"/>
                    <a:pt x="85314" y="90953"/>
                  </a:cubicBezTo>
                  <a:lnTo>
                    <a:pt x="85314" y="90953"/>
                  </a:lnTo>
                  <a:cubicBezTo>
                    <a:pt x="85365" y="90978"/>
                    <a:pt x="85415" y="90903"/>
                    <a:pt x="85365" y="90878"/>
                  </a:cubicBezTo>
                  <a:lnTo>
                    <a:pt x="85365" y="90878"/>
                  </a:lnTo>
                  <a:cubicBezTo>
                    <a:pt x="85264" y="90753"/>
                    <a:pt x="85239" y="90628"/>
                    <a:pt x="85189" y="90502"/>
                  </a:cubicBezTo>
                  <a:lnTo>
                    <a:pt x="85189" y="90502"/>
                  </a:lnTo>
                  <a:cubicBezTo>
                    <a:pt x="85164" y="90377"/>
                    <a:pt x="85089" y="90277"/>
                    <a:pt x="85039" y="90176"/>
                  </a:cubicBezTo>
                  <a:lnTo>
                    <a:pt x="85039" y="90176"/>
                  </a:lnTo>
                  <a:cubicBezTo>
                    <a:pt x="84913" y="89901"/>
                    <a:pt x="84763" y="89625"/>
                    <a:pt x="84613" y="89374"/>
                  </a:cubicBezTo>
                  <a:lnTo>
                    <a:pt x="84613" y="89374"/>
                  </a:lnTo>
                  <a:cubicBezTo>
                    <a:pt x="84613" y="89349"/>
                    <a:pt x="84588" y="89299"/>
                    <a:pt x="84563" y="89274"/>
                  </a:cubicBezTo>
                  <a:lnTo>
                    <a:pt x="84563" y="89274"/>
                  </a:lnTo>
                  <a:cubicBezTo>
                    <a:pt x="84713" y="88873"/>
                    <a:pt x="84913" y="88472"/>
                    <a:pt x="85039" y="88046"/>
                  </a:cubicBezTo>
                  <a:lnTo>
                    <a:pt x="85039" y="88046"/>
                  </a:lnTo>
                  <a:cubicBezTo>
                    <a:pt x="85189" y="87595"/>
                    <a:pt x="85440" y="87194"/>
                    <a:pt x="85565" y="86743"/>
                  </a:cubicBezTo>
                  <a:lnTo>
                    <a:pt x="85565" y="86743"/>
                  </a:lnTo>
                  <a:cubicBezTo>
                    <a:pt x="85715" y="86216"/>
                    <a:pt x="85690" y="85690"/>
                    <a:pt x="85766" y="85164"/>
                  </a:cubicBezTo>
                  <a:lnTo>
                    <a:pt x="85766" y="85164"/>
                  </a:lnTo>
                  <a:cubicBezTo>
                    <a:pt x="85841" y="84587"/>
                    <a:pt x="86041" y="83961"/>
                    <a:pt x="86192" y="83384"/>
                  </a:cubicBezTo>
                  <a:lnTo>
                    <a:pt x="86192" y="83384"/>
                  </a:lnTo>
                  <a:cubicBezTo>
                    <a:pt x="86467" y="82282"/>
                    <a:pt x="86492" y="81154"/>
                    <a:pt x="86868" y="80051"/>
                  </a:cubicBezTo>
                  <a:lnTo>
                    <a:pt x="86868" y="80051"/>
                  </a:lnTo>
                  <a:cubicBezTo>
                    <a:pt x="86918" y="79926"/>
                    <a:pt x="86969" y="79775"/>
                    <a:pt x="87019" y="79650"/>
                  </a:cubicBezTo>
                  <a:lnTo>
                    <a:pt x="87019" y="79650"/>
                  </a:lnTo>
                  <a:cubicBezTo>
                    <a:pt x="87044" y="79650"/>
                    <a:pt x="87044" y="79650"/>
                    <a:pt x="87044" y="79625"/>
                  </a:cubicBezTo>
                  <a:lnTo>
                    <a:pt x="87044" y="79625"/>
                  </a:lnTo>
                  <a:cubicBezTo>
                    <a:pt x="87294" y="79374"/>
                    <a:pt x="87420" y="78798"/>
                    <a:pt x="87545" y="78472"/>
                  </a:cubicBezTo>
                  <a:lnTo>
                    <a:pt x="87545" y="78472"/>
                  </a:lnTo>
                  <a:cubicBezTo>
                    <a:pt x="87645" y="78247"/>
                    <a:pt x="87771" y="77996"/>
                    <a:pt x="87871" y="77745"/>
                  </a:cubicBezTo>
                  <a:lnTo>
                    <a:pt x="87871" y="77745"/>
                  </a:lnTo>
                  <a:cubicBezTo>
                    <a:pt x="88197" y="77144"/>
                    <a:pt x="88623" y="76642"/>
                    <a:pt x="88999" y="76091"/>
                  </a:cubicBezTo>
                  <a:lnTo>
                    <a:pt x="88999" y="76091"/>
                  </a:lnTo>
                  <a:cubicBezTo>
                    <a:pt x="89650" y="75114"/>
                    <a:pt x="90001" y="74011"/>
                    <a:pt x="90678" y="73084"/>
                  </a:cubicBezTo>
                  <a:lnTo>
                    <a:pt x="90678" y="73084"/>
                  </a:lnTo>
                  <a:cubicBezTo>
                    <a:pt x="91279" y="72206"/>
                    <a:pt x="91555" y="71354"/>
                    <a:pt x="91630" y="70302"/>
                  </a:cubicBezTo>
                  <a:lnTo>
                    <a:pt x="91630" y="70302"/>
                  </a:lnTo>
                  <a:cubicBezTo>
                    <a:pt x="91680" y="69675"/>
                    <a:pt x="91705" y="69048"/>
                    <a:pt x="91705" y="68447"/>
                  </a:cubicBezTo>
                  <a:lnTo>
                    <a:pt x="91705" y="68447"/>
                  </a:lnTo>
                  <a:cubicBezTo>
                    <a:pt x="91730" y="68046"/>
                    <a:pt x="91655" y="67720"/>
                    <a:pt x="91806" y="67394"/>
                  </a:cubicBezTo>
                  <a:lnTo>
                    <a:pt x="91806" y="67394"/>
                  </a:lnTo>
                  <a:cubicBezTo>
                    <a:pt x="92056" y="66893"/>
                    <a:pt x="92633" y="66467"/>
                    <a:pt x="92783" y="65941"/>
                  </a:cubicBezTo>
                  <a:lnTo>
                    <a:pt x="92783" y="65941"/>
                  </a:lnTo>
                  <a:cubicBezTo>
                    <a:pt x="92833" y="65966"/>
                    <a:pt x="92858" y="66016"/>
                    <a:pt x="92908" y="66041"/>
                  </a:cubicBezTo>
                  <a:lnTo>
                    <a:pt x="92908" y="66041"/>
                  </a:lnTo>
                  <a:cubicBezTo>
                    <a:pt x="94237" y="67043"/>
                    <a:pt x="95239" y="68572"/>
                    <a:pt x="96091" y="70001"/>
                  </a:cubicBezTo>
                  <a:lnTo>
                    <a:pt x="96091" y="70001"/>
                  </a:lnTo>
                  <a:cubicBezTo>
                    <a:pt x="96517" y="70703"/>
                    <a:pt x="96843" y="71429"/>
                    <a:pt x="97244" y="72106"/>
                  </a:cubicBezTo>
                  <a:lnTo>
                    <a:pt x="97244" y="72106"/>
                  </a:lnTo>
                  <a:cubicBezTo>
                    <a:pt x="97746" y="72908"/>
                    <a:pt x="98497" y="73810"/>
                    <a:pt x="98623" y="74738"/>
                  </a:cubicBezTo>
                  <a:lnTo>
                    <a:pt x="98623" y="74738"/>
                  </a:lnTo>
                  <a:cubicBezTo>
                    <a:pt x="98673" y="75289"/>
                    <a:pt x="98623" y="75815"/>
                    <a:pt x="98623" y="76367"/>
                  </a:cubicBezTo>
                  <a:lnTo>
                    <a:pt x="98623" y="76367"/>
                  </a:lnTo>
                  <a:cubicBezTo>
                    <a:pt x="98623" y="76367"/>
                    <a:pt x="98598" y="76367"/>
                    <a:pt x="98598" y="76367"/>
                  </a:cubicBezTo>
                  <a:lnTo>
                    <a:pt x="98598" y="76367"/>
                  </a:lnTo>
                  <a:cubicBezTo>
                    <a:pt x="98598" y="76367"/>
                    <a:pt x="98598" y="76367"/>
                    <a:pt x="98598" y="76367"/>
                  </a:cubicBezTo>
                  <a:lnTo>
                    <a:pt x="98598" y="76367"/>
                  </a:lnTo>
                  <a:cubicBezTo>
                    <a:pt x="98372" y="76442"/>
                    <a:pt x="98422" y="76768"/>
                    <a:pt x="98422" y="76943"/>
                  </a:cubicBezTo>
                  <a:lnTo>
                    <a:pt x="98422" y="76943"/>
                  </a:lnTo>
                  <a:cubicBezTo>
                    <a:pt x="98372" y="77820"/>
                    <a:pt x="98347" y="78673"/>
                    <a:pt x="98472" y="79550"/>
                  </a:cubicBezTo>
                  <a:lnTo>
                    <a:pt x="98472" y="79550"/>
                  </a:lnTo>
                  <a:cubicBezTo>
                    <a:pt x="98548" y="80001"/>
                    <a:pt x="98497" y="80427"/>
                    <a:pt x="98522" y="80878"/>
                  </a:cubicBezTo>
                  <a:lnTo>
                    <a:pt x="98522" y="80878"/>
                  </a:lnTo>
                  <a:cubicBezTo>
                    <a:pt x="98548" y="81279"/>
                    <a:pt x="98648" y="81655"/>
                    <a:pt x="98673" y="82056"/>
                  </a:cubicBezTo>
                  <a:lnTo>
                    <a:pt x="98673" y="82056"/>
                  </a:lnTo>
                  <a:cubicBezTo>
                    <a:pt x="98698" y="82883"/>
                    <a:pt x="98773" y="83685"/>
                    <a:pt x="98823" y="84487"/>
                  </a:cubicBezTo>
                  <a:lnTo>
                    <a:pt x="98823" y="84487"/>
                  </a:lnTo>
                  <a:cubicBezTo>
                    <a:pt x="98873" y="85339"/>
                    <a:pt x="98748" y="86216"/>
                    <a:pt x="98648" y="87069"/>
                  </a:cubicBezTo>
                  <a:lnTo>
                    <a:pt x="98648" y="87069"/>
                  </a:lnTo>
                  <a:cubicBezTo>
                    <a:pt x="98548" y="87820"/>
                    <a:pt x="98222" y="88497"/>
                    <a:pt x="98172" y="89224"/>
                  </a:cubicBezTo>
                  <a:lnTo>
                    <a:pt x="98172" y="89224"/>
                  </a:lnTo>
                  <a:cubicBezTo>
                    <a:pt x="98147" y="89775"/>
                    <a:pt x="98222" y="90327"/>
                    <a:pt x="98172" y="90878"/>
                  </a:cubicBezTo>
                  <a:lnTo>
                    <a:pt x="98172" y="90878"/>
                  </a:lnTo>
                  <a:cubicBezTo>
                    <a:pt x="98121" y="91404"/>
                    <a:pt x="97921" y="91831"/>
                    <a:pt x="97746" y="92307"/>
                  </a:cubicBezTo>
                  <a:lnTo>
                    <a:pt x="97746" y="92307"/>
                  </a:lnTo>
                  <a:cubicBezTo>
                    <a:pt x="97645" y="92582"/>
                    <a:pt x="97570" y="92833"/>
                    <a:pt x="97520" y="93134"/>
                  </a:cubicBezTo>
                  <a:lnTo>
                    <a:pt x="97520" y="93134"/>
                  </a:lnTo>
                  <a:cubicBezTo>
                    <a:pt x="97470" y="93359"/>
                    <a:pt x="97520" y="93359"/>
                    <a:pt x="97570" y="93334"/>
                  </a:cubicBezTo>
                  <a:lnTo>
                    <a:pt x="97570" y="93334"/>
                  </a:lnTo>
                  <a:cubicBezTo>
                    <a:pt x="97645" y="93309"/>
                    <a:pt x="97695" y="93284"/>
                    <a:pt x="97395" y="94111"/>
                  </a:cubicBezTo>
                  <a:lnTo>
                    <a:pt x="97395" y="94111"/>
                  </a:lnTo>
                  <a:cubicBezTo>
                    <a:pt x="97395" y="94086"/>
                    <a:pt x="97345" y="94186"/>
                    <a:pt x="97269" y="94287"/>
                  </a:cubicBezTo>
                  <a:lnTo>
                    <a:pt x="97269" y="94287"/>
                  </a:lnTo>
                  <a:cubicBezTo>
                    <a:pt x="97219" y="94387"/>
                    <a:pt x="97169" y="94487"/>
                    <a:pt x="97169" y="94487"/>
                  </a:cubicBezTo>
                  <a:lnTo>
                    <a:pt x="97169" y="94487"/>
                  </a:lnTo>
                  <a:cubicBezTo>
                    <a:pt x="97144" y="94537"/>
                    <a:pt x="97169" y="94587"/>
                    <a:pt x="97194" y="94638"/>
                  </a:cubicBezTo>
                  <a:lnTo>
                    <a:pt x="97194" y="94638"/>
                  </a:lnTo>
                  <a:cubicBezTo>
                    <a:pt x="97470" y="95039"/>
                    <a:pt x="98422" y="95089"/>
                    <a:pt x="98873" y="95139"/>
                  </a:cubicBezTo>
                  <a:lnTo>
                    <a:pt x="98873" y="95139"/>
                  </a:lnTo>
                  <a:cubicBezTo>
                    <a:pt x="99926" y="95289"/>
                    <a:pt x="100703" y="94387"/>
                    <a:pt x="101555" y="93936"/>
                  </a:cubicBezTo>
                  <a:lnTo>
                    <a:pt x="101555" y="93936"/>
                  </a:lnTo>
                  <a:cubicBezTo>
                    <a:pt x="102282" y="93585"/>
                    <a:pt x="103535" y="93961"/>
                    <a:pt x="103811" y="92883"/>
                  </a:cubicBezTo>
                  <a:lnTo>
                    <a:pt x="103811" y="92883"/>
                  </a:lnTo>
                  <a:cubicBezTo>
                    <a:pt x="103886" y="92532"/>
                    <a:pt x="103710" y="92332"/>
                    <a:pt x="103535" y="92031"/>
                  </a:cubicBezTo>
                  <a:lnTo>
                    <a:pt x="103535" y="92031"/>
                  </a:lnTo>
                  <a:cubicBezTo>
                    <a:pt x="103309" y="91605"/>
                    <a:pt x="103309" y="91179"/>
                    <a:pt x="103309" y="90753"/>
                  </a:cubicBezTo>
                  <a:lnTo>
                    <a:pt x="103309" y="90753"/>
                  </a:lnTo>
                  <a:cubicBezTo>
                    <a:pt x="103335" y="90753"/>
                    <a:pt x="103335" y="90778"/>
                    <a:pt x="103335" y="90803"/>
                  </a:cubicBezTo>
                  <a:lnTo>
                    <a:pt x="103335" y="90803"/>
                  </a:lnTo>
                  <a:cubicBezTo>
                    <a:pt x="103435" y="90903"/>
                    <a:pt x="103560" y="91029"/>
                    <a:pt x="103660" y="91129"/>
                  </a:cubicBezTo>
                  <a:lnTo>
                    <a:pt x="103660" y="91129"/>
                  </a:lnTo>
                  <a:cubicBezTo>
                    <a:pt x="103761" y="91254"/>
                    <a:pt x="103861" y="91404"/>
                    <a:pt x="103961" y="91555"/>
                  </a:cubicBezTo>
                  <a:lnTo>
                    <a:pt x="103961" y="91555"/>
                  </a:lnTo>
                  <a:cubicBezTo>
                    <a:pt x="104162" y="91805"/>
                    <a:pt x="104437" y="92006"/>
                    <a:pt x="104713" y="92156"/>
                  </a:cubicBezTo>
                  <a:lnTo>
                    <a:pt x="104713" y="92156"/>
                  </a:lnTo>
                  <a:cubicBezTo>
                    <a:pt x="104763" y="92181"/>
                    <a:pt x="104788" y="92131"/>
                    <a:pt x="104738" y="92106"/>
                  </a:cubicBezTo>
                  <a:lnTo>
                    <a:pt x="104738" y="92106"/>
                  </a:lnTo>
                  <a:cubicBezTo>
                    <a:pt x="104437" y="91931"/>
                    <a:pt x="104187" y="91680"/>
                    <a:pt x="103986" y="91404"/>
                  </a:cubicBezTo>
                  <a:lnTo>
                    <a:pt x="103986" y="91404"/>
                  </a:lnTo>
                  <a:cubicBezTo>
                    <a:pt x="103911" y="91279"/>
                    <a:pt x="103836" y="91154"/>
                    <a:pt x="103761" y="91054"/>
                  </a:cubicBezTo>
                  <a:lnTo>
                    <a:pt x="103761" y="91054"/>
                  </a:lnTo>
                  <a:cubicBezTo>
                    <a:pt x="103660" y="90928"/>
                    <a:pt x="103560" y="90828"/>
                    <a:pt x="103485" y="90703"/>
                  </a:cubicBezTo>
                  <a:lnTo>
                    <a:pt x="103485" y="90703"/>
                  </a:lnTo>
                  <a:cubicBezTo>
                    <a:pt x="103410" y="90602"/>
                    <a:pt x="103360" y="90477"/>
                    <a:pt x="103284" y="90352"/>
                  </a:cubicBezTo>
                  <a:lnTo>
                    <a:pt x="103284" y="90352"/>
                  </a:lnTo>
                  <a:cubicBezTo>
                    <a:pt x="103284" y="90302"/>
                    <a:pt x="103284" y="90252"/>
                    <a:pt x="103284" y="90201"/>
                  </a:cubicBezTo>
                  <a:lnTo>
                    <a:pt x="103284" y="90201"/>
                  </a:lnTo>
                  <a:cubicBezTo>
                    <a:pt x="103259" y="90001"/>
                    <a:pt x="103209" y="89800"/>
                    <a:pt x="103159" y="89625"/>
                  </a:cubicBezTo>
                  <a:lnTo>
                    <a:pt x="103159" y="89625"/>
                  </a:lnTo>
                  <a:cubicBezTo>
                    <a:pt x="103184" y="89650"/>
                    <a:pt x="103234" y="89700"/>
                    <a:pt x="103284" y="89750"/>
                  </a:cubicBezTo>
                  <a:lnTo>
                    <a:pt x="103284" y="89750"/>
                  </a:lnTo>
                  <a:cubicBezTo>
                    <a:pt x="103410" y="89901"/>
                    <a:pt x="103535" y="90051"/>
                    <a:pt x="103660" y="90227"/>
                  </a:cubicBezTo>
                  <a:lnTo>
                    <a:pt x="103660" y="90227"/>
                  </a:lnTo>
                  <a:cubicBezTo>
                    <a:pt x="103961" y="90577"/>
                    <a:pt x="104387" y="90778"/>
                    <a:pt x="104688" y="91104"/>
                  </a:cubicBezTo>
                  <a:lnTo>
                    <a:pt x="104688" y="91104"/>
                  </a:lnTo>
                  <a:cubicBezTo>
                    <a:pt x="104738" y="91179"/>
                    <a:pt x="104813" y="91079"/>
                    <a:pt x="104788" y="91029"/>
                  </a:cubicBezTo>
                  <a:lnTo>
                    <a:pt x="104788" y="91029"/>
                  </a:lnTo>
                  <a:cubicBezTo>
                    <a:pt x="104663" y="90853"/>
                    <a:pt x="104563" y="90678"/>
                    <a:pt x="104412" y="90527"/>
                  </a:cubicBezTo>
                  <a:lnTo>
                    <a:pt x="104412" y="90527"/>
                  </a:lnTo>
                  <a:cubicBezTo>
                    <a:pt x="104262" y="90352"/>
                    <a:pt x="104086" y="90227"/>
                    <a:pt x="103961" y="90076"/>
                  </a:cubicBezTo>
                  <a:lnTo>
                    <a:pt x="103961" y="90076"/>
                  </a:lnTo>
                  <a:cubicBezTo>
                    <a:pt x="103836" y="89926"/>
                    <a:pt x="103736" y="89750"/>
                    <a:pt x="103610" y="89600"/>
                  </a:cubicBezTo>
                  <a:lnTo>
                    <a:pt x="103610" y="89600"/>
                  </a:lnTo>
                  <a:cubicBezTo>
                    <a:pt x="103535" y="89525"/>
                    <a:pt x="103460" y="89450"/>
                    <a:pt x="103410" y="89349"/>
                  </a:cubicBezTo>
                  <a:lnTo>
                    <a:pt x="103410" y="89349"/>
                  </a:lnTo>
                  <a:cubicBezTo>
                    <a:pt x="103335" y="89249"/>
                    <a:pt x="103309" y="89174"/>
                    <a:pt x="103309" y="89049"/>
                  </a:cubicBezTo>
                  <a:lnTo>
                    <a:pt x="103309" y="89049"/>
                  </a:lnTo>
                  <a:cubicBezTo>
                    <a:pt x="103234" y="88723"/>
                    <a:pt x="103059" y="88447"/>
                    <a:pt x="102908" y="88171"/>
                  </a:cubicBezTo>
                  <a:lnTo>
                    <a:pt x="102908" y="88171"/>
                  </a:lnTo>
                  <a:cubicBezTo>
                    <a:pt x="102883" y="88096"/>
                    <a:pt x="102883" y="88046"/>
                    <a:pt x="102883" y="87971"/>
                  </a:cubicBezTo>
                  <a:lnTo>
                    <a:pt x="102883" y="87971"/>
                  </a:lnTo>
                  <a:cubicBezTo>
                    <a:pt x="103009" y="88247"/>
                    <a:pt x="103159" y="88497"/>
                    <a:pt x="103360" y="88748"/>
                  </a:cubicBezTo>
                  <a:lnTo>
                    <a:pt x="103360" y="88748"/>
                  </a:lnTo>
                  <a:cubicBezTo>
                    <a:pt x="103610" y="89024"/>
                    <a:pt x="103936" y="89249"/>
                    <a:pt x="104237" y="89500"/>
                  </a:cubicBezTo>
                  <a:lnTo>
                    <a:pt x="104237" y="89500"/>
                  </a:lnTo>
                  <a:cubicBezTo>
                    <a:pt x="104312" y="89550"/>
                    <a:pt x="104362" y="89450"/>
                    <a:pt x="104312" y="89399"/>
                  </a:cubicBezTo>
                  <a:lnTo>
                    <a:pt x="104312" y="89399"/>
                  </a:lnTo>
                  <a:cubicBezTo>
                    <a:pt x="104061" y="89099"/>
                    <a:pt x="103836" y="88823"/>
                    <a:pt x="103585" y="88547"/>
                  </a:cubicBezTo>
                  <a:lnTo>
                    <a:pt x="103585" y="88547"/>
                  </a:lnTo>
                  <a:cubicBezTo>
                    <a:pt x="103360" y="88322"/>
                    <a:pt x="103234" y="88021"/>
                    <a:pt x="103109" y="87745"/>
                  </a:cubicBezTo>
                  <a:lnTo>
                    <a:pt x="103109" y="87745"/>
                  </a:lnTo>
                  <a:cubicBezTo>
                    <a:pt x="103059" y="87620"/>
                    <a:pt x="102959" y="87495"/>
                    <a:pt x="102908" y="87344"/>
                  </a:cubicBezTo>
                  <a:lnTo>
                    <a:pt x="102908" y="87344"/>
                  </a:lnTo>
                  <a:cubicBezTo>
                    <a:pt x="102833" y="87194"/>
                    <a:pt x="102783" y="87044"/>
                    <a:pt x="102733" y="86868"/>
                  </a:cubicBezTo>
                  <a:lnTo>
                    <a:pt x="102733" y="86868"/>
                  </a:lnTo>
                  <a:cubicBezTo>
                    <a:pt x="102733" y="86868"/>
                    <a:pt x="102733" y="86843"/>
                    <a:pt x="102708" y="86843"/>
                  </a:cubicBezTo>
                  <a:lnTo>
                    <a:pt x="102708" y="86843"/>
                  </a:lnTo>
                  <a:cubicBezTo>
                    <a:pt x="102708" y="86793"/>
                    <a:pt x="102708" y="86743"/>
                    <a:pt x="102708" y="86693"/>
                  </a:cubicBezTo>
                  <a:lnTo>
                    <a:pt x="102708" y="86693"/>
                  </a:lnTo>
                  <a:cubicBezTo>
                    <a:pt x="102482" y="85389"/>
                    <a:pt x="102758" y="84061"/>
                    <a:pt x="102708" y="82733"/>
                  </a:cubicBezTo>
                  <a:lnTo>
                    <a:pt x="102708" y="82733"/>
                  </a:lnTo>
                  <a:cubicBezTo>
                    <a:pt x="102633" y="81480"/>
                    <a:pt x="102633" y="80277"/>
                    <a:pt x="102332" y="79074"/>
                  </a:cubicBezTo>
                  <a:lnTo>
                    <a:pt x="102332" y="79074"/>
                  </a:lnTo>
                  <a:cubicBezTo>
                    <a:pt x="102182" y="78497"/>
                    <a:pt x="101981" y="77720"/>
                    <a:pt x="101956" y="77094"/>
                  </a:cubicBezTo>
                  <a:lnTo>
                    <a:pt x="101956" y="77094"/>
                  </a:lnTo>
                  <a:cubicBezTo>
                    <a:pt x="101956" y="77069"/>
                    <a:pt x="101981" y="77069"/>
                    <a:pt x="101981" y="77043"/>
                  </a:cubicBezTo>
                  <a:lnTo>
                    <a:pt x="101981" y="77043"/>
                  </a:lnTo>
                  <a:cubicBezTo>
                    <a:pt x="101981" y="76868"/>
                    <a:pt x="101981" y="76693"/>
                    <a:pt x="101981" y="76517"/>
                  </a:cubicBezTo>
                  <a:lnTo>
                    <a:pt x="101981" y="76517"/>
                  </a:lnTo>
                  <a:cubicBezTo>
                    <a:pt x="101981" y="76492"/>
                    <a:pt x="101981" y="76492"/>
                    <a:pt x="101981" y="76467"/>
                  </a:cubicBezTo>
                  <a:lnTo>
                    <a:pt x="101981" y="76467"/>
                  </a:lnTo>
                  <a:cubicBezTo>
                    <a:pt x="101981" y="76392"/>
                    <a:pt x="101981" y="76342"/>
                    <a:pt x="101981" y="76317"/>
                  </a:cubicBezTo>
                  <a:lnTo>
                    <a:pt x="101981" y="76317"/>
                  </a:lnTo>
                  <a:cubicBezTo>
                    <a:pt x="101981" y="75665"/>
                    <a:pt x="102031" y="75013"/>
                    <a:pt x="101981" y="74387"/>
                  </a:cubicBezTo>
                  <a:lnTo>
                    <a:pt x="101981" y="74387"/>
                  </a:lnTo>
                  <a:cubicBezTo>
                    <a:pt x="101931" y="73835"/>
                    <a:pt x="101806" y="73309"/>
                    <a:pt x="101781" y="72758"/>
                  </a:cubicBezTo>
                  <a:lnTo>
                    <a:pt x="101781" y="72758"/>
                  </a:lnTo>
                  <a:cubicBezTo>
                    <a:pt x="101756" y="72257"/>
                    <a:pt x="101630" y="71755"/>
                    <a:pt x="101480" y="71279"/>
                  </a:cubicBezTo>
                  <a:lnTo>
                    <a:pt x="101480" y="71279"/>
                  </a:lnTo>
                  <a:cubicBezTo>
                    <a:pt x="101355" y="70853"/>
                    <a:pt x="101104" y="70502"/>
                    <a:pt x="100954" y="70076"/>
                  </a:cubicBezTo>
                  <a:lnTo>
                    <a:pt x="100954" y="70076"/>
                  </a:lnTo>
                  <a:cubicBezTo>
                    <a:pt x="100803" y="69650"/>
                    <a:pt x="100778" y="69174"/>
                    <a:pt x="100603" y="68748"/>
                  </a:cubicBezTo>
                  <a:lnTo>
                    <a:pt x="100603" y="68748"/>
                  </a:lnTo>
                  <a:cubicBezTo>
                    <a:pt x="100177" y="67695"/>
                    <a:pt x="99675" y="66693"/>
                    <a:pt x="99350" y="65615"/>
                  </a:cubicBezTo>
                  <a:lnTo>
                    <a:pt x="99350" y="65615"/>
                  </a:lnTo>
                  <a:cubicBezTo>
                    <a:pt x="99024" y="64587"/>
                    <a:pt x="98497" y="63685"/>
                    <a:pt x="98121" y="62683"/>
                  </a:cubicBezTo>
                  <a:lnTo>
                    <a:pt x="98121" y="62683"/>
                  </a:lnTo>
                  <a:cubicBezTo>
                    <a:pt x="97771" y="61655"/>
                    <a:pt x="97395" y="60652"/>
                    <a:pt x="97319" y="59575"/>
                  </a:cubicBezTo>
                  <a:lnTo>
                    <a:pt x="97319" y="59575"/>
                  </a:lnTo>
                  <a:cubicBezTo>
                    <a:pt x="97244" y="58522"/>
                    <a:pt x="97044" y="57469"/>
                    <a:pt x="97019" y="56442"/>
                  </a:cubicBezTo>
                  <a:lnTo>
                    <a:pt x="97019" y="56442"/>
                  </a:lnTo>
                  <a:cubicBezTo>
                    <a:pt x="96969" y="55239"/>
                    <a:pt x="97119" y="54061"/>
                    <a:pt x="97119" y="52858"/>
                  </a:cubicBezTo>
                  <a:lnTo>
                    <a:pt x="97119" y="52858"/>
                  </a:lnTo>
                  <a:cubicBezTo>
                    <a:pt x="97119" y="51830"/>
                    <a:pt x="96918" y="50853"/>
                    <a:pt x="96918" y="49800"/>
                  </a:cubicBezTo>
                  <a:lnTo>
                    <a:pt x="96918" y="49800"/>
                  </a:lnTo>
                  <a:cubicBezTo>
                    <a:pt x="96944" y="49600"/>
                    <a:pt x="96944" y="49399"/>
                    <a:pt x="96944" y="49199"/>
                  </a:cubicBezTo>
                  <a:lnTo>
                    <a:pt x="96944" y="49199"/>
                  </a:lnTo>
                  <a:cubicBezTo>
                    <a:pt x="96969" y="49199"/>
                    <a:pt x="96969" y="49174"/>
                    <a:pt x="96969" y="49174"/>
                  </a:cubicBezTo>
                  <a:lnTo>
                    <a:pt x="96969" y="49174"/>
                  </a:lnTo>
                  <a:cubicBezTo>
                    <a:pt x="97069" y="48372"/>
                    <a:pt x="97345" y="47595"/>
                    <a:pt x="97495" y="46818"/>
                  </a:cubicBezTo>
                  <a:lnTo>
                    <a:pt x="97495" y="46818"/>
                  </a:lnTo>
                  <a:cubicBezTo>
                    <a:pt x="97645" y="46066"/>
                    <a:pt x="97971" y="45389"/>
                    <a:pt x="98096" y="44662"/>
                  </a:cubicBezTo>
                  <a:lnTo>
                    <a:pt x="98096" y="44662"/>
                  </a:lnTo>
                  <a:cubicBezTo>
                    <a:pt x="98422" y="43033"/>
                    <a:pt x="98322" y="41379"/>
                    <a:pt x="98322" y="39750"/>
                  </a:cubicBezTo>
                  <a:lnTo>
                    <a:pt x="98322" y="39750"/>
                  </a:lnTo>
                  <a:cubicBezTo>
                    <a:pt x="98322" y="38898"/>
                    <a:pt x="98322" y="38046"/>
                    <a:pt x="98297" y="37194"/>
                  </a:cubicBezTo>
                  <a:lnTo>
                    <a:pt x="98297" y="37194"/>
                  </a:lnTo>
                  <a:cubicBezTo>
                    <a:pt x="98297" y="36517"/>
                    <a:pt x="97996" y="35941"/>
                    <a:pt x="97971" y="35289"/>
                  </a:cubicBezTo>
                  <a:lnTo>
                    <a:pt x="97971" y="35289"/>
                  </a:lnTo>
                  <a:cubicBezTo>
                    <a:pt x="97921" y="34537"/>
                    <a:pt x="97821" y="33910"/>
                    <a:pt x="97645" y="33184"/>
                  </a:cubicBezTo>
                  <a:lnTo>
                    <a:pt x="97645" y="33184"/>
                  </a:lnTo>
                  <a:cubicBezTo>
                    <a:pt x="97620" y="33058"/>
                    <a:pt x="97570" y="32933"/>
                    <a:pt x="97545" y="32833"/>
                  </a:cubicBezTo>
                  <a:lnTo>
                    <a:pt x="97545" y="32833"/>
                  </a:lnTo>
                  <a:cubicBezTo>
                    <a:pt x="97620" y="32908"/>
                    <a:pt x="97720" y="33008"/>
                    <a:pt x="97821" y="33083"/>
                  </a:cubicBezTo>
                  <a:lnTo>
                    <a:pt x="97821" y="33083"/>
                  </a:lnTo>
                  <a:cubicBezTo>
                    <a:pt x="98347" y="33610"/>
                    <a:pt x="98773" y="34161"/>
                    <a:pt x="99249" y="34687"/>
                  </a:cubicBezTo>
                  <a:lnTo>
                    <a:pt x="99249" y="34687"/>
                  </a:lnTo>
                  <a:cubicBezTo>
                    <a:pt x="99851" y="35339"/>
                    <a:pt x="100252" y="36116"/>
                    <a:pt x="100728" y="36868"/>
                  </a:cubicBezTo>
                  <a:lnTo>
                    <a:pt x="100728" y="36868"/>
                  </a:lnTo>
                  <a:cubicBezTo>
                    <a:pt x="100979" y="37269"/>
                    <a:pt x="101204" y="37745"/>
                    <a:pt x="101430" y="38196"/>
                  </a:cubicBezTo>
                  <a:lnTo>
                    <a:pt x="101430" y="38196"/>
                  </a:lnTo>
                  <a:cubicBezTo>
                    <a:pt x="101680" y="38672"/>
                    <a:pt x="101931" y="39149"/>
                    <a:pt x="102132" y="39650"/>
                  </a:cubicBezTo>
                  <a:lnTo>
                    <a:pt x="102132" y="39650"/>
                  </a:lnTo>
                  <a:cubicBezTo>
                    <a:pt x="102307" y="40101"/>
                    <a:pt x="102332" y="40602"/>
                    <a:pt x="102507" y="41053"/>
                  </a:cubicBezTo>
                  <a:lnTo>
                    <a:pt x="102507" y="41053"/>
                  </a:lnTo>
                  <a:cubicBezTo>
                    <a:pt x="102608" y="41354"/>
                    <a:pt x="102683" y="41605"/>
                    <a:pt x="102758" y="41931"/>
                  </a:cubicBezTo>
                  <a:lnTo>
                    <a:pt x="102758" y="41931"/>
                  </a:lnTo>
                  <a:cubicBezTo>
                    <a:pt x="102858" y="42457"/>
                    <a:pt x="102984" y="42983"/>
                    <a:pt x="103159" y="43484"/>
                  </a:cubicBezTo>
                  <a:lnTo>
                    <a:pt x="103159" y="43484"/>
                  </a:lnTo>
                  <a:cubicBezTo>
                    <a:pt x="103360" y="44011"/>
                    <a:pt x="103635" y="44512"/>
                    <a:pt x="103786" y="45038"/>
                  </a:cubicBezTo>
                  <a:lnTo>
                    <a:pt x="103786" y="45038"/>
                  </a:lnTo>
                  <a:cubicBezTo>
                    <a:pt x="104237" y="46793"/>
                    <a:pt x="105515" y="48296"/>
                    <a:pt x="106217" y="49951"/>
                  </a:cubicBezTo>
                  <a:lnTo>
                    <a:pt x="106217" y="49951"/>
                  </a:lnTo>
                  <a:cubicBezTo>
                    <a:pt x="106618" y="50853"/>
                    <a:pt x="107294" y="51655"/>
                    <a:pt x="107620" y="52582"/>
                  </a:cubicBezTo>
                  <a:lnTo>
                    <a:pt x="107620" y="52582"/>
                  </a:lnTo>
                  <a:cubicBezTo>
                    <a:pt x="107921" y="53484"/>
                    <a:pt x="108197" y="54512"/>
                    <a:pt x="108046" y="55464"/>
                  </a:cubicBezTo>
                  <a:lnTo>
                    <a:pt x="108046" y="55464"/>
                  </a:lnTo>
                  <a:cubicBezTo>
                    <a:pt x="108046" y="55489"/>
                    <a:pt x="108046" y="55540"/>
                    <a:pt x="108046" y="55565"/>
                  </a:cubicBezTo>
                  <a:lnTo>
                    <a:pt x="108046" y="55565"/>
                  </a:lnTo>
                  <a:cubicBezTo>
                    <a:pt x="108046" y="55590"/>
                    <a:pt x="108021" y="55615"/>
                    <a:pt x="108021" y="55640"/>
                  </a:cubicBezTo>
                  <a:lnTo>
                    <a:pt x="108021" y="55640"/>
                  </a:lnTo>
                  <a:cubicBezTo>
                    <a:pt x="107946" y="55941"/>
                    <a:pt x="107846" y="56191"/>
                    <a:pt x="107746" y="56492"/>
                  </a:cubicBezTo>
                  <a:lnTo>
                    <a:pt x="107746" y="56492"/>
                  </a:lnTo>
                  <a:cubicBezTo>
                    <a:pt x="107645" y="56768"/>
                    <a:pt x="107570" y="57043"/>
                    <a:pt x="107420" y="57294"/>
                  </a:cubicBezTo>
                  <a:lnTo>
                    <a:pt x="107420" y="57294"/>
                  </a:lnTo>
                  <a:cubicBezTo>
                    <a:pt x="107144" y="57795"/>
                    <a:pt x="107094" y="58347"/>
                    <a:pt x="106868" y="58873"/>
                  </a:cubicBezTo>
                  <a:lnTo>
                    <a:pt x="106868" y="58873"/>
                  </a:lnTo>
                  <a:cubicBezTo>
                    <a:pt x="106868" y="58873"/>
                    <a:pt x="106868" y="58898"/>
                    <a:pt x="106893" y="58873"/>
                  </a:cubicBezTo>
                  <a:lnTo>
                    <a:pt x="106893" y="58873"/>
                  </a:lnTo>
                  <a:cubicBezTo>
                    <a:pt x="107019" y="58622"/>
                    <a:pt x="107094" y="58347"/>
                    <a:pt x="107169" y="58096"/>
                  </a:cubicBezTo>
                  <a:lnTo>
                    <a:pt x="107169" y="58096"/>
                  </a:lnTo>
                  <a:cubicBezTo>
                    <a:pt x="107269" y="57745"/>
                    <a:pt x="107420" y="57469"/>
                    <a:pt x="107595" y="57169"/>
                  </a:cubicBezTo>
                  <a:lnTo>
                    <a:pt x="107595" y="57169"/>
                  </a:lnTo>
                  <a:cubicBezTo>
                    <a:pt x="107721" y="56993"/>
                    <a:pt x="107821" y="56793"/>
                    <a:pt x="107921" y="56592"/>
                  </a:cubicBezTo>
                  <a:lnTo>
                    <a:pt x="107921" y="56592"/>
                  </a:lnTo>
                  <a:cubicBezTo>
                    <a:pt x="107846" y="57194"/>
                    <a:pt x="107796" y="57795"/>
                    <a:pt x="107695" y="58372"/>
                  </a:cubicBezTo>
                  <a:lnTo>
                    <a:pt x="107695" y="58372"/>
                  </a:lnTo>
                  <a:cubicBezTo>
                    <a:pt x="107570" y="59124"/>
                    <a:pt x="107445" y="59875"/>
                    <a:pt x="107545" y="60627"/>
                  </a:cubicBezTo>
                  <a:lnTo>
                    <a:pt x="107545" y="60627"/>
                  </a:lnTo>
                  <a:cubicBezTo>
                    <a:pt x="107545" y="60753"/>
                    <a:pt x="107721" y="60803"/>
                    <a:pt x="107746" y="60677"/>
                  </a:cubicBezTo>
                  <a:lnTo>
                    <a:pt x="107746" y="60677"/>
                  </a:lnTo>
                  <a:cubicBezTo>
                    <a:pt x="107796" y="60677"/>
                    <a:pt x="107896" y="60652"/>
                    <a:pt x="107896" y="60652"/>
                  </a:cubicBezTo>
                  <a:lnTo>
                    <a:pt x="107896" y="60652"/>
                  </a:lnTo>
                  <a:cubicBezTo>
                    <a:pt x="107996" y="60427"/>
                    <a:pt x="107996" y="60176"/>
                    <a:pt x="108096" y="59951"/>
                  </a:cubicBezTo>
                  <a:lnTo>
                    <a:pt x="108096" y="59951"/>
                  </a:lnTo>
                  <a:cubicBezTo>
                    <a:pt x="108172" y="59725"/>
                    <a:pt x="108297" y="59525"/>
                    <a:pt x="108372" y="59299"/>
                  </a:cubicBezTo>
                  <a:lnTo>
                    <a:pt x="108372" y="59299"/>
                  </a:lnTo>
                  <a:cubicBezTo>
                    <a:pt x="108422" y="59174"/>
                    <a:pt x="108472" y="59048"/>
                    <a:pt x="108497" y="58948"/>
                  </a:cubicBezTo>
                  <a:lnTo>
                    <a:pt x="108497" y="58948"/>
                  </a:lnTo>
                  <a:cubicBezTo>
                    <a:pt x="108422" y="59399"/>
                    <a:pt x="108397" y="59901"/>
                    <a:pt x="108422" y="60377"/>
                  </a:cubicBezTo>
                  <a:lnTo>
                    <a:pt x="108422" y="60377"/>
                  </a:lnTo>
                  <a:cubicBezTo>
                    <a:pt x="108422" y="60577"/>
                    <a:pt x="108422" y="60853"/>
                    <a:pt x="108447" y="61053"/>
                  </a:cubicBezTo>
                  <a:lnTo>
                    <a:pt x="108447" y="61053"/>
                  </a:lnTo>
                  <a:cubicBezTo>
                    <a:pt x="108472" y="61129"/>
                    <a:pt x="108497" y="61154"/>
                    <a:pt x="108523" y="61204"/>
                  </a:cubicBezTo>
                  <a:lnTo>
                    <a:pt x="108523" y="61204"/>
                  </a:lnTo>
                  <a:cubicBezTo>
                    <a:pt x="108598" y="61354"/>
                    <a:pt x="108623" y="61454"/>
                    <a:pt x="108623" y="61630"/>
                  </a:cubicBezTo>
                  <a:lnTo>
                    <a:pt x="108623" y="61630"/>
                  </a:lnTo>
                  <a:cubicBezTo>
                    <a:pt x="108623" y="61655"/>
                    <a:pt x="108648" y="61655"/>
                    <a:pt x="108648" y="61630"/>
                  </a:cubicBezTo>
                  <a:lnTo>
                    <a:pt x="108648" y="61630"/>
                  </a:lnTo>
                  <a:cubicBezTo>
                    <a:pt x="108673" y="60703"/>
                    <a:pt x="108723" y="59700"/>
                    <a:pt x="109049" y="58823"/>
                  </a:cubicBezTo>
                  <a:lnTo>
                    <a:pt x="109049" y="58823"/>
                  </a:lnTo>
                  <a:cubicBezTo>
                    <a:pt x="109049" y="58798"/>
                    <a:pt x="109074" y="58773"/>
                    <a:pt x="109074" y="58723"/>
                  </a:cubicBezTo>
                  <a:lnTo>
                    <a:pt x="109074" y="58723"/>
                  </a:lnTo>
                  <a:cubicBezTo>
                    <a:pt x="109124" y="59099"/>
                    <a:pt x="109149" y="59474"/>
                    <a:pt x="109199" y="59850"/>
                  </a:cubicBezTo>
                  <a:lnTo>
                    <a:pt x="109199" y="59850"/>
                  </a:lnTo>
                  <a:cubicBezTo>
                    <a:pt x="109249" y="60502"/>
                    <a:pt x="109325" y="61104"/>
                    <a:pt x="109325" y="61755"/>
                  </a:cubicBezTo>
                  <a:lnTo>
                    <a:pt x="109325" y="61755"/>
                  </a:lnTo>
                  <a:cubicBezTo>
                    <a:pt x="109325" y="62382"/>
                    <a:pt x="109500" y="62983"/>
                    <a:pt x="109450" y="63585"/>
                  </a:cubicBezTo>
                  <a:lnTo>
                    <a:pt x="109450" y="63585"/>
                  </a:lnTo>
                  <a:cubicBezTo>
                    <a:pt x="109425" y="63710"/>
                    <a:pt x="109575" y="63760"/>
                    <a:pt x="109600" y="63635"/>
                  </a:cubicBezTo>
                  <a:lnTo>
                    <a:pt x="109600" y="63635"/>
                  </a:lnTo>
                  <a:cubicBezTo>
                    <a:pt x="109726" y="62833"/>
                    <a:pt x="109851" y="62006"/>
                    <a:pt x="110026" y="61204"/>
                  </a:cubicBezTo>
                  <a:lnTo>
                    <a:pt x="110026" y="61204"/>
                  </a:lnTo>
                  <a:cubicBezTo>
                    <a:pt x="110102" y="60828"/>
                    <a:pt x="110302" y="60477"/>
                    <a:pt x="110402" y="60101"/>
                  </a:cubicBezTo>
                  <a:lnTo>
                    <a:pt x="110402" y="60101"/>
                  </a:lnTo>
                  <a:cubicBezTo>
                    <a:pt x="110427" y="59926"/>
                    <a:pt x="110477" y="59274"/>
                    <a:pt x="110603" y="59224"/>
                  </a:cubicBezTo>
                  <a:lnTo>
                    <a:pt x="110603" y="59224"/>
                  </a:lnTo>
                  <a:cubicBezTo>
                    <a:pt x="110603" y="59224"/>
                    <a:pt x="110603" y="59224"/>
                    <a:pt x="110628" y="59224"/>
                  </a:cubicBezTo>
                  <a:lnTo>
                    <a:pt x="110628" y="59224"/>
                  </a:lnTo>
                  <a:cubicBezTo>
                    <a:pt x="110603" y="59449"/>
                    <a:pt x="110578" y="59675"/>
                    <a:pt x="110553" y="59875"/>
                  </a:cubicBezTo>
                  <a:lnTo>
                    <a:pt x="110553" y="59875"/>
                  </a:lnTo>
                  <a:cubicBezTo>
                    <a:pt x="110427" y="60352"/>
                    <a:pt x="110377" y="60853"/>
                    <a:pt x="110327" y="61329"/>
                  </a:cubicBezTo>
                  <a:lnTo>
                    <a:pt x="110327" y="61329"/>
                  </a:lnTo>
                  <a:cubicBezTo>
                    <a:pt x="110302" y="61555"/>
                    <a:pt x="110302" y="61780"/>
                    <a:pt x="110277" y="62006"/>
                  </a:cubicBezTo>
                  <a:lnTo>
                    <a:pt x="110277" y="62006"/>
                  </a:lnTo>
                  <a:cubicBezTo>
                    <a:pt x="110277" y="62181"/>
                    <a:pt x="110352" y="62432"/>
                    <a:pt x="110302" y="62607"/>
                  </a:cubicBezTo>
                  <a:lnTo>
                    <a:pt x="110302" y="62607"/>
                  </a:lnTo>
                  <a:cubicBezTo>
                    <a:pt x="110277" y="62657"/>
                    <a:pt x="110377" y="62657"/>
                    <a:pt x="110352" y="62607"/>
                  </a:cubicBezTo>
                  <a:lnTo>
                    <a:pt x="110352" y="62607"/>
                  </a:lnTo>
                  <a:cubicBezTo>
                    <a:pt x="110277" y="62307"/>
                    <a:pt x="110427" y="62031"/>
                    <a:pt x="110452" y="61755"/>
                  </a:cubicBezTo>
                  <a:lnTo>
                    <a:pt x="110452" y="61755"/>
                  </a:lnTo>
                  <a:cubicBezTo>
                    <a:pt x="110477" y="61530"/>
                    <a:pt x="110503" y="61304"/>
                    <a:pt x="110553" y="61078"/>
                  </a:cubicBezTo>
                  <a:lnTo>
                    <a:pt x="110553" y="61078"/>
                  </a:lnTo>
                  <a:cubicBezTo>
                    <a:pt x="110628" y="60627"/>
                    <a:pt x="110753" y="60176"/>
                    <a:pt x="110828" y="59725"/>
                  </a:cubicBezTo>
                  <a:lnTo>
                    <a:pt x="110828" y="59725"/>
                  </a:lnTo>
                  <a:cubicBezTo>
                    <a:pt x="110853" y="59725"/>
                    <a:pt x="110853" y="59725"/>
                    <a:pt x="110853" y="59725"/>
                  </a:cubicBezTo>
                  <a:lnTo>
                    <a:pt x="110853" y="59725"/>
                  </a:lnTo>
                  <a:cubicBezTo>
                    <a:pt x="110878" y="59901"/>
                    <a:pt x="110904" y="60076"/>
                    <a:pt x="110929" y="60276"/>
                  </a:cubicBezTo>
                  <a:lnTo>
                    <a:pt x="110929" y="60276"/>
                  </a:lnTo>
                  <a:cubicBezTo>
                    <a:pt x="110954" y="60677"/>
                    <a:pt x="110954" y="61104"/>
                    <a:pt x="110954" y="61530"/>
                  </a:cubicBezTo>
                  <a:lnTo>
                    <a:pt x="110954" y="61530"/>
                  </a:lnTo>
                  <a:cubicBezTo>
                    <a:pt x="110929" y="62006"/>
                    <a:pt x="110929" y="62482"/>
                    <a:pt x="111154" y="62908"/>
                  </a:cubicBezTo>
                  <a:lnTo>
                    <a:pt x="111154" y="62908"/>
                  </a:lnTo>
                  <a:cubicBezTo>
                    <a:pt x="111204" y="62983"/>
                    <a:pt x="111305" y="62933"/>
                    <a:pt x="111305" y="62858"/>
                  </a:cubicBezTo>
                  <a:lnTo>
                    <a:pt x="111305" y="62858"/>
                  </a:lnTo>
                  <a:cubicBezTo>
                    <a:pt x="111279" y="62407"/>
                    <a:pt x="111154" y="61981"/>
                    <a:pt x="111129" y="61555"/>
                  </a:cubicBezTo>
                  <a:lnTo>
                    <a:pt x="111129" y="61555"/>
                  </a:lnTo>
                  <a:cubicBezTo>
                    <a:pt x="111129" y="61480"/>
                    <a:pt x="111129" y="61429"/>
                    <a:pt x="111129" y="61354"/>
                  </a:cubicBezTo>
                  <a:lnTo>
                    <a:pt x="111129" y="61354"/>
                  </a:lnTo>
                  <a:cubicBezTo>
                    <a:pt x="111154" y="61028"/>
                    <a:pt x="111154" y="60703"/>
                    <a:pt x="111129" y="60352"/>
                  </a:cubicBezTo>
                  <a:lnTo>
                    <a:pt x="111129" y="60352"/>
                  </a:lnTo>
                  <a:cubicBezTo>
                    <a:pt x="111054" y="59324"/>
                    <a:pt x="110904" y="58397"/>
                    <a:pt x="111104" y="57369"/>
                  </a:cubicBezTo>
                  <a:lnTo>
                    <a:pt x="111104" y="57369"/>
                  </a:lnTo>
                  <a:cubicBezTo>
                    <a:pt x="111179" y="57043"/>
                    <a:pt x="111204" y="56718"/>
                    <a:pt x="111204" y="56417"/>
                  </a:cubicBezTo>
                  <a:lnTo>
                    <a:pt x="111204" y="56417"/>
                  </a:lnTo>
                  <a:cubicBezTo>
                    <a:pt x="111254" y="56492"/>
                    <a:pt x="111279" y="56567"/>
                    <a:pt x="111330" y="56667"/>
                  </a:cubicBezTo>
                  <a:lnTo>
                    <a:pt x="111330" y="56667"/>
                  </a:lnTo>
                  <a:cubicBezTo>
                    <a:pt x="111405" y="56818"/>
                    <a:pt x="111405" y="56918"/>
                    <a:pt x="111405" y="57068"/>
                  </a:cubicBezTo>
                  <a:lnTo>
                    <a:pt x="111405" y="57068"/>
                  </a:lnTo>
                  <a:cubicBezTo>
                    <a:pt x="111405" y="57269"/>
                    <a:pt x="111480" y="57495"/>
                    <a:pt x="111530" y="57695"/>
                  </a:cubicBezTo>
                  <a:lnTo>
                    <a:pt x="111530" y="57695"/>
                  </a:lnTo>
                  <a:cubicBezTo>
                    <a:pt x="111555" y="57845"/>
                    <a:pt x="111605" y="57996"/>
                    <a:pt x="111580" y="58171"/>
                  </a:cubicBezTo>
                  <a:lnTo>
                    <a:pt x="111580" y="58171"/>
                  </a:lnTo>
                  <a:cubicBezTo>
                    <a:pt x="111555" y="58271"/>
                    <a:pt x="111530" y="58372"/>
                    <a:pt x="111530" y="58472"/>
                  </a:cubicBezTo>
                  <a:lnTo>
                    <a:pt x="111530" y="58472"/>
                  </a:lnTo>
                  <a:cubicBezTo>
                    <a:pt x="111505" y="58698"/>
                    <a:pt x="111530" y="58923"/>
                    <a:pt x="111605" y="59124"/>
                  </a:cubicBezTo>
                  <a:lnTo>
                    <a:pt x="111605" y="59124"/>
                  </a:lnTo>
                  <a:cubicBezTo>
                    <a:pt x="111706" y="59525"/>
                    <a:pt x="111655" y="59951"/>
                    <a:pt x="111831" y="60327"/>
                  </a:cubicBezTo>
                  <a:lnTo>
                    <a:pt x="111831" y="60327"/>
                  </a:lnTo>
                  <a:cubicBezTo>
                    <a:pt x="111856" y="60352"/>
                    <a:pt x="111881" y="60352"/>
                    <a:pt x="111881" y="60327"/>
                  </a:cubicBezTo>
                  <a:lnTo>
                    <a:pt x="111881" y="60327"/>
                  </a:lnTo>
                  <a:cubicBezTo>
                    <a:pt x="111781" y="60101"/>
                    <a:pt x="111756" y="59875"/>
                    <a:pt x="111756" y="59650"/>
                  </a:cubicBezTo>
                  <a:lnTo>
                    <a:pt x="111756" y="59650"/>
                  </a:lnTo>
                  <a:cubicBezTo>
                    <a:pt x="111756" y="59424"/>
                    <a:pt x="111706" y="59199"/>
                    <a:pt x="111731" y="58973"/>
                  </a:cubicBezTo>
                  <a:lnTo>
                    <a:pt x="111731" y="58973"/>
                  </a:lnTo>
                  <a:cubicBezTo>
                    <a:pt x="111731" y="58723"/>
                    <a:pt x="111756" y="58497"/>
                    <a:pt x="111806" y="58246"/>
                  </a:cubicBezTo>
                  <a:lnTo>
                    <a:pt x="111806" y="58246"/>
                  </a:lnTo>
                  <a:cubicBezTo>
                    <a:pt x="111856" y="58021"/>
                    <a:pt x="111806" y="57820"/>
                    <a:pt x="111756" y="57595"/>
                  </a:cubicBezTo>
                  <a:lnTo>
                    <a:pt x="111756" y="57595"/>
                  </a:lnTo>
                  <a:cubicBezTo>
                    <a:pt x="111756" y="57495"/>
                    <a:pt x="111731" y="57394"/>
                    <a:pt x="111706" y="57294"/>
                  </a:cubicBezTo>
                  <a:lnTo>
                    <a:pt x="111706" y="57294"/>
                  </a:lnTo>
                  <a:cubicBezTo>
                    <a:pt x="111680" y="57169"/>
                    <a:pt x="111706" y="57068"/>
                    <a:pt x="111706" y="56943"/>
                  </a:cubicBezTo>
                  <a:lnTo>
                    <a:pt x="111706" y="56943"/>
                  </a:lnTo>
                  <a:cubicBezTo>
                    <a:pt x="111706" y="56718"/>
                    <a:pt x="111580" y="56517"/>
                    <a:pt x="111530" y="56292"/>
                  </a:cubicBezTo>
                  <a:lnTo>
                    <a:pt x="111530" y="56292"/>
                  </a:lnTo>
                  <a:cubicBezTo>
                    <a:pt x="111530" y="56241"/>
                    <a:pt x="111505" y="56191"/>
                    <a:pt x="111505" y="56141"/>
                  </a:cubicBezTo>
                  <a:lnTo>
                    <a:pt x="111505" y="56141"/>
                  </a:lnTo>
                  <a:cubicBezTo>
                    <a:pt x="111630" y="56442"/>
                    <a:pt x="111756" y="56743"/>
                    <a:pt x="111881" y="57068"/>
                  </a:cubicBezTo>
                  <a:lnTo>
                    <a:pt x="111881" y="57068"/>
                  </a:lnTo>
                  <a:cubicBezTo>
                    <a:pt x="112132" y="57595"/>
                    <a:pt x="112232" y="58121"/>
                    <a:pt x="112257" y="58698"/>
                  </a:cubicBezTo>
                  <a:lnTo>
                    <a:pt x="112257" y="58698"/>
                  </a:lnTo>
                  <a:cubicBezTo>
                    <a:pt x="112257" y="58948"/>
                    <a:pt x="112332" y="59199"/>
                    <a:pt x="112357" y="59449"/>
                  </a:cubicBezTo>
                  <a:lnTo>
                    <a:pt x="112357" y="59449"/>
                  </a:lnTo>
                  <a:cubicBezTo>
                    <a:pt x="112382" y="59775"/>
                    <a:pt x="112332" y="60076"/>
                    <a:pt x="112307" y="60402"/>
                  </a:cubicBezTo>
                  <a:lnTo>
                    <a:pt x="112307" y="60402"/>
                  </a:lnTo>
                  <a:cubicBezTo>
                    <a:pt x="112307" y="60427"/>
                    <a:pt x="112332" y="60427"/>
                    <a:pt x="112332" y="60402"/>
                  </a:cubicBezTo>
                  <a:lnTo>
                    <a:pt x="112332" y="60402"/>
                  </a:lnTo>
                  <a:cubicBezTo>
                    <a:pt x="112357" y="60151"/>
                    <a:pt x="112432" y="59926"/>
                    <a:pt x="112432" y="59675"/>
                  </a:cubicBezTo>
                  <a:lnTo>
                    <a:pt x="112432" y="59675"/>
                  </a:lnTo>
                  <a:cubicBezTo>
                    <a:pt x="112432" y="59399"/>
                    <a:pt x="112382" y="59149"/>
                    <a:pt x="112382" y="58873"/>
                  </a:cubicBezTo>
                  <a:lnTo>
                    <a:pt x="112382" y="58873"/>
                  </a:lnTo>
                  <a:cubicBezTo>
                    <a:pt x="112357" y="58347"/>
                    <a:pt x="112357" y="57820"/>
                    <a:pt x="112157" y="57319"/>
                  </a:cubicBezTo>
                  <a:lnTo>
                    <a:pt x="112157" y="57319"/>
                  </a:lnTo>
                  <a:cubicBezTo>
                    <a:pt x="111931" y="56793"/>
                    <a:pt x="111731" y="56216"/>
                    <a:pt x="111480" y="55690"/>
                  </a:cubicBezTo>
                  <a:lnTo>
                    <a:pt x="111480" y="55690"/>
                  </a:lnTo>
                  <a:cubicBezTo>
                    <a:pt x="111430" y="55590"/>
                    <a:pt x="111405" y="55515"/>
                    <a:pt x="111355" y="55439"/>
                  </a:cubicBezTo>
                  <a:lnTo>
                    <a:pt x="111355" y="55439"/>
                  </a:lnTo>
                  <a:cubicBezTo>
                    <a:pt x="111380" y="55439"/>
                    <a:pt x="111405" y="55439"/>
                    <a:pt x="111430" y="55464"/>
                  </a:cubicBezTo>
                  <a:lnTo>
                    <a:pt x="111430" y="55464"/>
                  </a:lnTo>
                  <a:cubicBezTo>
                    <a:pt x="111580" y="55565"/>
                    <a:pt x="111655" y="55865"/>
                    <a:pt x="111731" y="55991"/>
                  </a:cubicBezTo>
                  <a:lnTo>
                    <a:pt x="111731" y="55991"/>
                  </a:lnTo>
                  <a:cubicBezTo>
                    <a:pt x="111956" y="56417"/>
                    <a:pt x="112232" y="56843"/>
                    <a:pt x="112432" y="57269"/>
                  </a:cubicBezTo>
                  <a:lnTo>
                    <a:pt x="112432" y="57269"/>
                  </a:lnTo>
                  <a:cubicBezTo>
                    <a:pt x="112508" y="57520"/>
                    <a:pt x="112608" y="57770"/>
                    <a:pt x="112658" y="58021"/>
                  </a:cubicBezTo>
                  <a:lnTo>
                    <a:pt x="112658" y="58021"/>
                  </a:lnTo>
                  <a:cubicBezTo>
                    <a:pt x="112683" y="58071"/>
                    <a:pt x="112683" y="58121"/>
                    <a:pt x="112683" y="58171"/>
                  </a:cubicBezTo>
                  <a:lnTo>
                    <a:pt x="112683" y="58171"/>
                  </a:lnTo>
                  <a:cubicBezTo>
                    <a:pt x="112808" y="59149"/>
                    <a:pt x="112858" y="60126"/>
                    <a:pt x="112858" y="61129"/>
                  </a:cubicBezTo>
                  <a:lnTo>
                    <a:pt x="112858" y="61129"/>
                  </a:lnTo>
                  <a:cubicBezTo>
                    <a:pt x="112858" y="61179"/>
                    <a:pt x="112934" y="61179"/>
                    <a:pt x="112934" y="61129"/>
                  </a:cubicBezTo>
                  <a:lnTo>
                    <a:pt x="112934" y="61129"/>
                  </a:lnTo>
                  <a:cubicBezTo>
                    <a:pt x="112934" y="60928"/>
                    <a:pt x="112934" y="60728"/>
                    <a:pt x="112959" y="60527"/>
                  </a:cubicBezTo>
                  <a:lnTo>
                    <a:pt x="112959" y="60527"/>
                  </a:lnTo>
                  <a:cubicBezTo>
                    <a:pt x="112959" y="60502"/>
                    <a:pt x="112959" y="60502"/>
                    <a:pt x="112959" y="60477"/>
                  </a:cubicBezTo>
                  <a:lnTo>
                    <a:pt x="112959" y="60477"/>
                  </a:lnTo>
                  <a:cubicBezTo>
                    <a:pt x="112984" y="60377"/>
                    <a:pt x="112984" y="60251"/>
                    <a:pt x="112984" y="60151"/>
                  </a:cubicBezTo>
                  <a:lnTo>
                    <a:pt x="112984" y="60151"/>
                  </a:lnTo>
                  <a:cubicBezTo>
                    <a:pt x="113009" y="59725"/>
                    <a:pt x="113009" y="59324"/>
                    <a:pt x="112934" y="58898"/>
                  </a:cubicBezTo>
                  <a:lnTo>
                    <a:pt x="112934" y="58898"/>
                  </a:lnTo>
                  <a:cubicBezTo>
                    <a:pt x="112909" y="58698"/>
                    <a:pt x="112883" y="58497"/>
                    <a:pt x="112833" y="58297"/>
                  </a:cubicBezTo>
                  <a:lnTo>
                    <a:pt x="112833" y="58297"/>
                  </a:lnTo>
                  <a:cubicBezTo>
                    <a:pt x="112833" y="58096"/>
                    <a:pt x="112833" y="57896"/>
                    <a:pt x="112783" y="57695"/>
                  </a:cubicBezTo>
                  <a:lnTo>
                    <a:pt x="112783" y="57695"/>
                  </a:lnTo>
                  <a:cubicBezTo>
                    <a:pt x="112758" y="57595"/>
                    <a:pt x="112733" y="57520"/>
                    <a:pt x="112683" y="57419"/>
                  </a:cubicBezTo>
                  <a:lnTo>
                    <a:pt x="112683" y="57419"/>
                  </a:lnTo>
                  <a:cubicBezTo>
                    <a:pt x="112658" y="57294"/>
                    <a:pt x="112633" y="57169"/>
                    <a:pt x="112608" y="57043"/>
                  </a:cubicBezTo>
                  <a:lnTo>
                    <a:pt x="112608" y="57043"/>
                  </a:lnTo>
                  <a:cubicBezTo>
                    <a:pt x="112558" y="56743"/>
                    <a:pt x="112558" y="56517"/>
                    <a:pt x="112457" y="56241"/>
                  </a:cubicBezTo>
                  <a:lnTo>
                    <a:pt x="112457" y="56241"/>
                  </a:lnTo>
                  <a:cubicBezTo>
                    <a:pt x="112307" y="55840"/>
                    <a:pt x="112182" y="55515"/>
                    <a:pt x="112132" y="55088"/>
                  </a:cubicBezTo>
                  <a:lnTo>
                    <a:pt x="112132" y="55088"/>
                  </a:lnTo>
                  <a:cubicBezTo>
                    <a:pt x="112132" y="54763"/>
                    <a:pt x="112132" y="54487"/>
                    <a:pt x="112081" y="54161"/>
                  </a:cubicBezTo>
                  <a:lnTo>
                    <a:pt x="112081" y="54161"/>
                  </a:lnTo>
                  <a:cubicBezTo>
                    <a:pt x="112056" y="54086"/>
                    <a:pt x="112031" y="53986"/>
                    <a:pt x="112006" y="53885"/>
                  </a:cubicBezTo>
                  <a:lnTo>
                    <a:pt x="112006" y="53885"/>
                  </a:lnTo>
                  <a:cubicBezTo>
                    <a:pt x="112031" y="53936"/>
                    <a:pt x="112081" y="53961"/>
                    <a:pt x="112081" y="54011"/>
                  </a:cubicBezTo>
                  <a:lnTo>
                    <a:pt x="112081" y="54011"/>
                  </a:lnTo>
                  <a:cubicBezTo>
                    <a:pt x="112157" y="54111"/>
                    <a:pt x="112157" y="54261"/>
                    <a:pt x="112232" y="54362"/>
                  </a:cubicBezTo>
                  <a:lnTo>
                    <a:pt x="112232" y="54362"/>
                  </a:lnTo>
                  <a:cubicBezTo>
                    <a:pt x="112357" y="54612"/>
                    <a:pt x="112432" y="54838"/>
                    <a:pt x="112533" y="55114"/>
                  </a:cubicBezTo>
                  <a:lnTo>
                    <a:pt x="112533" y="55114"/>
                  </a:lnTo>
                  <a:cubicBezTo>
                    <a:pt x="112608" y="55364"/>
                    <a:pt x="112708" y="55615"/>
                    <a:pt x="112833" y="55840"/>
                  </a:cubicBezTo>
                  <a:lnTo>
                    <a:pt x="112833" y="55840"/>
                  </a:lnTo>
                  <a:cubicBezTo>
                    <a:pt x="112984" y="56091"/>
                    <a:pt x="113109" y="56367"/>
                    <a:pt x="113259" y="56617"/>
                  </a:cubicBezTo>
                  <a:lnTo>
                    <a:pt x="113259" y="56617"/>
                  </a:lnTo>
                  <a:cubicBezTo>
                    <a:pt x="113385" y="56843"/>
                    <a:pt x="113535" y="57068"/>
                    <a:pt x="113635" y="57319"/>
                  </a:cubicBezTo>
                  <a:lnTo>
                    <a:pt x="113635" y="57319"/>
                  </a:lnTo>
                  <a:cubicBezTo>
                    <a:pt x="113711" y="57495"/>
                    <a:pt x="113786" y="57670"/>
                    <a:pt x="113911" y="57820"/>
                  </a:cubicBezTo>
                  <a:lnTo>
                    <a:pt x="113911" y="57820"/>
                  </a:lnTo>
                  <a:cubicBezTo>
                    <a:pt x="113936" y="57820"/>
                    <a:pt x="113961" y="57795"/>
                    <a:pt x="113936" y="57770"/>
                  </a:cubicBezTo>
                  <a:lnTo>
                    <a:pt x="113936" y="57770"/>
                  </a:lnTo>
                  <a:cubicBezTo>
                    <a:pt x="113761" y="57570"/>
                    <a:pt x="113711" y="57294"/>
                    <a:pt x="113610" y="57043"/>
                  </a:cubicBezTo>
                  <a:lnTo>
                    <a:pt x="113610" y="57043"/>
                  </a:lnTo>
                  <a:cubicBezTo>
                    <a:pt x="113510" y="56843"/>
                    <a:pt x="113385" y="56667"/>
                    <a:pt x="113284" y="56492"/>
                  </a:cubicBezTo>
                  <a:lnTo>
                    <a:pt x="113284" y="56492"/>
                  </a:lnTo>
                  <a:cubicBezTo>
                    <a:pt x="113159" y="56216"/>
                    <a:pt x="113109" y="55941"/>
                    <a:pt x="112984" y="55690"/>
                  </a:cubicBezTo>
                  <a:lnTo>
                    <a:pt x="112984" y="55690"/>
                  </a:lnTo>
                  <a:cubicBezTo>
                    <a:pt x="112858" y="55439"/>
                    <a:pt x="112783" y="55189"/>
                    <a:pt x="112708" y="54913"/>
                  </a:cubicBezTo>
                  <a:lnTo>
                    <a:pt x="112708" y="54913"/>
                  </a:lnTo>
                  <a:cubicBezTo>
                    <a:pt x="112658" y="54662"/>
                    <a:pt x="112558" y="54462"/>
                    <a:pt x="112457" y="54236"/>
                  </a:cubicBezTo>
                  <a:lnTo>
                    <a:pt x="112457" y="54236"/>
                  </a:lnTo>
                  <a:cubicBezTo>
                    <a:pt x="112332" y="54011"/>
                    <a:pt x="112282" y="53810"/>
                    <a:pt x="112132" y="53585"/>
                  </a:cubicBezTo>
                  <a:lnTo>
                    <a:pt x="112132" y="53585"/>
                  </a:lnTo>
                  <a:cubicBezTo>
                    <a:pt x="112056" y="53459"/>
                    <a:pt x="111981" y="53334"/>
                    <a:pt x="111881" y="53234"/>
                  </a:cubicBezTo>
                  <a:lnTo>
                    <a:pt x="111881" y="53234"/>
                  </a:lnTo>
                  <a:cubicBezTo>
                    <a:pt x="112081" y="53409"/>
                    <a:pt x="112232" y="53710"/>
                    <a:pt x="112382" y="53961"/>
                  </a:cubicBezTo>
                  <a:lnTo>
                    <a:pt x="112382" y="53961"/>
                  </a:lnTo>
                  <a:cubicBezTo>
                    <a:pt x="112407" y="53986"/>
                    <a:pt x="112407" y="54011"/>
                    <a:pt x="112432" y="54036"/>
                  </a:cubicBezTo>
                  <a:lnTo>
                    <a:pt x="112432" y="54036"/>
                  </a:lnTo>
                  <a:cubicBezTo>
                    <a:pt x="112708" y="54562"/>
                    <a:pt x="112883" y="55088"/>
                    <a:pt x="113209" y="55590"/>
                  </a:cubicBezTo>
                  <a:lnTo>
                    <a:pt x="113209" y="55590"/>
                  </a:lnTo>
                  <a:cubicBezTo>
                    <a:pt x="113335" y="55765"/>
                    <a:pt x="113535" y="55640"/>
                    <a:pt x="113485" y="55439"/>
                  </a:cubicBezTo>
                  <a:lnTo>
                    <a:pt x="113485" y="55439"/>
                  </a:lnTo>
                  <a:cubicBezTo>
                    <a:pt x="113360" y="54863"/>
                    <a:pt x="113059" y="54387"/>
                    <a:pt x="112733" y="53911"/>
                  </a:cubicBezTo>
                  <a:lnTo>
                    <a:pt x="112733" y="53911"/>
                  </a:lnTo>
                  <a:cubicBezTo>
                    <a:pt x="112733" y="53885"/>
                    <a:pt x="112733" y="53860"/>
                    <a:pt x="112708" y="53835"/>
                  </a:cubicBezTo>
                  <a:lnTo>
                    <a:pt x="112708" y="53835"/>
                  </a:lnTo>
                  <a:cubicBezTo>
                    <a:pt x="112533" y="53510"/>
                    <a:pt x="112482" y="53083"/>
                    <a:pt x="112257" y="52783"/>
                  </a:cubicBezTo>
                  <a:lnTo>
                    <a:pt x="112257" y="52783"/>
                  </a:lnTo>
                  <a:cubicBezTo>
                    <a:pt x="112132" y="52582"/>
                    <a:pt x="111956" y="52482"/>
                    <a:pt x="111781" y="52332"/>
                  </a:cubicBezTo>
                  <a:lnTo>
                    <a:pt x="111781" y="52332"/>
                  </a:lnTo>
                  <a:cubicBezTo>
                    <a:pt x="111530" y="52081"/>
                    <a:pt x="111505" y="51906"/>
                    <a:pt x="111330" y="51630"/>
                  </a:cubicBezTo>
                  <a:lnTo>
                    <a:pt x="111330" y="51630"/>
                  </a:lnTo>
                  <a:cubicBezTo>
                    <a:pt x="111129" y="51304"/>
                    <a:pt x="110853" y="51053"/>
                    <a:pt x="110553" y="50803"/>
                  </a:cubicBezTo>
                  <a:lnTo>
                    <a:pt x="110553" y="50803"/>
                  </a:lnTo>
                  <a:cubicBezTo>
                    <a:pt x="110127" y="50402"/>
                    <a:pt x="109826" y="49926"/>
                    <a:pt x="109475" y="49449"/>
                  </a:cubicBezTo>
                  <a:lnTo>
                    <a:pt x="109475" y="49449"/>
                  </a:lnTo>
                  <a:cubicBezTo>
                    <a:pt x="109149" y="49048"/>
                    <a:pt x="108798" y="48723"/>
                    <a:pt x="108523" y="48322"/>
                  </a:cubicBezTo>
                  <a:lnTo>
                    <a:pt x="108523" y="48322"/>
                  </a:lnTo>
                  <a:cubicBezTo>
                    <a:pt x="107946" y="47469"/>
                    <a:pt x="107470" y="46542"/>
                    <a:pt x="106994" y="45665"/>
                  </a:cubicBezTo>
                  <a:lnTo>
                    <a:pt x="106994" y="45665"/>
                  </a:lnTo>
                  <a:cubicBezTo>
                    <a:pt x="106442" y="44612"/>
                    <a:pt x="106117" y="43509"/>
                    <a:pt x="105690" y="42407"/>
                  </a:cubicBezTo>
                  <a:lnTo>
                    <a:pt x="105690" y="42407"/>
                  </a:lnTo>
                  <a:cubicBezTo>
                    <a:pt x="105615" y="42156"/>
                    <a:pt x="105540" y="41931"/>
                    <a:pt x="105440" y="41705"/>
                  </a:cubicBezTo>
                  <a:lnTo>
                    <a:pt x="105440" y="41705"/>
                  </a:lnTo>
                  <a:cubicBezTo>
                    <a:pt x="105440" y="41580"/>
                    <a:pt x="105415" y="41479"/>
                    <a:pt x="105390" y="41379"/>
                  </a:cubicBezTo>
                  <a:lnTo>
                    <a:pt x="105390" y="41379"/>
                  </a:lnTo>
                  <a:cubicBezTo>
                    <a:pt x="105289" y="40276"/>
                    <a:pt x="105289" y="39224"/>
                    <a:pt x="104914" y="38146"/>
                  </a:cubicBezTo>
                  <a:lnTo>
                    <a:pt x="104914" y="38146"/>
                  </a:lnTo>
                  <a:cubicBezTo>
                    <a:pt x="104613" y="37369"/>
                    <a:pt x="104162" y="36642"/>
                    <a:pt x="103936" y="35840"/>
                  </a:cubicBezTo>
                  <a:lnTo>
                    <a:pt x="103936" y="35840"/>
                  </a:lnTo>
                  <a:cubicBezTo>
                    <a:pt x="103660" y="34988"/>
                    <a:pt x="102558" y="33986"/>
                    <a:pt x="102031" y="33284"/>
                  </a:cubicBezTo>
                  <a:lnTo>
                    <a:pt x="102031" y="33284"/>
                  </a:lnTo>
                  <a:cubicBezTo>
                    <a:pt x="101480" y="32532"/>
                    <a:pt x="101405" y="32331"/>
                    <a:pt x="100653" y="31880"/>
                  </a:cubicBezTo>
                  <a:lnTo>
                    <a:pt x="100653" y="31880"/>
                  </a:lnTo>
                  <a:cubicBezTo>
                    <a:pt x="99826" y="31429"/>
                    <a:pt x="99099" y="30878"/>
                    <a:pt x="98272" y="30427"/>
                  </a:cubicBezTo>
                  <a:lnTo>
                    <a:pt x="98272" y="30427"/>
                  </a:lnTo>
                  <a:cubicBezTo>
                    <a:pt x="97796" y="30151"/>
                    <a:pt x="97169" y="29625"/>
                    <a:pt x="96392" y="29299"/>
                  </a:cubicBezTo>
                  <a:lnTo>
                    <a:pt x="96392" y="29299"/>
                  </a:lnTo>
                  <a:cubicBezTo>
                    <a:pt x="96242" y="29249"/>
                    <a:pt x="95665" y="29098"/>
                    <a:pt x="95615" y="29224"/>
                  </a:cubicBezTo>
                  <a:lnTo>
                    <a:pt x="95615" y="29224"/>
                  </a:lnTo>
                  <a:cubicBezTo>
                    <a:pt x="95314" y="28697"/>
                    <a:pt x="95390" y="28823"/>
                    <a:pt x="95465" y="28948"/>
                  </a:cubicBezTo>
                  <a:lnTo>
                    <a:pt x="95465" y="28948"/>
                  </a:lnTo>
                  <a:cubicBezTo>
                    <a:pt x="95490" y="29048"/>
                    <a:pt x="95540" y="29123"/>
                    <a:pt x="95490" y="29048"/>
                  </a:cubicBezTo>
                  <a:lnTo>
                    <a:pt x="95490" y="29048"/>
                  </a:lnTo>
                  <a:cubicBezTo>
                    <a:pt x="95189" y="28597"/>
                    <a:pt x="95089" y="28722"/>
                    <a:pt x="94688" y="28321"/>
                  </a:cubicBezTo>
                  <a:lnTo>
                    <a:pt x="94688" y="28321"/>
                  </a:lnTo>
                  <a:cubicBezTo>
                    <a:pt x="93786" y="27419"/>
                    <a:pt x="92683" y="27143"/>
                    <a:pt x="91530" y="26692"/>
                  </a:cubicBezTo>
                  <a:lnTo>
                    <a:pt x="91530" y="26692"/>
                  </a:lnTo>
                  <a:cubicBezTo>
                    <a:pt x="90302" y="26241"/>
                    <a:pt x="89324" y="25314"/>
                    <a:pt x="88046" y="24988"/>
                  </a:cubicBezTo>
                  <a:lnTo>
                    <a:pt x="88046" y="24988"/>
                  </a:lnTo>
                  <a:cubicBezTo>
                    <a:pt x="87745" y="24913"/>
                    <a:pt x="87445" y="24838"/>
                    <a:pt x="87144" y="24737"/>
                  </a:cubicBezTo>
                  <a:lnTo>
                    <a:pt x="87144" y="24737"/>
                  </a:lnTo>
                  <a:cubicBezTo>
                    <a:pt x="86643" y="24487"/>
                    <a:pt x="86167" y="24211"/>
                    <a:pt x="85640" y="24011"/>
                  </a:cubicBezTo>
                  <a:lnTo>
                    <a:pt x="85640" y="24011"/>
                  </a:lnTo>
                  <a:cubicBezTo>
                    <a:pt x="85039" y="23760"/>
                    <a:pt x="84312" y="23484"/>
                    <a:pt x="83685" y="23359"/>
                  </a:cubicBezTo>
                  <a:lnTo>
                    <a:pt x="83685" y="23359"/>
                  </a:lnTo>
                  <a:cubicBezTo>
                    <a:pt x="82858" y="23184"/>
                    <a:pt x="82031" y="23359"/>
                    <a:pt x="81204" y="23434"/>
                  </a:cubicBezTo>
                  <a:lnTo>
                    <a:pt x="81204" y="23434"/>
                  </a:lnTo>
                  <a:cubicBezTo>
                    <a:pt x="80452" y="23484"/>
                    <a:pt x="79625" y="23610"/>
                    <a:pt x="78873" y="23585"/>
                  </a:cubicBezTo>
                  <a:lnTo>
                    <a:pt x="78873" y="23585"/>
                  </a:lnTo>
                  <a:cubicBezTo>
                    <a:pt x="78172" y="23559"/>
                    <a:pt x="77495" y="23459"/>
                    <a:pt x="76793" y="23484"/>
                  </a:cubicBezTo>
                  <a:lnTo>
                    <a:pt x="76793" y="23484"/>
                  </a:lnTo>
                  <a:cubicBezTo>
                    <a:pt x="76467" y="23484"/>
                    <a:pt x="76217" y="23610"/>
                    <a:pt x="75916" y="23685"/>
                  </a:cubicBezTo>
                  <a:lnTo>
                    <a:pt x="75916" y="23685"/>
                  </a:lnTo>
                  <a:cubicBezTo>
                    <a:pt x="75515" y="23785"/>
                    <a:pt x="75114" y="23835"/>
                    <a:pt x="74713" y="23935"/>
                  </a:cubicBezTo>
                  <a:lnTo>
                    <a:pt x="74713" y="23935"/>
                  </a:lnTo>
                  <a:cubicBezTo>
                    <a:pt x="74036" y="24086"/>
                    <a:pt x="73334" y="24236"/>
                    <a:pt x="72633" y="24336"/>
                  </a:cubicBezTo>
                  <a:lnTo>
                    <a:pt x="72633" y="24336"/>
                  </a:lnTo>
                  <a:cubicBezTo>
                    <a:pt x="71981" y="24412"/>
                    <a:pt x="71379" y="24687"/>
                    <a:pt x="70753" y="24913"/>
                  </a:cubicBezTo>
                  <a:lnTo>
                    <a:pt x="70753" y="24913"/>
                  </a:lnTo>
                  <a:cubicBezTo>
                    <a:pt x="70101" y="25164"/>
                    <a:pt x="69374" y="25239"/>
                    <a:pt x="68673" y="25314"/>
                  </a:cubicBezTo>
                  <a:lnTo>
                    <a:pt x="68673" y="25314"/>
                  </a:lnTo>
                  <a:cubicBezTo>
                    <a:pt x="67996" y="25389"/>
                    <a:pt x="67369" y="25514"/>
                    <a:pt x="66693" y="25489"/>
                  </a:cubicBezTo>
                  <a:lnTo>
                    <a:pt x="66693" y="25489"/>
                  </a:lnTo>
                  <a:cubicBezTo>
                    <a:pt x="66141" y="25439"/>
                    <a:pt x="65515" y="25414"/>
                    <a:pt x="64963" y="25489"/>
                  </a:cubicBezTo>
                  <a:lnTo>
                    <a:pt x="64963" y="25489"/>
                  </a:lnTo>
                  <a:cubicBezTo>
                    <a:pt x="64738" y="25514"/>
                    <a:pt x="64487" y="25565"/>
                    <a:pt x="64287" y="25640"/>
                  </a:cubicBezTo>
                  <a:lnTo>
                    <a:pt x="64287" y="25640"/>
                  </a:lnTo>
                  <a:cubicBezTo>
                    <a:pt x="64011" y="25740"/>
                    <a:pt x="63785" y="25890"/>
                    <a:pt x="63510" y="25966"/>
                  </a:cubicBezTo>
                  <a:lnTo>
                    <a:pt x="63510" y="25966"/>
                  </a:lnTo>
                  <a:cubicBezTo>
                    <a:pt x="63334" y="25991"/>
                    <a:pt x="63134" y="25991"/>
                    <a:pt x="62958" y="26016"/>
                  </a:cubicBezTo>
                  <a:lnTo>
                    <a:pt x="62958" y="26016"/>
                  </a:lnTo>
                  <a:cubicBezTo>
                    <a:pt x="62282" y="26091"/>
                    <a:pt x="61555" y="26166"/>
                    <a:pt x="60853" y="26191"/>
                  </a:cubicBezTo>
                  <a:lnTo>
                    <a:pt x="60853" y="26191"/>
                  </a:lnTo>
                  <a:cubicBezTo>
                    <a:pt x="60151" y="26216"/>
                    <a:pt x="59450" y="26266"/>
                    <a:pt x="58773" y="26542"/>
                  </a:cubicBezTo>
                  <a:lnTo>
                    <a:pt x="58773" y="26542"/>
                  </a:lnTo>
                  <a:cubicBezTo>
                    <a:pt x="58547" y="26617"/>
                    <a:pt x="58121" y="26893"/>
                    <a:pt x="57846" y="26793"/>
                  </a:cubicBezTo>
                  <a:lnTo>
                    <a:pt x="57846" y="26793"/>
                  </a:lnTo>
                  <a:cubicBezTo>
                    <a:pt x="57645" y="26717"/>
                    <a:pt x="57570" y="26442"/>
                    <a:pt x="57344" y="26392"/>
                  </a:cubicBezTo>
                  <a:lnTo>
                    <a:pt x="57344" y="26392"/>
                  </a:lnTo>
                  <a:cubicBezTo>
                    <a:pt x="57269" y="26392"/>
                    <a:pt x="57194" y="26417"/>
                    <a:pt x="57144" y="26442"/>
                  </a:cubicBezTo>
                  <a:lnTo>
                    <a:pt x="57144" y="26442"/>
                  </a:lnTo>
                  <a:cubicBezTo>
                    <a:pt x="57069" y="26492"/>
                    <a:pt x="57019" y="26517"/>
                    <a:pt x="56993" y="26517"/>
                  </a:cubicBezTo>
                  <a:lnTo>
                    <a:pt x="56993" y="26517"/>
                  </a:lnTo>
                  <a:cubicBezTo>
                    <a:pt x="56668" y="26467"/>
                    <a:pt x="56818" y="26266"/>
                    <a:pt x="56693" y="26091"/>
                  </a:cubicBezTo>
                  <a:lnTo>
                    <a:pt x="56693" y="26091"/>
                  </a:lnTo>
                  <a:cubicBezTo>
                    <a:pt x="56592" y="25940"/>
                    <a:pt x="56542" y="25865"/>
                    <a:pt x="56342" y="25940"/>
                  </a:cubicBezTo>
                  <a:lnTo>
                    <a:pt x="56342" y="25940"/>
                  </a:lnTo>
                  <a:cubicBezTo>
                    <a:pt x="56217" y="25991"/>
                    <a:pt x="56191" y="26141"/>
                    <a:pt x="56116" y="26241"/>
                  </a:cubicBezTo>
                  <a:lnTo>
                    <a:pt x="56116" y="26241"/>
                  </a:lnTo>
                  <a:cubicBezTo>
                    <a:pt x="55966" y="26392"/>
                    <a:pt x="55991" y="26467"/>
                    <a:pt x="55740" y="26417"/>
                  </a:cubicBezTo>
                  <a:lnTo>
                    <a:pt x="55740" y="26417"/>
                  </a:lnTo>
                  <a:cubicBezTo>
                    <a:pt x="55740" y="26417"/>
                    <a:pt x="55690" y="26367"/>
                    <a:pt x="55640" y="26316"/>
                  </a:cubicBezTo>
                  <a:lnTo>
                    <a:pt x="55640" y="26316"/>
                  </a:lnTo>
                  <a:cubicBezTo>
                    <a:pt x="55565" y="26241"/>
                    <a:pt x="55490" y="26166"/>
                    <a:pt x="55615" y="26216"/>
                  </a:cubicBezTo>
                  <a:lnTo>
                    <a:pt x="55615" y="26216"/>
                  </a:lnTo>
                  <a:cubicBezTo>
                    <a:pt x="55314" y="26091"/>
                    <a:pt x="55189" y="26116"/>
                    <a:pt x="54963" y="26266"/>
                  </a:cubicBezTo>
                  <a:lnTo>
                    <a:pt x="54963" y="26266"/>
                  </a:lnTo>
                  <a:cubicBezTo>
                    <a:pt x="54913" y="26141"/>
                    <a:pt x="54838" y="26091"/>
                    <a:pt x="54663" y="26066"/>
                  </a:cubicBezTo>
                  <a:lnTo>
                    <a:pt x="54663" y="26066"/>
                  </a:lnTo>
                  <a:cubicBezTo>
                    <a:pt x="54587" y="26066"/>
                    <a:pt x="54487" y="26116"/>
                    <a:pt x="54412" y="26166"/>
                  </a:cubicBezTo>
                  <a:lnTo>
                    <a:pt x="54412" y="26166"/>
                  </a:lnTo>
                  <a:cubicBezTo>
                    <a:pt x="54312" y="26216"/>
                    <a:pt x="54186" y="26266"/>
                    <a:pt x="54086" y="26266"/>
                  </a:cubicBezTo>
                  <a:lnTo>
                    <a:pt x="54086" y="26266"/>
                  </a:lnTo>
                  <a:cubicBezTo>
                    <a:pt x="54011" y="26241"/>
                    <a:pt x="53986" y="26116"/>
                    <a:pt x="53886" y="26116"/>
                  </a:cubicBezTo>
                  <a:lnTo>
                    <a:pt x="53886" y="26116"/>
                  </a:lnTo>
                  <a:cubicBezTo>
                    <a:pt x="53635" y="26091"/>
                    <a:pt x="53585" y="26191"/>
                    <a:pt x="53384" y="26266"/>
                  </a:cubicBezTo>
                  <a:lnTo>
                    <a:pt x="53384" y="26266"/>
                  </a:lnTo>
                  <a:cubicBezTo>
                    <a:pt x="53159" y="26341"/>
                    <a:pt x="53209" y="26316"/>
                    <a:pt x="53008" y="26241"/>
                  </a:cubicBezTo>
                  <a:lnTo>
                    <a:pt x="53008" y="26241"/>
                  </a:lnTo>
                  <a:cubicBezTo>
                    <a:pt x="52708" y="26141"/>
                    <a:pt x="52557" y="26316"/>
                    <a:pt x="52332" y="26517"/>
                  </a:cubicBezTo>
                  <a:lnTo>
                    <a:pt x="52332" y="26517"/>
                  </a:lnTo>
                  <a:cubicBezTo>
                    <a:pt x="52232" y="26216"/>
                    <a:pt x="52131" y="26016"/>
                    <a:pt x="51755" y="26041"/>
                  </a:cubicBezTo>
                  <a:lnTo>
                    <a:pt x="51755" y="26041"/>
                  </a:lnTo>
                  <a:cubicBezTo>
                    <a:pt x="51705" y="26066"/>
                    <a:pt x="51680" y="26091"/>
                    <a:pt x="51630" y="26116"/>
                  </a:cubicBezTo>
                  <a:lnTo>
                    <a:pt x="51630" y="26116"/>
                  </a:lnTo>
                  <a:cubicBezTo>
                    <a:pt x="51480" y="26191"/>
                    <a:pt x="51379" y="26166"/>
                    <a:pt x="51354" y="26041"/>
                  </a:cubicBezTo>
                  <a:lnTo>
                    <a:pt x="51354" y="26041"/>
                  </a:lnTo>
                  <a:cubicBezTo>
                    <a:pt x="51304" y="25991"/>
                    <a:pt x="51304" y="25915"/>
                    <a:pt x="51254" y="25890"/>
                  </a:cubicBezTo>
                  <a:lnTo>
                    <a:pt x="51254" y="25890"/>
                  </a:lnTo>
                  <a:cubicBezTo>
                    <a:pt x="51129" y="25765"/>
                    <a:pt x="51079" y="25765"/>
                    <a:pt x="50903" y="25765"/>
                  </a:cubicBezTo>
                  <a:lnTo>
                    <a:pt x="50903" y="25765"/>
                  </a:lnTo>
                  <a:cubicBezTo>
                    <a:pt x="50828" y="25765"/>
                    <a:pt x="50778" y="25865"/>
                    <a:pt x="50728" y="25890"/>
                  </a:cubicBezTo>
                  <a:lnTo>
                    <a:pt x="50728" y="25890"/>
                  </a:lnTo>
                  <a:cubicBezTo>
                    <a:pt x="50327" y="25940"/>
                    <a:pt x="50402" y="25940"/>
                    <a:pt x="50452" y="25915"/>
                  </a:cubicBezTo>
                  <a:lnTo>
                    <a:pt x="50452" y="25915"/>
                  </a:lnTo>
                  <a:cubicBezTo>
                    <a:pt x="50477" y="25890"/>
                    <a:pt x="50502" y="25890"/>
                    <a:pt x="50327" y="25890"/>
                  </a:cubicBezTo>
                  <a:lnTo>
                    <a:pt x="50327" y="25890"/>
                  </a:lnTo>
                  <a:cubicBezTo>
                    <a:pt x="50176" y="25915"/>
                    <a:pt x="50126" y="25966"/>
                    <a:pt x="49951" y="25940"/>
                  </a:cubicBezTo>
                  <a:lnTo>
                    <a:pt x="49951" y="25940"/>
                  </a:lnTo>
                  <a:cubicBezTo>
                    <a:pt x="49876" y="25915"/>
                    <a:pt x="49800" y="25815"/>
                    <a:pt x="49700" y="25840"/>
                  </a:cubicBezTo>
                  <a:lnTo>
                    <a:pt x="49700" y="25840"/>
                  </a:lnTo>
                  <a:cubicBezTo>
                    <a:pt x="49550" y="25840"/>
                    <a:pt x="49475" y="25940"/>
                    <a:pt x="49399" y="26041"/>
                  </a:cubicBezTo>
                  <a:lnTo>
                    <a:pt x="49399" y="26041"/>
                  </a:lnTo>
                  <a:cubicBezTo>
                    <a:pt x="49349" y="25915"/>
                    <a:pt x="49299" y="25790"/>
                    <a:pt x="49224" y="25665"/>
                  </a:cubicBezTo>
                  <a:lnTo>
                    <a:pt x="49224" y="25665"/>
                  </a:lnTo>
                  <a:cubicBezTo>
                    <a:pt x="49224" y="25640"/>
                    <a:pt x="49174" y="25640"/>
                    <a:pt x="49149" y="25665"/>
                  </a:cubicBezTo>
                  <a:lnTo>
                    <a:pt x="49149" y="25665"/>
                  </a:lnTo>
                  <a:cubicBezTo>
                    <a:pt x="49023" y="25840"/>
                    <a:pt x="49049" y="25940"/>
                    <a:pt x="48873" y="26066"/>
                  </a:cubicBezTo>
                  <a:lnTo>
                    <a:pt x="48873" y="26066"/>
                  </a:lnTo>
                  <a:cubicBezTo>
                    <a:pt x="48372" y="26392"/>
                    <a:pt x="48848" y="26016"/>
                    <a:pt x="48622" y="25991"/>
                  </a:cubicBezTo>
                  <a:lnTo>
                    <a:pt x="48622" y="25991"/>
                  </a:lnTo>
                  <a:cubicBezTo>
                    <a:pt x="48472" y="25966"/>
                    <a:pt x="48497" y="25915"/>
                    <a:pt x="48322" y="26041"/>
                  </a:cubicBezTo>
                  <a:lnTo>
                    <a:pt x="48322" y="26041"/>
                  </a:lnTo>
                  <a:cubicBezTo>
                    <a:pt x="48196" y="26116"/>
                    <a:pt x="48121" y="26367"/>
                    <a:pt x="48021" y="26417"/>
                  </a:cubicBezTo>
                  <a:lnTo>
                    <a:pt x="48021" y="26417"/>
                  </a:lnTo>
                  <a:cubicBezTo>
                    <a:pt x="47846" y="26517"/>
                    <a:pt x="47871" y="26367"/>
                    <a:pt x="47820" y="26216"/>
                  </a:cubicBezTo>
                  <a:lnTo>
                    <a:pt x="47820" y="26216"/>
                  </a:lnTo>
                  <a:cubicBezTo>
                    <a:pt x="47695" y="25840"/>
                    <a:pt x="47720" y="25414"/>
                    <a:pt x="47545" y="25038"/>
                  </a:cubicBezTo>
                  <a:lnTo>
                    <a:pt x="47545" y="25038"/>
                  </a:lnTo>
                  <a:cubicBezTo>
                    <a:pt x="47520" y="24988"/>
                    <a:pt x="47419" y="24988"/>
                    <a:pt x="47394" y="25063"/>
                  </a:cubicBezTo>
                  <a:lnTo>
                    <a:pt x="47394" y="25063"/>
                  </a:lnTo>
                  <a:cubicBezTo>
                    <a:pt x="47394" y="25164"/>
                    <a:pt x="47094" y="26091"/>
                    <a:pt x="46943" y="25840"/>
                  </a:cubicBezTo>
                  <a:lnTo>
                    <a:pt x="46943" y="25840"/>
                  </a:lnTo>
                  <a:cubicBezTo>
                    <a:pt x="46893" y="25765"/>
                    <a:pt x="46968" y="25439"/>
                    <a:pt x="46943" y="25339"/>
                  </a:cubicBezTo>
                  <a:lnTo>
                    <a:pt x="46943" y="25339"/>
                  </a:lnTo>
                  <a:cubicBezTo>
                    <a:pt x="46943" y="25189"/>
                    <a:pt x="46918" y="25189"/>
                    <a:pt x="46868" y="25038"/>
                  </a:cubicBezTo>
                  <a:lnTo>
                    <a:pt x="46868" y="25038"/>
                  </a:lnTo>
                  <a:cubicBezTo>
                    <a:pt x="46843" y="24963"/>
                    <a:pt x="46743" y="24938"/>
                    <a:pt x="46718" y="25013"/>
                  </a:cubicBezTo>
                  <a:lnTo>
                    <a:pt x="46718" y="25013"/>
                  </a:lnTo>
                  <a:cubicBezTo>
                    <a:pt x="46592" y="25314"/>
                    <a:pt x="46367" y="26116"/>
                    <a:pt x="46041" y="26191"/>
                  </a:cubicBezTo>
                  <a:lnTo>
                    <a:pt x="46041" y="26191"/>
                  </a:lnTo>
                  <a:cubicBezTo>
                    <a:pt x="45790" y="26266"/>
                    <a:pt x="45841" y="25565"/>
                    <a:pt x="45740" y="25339"/>
                  </a:cubicBezTo>
                  <a:lnTo>
                    <a:pt x="45740" y="25339"/>
                  </a:lnTo>
                  <a:cubicBezTo>
                    <a:pt x="45740" y="25339"/>
                    <a:pt x="45715" y="25314"/>
                    <a:pt x="45690" y="25314"/>
                  </a:cubicBezTo>
                  <a:lnTo>
                    <a:pt x="45690" y="25314"/>
                  </a:lnTo>
                  <a:cubicBezTo>
                    <a:pt x="45465" y="25389"/>
                    <a:pt x="45389" y="25615"/>
                    <a:pt x="45289" y="25790"/>
                  </a:cubicBezTo>
                  <a:lnTo>
                    <a:pt x="45289" y="25790"/>
                  </a:lnTo>
                  <a:cubicBezTo>
                    <a:pt x="45239" y="25865"/>
                    <a:pt x="45038" y="26367"/>
                    <a:pt x="44913" y="26392"/>
                  </a:cubicBezTo>
                  <a:lnTo>
                    <a:pt x="44913" y="26392"/>
                  </a:lnTo>
                  <a:cubicBezTo>
                    <a:pt x="44713" y="26417"/>
                    <a:pt x="44788" y="25815"/>
                    <a:pt x="44788" y="25715"/>
                  </a:cubicBezTo>
                  <a:lnTo>
                    <a:pt x="44788" y="25715"/>
                  </a:lnTo>
                  <a:cubicBezTo>
                    <a:pt x="44813" y="25214"/>
                    <a:pt x="45114" y="24286"/>
                    <a:pt x="44763" y="23835"/>
                  </a:cubicBezTo>
                  <a:lnTo>
                    <a:pt x="44763" y="23835"/>
                  </a:lnTo>
                  <a:cubicBezTo>
                    <a:pt x="44738" y="23785"/>
                    <a:pt x="44688" y="23785"/>
                    <a:pt x="44663" y="23810"/>
                  </a:cubicBezTo>
                  <a:lnTo>
                    <a:pt x="44663" y="23810"/>
                  </a:lnTo>
                  <a:cubicBezTo>
                    <a:pt x="44287" y="24261"/>
                    <a:pt x="44161" y="24913"/>
                    <a:pt x="43760" y="25314"/>
                  </a:cubicBezTo>
                  <a:lnTo>
                    <a:pt x="43760" y="25314"/>
                  </a:lnTo>
                  <a:cubicBezTo>
                    <a:pt x="43710" y="25013"/>
                    <a:pt x="43861" y="24687"/>
                    <a:pt x="43886" y="24387"/>
                  </a:cubicBezTo>
                  <a:lnTo>
                    <a:pt x="43886" y="24387"/>
                  </a:lnTo>
                  <a:cubicBezTo>
                    <a:pt x="43911" y="24086"/>
                    <a:pt x="43886" y="23785"/>
                    <a:pt x="43886" y="23484"/>
                  </a:cubicBezTo>
                  <a:lnTo>
                    <a:pt x="43886" y="23484"/>
                  </a:lnTo>
                  <a:cubicBezTo>
                    <a:pt x="43886" y="23384"/>
                    <a:pt x="43735" y="23334"/>
                    <a:pt x="43710" y="23459"/>
                  </a:cubicBezTo>
                  <a:lnTo>
                    <a:pt x="43710" y="23459"/>
                  </a:lnTo>
                  <a:cubicBezTo>
                    <a:pt x="43685" y="23760"/>
                    <a:pt x="43384" y="24261"/>
                    <a:pt x="43234" y="24512"/>
                  </a:cubicBezTo>
                  <a:lnTo>
                    <a:pt x="43234" y="24512"/>
                  </a:lnTo>
                  <a:cubicBezTo>
                    <a:pt x="43059" y="24838"/>
                    <a:pt x="42833" y="25414"/>
                    <a:pt x="42783" y="24687"/>
                  </a:cubicBezTo>
                  <a:lnTo>
                    <a:pt x="42783" y="24687"/>
                  </a:lnTo>
                  <a:cubicBezTo>
                    <a:pt x="42783" y="24537"/>
                    <a:pt x="42783" y="24437"/>
                    <a:pt x="42783" y="24311"/>
                  </a:cubicBezTo>
                  <a:lnTo>
                    <a:pt x="42783" y="24311"/>
                  </a:lnTo>
                  <a:cubicBezTo>
                    <a:pt x="42758" y="24261"/>
                    <a:pt x="42733" y="24236"/>
                    <a:pt x="42708" y="24236"/>
                  </a:cubicBezTo>
                  <a:lnTo>
                    <a:pt x="42708" y="24236"/>
                  </a:lnTo>
                  <a:cubicBezTo>
                    <a:pt x="42206" y="24437"/>
                    <a:pt x="42106" y="25088"/>
                    <a:pt x="41730" y="25439"/>
                  </a:cubicBezTo>
                  <a:lnTo>
                    <a:pt x="41730" y="25439"/>
                  </a:lnTo>
                  <a:cubicBezTo>
                    <a:pt x="41730" y="25013"/>
                    <a:pt x="41906" y="24587"/>
                    <a:pt x="41856" y="24161"/>
                  </a:cubicBezTo>
                  <a:lnTo>
                    <a:pt x="41856" y="24161"/>
                  </a:lnTo>
                  <a:cubicBezTo>
                    <a:pt x="41856" y="24136"/>
                    <a:pt x="41805" y="24086"/>
                    <a:pt x="41755" y="24111"/>
                  </a:cubicBezTo>
                  <a:lnTo>
                    <a:pt x="41755" y="24111"/>
                  </a:lnTo>
                  <a:cubicBezTo>
                    <a:pt x="41530" y="24311"/>
                    <a:pt x="41505" y="24662"/>
                    <a:pt x="41279" y="24863"/>
                  </a:cubicBezTo>
                  <a:lnTo>
                    <a:pt x="41279" y="24863"/>
                  </a:lnTo>
                  <a:cubicBezTo>
                    <a:pt x="41079" y="25038"/>
                    <a:pt x="41179" y="24863"/>
                    <a:pt x="41154" y="24712"/>
                  </a:cubicBezTo>
                  <a:lnTo>
                    <a:pt x="41154" y="24712"/>
                  </a:lnTo>
                  <a:cubicBezTo>
                    <a:pt x="41104" y="24512"/>
                    <a:pt x="41104" y="24362"/>
                    <a:pt x="41028" y="24186"/>
                  </a:cubicBezTo>
                  <a:lnTo>
                    <a:pt x="41028" y="24186"/>
                  </a:lnTo>
                  <a:cubicBezTo>
                    <a:pt x="41003" y="24136"/>
                    <a:pt x="40953" y="24111"/>
                    <a:pt x="40903" y="24111"/>
                  </a:cubicBezTo>
                  <a:lnTo>
                    <a:pt x="40903" y="24111"/>
                  </a:lnTo>
                  <a:cubicBezTo>
                    <a:pt x="40552" y="24211"/>
                    <a:pt x="40402" y="24612"/>
                    <a:pt x="40226" y="24913"/>
                  </a:cubicBezTo>
                  <a:lnTo>
                    <a:pt x="40226" y="24913"/>
                  </a:lnTo>
                  <a:cubicBezTo>
                    <a:pt x="39926" y="25464"/>
                    <a:pt x="40151" y="24712"/>
                    <a:pt x="40176" y="24512"/>
                  </a:cubicBezTo>
                  <a:lnTo>
                    <a:pt x="40176" y="24512"/>
                  </a:lnTo>
                  <a:cubicBezTo>
                    <a:pt x="40252" y="24261"/>
                    <a:pt x="40252" y="24036"/>
                    <a:pt x="40226" y="23760"/>
                  </a:cubicBezTo>
                  <a:lnTo>
                    <a:pt x="40226" y="23760"/>
                  </a:lnTo>
                  <a:cubicBezTo>
                    <a:pt x="40201" y="23710"/>
                    <a:pt x="40151" y="23635"/>
                    <a:pt x="40076" y="23660"/>
                  </a:cubicBezTo>
                  <a:lnTo>
                    <a:pt x="40076" y="23660"/>
                  </a:lnTo>
                  <a:cubicBezTo>
                    <a:pt x="39800" y="23760"/>
                    <a:pt x="39675" y="24061"/>
                    <a:pt x="39525" y="24311"/>
                  </a:cubicBezTo>
                  <a:lnTo>
                    <a:pt x="39525" y="24311"/>
                  </a:lnTo>
                  <a:cubicBezTo>
                    <a:pt x="39424" y="24462"/>
                    <a:pt x="39124" y="25113"/>
                    <a:pt x="39048" y="24537"/>
                  </a:cubicBezTo>
                  <a:lnTo>
                    <a:pt x="39048" y="24537"/>
                  </a:lnTo>
                  <a:cubicBezTo>
                    <a:pt x="39023" y="24387"/>
                    <a:pt x="39099" y="24211"/>
                    <a:pt x="39074" y="24036"/>
                  </a:cubicBezTo>
                  <a:lnTo>
                    <a:pt x="39074" y="24036"/>
                  </a:lnTo>
                  <a:cubicBezTo>
                    <a:pt x="39048" y="23960"/>
                    <a:pt x="38948" y="23860"/>
                    <a:pt x="38873" y="23960"/>
                  </a:cubicBezTo>
                  <a:lnTo>
                    <a:pt x="38873" y="23960"/>
                  </a:lnTo>
                  <a:cubicBezTo>
                    <a:pt x="38823" y="24036"/>
                    <a:pt x="38773" y="24186"/>
                    <a:pt x="38723" y="24236"/>
                  </a:cubicBezTo>
                  <a:lnTo>
                    <a:pt x="38723" y="24236"/>
                  </a:lnTo>
                  <a:cubicBezTo>
                    <a:pt x="38547" y="24387"/>
                    <a:pt x="38547" y="24186"/>
                    <a:pt x="38597" y="24011"/>
                  </a:cubicBezTo>
                  <a:lnTo>
                    <a:pt x="38597" y="24011"/>
                  </a:lnTo>
                  <a:cubicBezTo>
                    <a:pt x="38622" y="23935"/>
                    <a:pt x="38547" y="23860"/>
                    <a:pt x="38472" y="23835"/>
                  </a:cubicBezTo>
                  <a:lnTo>
                    <a:pt x="38472" y="23835"/>
                  </a:lnTo>
                  <a:cubicBezTo>
                    <a:pt x="38322" y="23835"/>
                    <a:pt x="38196" y="23935"/>
                    <a:pt x="38071" y="24061"/>
                  </a:cubicBezTo>
                  <a:lnTo>
                    <a:pt x="38071" y="24061"/>
                  </a:lnTo>
                  <a:cubicBezTo>
                    <a:pt x="38046" y="23960"/>
                    <a:pt x="38046" y="23860"/>
                    <a:pt x="38046" y="23785"/>
                  </a:cubicBezTo>
                  <a:lnTo>
                    <a:pt x="38046" y="23785"/>
                  </a:lnTo>
                  <a:cubicBezTo>
                    <a:pt x="38021" y="23635"/>
                    <a:pt x="38071" y="23359"/>
                    <a:pt x="37971" y="23234"/>
                  </a:cubicBezTo>
                  <a:lnTo>
                    <a:pt x="37971" y="23234"/>
                  </a:lnTo>
                  <a:cubicBezTo>
                    <a:pt x="37921" y="23133"/>
                    <a:pt x="37896" y="23108"/>
                    <a:pt x="37795" y="23083"/>
                  </a:cubicBezTo>
                  <a:lnTo>
                    <a:pt x="37795" y="23083"/>
                  </a:lnTo>
                  <a:cubicBezTo>
                    <a:pt x="37570" y="23083"/>
                    <a:pt x="37444" y="23434"/>
                    <a:pt x="37294" y="23509"/>
                  </a:cubicBezTo>
                  <a:lnTo>
                    <a:pt x="37294" y="23509"/>
                  </a:lnTo>
                  <a:cubicBezTo>
                    <a:pt x="37169" y="23685"/>
                    <a:pt x="37119" y="23685"/>
                    <a:pt x="37119" y="23484"/>
                  </a:cubicBezTo>
                  <a:lnTo>
                    <a:pt x="37119" y="23484"/>
                  </a:lnTo>
                  <a:cubicBezTo>
                    <a:pt x="37119" y="23334"/>
                    <a:pt x="37119" y="23184"/>
                    <a:pt x="37144" y="23033"/>
                  </a:cubicBezTo>
                  <a:lnTo>
                    <a:pt x="37144" y="23033"/>
                  </a:lnTo>
                  <a:cubicBezTo>
                    <a:pt x="37169" y="22783"/>
                    <a:pt x="37244" y="22582"/>
                    <a:pt x="37269" y="22331"/>
                  </a:cubicBezTo>
                  <a:lnTo>
                    <a:pt x="37269" y="22331"/>
                  </a:lnTo>
                  <a:cubicBezTo>
                    <a:pt x="37269" y="22281"/>
                    <a:pt x="37244" y="22206"/>
                    <a:pt x="37169" y="22231"/>
                  </a:cubicBezTo>
                  <a:lnTo>
                    <a:pt x="37169" y="22231"/>
                  </a:lnTo>
                  <a:cubicBezTo>
                    <a:pt x="36718" y="22407"/>
                    <a:pt x="36592" y="22833"/>
                    <a:pt x="36292" y="23158"/>
                  </a:cubicBezTo>
                  <a:lnTo>
                    <a:pt x="36292" y="23158"/>
                  </a:lnTo>
                  <a:cubicBezTo>
                    <a:pt x="36141" y="23334"/>
                    <a:pt x="35941" y="23434"/>
                    <a:pt x="35840" y="23234"/>
                  </a:cubicBezTo>
                  <a:lnTo>
                    <a:pt x="35840" y="23234"/>
                  </a:lnTo>
                  <a:cubicBezTo>
                    <a:pt x="35815" y="23209"/>
                    <a:pt x="35866" y="23058"/>
                    <a:pt x="35866" y="23008"/>
                  </a:cubicBezTo>
                  <a:lnTo>
                    <a:pt x="35866" y="23008"/>
                  </a:lnTo>
                  <a:cubicBezTo>
                    <a:pt x="35866" y="22682"/>
                    <a:pt x="35941" y="22382"/>
                    <a:pt x="35916" y="22056"/>
                  </a:cubicBezTo>
                  <a:lnTo>
                    <a:pt x="35916" y="22056"/>
                  </a:lnTo>
                  <a:cubicBezTo>
                    <a:pt x="35916" y="21981"/>
                    <a:pt x="35866" y="21930"/>
                    <a:pt x="35790" y="21955"/>
                  </a:cubicBezTo>
                  <a:lnTo>
                    <a:pt x="35790" y="21955"/>
                  </a:lnTo>
                  <a:cubicBezTo>
                    <a:pt x="35364" y="22081"/>
                    <a:pt x="35114" y="22607"/>
                    <a:pt x="34738" y="22883"/>
                  </a:cubicBezTo>
                  <a:lnTo>
                    <a:pt x="34738" y="22883"/>
                  </a:lnTo>
                  <a:cubicBezTo>
                    <a:pt x="34763" y="22657"/>
                    <a:pt x="34788" y="22432"/>
                    <a:pt x="34788" y="22206"/>
                  </a:cubicBezTo>
                  <a:lnTo>
                    <a:pt x="34788" y="22206"/>
                  </a:lnTo>
                  <a:cubicBezTo>
                    <a:pt x="34788" y="22106"/>
                    <a:pt x="34662" y="21981"/>
                    <a:pt x="34587" y="22106"/>
                  </a:cubicBezTo>
                  <a:lnTo>
                    <a:pt x="34587" y="22106"/>
                  </a:lnTo>
                  <a:cubicBezTo>
                    <a:pt x="34487" y="22356"/>
                    <a:pt x="34287" y="22732"/>
                    <a:pt x="34086" y="23008"/>
                  </a:cubicBezTo>
                  <a:lnTo>
                    <a:pt x="34086" y="23008"/>
                  </a:lnTo>
                  <a:cubicBezTo>
                    <a:pt x="34086" y="22532"/>
                    <a:pt x="34111" y="22081"/>
                    <a:pt x="34211" y="21605"/>
                  </a:cubicBezTo>
                  <a:lnTo>
                    <a:pt x="34211" y="21605"/>
                  </a:lnTo>
                  <a:cubicBezTo>
                    <a:pt x="34287" y="21204"/>
                    <a:pt x="34487" y="20853"/>
                    <a:pt x="34462" y="20427"/>
                  </a:cubicBezTo>
                  <a:lnTo>
                    <a:pt x="34462" y="20427"/>
                  </a:lnTo>
                  <a:cubicBezTo>
                    <a:pt x="34462" y="20351"/>
                    <a:pt x="34387" y="20301"/>
                    <a:pt x="34312" y="20326"/>
                  </a:cubicBezTo>
                  <a:lnTo>
                    <a:pt x="34312" y="20326"/>
                  </a:lnTo>
                  <a:cubicBezTo>
                    <a:pt x="33986" y="20527"/>
                    <a:pt x="33710" y="20828"/>
                    <a:pt x="33434" y="21103"/>
                  </a:cubicBezTo>
                  <a:lnTo>
                    <a:pt x="33434" y="21103"/>
                  </a:lnTo>
                  <a:cubicBezTo>
                    <a:pt x="33284" y="21229"/>
                    <a:pt x="32808" y="21955"/>
                    <a:pt x="32783" y="21454"/>
                  </a:cubicBezTo>
                  <a:lnTo>
                    <a:pt x="32783" y="21454"/>
                  </a:lnTo>
                  <a:cubicBezTo>
                    <a:pt x="32733" y="21078"/>
                    <a:pt x="33159" y="20752"/>
                    <a:pt x="32908" y="20402"/>
                  </a:cubicBezTo>
                  <a:lnTo>
                    <a:pt x="32908" y="20402"/>
                  </a:lnTo>
                  <a:cubicBezTo>
                    <a:pt x="32883" y="20377"/>
                    <a:pt x="32833" y="20351"/>
                    <a:pt x="32783" y="20377"/>
                  </a:cubicBezTo>
                  <a:lnTo>
                    <a:pt x="32783" y="20377"/>
                  </a:lnTo>
                  <a:cubicBezTo>
                    <a:pt x="32607" y="20477"/>
                    <a:pt x="32457" y="20627"/>
                    <a:pt x="32332" y="20778"/>
                  </a:cubicBezTo>
                  <a:lnTo>
                    <a:pt x="32332" y="20778"/>
                  </a:lnTo>
                  <a:cubicBezTo>
                    <a:pt x="32332" y="20377"/>
                    <a:pt x="32582" y="20001"/>
                    <a:pt x="32457" y="19600"/>
                  </a:cubicBezTo>
                  <a:lnTo>
                    <a:pt x="32457" y="19600"/>
                  </a:lnTo>
                  <a:cubicBezTo>
                    <a:pt x="32457" y="19575"/>
                    <a:pt x="32407" y="19524"/>
                    <a:pt x="32382" y="19549"/>
                  </a:cubicBezTo>
                  <a:lnTo>
                    <a:pt x="32382" y="19549"/>
                  </a:lnTo>
                  <a:cubicBezTo>
                    <a:pt x="32031" y="19650"/>
                    <a:pt x="31605" y="20251"/>
                    <a:pt x="31304" y="20076"/>
                  </a:cubicBezTo>
                  <a:lnTo>
                    <a:pt x="31304" y="20076"/>
                  </a:lnTo>
                  <a:cubicBezTo>
                    <a:pt x="30953" y="19900"/>
                    <a:pt x="31429" y="19073"/>
                    <a:pt x="31329" y="18672"/>
                  </a:cubicBezTo>
                  <a:lnTo>
                    <a:pt x="31329" y="18672"/>
                  </a:lnTo>
                  <a:cubicBezTo>
                    <a:pt x="31329" y="18622"/>
                    <a:pt x="31254" y="18572"/>
                    <a:pt x="31204" y="18597"/>
                  </a:cubicBezTo>
                  <a:lnTo>
                    <a:pt x="31204" y="18597"/>
                  </a:lnTo>
                  <a:cubicBezTo>
                    <a:pt x="30527" y="18747"/>
                    <a:pt x="30277" y="19650"/>
                    <a:pt x="29725" y="19976"/>
                  </a:cubicBezTo>
                  <a:lnTo>
                    <a:pt x="29725" y="19976"/>
                  </a:lnTo>
                  <a:cubicBezTo>
                    <a:pt x="29700" y="19524"/>
                    <a:pt x="29825" y="19048"/>
                    <a:pt x="29700" y="18597"/>
                  </a:cubicBezTo>
                  <a:lnTo>
                    <a:pt x="29700" y="18597"/>
                  </a:lnTo>
                  <a:cubicBezTo>
                    <a:pt x="29700" y="18547"/>
                    <a:pt x="29625" y="18522"/>
                    <a:pt x="29575" y="18522"/>
                  </a:cubicBezTo>
                  <a:lnTo>
                    <a:pt x="29575" y="18522"/>
                  </a:lnTo>
                  <a:cubicBezTo>
                    <a:pt x="29299" y="18572"/>
                    <a:pt x="29324" y="18898"/>
                    <a:pt x="29149" y="18948"/>
                  </a:cubicBezTo>
                  <a:lnTo>
                    <a:pt x="29149" y="18948"/>
                  </a:lnTo>
                  <a:cubicBezTo>
                    <a:pt x="29073" y="18998"/>
                    <a:pt x="29023" y="18221"/>
                    <a:pt x="29023" y="18046"/>
                  </a:cubicBezTo>
                  <a:lnTo>
                    <a:pt x="29023" y="18046"/>
                  </a:lnTo>
                  <a:cubicBezTo>
                    <a:pt x="29023" y="17970"/>
                    <a:pt x="28948" y="17920"/>
                    <a:pt x="28873" y="17970"/>
                  </a:cubicBezTo>
                  <a:lnTo>
                    <a:pt x="28873" y="17970"/>
                  </a:lnTo>
                  <a:cubicBezTo>
                    <a:pt x="28622" y="18096"/>
                    <a:pt x="28497" y="18397"/>
                    <a:pt x="28347" y="18647"/>
                  </a:cubicBezTo>
                  <a:lnTo>
                    <a:pt x="28347" y="18647"/>
                  </a:lnTo>
                  <a:cubicBezTo>
                    <a:pt x="28322" y="18547"/>
                    <a:pt x="28297" y="18422"/>
                    <a:pt x="28271" y="18296"/>
                  </a:cubicBezTo>
                  <a:lnTo>
                    <a:pt x="28271" y="18296"/>
                  </a:lnTo>
                  <a:cubicBezTo>
                    <a:pt x="28246" y="18221"/>
                    <a:pt x="28146" y="18171"/>
                    <a:pt x="28071" y="18221"/>
                  </a:cubicBezTo>
                  <a:lnTo>
                    <a:pt x="28071" y="18221"/>
                  </a:lnTo>
                  <a:cubicBezTo>
                    <a:pt x="28096" y="17795"/>
                    <a:pt x="28121" y="17344"/>
                    <a:pt x="28096" y="16918"/>
                  </a:cubicBezTo>
                  <a:lnTo>
                    <a:pt x="28096" y="16918"/>
                  </a:lnTo>
                  <a:cubicBezTo>
                    <a:pt x="28096" y="16843"/>
                    <a:pt x="28046" y="16793"/>
                    <a:pt x="27971" y="16793"/>
                  </a:cubicBezTo>
                  <a:lnTo>
                    <a:pt x="27971" y="16793"/>
                  </a:lnTo>
                  <a:cubicBezTo>
                    <a:pt x="27720" y="16868"/>
                    <a:pt x="27620" y="17068"/>
                    <a:pt x="27444" y="17244"/>
                  </a:cubicBezTo>
                  <a:lnTo>
                    <a:pt x="27444" y="17244"/>
                  </a:lnTo>
                  <a:cubicBezTo>
                    <a:pt x="27319" y="17394"/>
                    <a:pt x="27144" y="17695"/>
                    <a:pt x="26993" y="17895"/>
                  </a:cubicBezTo>
                  <a:lnTo>
                    <a:pt x="26993" y="17895"/>
                  </a:lnTo>
                  <a:cubicBezTo>
                    <a:pt x="27043" y="17645"/>
                    <a:pt x="27194" y="17419"/>
                    <a:pt x="27169" y="17143"/>
                  </a:cubicBezTo>
                  <a:lnTo>
                    <a:pt x="27169" y="17143"/>
                  </a:lnTo>
                  <a:cubicBezTo>
                    <a:pt x="27169" y="17068"/>
                    <a:pt x="27094" y="17018"/>
                    <a:pt x="27043" y="17043"/>
                  </a:cubicBezTo>
                  <a:lnTo>
                    <a:pt x="27043" y="17043"/>
                  </a:lnTo>
                  <a:cubicBezTo>
                    <a:pt x="26743" y="17219"/>
                    <a:pt x="26642" y="17469"/>
                    <a:pt x="26417" y="17695"/>
                  </a:cubicBezTo>
                  <a:lnTo>
                    <a:pt x="26417" y="17695"/>
                  </a:lnTo>
                  <a:cubicBezTo>
                    <a:pt x="26241" y="17870"/>
                    <a:pt x="26317" y="18096"/>
                    <a:pt x="26216" y="17519"/>
                  </a:cubicBezTo>
                  <a:lnTo>
                    <a:pt x="26216" y="17519"/>
                  </a:lnTo>
                  <a:cubicBezTo>
                    <a:pt x="26216" y="17519"/>
                    <a:pt x="26191" y="17344"/>
                    <a:pt x="26166" y="17194"/>
                  </a:cubicBezTo>
                  <a:lnTo>
                    <a:pt x="26166" y="17194"/>
                  </a:lnTo>
                  <a:cubicBezTo>
                    <a:pt x="26141" y="16968"/>
                    <a:pt x="26116" y="16767"/>
                    <a:pt x="26116" y="16868"/>
                  </a:cubicBezTo>
                  <a:lnTo>
                    <a:pt x="26116" y="16868"/>
                  </a:lnTo>
                  <a:cubicBezTo>
                    <a:pt x="26116" y="16868"/>
                    <a:pt x="26116" y="16843"/>
                    <a:pt x="26091" y="16843"/>
                  </a:cubicBezTo>
                  <a:lnTo>
                    <a:pt x="26091" y="16843"/>
                  </a:lnTo>
                  <a:cubicBezTo>
                    <a:pt x="25840" y="16818"/>
                    <a:pt x="25991" y="16818"/>
                    <a:pt x="25815" y="16918"/>
                  </a:cubicBezTo>
                  <a:lnTo>
                    <a:pt x="25815" y="16918"/>
                  </a:lnTo>
                  <a:cubicBezTo>
                    <a:pt x="25540" y="17068"/>
                    <a:pt x="25590" y="17269"/>
                    <a:pt x="25540" y="16918"/>
                  </a:cubicBezTo>
                  <a:lnTo>
                    <a:pt x="25540" y="16918"/>
                  </a:lnTo>
                  <a:cubicBezTo>
                    <a:pt x="25439" y="16392"/>
                    <a:pt x="25865" y="15840"/>
                    <a:pt x="25765" y="15289"/>
                  </a:cubicBezTo>
                  <a:lnTo>
                    <a:pt x="25765" y="15289"/>
                  </a:lnTo>
                  <a:cubicBezTo>
                    <a:pt x="25765" y="15239"/>
                    <a:pt x="25715" y="15163"/>
                    <a:pt x="25665" y="15214"/>
                  </a:cubicBezTo>
                  <a:lnTo>
                    <a:pt x="25665" y="15214"/>
                  </a:lnTo>
                  <a:cubicBezTo>
                    <a:pt x="25439" y="15389"/>
                    <a:pt x="25214" y="15890"/>
                    <a:pt x="24988" y="15991"/>
                  </a:cubicBezTo>
                  <a:lnTo>
                    <a:pt x="24988" y="15991"/>
                  </a:lnTo>
                  <a:cubicBezTo>
                    <a:pt x="24562" y="16216"/>
                    <a:pt x="24662" y="15765"/>
                    <a:pt x="24612" y="15489"/>
                  </a:cubicBezTo>
                  <a:lnTo>
                    <a:pt x="24612" y="15489"/>
                  </a:lnTo>
                  <a:cubicBezTo>
                    <a:pt x="24612" y="15439"/>
                    <a:pt x="24587" y="15414"/>
                    <a:pt x="24537" y="15414"/>
                  </a:cubicBezTo>
                  <a:lnTo>
                    <a:pt x="24537" y="15414"/>
                  </a:lnTo>
                  <a:cubicBezTo>
                    <a:pt x="24312" y="15489"/>
                    <a:pt x="24061" y="15815"/>
                    <a:pt x="23961" y="15489"/>
                  </a:cubicBezTo>
                  <a:lnTo>
                    <a:pt x="23961" y="15489"/>
                  </a:lnTo>
                  <a:cubicBezTo>
                    <a:pt x="23885" y="15314"/>
                    <a:pt x="24111" y="14963"/>
                    <a:pt x="24111" y="14737"/>
                  </a:cubicBezTo>
                  <a:lnTo>
                    <a:pt x="24111" y="14737"/>
                  </a:lnTo>
                  <a:cubicBezTo>
                    <a:pt x="24086" y="14687"/>
                    <a:pt x="24036" y="14612"/>
                    <a:pt x="23961" y="14662"/>
                  </a:cubicBezTo>
                  <a:lnTo>
                    <a:pt x="23961" y="14662"/>
                  </a:lnTo>
                  <a:cubicBezTo>
                    <a:pt x="23911" y="14712"/>
                    <a:pt x="23685" y="14988"/>
                    <a:pt x="23610" y="14988"/>
                  </a:cubicBezTo>
                  <a:lnTo>
                    <a:pt x="23610" y="14988"/>
                  </a:lnTo>
                  <a:cubicBezTo>
                    <a:pt x="23309" y="14988"/>
                    <a:pt x="23735" y="14086"/>
                    <a:pt x="23785" y="13960"/>
                  </a:cubicBezTo>
                  <a:lnTo>
                    <a:pt x="23785" y="13960"/>
                  </a:lnTo>
                  <a:cubicBezTo>
                    <a:pt x="23810" y="13885"/>
                    <a:pt x="23760" y="13785"/>
                    <a:pt x="23660" y="13810"/>
                  </a:cubicBezTo>
                  <a:lnTo>
                    <a:pt x="23660" y="13810"/>
                  </a:lnTo>
                  <a:cubicBezTo>
                    <a:pt x="22933" y="13935"/>
                    <a:pt x="22607" y="14662"/>
                    <a:pt x="22081" y="15088"/>
                  </a:cubicBezTo>
                  <a:lnTo>
                    <a:pt x="22081" y="15088"/>
                  </a:lnTo>
                  <a:cubicBezTo>
                    <a:pt x="22106" y="14863"/>
                    <a:pt x="22231" y="14562"/>
                    <a:pt x="21981" y="14437"/>
                  </a:cubicBezTo>
                  <a:lnTo>
                    <a:pt x="21981" y="14437"/>
                  </a:lnTo>
                  <a:cubicBezTo>
                    <a:pt x="21880" y="14387"/>
                    <a:pt x="21755" y="14437"/>
                    <a:pt x="21655" y="14487"/>
                  </a:cubicBezTo>
                  <a:lnTo>
                    <a:pt x="21655" y="14487"/>
                  </a:lnTo>
                  <a:cubicBezTo>
                    <a:pt x="21530" y="14587"/>
                    <a:pt x="21429" y="14662"/>
                    <a:pt x="21429" y="14336"/>
                  </a:cubicBezTo>
                  <a:lnTo>
                    <a:pt x="21429" y="14336"/>
                  </a:lnTo>
                  <a:cubicBezTo>
                    <a:pt x="21404" y="14286"/>
                    <a:pt x="21379" y="14261"/>
                    <a:pt x="21329" y="14261"/>
                  </a:cubicBezTo>
                  <a:lnTo>
                    <a:pt x="21329" y="14261"/>
                  </a:lnTo>
                  <a:cubicBezTo>
                    <a:pt x="21104" y="14236"/>
                    <a:pt x="21003" y="14361"/>
                    <a:pt x="20903" y="14512"/>
                  </a:cubicBezTo>
                  <a:lnTo>
                    <a:pt x="20903" y="14512"/>
                  </a:lnTo>
                  <a:cubicBezTo>
                    <a:pt x="20903" y="14161"/>
                    <a:pt x="20978" y="13860"/>
                    <a:pt x="21053" y="13484"/>
                  </a:cubicBezTo>
                  <a:lnTo>
                    <a:pt x="21053" y="13484"/>
                  </a:lnTo>
                  <a:cubicBezTo>
                    <a:pt x="21053" y="13409"/>
                    <a:pt x="20978" y="13334"/>
                    <a:pt x="20903" y="13359"/>
                  </a:cubicBezTo>
                  <a:lnTo>
                    <a:pt x="20903" y="13359"/>
                  </a:lnTo>
                  <a:cubicBezTo>
                    <a:pt x="20627" y="13509"/>
                    <a:pt x="20151" y="14286"/>
                    <a:pt x="19825" y="14186"/>
                  </a:cubicBezTo>
                  <a:lnTo>
                    <a:pt x="19825" y="14186"/>
                  </a:lnTo>
                  <a:cubicBezTo>
                    <a:pt x="19775" y="14161"/>
                    <a:pt x="19725" y="14186"/>
                    <a:pt x="19725" y="14236"/>
                  </a:cubicBezTo>
                  <a:lnTo>
                    <a:pt x="19725" y="14236"/>
                  </a:lnTo>
                  <a:cubicBezTo>
                    <a:pt x="19550" y="14562"/>
                    <a:pt x="19299" y="14813"/>
                    <a:pt x="19048" y="15088"/>
                  </a:cubicBezTo>
                  <a:lnTo>
                    <a:pt x="19048" y="15088"/>
                  </a:lnTo>
                  <a:cubicBezTo>
                    <a:pt x="18948" y="15239"/>
                    <a:pt x="18823" y="15339"/>
                    <a:pt x="18698" y="15439"/>
                  </a:cubicBezTo>
                  <a:lnTo>
                    <a:pt x="18698" y="15439"/>
                  </a:lnTo>
                  <a:cubicBezTo>
                    <a:pt x="18397" y="15389"/>
                    <a:pt x="18096" y="15389"/>
                    <a:pt x="17770" y="15364"/>
                  </a:cubicBezTo>
                  <a:lnTo>
                    <a:pt x="17770" y="15364"/>
                  </a:lnTo>
                  <a:cubicBezTo>
                    <a:pt x="17294" y="15364"/>
                    <a:pt x="16793" y="15239"/>
                    <a:pt x="16291" y="15239"/>
                  </a:cubicBezTo>
                  <a:lnTo>
                    <a:pt x="16291" y="15239"/>
                  </a:lnTo>
                  <a:cubicBezTo>
                    <a:pt x="16291" y="15239"/>
                    <a:pt x="16291" y="15239"/>
                    <a:pt x="16291" y="15239"/>
                  </a:cubicBezTo>
                  <a:lnTo>
                    <a:pt x="16291" y="15239"/>
                  </a:lnTo>
                  <a:cubicBezTo>
                    <a:pt x="16417" y="14863"/>
                    <a:pt x="16542" y="14487"/>
                    <a:pt x="16692" y="14161"/>
                  </a:cubicBezTo>
                  <a:lnTo>
                    <a:pt x="16692" y="14161"/>
                  </a:lnTo>
                  <a:cubicBezTo>
                    <a:pt x="17018" y="13284"/>
                    <a:pt x="17494" y="12507"/>
                    <a:pt x="17820" y="11630"/>
                  </a:cubicBezTo>
                  <a:lnTo>
                    <a:pt x="17820" y="11630"/>
                  </a:lnTo>
                  <a:cubicBezTo>
                    <a:pt x="18071" y="10853"/>
                    <a:pt x="18372" y="10051"/>
                    <a:pt x="18622" y="9274"/>
                  </a:cubicBezTo>
                  <a:lnTo>
                    <a:pt x="18622" y="9274"/>
                  </a:lnTo>
                  <a:cubicBezTo>
                    <a:pt x="18823" y="8697"/>
                    <a:pt x="18773" y="8071"/>
                    <a:pt x="18773" y="7444"/>
                  </a:cubicBezTo>
                  <a:lnTo>
                    <a:pt x="18773" y="7444"/>
                  </a:lnTo>
                  <a:cubicBezTo>
                    <a:pt x="18773" y="6667"/>
                    <a:pt x="18622" y="5890"/>
                    <a:pt x="18422" y="5138"/>
                  </a:cubicBezTo>
                  <a:lnTo>
                    <a:pt x="18422" y="5138"/>
                  </a:lnTo>
                  <a:cubicBezTo>
                    <a:pt x="18271" y="4462"/>
                    <a:pt x="18096" y="3710"/>
                    <a:pt x="17845" y="3083"/>
                  </a:cubicBezTo>
                  <a:lnTo>
                    <a:pt x="17845" y="3083"/>
                  </a:lnTo>
                  <a:cubicBezTo>
                    <a:pt x="17570" y="2406"/>
                    <a:pt x="17144" y="1830"/>
                    <a:pt x="16818" y="1178"/>
                  </a:cubicBezTo>
                  <a:lnTo>
                    <a:pt x="16818" y="1178"/>
                  </a:lnTo>
                  <a:cubicBezTo>
                    <a:pt x="16743" y="1028"/>
                    <a:pt x="16692" y="878"/>
                    <a:pt x="16617" y="727"/>
                  </a:cubicBezTo>
                  <a:lnTo>
                    <a:pt x="16617" y="727"/>
                  </a:lnTo>
                  <a:cubicBezTo>
                    <a:pt x="16592" y="502"/>
                    <a:pt x="16567" y="276"/>
                    <a:pt x="16567" y="51"/>
                  </a:cubicBezTo>
                  <a:lnTo>
                    <a:pt x="16567" y="51"/>
                  </a:lnTo>
                  <a:cubicBezTo>
                    <a:pt x="16567" y="26"/>
                    <a:pt x="16542" y="0"/>
                    <a:pt x="16517" y="0"/>
                  </a:cubicBezTo>
                  <a:lnTo>
                    <a:pt x="16517" y="0"/>
                  </a:lnTo>
                  <a:cubicBezTo>
                    <a:pt x="16492" y="0"/>
                    <a:pt x="16492" y="26"/>
                    <a:pt x="16467" y="51"/>
                  </a:cubicBezTo>
                  <a:moveTo>
                    <a:pt x="35991" y="83309"/>
                  </a:moveTo>
                  <a:cubicBezTo>
                    <a:pt x="35840" y="83184"/>
                    <a:pt x="35690" y="83034"/>
                    <a:pt x="35565" y="82858"/>
                  </a:cubicBezTo>
                  <a:lnTo>
                    <a:pt x="35565" y="82858"/>
                  </a:lnTo>
                  <a:cubicBezTo>
                    <a:pt x="35590" y="82858"/>
                    <a:pt x="35640" y="82883"/>
                    <a:pt x="35665" y="82908"/>
                  </a:cubicBezTo>
                  <a:lnTo>
                    <a:pt x="35665" y="82908"/>
                  </a:lnTo>
                  <a:cubicBezTo>
                    <a:pt x="35715" y="82933"/>
                    <a:pt x="35765" y="82958"/>
                    <a:pt x="35815" y="82983"/>
                  </a:cubicBezTo>
                  <a:lnTo>
                    <a:pt x="35815" y="82983"/>
                  </a:lnTo>
                  <a:cubicBezTo>
                    <a:pt x="35815" y="83008"/>
                    <a:pt x="35815" y="83034"/>
                    <a:pt x="35840" y="83034"/>
                  </a:cubicBezTo>
                  <a:lnTo>
                    <a:pt x="35840" y="83034"/>
                  </a:lnTo>
                  <a:cubicBezTo>
                    <a:pt x="35916" y="83284"/>
                    <a:pt x="36041" y="83309"/>
                    <a:pt x="36241" y="83460"/>
                  </a:cubicBezTo>
                  <a:lnTo>
                    <a:pt x="36241" y="83460"/>
                  </a:lnTo>
                  <a:cubicBezTo>
                    <a:pt x="36267" y="83485"/>
                    <a:pt x="36292" y="83535"/>
                    <a:pt x="36342" y="83560"/>
                  </a:cubicBezTo>
                  <a:lnTo>
                    <a:pt x="36342" y="83560"/>
                  </a:lnTo>
                  <a:cubicBezTo>
                    <a:pt x="36216" y="83485"/>
                    <a:pt x="36116" y="83384"/>
                    <a:pt x="35991" y="83309"/>
                  </a:cubicBezTo>
                  <a:moveTo>
                    <a:pt x="84312" y="89149"/>
                  </a:moveTo>
                  <a:cubicBezTo>
                    <a:pt x="84312" y="89174"/>
                    <a:pt x="84337" y="89199"/>
                    <a:pt x="84337" y="89224"/>
                  </a:cubicBezTo>
                  <a:lnTo>
                    <a:pt x="84337" y="89224"/>
                  </a:lnTo>
                  <a:cubicBezTo>
                    <a:pt x="84337" y="89224"/>
                    <a:pt x="84337" y="89249"/>
                    <a:pt x="84337" y="89249"/>
                  </a:cubicBezTo>
                  <a:lnTo>
                    <a:pt x="84337" y="89249"/>
                  </a:lnTo>
                  <a:cubicBezTo>
                    <a:pt x="84312" y="89224"/>
                    <a:pt x="84312" y="89199"/>
                    <a:pt x="84312" y="89149"/>
                  </a:cubicBezTo>
                  <a:close/>
                  <a:moveTo>
                    <a:pt x="97169" y="94487"/>
                  </a:moveTo>
                  <a:cubicBezTo>
                    <a:pt x="97169" y="94487"/>
                    <a:pt x="97169" y="94487"/>
                    <a:pt x="97169" y="94487"/>
                  </a:cubicBezTo>
                  <a:lnTo>
                    <a:pt x="97169" y="94487"/>
                  </a:lnTo>
                  <a:lnTo>
                    <a:pt x="97169" y="9448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434" name="Google Shape;434;p35"/>
            <p:cNvSpPr/>
            <p:nvPr/>
          </p:nvSpPr>
          <p:spPr>
            <a:xfrm>
              <a:off x="7422199" y="895707"/>
              <a:ext cx="228790" cy="333078"/>
            </a:xfrm>
            <a:custGeom>
              <a:rect b="b" l="l" r="r" t="t"/>
              <a:pathLst>
                <a:path extrusionOk="0" h="9524" w="6542">
                  <a:moveTo>
                    <a:pt x="2155" y="100"/>
                  </a:moveTo>
                  <a:cubicBezTo>
                    <a:pt x="2155" y="125"/>
                    <a:pt x="2155" y="125"/>
                    <a:pt x="2155" y="151"/>
                  </a:cubicBezTo>
                  <a:lnTo>
                    <a:pt x="2155" y="151"/>
                  </a:lnTo>
                  <a:cubicBezTo>
                    <a:pt x="2456" y="727"/>
                    <a:pt x="1955" y="1679"/>
                    <a:pt x="1754" y="2231"/>
                  </a:cubicBezTo>
                  <a:lnTo>
                    <a:pt x="1754" y="2231"/>
                  </a:lnTo>
                  <a:cubicBezTo>
                    <a:pt x="1504" y="2882"/>
                    <a:pt x="1253" y="3534"/>
                    <a:pt x="927" y="4161"/>
                  </a:cubicBezTo>
                  <a:lnTo>
                    <a:pt x="927" y="4161"/>
                  </a:lnTo>
                  <a:cubicBezTo>
                    <a:pt x="702" y="4612"/>
                    <a:pt x="401" y="5088"/>
                    <a:pt x="301" y="5589"/>
                  </a:cubicBezTo>
                  <a:lnTo>
                    <a:pt x="301" y="5589"/>
                  </a:lnTo>
                  <a:cubicBezTo>
                    <a:pt x="226" y="5890"/>
                    <a:pt x="100" y="6141"/>
                    <a:pt x="50" y="6441"/>
                  </a:cubicBezTo>
                  <a:lnTo>
                    <a:pt x="50" y="6441"/>
                  </a:lnTo>
                  <a:cubicBezTo>
                    <a:pt x="0" y="6692"/>
                    <a:pt x="25" y="6968"/>
                    <a:pt x="125" y="7193"/>
                  </a:cubicBezTo>
                  <a:lnTo>
                    <a:pt x="125" y="7193"/>
                  </a:lnTo>
                  <a:cubicBezTo>
                    <a:pt x="201" y="7394"/>
                    <a:pt x="401" y="7694"/>
                    <a:pt x="627" y="7745"/>
                  </a:cubicBezTo>
                  <a:lnTo>
                    <a:pt x="627" y="7745"/>
                  </a:lnTo>
                  <a:cubicBezTo>
                    <a:pt x="702" y="7770"/>
                    <a:pt x="551" y="7544"/>
                    <a:pt x="551" y="7519"/>
                  </a:cubicBezTo>
                  <a:lnTo>
                    <a:pt x="551" y="7519"/>
                  </a:lnTo>
                  <a:cubicBezTo>
                    <a:pt x="526" y="7419"/>
                    <a:pt x="501" y="7344"/>
                    <a:pt x="577" y="7143"/>
                  </a:cubicBezTo>
                  <a:lnTo>
                    <a:pt x="577" y="7143"/>
                  </a:lnTo>
                  <a:cubicBezTo>
                    <a:pt x="577" y="7093"/>
                    <a:pt x="652" y="6993"/>
                    <a:pt x="702" y="6943"/>
                  </a:cubicBezTo>
                  <a:lnTo>
                    <a:pt x="702" y="6943"/>
                  </a:lnTo>
                  <a:cubicBezTo>
                    <a:pt x="702" y="6917"/>
                    <a:pt x="727" y="6917"/>
                    <a:pt x="752" y="6917"/>
                  </a:cubicBezTo>
                  <a:lnTo>
                    <a:pt x="752" y="6917"/>
                  </a:lnTo>
                  <a:cubicBezTo>
                    <a:pt x="727" y="6917"/>
                    <a:pt x="652" y="7093"/>
                    <a:pt x="677" y="7293"/>
                  </a:cubicBezTo>
                  <a:lnTo>
                    <a:pt x="677" y="7293"/>
                  </a:lnTo>
                  <a:cubicBezTo>
                    <a:pt x="702" y="7619"/>
                    <a:pt x="902" y="7920"/>
                    <a:pt x="1028" y="8070"/>
                  </a:cubicBezTo>
                  <a:lnTo>
                    <a:pt x="1028" y="8070"/>
                  </a:lnTo>
                  <a:cubicBezTo>
                    <a:pt x="1053" y="8120"/>
                    <a:pt x="1128" y="8070"/>
                    <a:pt x="1103" y="8045"/>
                  </a:cubicBezTo>
                  <a:lnTo>
                    <a:pt x="1103" y="8045"/>
                  </a:lnTo>
                  <a:cubicBezTo>
                    <a:pt x="1053" y="7970"/>
                    <a:pt x="1028" y="7895"/>
                    <a:pt x="978" y="7820"/>
                  </a:cubicBezTo>
                  <a:lnTo>
                    <a:pt x="978" y="7820"/>
                  </a:lnTo>
                  <a:cubicBezTo>
                    <a:pt x="902" y="7669"/>
                    <a:pt x="877" y="7469"/>
                    <a:pt x="852" y="7293"/>
                  </a:cubicBezTo>
                  <a:lnTo>
                    <a:pt x="852" y="7293"/>
                  </a:lnTo>
                  <a:cubicBezTo>
                    <a:pt x="852" y="7193"/>
                    <a:pt x="877" y="7093"/>
                    <a:pt x="902" y="6993"/>
                  </a:cubicBezTo>
                  <a:lnTo>
                    <a:pt x="902" y="6993"/>
                  </a:lnTo>
                  <a:cubicBezTo>
                    <a:pt x="927" y="6917"/>
                    <a:pt x="952" y="6792"/>
                    <a:pt x="1028" y="6742"/>
                  </a:cubicBezTo>
                  <a:lnTo>
                    <a:pt x="1028" y="6742"/>
                  </a:lnTo>
                  <a:cubicBezTo>
                    <a:pt x="1028" y="6817"/>
                    <a:pt x="1053" y="6917"/>
                    <a:pt x="1078" y="7018"/>
                  </a:cubicBezTo>
                  <a:lnTo>
                    <a:pt x="1078" y="7018"/>
                  </a:lnTo>
                  <a:cubicBezTo>
                    <a:pt x="1103" y="7193"/>
                    <a:pt x="1028" y="7344"/>
                    <a:pt x="1078" y="7494"/>
                  </a:cubicBezTo>
                  <a:lnTo>
                    <a:pt x="1078" y="7494"/>
                  </a:lnTo>
                  <a:cubicBezTo>
                    <a:pt x="1103" y="7669"/>
                    <a:pt x="1153" y="7719"/>
                    <a:pt x="1228" y="7895"/>
                  </a:cubicBezTo>
                  <a:lnTo>
                    <a:pt x="1228" y="7895"/>
                  </a:lnTo>
                  <a:cubicBezTo>
                    <a:pt x="1253" y="7995"/>
                    <a:pt x="1429" y="8171"/>
                    <a:pt x="1479" y="8271"/>
                  </a:cubicBezTo>
                  <a:lnTo>
                    <a:pt x="1479" y="8271"/>
                  </a:lnTo>
                  <a:cubicBezTo>
                    <a:pt x="1504" y="8346"/>
                    <a:pt x="1504" y="8496"/>
                    <a:pt x="1554" y="8572"/>
                  </a:cubicBezTo>
                  <a:lnTo>
                    <a:pt x="1554" y="8572"/>
                  </a:lnTo>
                  <a:cubicBezTo>
                    <a:pt x="1579" y="8597"/>
                    <a:pt x="1579" y="8597"/>
                    <a:pt x="1604" y="8597"/>
                  </a:cubicBezTo>
                  <a:lnTo>
                    <a:pt x="1604" y="8597"/>
                  </a:lnTo>
                  <a:cubicBezTo>
                    <a:pt x="1654" y="8597"/>
                    <a:pt x="1679" y="8572"/>
                    <a:pt x="1704" y="8547"/>
                  </a:cubicBezTo>
                  <a:lnTo>
                    <a:pt x="1704" y="8547"/>
                  </a:lnTo>
                  <a:cubicBezTo>
                    <a:pt x="1679" y="8572"/>
                    <a:pt x="1880" y="8772"/>
                    <a:pt x="1905" y="8772"/>
                  </a:cubicBezTo>
                  <a:lnTo>
                    <a:pt x="1905" y="8772"/>
                  </a:lnTo>
                  <a:cubicBezTo>
                    <a:pt x="1930" y="8797"/>
                    <a:pt x="1955" y="8847"/>
                    <a:pt x="2005" y="8822"/>
                  </a:cubicBezTo>
                  <a:lnTo>
                    <a:pt x="2005" y="8822"/>
                  </a:lnTo>
                  <a:cubicBezTo>
                    <a:pt x="2030" y="8797"/>
                    <a:pt x="2055" y="8772"/>
                    <a:pt x="2030" y="8747"/>
                  </a:cubicBezTo>
                  <a:lnTo>
                    <a:pt x="2030" y="8747"/>
                  </a:lnTo>
                  <a:cubicBezTo>
                    <a:pt x="1955" y="8572"/>
                    <a:pt x="2055" y="8396"/>
                    <a:pt x="2181" y="8271"/>
                  </a:cubicBezTo>
                  <a:lnTo>
                    <a:pt x="2181" y="8271"/>
                  </a:lnTo>
                  <a:cubicBezTo>
                    <a:pt x="2281" y="8171"/>
                    <a:pt x="2406" y="8095"/>
                    <a:pt x="2506" y="8020"/>
                  </a:cubicBezTo>
                  <a:lnTo>
                    <a:pt x="2506" y="8020"/>
                  </a:lnTo>
                  <a:cubicBezTo>
                    <a:pt x="2531" y="8120"/>
                    <a:pt x="2556" y="8221"/>
                    <a:pt x="2582" y="8296"/>
                  </a:cubicBezTo>
                  <a:lnTo>
                    <a:pt x="2582" y="8296"/>
                  </a:lnTo>
                  <a:cubicBezTo>
                    <a:pt x="2657" y="8496"/>
                    <a:pt x="2832" y="8772"/>
                    <a:pt x="3033" y="8872"/>
                  </a:cubicBezTo>
                  <a:lnTo>
                    <a:pt x="3033" y="8872"/>
                  </a:lnTo>
                  <a:cubicBezTo>
                    <a:pt x="3083" y="8897"/>
                    <a:pt x="3108" y="8922"/>
                    <a:pt x="3083" y="8822"/>
                  </a:cubicBezTo>
                  <a:lnTo>
                    <a:pt x="3083" y="8822"/>
                  </a:lnTo>
                  <a:cubicBezTo>
                    <a:pt x="3058" y="8772"/>
                    <a:pt x="3058" y="8697"/>
                    <a:pt x="3033" y="8647"/>
                  </a:cubicBezTo>
                  <a:lnTo>
                    <a:pt x="3033" y="8647"/>
                  </a:lnTo>
                  <a:cubicBezTo>
                    <a:pt x="2983" y="8597"/>
                    <a:pt x="3008" y="8521"/>
                    <a:pt x="2983" y="8471"/>
                  </a:cubicBezTo>
                  <a:lnTo>
                    <a:pt x="2983" y="8471"/>
                  </a:lnTo>
                  <a:cubicBezTo>
                    <a:pt x="2932" y="8321"/>
                    <a:pt x="3033" y="8296"/>
                    <a:pt x="3033" y="8171"/>
                  </a:cubicBezTo>
                  <a:lnTo>
                    <a:pt x="3033" y="8171"/>
                  </a:lnTo>
                  <a:cubicBezTo>
                    <a:pt x="3033" y="8120"/>
                    <a:pt x="3083" y="8271"/>
                    <a:pt x="3133" y="8371"/>
                  </a:cubicBezTo>
                  <a:lnTo>
                    <a:pt x="3133" y="8371"/>
                  </a:lnTo>
                  <a:cubicBezTo>
                    <a:pt x="3283" y="8722"/>
                    <a:pt x="3409" y="8872"/>
                    <a:pt x="3860" y="9273"/>
                  </a:cubicBezTo>
                  <a:lnTo>
                    <a:pt x="3860" y="9273"/>
                  </a:lnTo>
                  <a:cubicBezTo>
                    <a:pt x="3910" y="9323"/>
                    <a:pt x="3985" y="9298"/>
                    <a:pt x="4010" y="9223"/>
                  </a:cubicBezTo>
                  <a:lnTo>
                    <a:pt x="4010" y="9223"/>
                  </a:lnTo>
                  <a:cubicBezTo>
                    <a:pt x="4110" y="8948"/>
                    <a:pt x="4060" y="8772"/>
                    <a:pt x="4211" y="8547"/>
                  </a:cubicBezTo>
                  <a:lnTo>
                    <a:pt x="4211" y="8547"/>
                  </a:lnTo>
                  <a:cubicBezTo>
                    <a:pt x="4186" y="8772"/>
                    <a:pt x="4486" y="8948"/>
                    <a:pt x="4587" y="9123"/>
                  </a:cubicBezTo>
                  <a:lnTo>
                    <a:pt x="4587" y="9123"/>
                  </a:lnTo>
                  <a:cubicBezTo>
                    <a:pt x="4662" y="9198"/>
                    <a:pt x="4787" y="9223"/>
                    <a:pt x="4737" y="9123"/>
                  </a:cubicBezTo>
                  <a:lnTo>
                    <a:pt x="4737" y="9123"/>
                  </a:lnTo>
                  <a:cubicBezTo>
                    <a:pt x="4511" y="8847"/>
                    <a:pt x="4612" y="8572"/>
                    <a:pt x="4712" y="8371"/>
                  </a:cubicBezTo>
                  <a:lnTo>
                    <a:pt x="4712" y="8371"/>
                  </a:lnTo>
                  <a:cubicBezTo>
                    <a:pt x="4762" y="8246"/>
                    <a:pt x="4937" y="8095"/>
                    <a:pt x="5038" y="8020"/>
                  </a:cubicBezTo>
                  <a:lnTo>
                    <a:pt x="5038" y="8020"/>
                  </a:lnTo>
                  <a:cubicBezTo>
                    <a:pt x="5038" y="8697"/>
                    <a:pt x="5439" y="9123"/>
                    <a:pt x="6015" y="9474"/>
                  </a:cubicBezTo>
                  <a:lnTo>
                    <a:pt x="6015" y="9474"/>
                  </a:lnTo>
                  <a:cubicBezTo>
                    <a:pt x="6090" y="9524"/>
                    <a:pt x="6166" y="9449"/>
                    <a:pt x="6140" y="9374"/>
                  </a:cubicBezTo>
                  <a:lnTo>
                    <a:pt x="6140" y="9374"/>
                  </a:lnTo>
                  <a:cubicBezTo>
                    <a:pt x="5940" y="8547"/>
                    <a:pt x="6541" y="7820"/>
                    <a:pt x="6541" y="6993"/>
                  </a:cubicBezTo>
                  <a:lnTo>
                    <a:pt x="6541" y="6993"/>
                  </a:lnTo>
                  <a:cubicBezTo>
                    <a:pt x="6516" y="6216"/>
                    <a:pt x="5815" y="5589"/>
                    <a:pt x="5364" y="5038"/>
                  </a:cubicBezTo>
                  <a:lnTo>
                    <a:pt x="5364" y="5038"/>
                  </a:lnTo>
                  <a:cubicBezTo>
                    <a:pt x="4160" y="3509"/>
                    <a:pt x="3033" y="1930"/>
                    <a:pt x="2381" y="75"/>
                  </a:cubicBezTo>
                  <a:lnTo>
                    <a:pt x="2381" y="75"/>
                  </a:lnTo>
                  <a:cubicBezTo>
                    <a:pt x="2356" y="25"/>
                    <a:pt x="2306" y="0"/>
                    <a:pt x="2281" y="0"/>
                  </a:cubicBezTo>
                  <a:lnTo>
                    <a:pt x="2281" y="0"/>
                  </a:lnTo>
                  <a:cubicBezTo>
                    <a:pt x="2231" y="0"/>
                    <a:pt x="2181" y="50"/>
                    <a:pt x="2155" y="10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5"/>
            <p:cNvSpPr/>
            <p:nvPr/>
          </p:nvSpPr>
          <p:spPr>
            <a:xfrm>
              <a:off x="6678896" y="1716082"/>
              <a:ext cx="417257" cy="205149"/>
            </a:xfrm>
            <a:custGeom>
              <a:rect b="b" l="l" r="r" t="t"/>
              <a:pathLst>
                <a:path extrusionOk="0" h="5866" w="11931">
                  <a:moveTo>
                    <a:pt x="5565" y="1"/>
                  </a:moveTo>
                  <a:cubicBezTo>
                    <a:pt x="5540" y="1"/>
                    <a:pt x="5540" y="26"/>
                    <a:pt x="5515" y="26"/>
                  </a:cubicBezTo>
                  <a:lnTo>
                    <a:pt x="5515" y="26"/>
                  </a:lnTo>
                  <a:cubicBezTo>
                    <a:pt x="5038" y="252"/>
                    <a:pt x="4487" y="377"/>
                    <a:pt x="3961" y="502"/>
                  </a:cubicBezTo>
                  <a:lnTo>
                    <a:pt x="3961" y="502"/>
                  </a:lnTo>
                  <a:cubicBezTo>
                    <a:pt x="3835" y="602"/>
                    <a:pt x="3710" y="703"/>
                    <a:pt x="3560" y="778"/>
                  </a:cubicBezTo>
                  <a:lnTo>
                    <a:pt x="3560" y="778"/>
                  </a:lnTo>
                  <a:cubicBezTo>
                    <a:pt x="3560" y="803"/>
                    <a:pt x="3535" y="853"/>
                    <a:pt x="3535" y="903"/>
                  </a:cubicBezTo>
                  <a:lnTo>
                    <a:pt x="3535" y="903"/>
                  </a:lnTo>
                  <a:cubicBezTo>
                    <a:pt x="3510" y="1154"/>
                    <a:pt x="3635" y="1279"/>
                    <a:pt x="3835" y="1404"/>
                  </a:cubicBezTo>
                  <a:lnTo>
                    <a:pt x="3835" y="1404"/>
                  </a:lnTo>
                  <a:cubicBezTo>
                    <a:pt x="4136" y="1605"/>
                    <a:pt x="4287" y="1555"/>
                    <a:pt x="4637" y="1480"/>
                  </a:cubicBezTo>
                  <a:lnTo>
                    <a:pt x="4637" y="1480"/>
                  </a:lnTo>
                  <a:cubicBezTo>
                    <a:pt x="4838" y="1455"/>
                    <a:pt x="5164" y="1404"/>
                    <a:pt x="5314" y="1555"/>
                  </a:cubicBezTo>
                  <a:lnTo>
                    <a:pt x="5314" y="1555"/>
                  </a:lnTo>
                  <a:cubicBezTo>
                    <a:pt x="5364" y="1580"/>
                    <a:pt x="5364" y="1605"/>
                    <a:pt x="5389" y="1605"/>
                  </a:cubicBezTo>
                  <a:lnTo>
                    <a:pt x="5389" y="1605"/>
                  </a:lnTo>
                  <a:cubicBezTo>
                    <a:pt x="5389" y="1605"/>
                    <a:pt x="5364" y="1605"/>
                    <a:pt x="5339" y="1630"/>
                  </a:cubicBezTo>
                  <a:lnTo>
                    <a:pt x="5339" y="1630"/>
                  </a:lnTo>
                  <a:cubicBezTo>
                    <a:pt x="5314" y="1655"/>
                    <a:pt x="5239" y="1680"/>
                    <a:pt x="5214" y="1680"/>
                  </a:cubicBezTo>
                  <a:lnTo>
                    <a:pt x="5214" y="1680"/>
                  </a:lnTo>
                  <a:cubicBezTo>
                    <a:pt x="4988" y="1755"/>
                    <a:pt x="4788" y="1856"/>
                    <a:pt x="4562" y="1931"/>
                  </a:cubicBezTo>
                  <a:lnTo>
                    <a:pt x="4562" y="1931"/>
                  </a:lnTo>
                  <a:cubicBezTo>
                    <a:pt x="4061" y="2081"/>
                    <a:pt x="3535" y="2382"/>
                    <a:pt x="3033" y="2231"/>
                  </a:cubicBezTo>
                  <a:lnTo>
                    <a:pt x="3033" y="2231"/>
                  </a:lnTo>
                  <a:cubicBezTo>
                    <a:pt x="2657" y="2131"/>
                    <a:pt x="2407" y="1881"/>
                    <a:pt x="2131" y="1630"/>
                  </a:cubicBezTo>
                  <a:lnTo>
                    <a:pt x="2131" y="1630"/>
                  </a:lnTo>
                  <a:cubicBezTo>
                    <a:pt x="1605" y="1179"/>
                    <a:pt x="1254" y="602"/>
                    <a:pt x="552" y="377"/>
                  </a:cubicBezTo>
                  <a:lnTo>
                    <a:pt x="552" y="377"/>
                  </a:lnTo>
                  <a:cubicBezTo>
                    <a:pt x="176" y="277"/>
                    <a:pt x="1" y="577"/>
                    <a:pt x="51" y="953"/>
                  </a:cubicBezTo>
                  <a:lnTo>
                    <a:pt x="51" y="953"/>
                  </a:lnTo>
                  <a:cubicBezTo>
                    <a:pt x="101" y="1279"/>
                    <a:pt x="277" y="1655"/>
                    <a:pt x="402" y="1956"/>
                  </a:cubicBezTo>
                  <a:lnTo>
                    <a:pt x="402" y="1956"/>
                  </a:lnTo>
                  <a:cubicBezTo>
                    <a:pt x="602" y="2332"/>
                    <a:pt x="678" y="2532"/>
                    <a:pt x="678" y="2958"/>
                  </a:cubicBezTo>
                  <a:lnTo>
                    <a:pt x="678" y="2958"/>
                  </a:lnTo>
                  <a:cubicBezTo>
                    <a:pt x="678" y="3284"/>
                    <a:pt x="803" y="3435"/>
                    <a:pt x="1003" y="3710"/>
                  </a:cubicBezTo>
                  <a:lnTo>
                    <a:pt x="1003" y="3710"/>
                  </a:lnTo>
                  <a:cubicBezTo>
                    <a:pt x="1179" y="3936"/>
                    <a:pt x="1354" y="4211"/>
                    <a:pt x="1530" y="4437"/>
                  </a:cubicBezTo>
                  <a:lnTo>
                    <a:pt x="1530" y="4437"/>
                  </a:lnTo>
                  <a:cubicBezTo>
                    <a:pt x="1830" y="4838"/>
                    <a:pt x="2457" y="5164"/>
                    <a:pt x="2883" y="5414"/>
                  </a:cubicBezTo>
                  <a:lnTo>
                    <a:pt x="2883" y="5414"/>
                  </a:lnTo>
                  <a:cubicBezTo>
                    <a:pt x="3409" y="5690"/>
                    <a:pt x="4061" y="5866"/>
                    <a:pt x="4637" y="5715"/>
                  </a:cubicBezTo>
                  <a:lnTo>
                    <a:pt x="4637" y="5715"/>
                  </a:lnTo>
                  <a:cubicBezTo>
                    <a:pt x="5465" y="5540"/>
                    <a:pt x="6066" y="5013"/>
                    <a:pt x="6768" y="4612"/>
                  </a:cubicBezTo>
                  <a:lnTo>
                    <a:pt x="6768" y="4612"/>
                  </a:lnTo>
                  <a:cubicBezTo>
                    <a:pt x="7570" y="4186"/>
                    <a:pt x="8347" y="4011"/>
                    <a:pt x="9249" y="3886"/>
                  </a:cubicBezTo>
                  <a:lnTo>
                    <a:pt x="9249" y="3886"/>
                  </a:lnTo>
                  <a:cubicBezTo>
                    <a:pt x="9675" y="3836"/>
                    <a:pt x="10101" y="3785"/>
                    <a:pt x="10502" y="3760"/>
                  </a:cubicBezTo>
                  <a:lnTo>
                    <a:pt x="10502" y="3760"/>
                  </a:lnTo>
                  <a:cubicBezTo>
                    <a:pt x="10602" y="3760"/>
                    <a:pt x="10728" y="3760"/>
                    <a:pt x="10828" y="3760"/>
                  </a:cubicBezTo>
                  <a:lnTo>
                    <a:pt x="10828" y="3760"/>
                  </a:lnTo>
                  <a:cubicBezTo>
                    <a:pt x="11079" y="3760"/>
                    <a:pt x="11329" y="3785"/>
                    <a:pt x="11530" y="3710"/>
                  </a:cubicBezTo>
                  <a:lnTo>
                    <a:pt x="11530" y="3710"/>
                  </a:lnTo>
                  <a:cubicBezTo>
                    <a:pt x="11856" y="3585"/>
                    <a:pt x="11906" y="3159"/>
                    <a:pt x="11856" y="2758"/>
                  </a:cubicBezTo>
                  <a:lnTo>
                    <a:pt x="11856" y="2758"/>
                  </a:lnTo>
                  <a:cubicBezTo>
                    <a:pt x="11931" y="2532"/>
                    <a:pt x="11856" y="2282"/>
                    <a:pt x="11830" y="2031"/>
                  </a:cubicBezTo>
                  <a:lnTo>
                    <a:pt x="11830" y="2031"/>
                  </a:lnTo>
                  <a:cubicBezTo>
                    <a:pt x="11805" y="1680"/>
                    <a:pt x="11830" y="1404"/>
                    <a:pt x="11655" y="1104"/>
                  </a:cubicBezTo>
                  <a:lnTo>
                    <a:pt x="11655" y="1104"/>
                  </a:lnTo>
                  <a:cubicBezTo>
                    <a:pt x="11279" y="552"/>
                    <a:pt x="10602" y="903"/>
                    <a:pt x="10076" y="903"/>
                  </a:cubicBezTo>
                  <a:lnTo>
                    <a:pt x="10076" y="903"/>
                  </a:lnTo>
                  <a:cubicBezTo>
                    <a:pt x="9901" y="903"/>
                    <a:pt x="9750" y="878"/>
                    <a:pt x="9600" y="853"/>
                  </a:cubicBezTo>
                  <a:lnTo>
                    <a:pt x="9600" y="853"/>
                  </a:lnTo>
                  <a:cubicBezTo>
                    <a:pt x="9399" y="828"/>
                    <a:pt x="9224" y="853"/>
                    <a:pt x="9048" y="853"/>
                  </a:cubicBezTo>
                  <a:lnTo>
                    <a:pt x="9048" y="853"/>
                  </a:lnTo>
                  <a:cubicBezTo>
                    <a:pt x="8848" y="853"/>
                    <a:pt x="8723" y="828"/>
                    <a:pt x="8547" y="753"/>
                  </a:cubicBezTo>
                  <a:lnTo>
                    <a:pt x="8547" y="753"/>
                  </a:lnTo>
                  <a:cubicBezTo>
                    <a:pt x="8397" y="653"/>
                    <a:pt x="8246" y="602"/>
                    <a:pt x="8096" y="527"/>
                  </a:cubicBezTo>
                  <a:lnTo>
                    <a:pt x="8096" y="527"/>
                  </a:lnTo>
                  <a:cubicBezTo>
                    <a:pt x="7946" y="477"/>
                    <a:pt x="7795" y="402"/>
                    <a:pt x="7645" y="377"/>
                  </a:cubicBezTo>
                  <a:lnTo>
                    <a:pt x="7645" y="377"/>
                  </a:lnTo>
                  <a:cubicBezTo>
                    <a:pt x="7570" y="377"/>
                    <a:pt x="7520" y="352"/>
                    <a:pt x="7444" y="327"/>
                  </a:cubicBezTo>
                  <a:lnTo>
                    <a:pt x="7444" y="327"/>
                  </a:lnTo>
                  <a:cubicBezTo>
                    <a:pt x="7194" y="252"/>
                    <a:pt x="6918" y="126"/>
                    <a:pt x="6668" y="76"/>
                  </a:cubicBezTo>
                  <a:lnTo>
                    <a:pt x="6668" y="76"/>
                  </a:lnTo>
                  <a:cubicBezTo>
                    <a:pt x="6417" y="26"/>
                    <a:pt x="6166" y="1"/>
                    <a:pt x="5916" y="1"/>
                  </a:cubicBezTo>
                  <a:lnTo>
                    <a:pt x="5916" y="1"/>
                  </a:lnTo>
                  <a:cubicBezTo>
                    <a:pt x="5790" y="1"/>
                    <a:pt x="5690" y="1"/>
                    <a:pt x="5565" y="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5"/>
            <p:cNvSpPr/>
            <p:nvPr/>
          </p:nvSpPr>
          <p:spPr>
            <a:xfrm>
              <a:off x="6930452" y="1326039"/>
              <a:ext cx="608347" cy="772263"/>
            </a:xfrm>
            <a:custGeom>
              <a:rect b="b" l="l" r="r" t="t"/>
              <a:pathLst>
                <a:path extrusionOk="0" h="22082" w="17395">
                  <a:moveTo>
                    <a:pt x="16743" y="227"/>
                  </a:moveTo>
                  <a:cubicBezTo>
                    <a:pt x="16693" y="753"/>
                    <a:pt x="16743" y="1254"/>
                    <a:pt x="16793" y="1755"/>
                  </a:cubicBezTo>
                  <a:lnTo>
                    <a:pt x="16793" y="1755"/>
                  </a:lnTo>
                  <a:cubicBezTo>
                    <a:pt x="16592" y="2407"/>
                    <a:pt x="15966" y="3008"/>
                    <a:pt x="15615" y="3485"/>
                  </a:cubicBezTo>
                  <a:lnTo>
                    <a:pt x="15615" y="3485"/>
                  </a:lnTo>
                  <a:cubicBezTo>
                    <a:pt x="15164" y="4061"/>
                    <a:pt x="14788" y="4663"/>
                    <a:pt x="14412" y="5264"/>
                  </a:cubicBezTo>
                  <a:lnTo>
                    <a:pt x="14412" y="5264"/>
                  </a:lnTo>
                  <a:cubicBezTo>
                    <a:pt x="14011" y="5916"/>
                    <a:pt x="13635" y="6592"/>
                    <a:pt x="13209" y="7269"/>
                  </a:cubicBezTo>
                  <a:lnTo>
                    <a:pt x="13209" y="7269"/>
                  </a:lnTo>
                  <a:cubicBezTo>
                    <a:pt x="12758" y="7996"/>
                    <a:pt x="12106" y="8547"/>
                    <a:pt x="11455" y="9124"/>
                  </a:cubicBezTo>
                  <a:lnTo>
                    <a:pt x="11455" y="9124"/>
                  </a:lnTo>
                  <a:cubicBezTo>
                    <a:pt x="11129" y="9400"/>
                    <a:pt x="10728" y="9650"/>
                    <a:pt x="10452" y="9976"/>
                  </a:cubicBezTo>
                  <a:lnTo>
                    <a:pt x="10452" y="9976"/>
                  </a:lnTo>
                  <a:cubicBezTo>
                    <a:pt x="10201" y="10277"/>
                    <a:pt x="9951" y="10577"/>
                    <a:pt x="9675" y="10853"/>
                  </a:cubicBezTo>
                  <a:lnTo>
                    <a:pt x="9675" y="10853"/>
                  </a:lnTo>
                  <a:cubicBezTo>
                    <a:pt x="9124" y="11354"/>
                    <a:pt x="8247" y="11680"/>
                    <a:pt x="7495" y="11705"/>
                  </a:cubicBezTo>
                  <a:lnTo>
                    <a:pt x="7495" y="11705"/>
                  </a:lnTo>
                  <a:cubicBezTo>
                    <a:pt x="6642" y="11755"/>
                    <a:pt x="5565" y="11655"/>
                    <a:pt x="4788" y="11329"/>
                  </a:cubicBezTo>
                  <a:lnTo>
                    <a:pt x="4788" y="11329"/>
                  </a:lnTo>
                  <a:cubicBezTo>
                    <a:pt x="4462" y="11179"/>
                    <a:pt x="4136" y="11104"/>
                    <a:pt x="3785" y="11004"/>
                  </a:cubicBezTo>
                  <a:lnTo>
                    <a:pt x="3785" y="11004"/>
                  </a:lnTo>
                  <a:cubicBezTo>
                    <a:pt x="3259" y="10878"/>
                    <a:pt x="2908" y="10653"/>
                    <a:pt x="2457" y="10327"/>
                  </a:cubicBezTo>
                  <a:lnTo>
                    <a:pt x="2457" y="10327"/>
                  </a:lnTo>
                  <a:cubicBezTo>
                    <a:pt x="2382" y="10277"/>
                    <a:pt x="2307" y="10327"/>
                    <a:pt x="2282" y="10402"/>
                  </a:cubicBezTo>
                  <a:lnTo>
                    <a:pt x="2282" y="10402"/>
                  </a:lnTo>
                  <a:cubicBezTo>
                    <a:pt x="1956" y="11104"/>
                    <a:pt x="2031" y="11981"/>
                    <a:pt x="2031" y="12733"/>
                  </a:cubicBezTo>
                  <a:lnTo>
                    <a:pt x="2031" y="12733"/>
                  </a:lnTo>
                  <a:cubicBezTo>
                    <a:pt x="2031" y="13159"/>
                    <a:pt x="2081" y="13560"/>
                    <a:pt x="2131" y="13986"/>
                  </a:cubicBezTo>
                  <a:lnTo>
                    <a:pt x="2131" y="13986"/>
                  </a:lnTo>
                  <a:cubicBezTo>
                    <a:pt x="2181" y="14437"/>
                    <a:pt x="2131" y="14863"/>
                    <a:pt x="2081" y="15314"/>
                  </a:cubicBezTo>
                  <a:lnTo>
                    <a:pt x="2081" y="15314"/>
                  </a:lnTo>
                  <a:cubicBezTo>
                    <a:pt x="1956" y="16317"/>
                    <a:pt x="1580" y="17194"/>
                    <a:pt x="1254" y="18146"/>
                  </a:cubicBezTo>
                  <a:lnTo>
                    <a:pt x="1254" y="18146"/>
                  </a:lnTo>
                  <a:cubicBezTo>
                    <a:pt x="1079" y="18623"/>
                    <a:pt x="953" y="19149"/>
                    <a:pt x="652" y="19575"/>
                  </a:cubicBezTo>
                  <a:lnTo>
                    <a:pt x="652" y="19575"/>
                  </a:lnTo>
                  <a:cubicBezTo>
                    <a:pt x="527" y="19750"/>
                    <a:pt x="477" y="19901"/>
                    <a:pt x="427" y="20101"/>
                  </a:cubicBezTo>
                  <a:lnTo>
                    <a:pt x="427" y="20101"/>
                  </a:lnTo>
                  <a:cubicBezTo>
                    <a:pt x="302" y="20427"/>
                    <a:pt x="201" y="20728"/>
                    <a:pt x="101" y="21054"/>
                  </a:cubicBezTo>
                  <a:lnTo>
                    <a:pt x="101" y="21054"/>
                  </a:lnTo>
                  <a:cubicBezTo>
                    <a:pt x="26" y="21254"/>
                    <a:pt x="1" y="21505"/>
                    <a:pt x="101" y="21705"/>
                  </a:cubicBezTo>
                  <a:lnTo>
                    <a:pt x="101" y="21705"/>
                  </a:lnTo>
                  <a:cubicBezTo>
                    <a:pt x="277" y="22081"/>
                    <a:pt x="652" y="22031"/>
                    <a:pt x="1003" y="21931"/>
                  </a:cubicBezTo>
                  <a:lnTo>
                    <a:pt x="1003" y="21931"/>
                  </a:lnTo>
                  <a:cubicBezTo>
                    <a:pt x="1630" y="21730"/>
                    <a:pt x="2256" y="21530"/>
                    <a:pt x="2858" y="21254"/>
                  </a:cubicBezTo>
                  <a:lnTo>
                    <a:pt x="2858" y="21254"/>
                  </a:lnTo>
                  <a:cubicBezTo>
                    <a:pt x="3209" y="21079"/>
                    <a:pt x="3560" y="20979"/>
                    <a:pt x="3936" y="20878"/>
                  </a:cubicBezTo>
                  <a:lnTo>
                    <a:pt x="3936" y="20878"/>
                  </a:lnTo>
                  <a:cubicBezTo>
                    <a:pt x="4236" y="20778"/>
                    <a:pt x="4462" y="20653"/>
                    <a:pt x="4788" y="20603"/>
                  </a:cubicBezTo>
                  <a:lnTo>
                    <a:pt x="4788" y="20603"/>
                  </a:lnTo>
                  <a:cubicBezTo>
                    <a:pt x="5540" y="20552"/>
                    <a:pt x="6317" y="20151"/>
                    <a:pt x="7018" y="19926"/>
                  </a:cubicBezTo>
                  <a:lnTo>
                    <a:pt x="7018" y="19926"/>
                  </a:lnTo>
                  <a:cubicBezTo>
                    <a:pt x="7670" y="19700"/>
                    <a:pt x="8121" y="19099"/>
                    <a:pt x="8698" y="18748"/>
                  </a:cubicBezTo>
                  <a:lnTo>
                    <a:pt x="8698" y="18748"/>
                  </a:lnTo>
                  <a:cubicBezTo>
                    <a:pt x="9099" y="18497"/>
                    <a:pt x="9475" y="18422"/>
                    <a:pt x="9926" y="18372"/>
                  </a:cubicBezTo>
                  <a:lnTo>
                    <a:pt x="9926" y="18372"/>
                  </a:lnTo>
                  <a:cubicBezTo>
                    <a:pt x="10226" y="18347"/>
                    <a:pt x="10477" y="18222"/>
                    <a:pt x="10753" y="18146"/>
                  </a:cubicBezTo>
                  <a:lnTo>
                    <a:pt x="10753" y="18146"/>
                  </a:lnTo>
                  <a:cubicBezTo>
                    <a:pt x="11404" y="17921"/>
                    <a:pt x="12056" y="17695"/>
                    <a:pt x="12607" y="17319"/>
                  </a:cubicBezTo>
                  <a:lnTo>
                    <a:pt x="12607" y="17319"/>
                  </a:lnTo>
                  <a:cubicBezTo>
                    <a:pt x="13159" y="16918"/>
                    <a:pt x="13735" y="16743"/>
                    <a:pt x="14036" y="16066"/>
                  </a:cubicBezTo>
                  <a:lnTo>
                    <a:pt x="14036" y="16066"/>
                  </a:lnTo>
                  <a:cubicBezTo>
                    <a:pt x="14337" y="15390"/>
                    <a:pt x="14612" y="14663"/>
                    <a:pt x="14788" y="13936"/>
                  </a:cubicBezTo>
                  <a:lnTo>
                    <a:pt x="14788" y="13936"/>
                  </a:lnTo>
                  <a:cubicBezTo>
                    <a:pt x="14988" y="13134"/>
                    <a:pt x="15189" y="12332"/>
                    <a:pt x="15440" y="11530"/>
                  </a:cubicBezTo>
                  <a:lnTo>
                    <a:pt x="15440" y="11530"/>
                  </a:lnTo>
                  <a:cubicBezTo>
                    <a:pt x="15615" y="10828"/>
                    <a:pt x="15715" y="10126"/>
                    <a:pt x="15941" y="9450"/>
                  </a:cubicBezTo>
                  <a:lnTo>
                    <a:pt x="15941" y="9450"/>
                  </a:lnTo>
                  <a:cubicBezTo>
                    <a:pt x="16141" y="8773"/>
                    <a:pt x="16342" y="8071"/>
                    <a:pt x="16417" y="7369"/>
                  </a:cubicBezTo>
                  <a:lnTo>
                    <a:pt x="16417" y="7369"/>
                  </a:lnTo>
                  <a:cubicBezTo>
                    <a:pt x="16467" y="6943"/>
                    <a:pt x="16492" y="6517"/>
                    <a:pt x="16592" y="6116"/>
                  </a:cubicBezTo>
                  <a:lnTo>
                    <a:pt x="16592" y="6116"/>
                  </a:lnTo>
                  <a:cubicBezTo>
                    <a:pt x="16693" y="5740"/>
                    <a:pt x="16843" y="5389"/>
                    <a:pt x="16943" y="5014"/>
                  </a:cubicBezTo>
                  <a:lnTo>
                    <a:pt x="16943" y="5014"/>
                  </a:lnTo>
                  <a:cubicBezTo>
                    <a:pt x="17094" y="4262"/>
                    <a:pt x="17219" y="3460"/>
                    <a:pt x="17294" y="2683"/>
                  </a:cubicBezTo>
                  <a:lnTo>
                    <a:pt x="17294" y="2683"/>
                  </a:lnTo>
                  <a:cubicBezTo>
                    <a:pt x="17394" y="1881"/>
                    <a:pt x="17169" y="1104"/>
                    <a:pt x="17244" y="302"/>
                  </a:cubicBezTo>
                  <a:lnTo>
                    <a:pt x="17244" y="302"/>
                  </a:lnTo>
                  <a:cubicBezTo>
                    <a:pt x="17269" y="101"/>
                    <a:pt x="17119" y="1"/>
                    <a:pt x="16993" y="1"/>
                  </a:cubicBezTo>
                  <a:lnTo>
                    <a:pt x="16993" y="1"/>
                  </a:lnTo>
                  <a:cubicBezTo>
                    <a:pt x="16868" y="1"/>
                    <a:pt x="16768" y="76"/>
                    <a:pt x="16743" y="2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5"/>
            <p:cNvSpPr/>
            <p:nvPr/>
          </p:nvSpPr>
          <p:spPr>
            <a:xfrm>
              <a:off x="7073349" y="3345503"/>
              <a:ext cx="430372" cy="681089"/>
            </a:xfrm>
            <a:custGeom>
              <a:rect b="b" l="l" r="r" t="t"/>
              <a:pathLst>
                <a:path extrusionOk="0" h="19475" w="12306">
                  <a:moveTo>
                    <a:pt x="5815" y="151"/>
                  </a:moveTo>
                  <a:cubicBezTo>
                    <a:pt x="5364" y="953"/>
                    <a:pt x="5664" y="2056"/>
                    <a:pt x="5765" y="2908"/>
                  </a:cubicBezTo>
                  <a:lnTo>
                    <a:pt x="5765" y="2908"/>
                  </a:lnTo>
                  <a:cubicBezTo>
                    <a:pt x="5840" y="3409"/>
                    <a:pt x="6015" y="3935"/>
                    <a:pt x="5940" y="4437"/>
                  </a:cubicBezTo>
                  <a:lnTo>
                    <a:pt x="5940" y="4437"/>
                  </a:lnTo>
                  <a:cubicBezTo>
                    <a:pt x="5890" y="4687"/>
                    <a:pt x="5840" y="4913"/>
                    <a:pt x="5790" y="5139"/>
                  </a:cubicBezTo>
                  <a:lnTo>
                    <a:pt x="5790" y="5139"/>
                  </a:lnTo>
                  <a:cubicBezTo>
                    <a:pt x="5840" y="5464"/>
                    <a:pt x="5840" y="5790"/>
                    <a:pt x="5840" y="6116"/>
                  </a:cubicBezTo>
                  <a:lnTo>
                    <a:pt x="5840" y="6116"/>
                  </a:lnTo>
                  <a:cubicBezTo>
                    <a:pt x="5915" y="6617"/>
                    <a:pt x="5990" y="7144"/>
                    <a:pt x="6040" y="7670"/>
                  </a:cubicBezTo>
                  <a:lnTo>
                    <a:pt x="6040" y="7670"/>
                  </a:lnTo>
                  <a:cubicBezTo>
                    <a:pt x="6090" y="8572"/>
                    <a:pt x="6065" y="9700"/>
                    <a:pt x="5288" y="10301"/>
                  </a:cubicBezTo>
                  <a:lnTo>
                    <a:pt x="5288" y="10301"/>
                  </a:lnTo>
                  <a:cubicBezTo>
                    <a:pt x="5263" y="10327"/>
                    <a:pt x="5238" y="10327"/>
                    <a:pt x="5213" y="10352"/>
                  </a:cubicBezTo>
                  <a:lnTo>
                    <a:pt x="5213" y="10352"/>
                  </a:lnTo>
                  <a:cubicBezTo>
                    <a:pt x="5113" y="10778"/>
                    <a:pt x="4887" y="11078"/>
                    <a:pt x="4587" y="11429"/>
                  </a:cubicBezTo>
                  <a:lnTo>
                    <a:pt x="4587" y="11429"/>
                  </a:lnTo>
                  <a:cubicBezTo>
                    <a:pt x="4060" y="12031"/>
                    <a:pt x="3509" y="12582"/>
                    <a:pt x="3133" y="13284"/>
                  </a:cubicBezTo>
                  <a:lnTo>
                    <a:pt x="3133" y="13284"/>
                  </a:lnTo>
                  <a:cubicBezTo>
                    <a:pt x="2757" y="13936"/>
                    <a:pt x="2181" y="14462"/>
                    <a:pt x="1780" y="15114"/>
                  </a:cubicBezTo>
                  <a:lnTo>
                    <a:pt x="1780" y="15114"/>
                  </a:lnTo>
                  <a:cubicBezTo>
                    <a:pt x="1604" y="15364"/>
                    <a:pt x="1404" y="15540"/>
                    <a:pt x="1253" y="15790"/>
                  </a:cubicBezTo>
                  <a:lnTo>
                    <a:pt x="1253" y="15790"/>
                  </a:lnTo>
                  <a:cubicBezTo>
                    <a:pt x="1028" y="16166"/>
                    <a:pt x="727" y="16492"/>
                    <a:pt x="501" y="16868"/>
                  </a:cubicBezTo>
                  <a:lnTo>
                    <a:pt x="501" y="16868"/>
                  </a:lnTo>
                  <a:cubicBezTo>
                    <a:pt x="150" y="17444"/>
                    <a:pt x="0" y="18021"/>
                    <a:pt x="75" y="18697"/>
                  </a:cubicBezTo>
                  <a:lnTo>
                    <a:pt x="75" y="18697"/>
                  </a:lnTo>
                  <a:cubicBezTo>
                    <a:pt x="125" y="19199"/>
                    <a:pt x="476" y="19249"/>
                    <a:pt x="927" y="19224"/>
                  </a:cubicBezTo>
                  <a:lnTo>
                    <a:pt x="927" y="19224"/>
                  </a:lnTo>
                  <a:cubicBezTo>
                    <a:pt x="1128" y="19199"/>
                    <a:pt x="1328" y="19124"/>
                    <a:pt x="1504" y="19124"/>
                  </a:cubicBezTo>
                  <a:lnTo>
                    <a:pt x="1504" y="19124"/>
                  </a:lnTo>
                  <a:cubicBezTo>
                    <a:pt x="1704" y="19124"/>
                    <a:pt x="1780" y="19224"/>
                    <a:pt x="1905" y="19324"/>
                  </a:cubicBezTo>
                  <a:lnTo>
                    <a:pt x="1905" y="19324"/>
                  </a:lnTo>
                  <a:cubicBezTo>
                    <a:pt x="2005" y="19424"/>
                    <a:pt x="1980" y="19449"/>
                    <a:pt x="2130" y="19449"/>
                  </a:cubicBezTo>
                  <a:lnTo>
                    <a:pt x="2130" y="19449"/>
                  </a:lnTo>
                  <a:cubicBezTo>
                    <a:pt x="2281" y="19474"/>
                    <a:pt x="2456" y="19374"/>
                    <a:pt x="2607" y="19324"/>
                  </a:cubicBezTo>
                  <a:lnTo>
                    <a:pt x="2607" y="19324"/>
                  </a:lnTo>
                  <a:cubicBezTo>
                    <a:pt x="2732" y="19299"/>
                    <a:pt x="2857" y="19299"/>
                    <a:pt x="2983" y="19299"/>
                  </a:cubicBezTo>
                  <a:lnTo>
                    <a:pt x="2983" y="19299"/>
                  </a:lnTo>
                  <a:cubicBezTo>
                    <a:pt x="3058" y="19299"/>
                    <a:pt x="3133" y="19299"/>
                    <a:pt x="3208" y="19299"/>
                  </a:cubicBezTo>
                  <a:lnTo>
                    <a:pt x="3208" y="19299"/>
                  </a:lnTo>
                  <a:cubicBezTo>
                    <a:pt x="3584" y="19274"/>
                    <a:pt x="3810" y="18998"/>
                    <a:pt x="4135" y="18923"/>
                  </a:cubicBezTo>
                  <a:lnTo>
                    <a:pt x="4135" y="18923"/>
                  </a:lnTo>
                  <a:cubicBezTo>
                    <a:pt x="4286" y="18898"/>
                    <a:pt x="4411" y="18948"/>
                    <a:pt x="4562" y="18973"/>
                  </a:cubicBezTo>
                  <a:lnTo>
                    <a:pt x="4562" y="18973"/>
                  </a:lnTo>
                  <a:cubicBezTo>
                    <a:pt x="4662" y="18998"/>
                    <a:pt x="4787" y="19048"/>
                    <a:pt x="4912" y="19023"/>
                  </a:cubicBezTo>
                  <a:lnTo>
                    <a:pt x="4912" y="19023"/>
                  </a:lnTo>
                  <a:cubicBezTo>
                    <a:pt x="5138" y="18998"/>
                    <a:pt x="5389" y="18823"/>
                    <a:pt x="5564" y="18697"/>
                  </a:cubicBezTo>
                  <a:lnTo>
                    <a:pt x="5564" y="18697"/>
                  </a:lnTo>
                  <a:cubicBezTo>
                    <a:pt x="5915" y="18472"/>
                    <a:pt x="6291" y="18347"/>
                    <a:pt x="6617" y="18121"/>
                  </a:cubicBezTo>
                  <a:lnTo>
                    <a:pt x="6617" y="18121"/>
                  </a:lnTo>
                  <a:cubicBezTo>
                    <a:pt x="6968" y="17870"/>
                    <a:pt x="7243" y="17570"/>
                    <a:pt x="7544" y="17319"/>
                  </a:cubicBezTo>
                  <a:lnTo>
                    <a:pt x="7544" y="17319"/>
                  </a:lnTo>
                  <a:cubicBezTo>
                    <a:pt x="8246" y="16743"/>
                    <a:pt x="9023" y="16266"/>
                    <a:pt x="9699" y="15665"/>
                  </a:cubicBezTo>
                  <a:lnTo>
                    <a:pt x="9699" y="15665"/>
                  </a:lnTo>
                  <a:cubicBezTo>
                    <a:pt x="10301" y="15139"/>
                    <a:pt x="10752" y="14437"/>
                    <a:pt x="11328" y="13860"/>
                  </a:cubicBezTo>
                  <a:lnTo>
                    <a:pt x="11328" y="13860"/>
                  </a:lnTo>
                  <a:cubicBezTo>
                    <a:pt x="11780" y="13434"/>
                    <a:pt x="12306" y="12657"/>
                    <a:pt x="12206" y="12006"/>
                  </a:cubicBezTo>
                  <a:lnTo>
                    <a:pt x="12206" y="12006"/>
                  </a:lnTo>
                  <a:cubicBezTo>
                    <a:pt x="12080" y="11254"/>
                    <a:pt x="11629" y="10552"/>
                    <a:pt x="11303" y="9900"/>
                  </a:cubicBezTo>
                  <a:lnTo>
                    <a:pt x="11303" y="9900"/>
                  </a:lnTo>
                  <a:cubicBezTo>
                    <a:pt x="11153" y="9550"/>
                    <a:pt x="10978" y="9073"/>
                    <a:pt x="10953" y="8697"/>
                  </a:cubicBezTo>
                  <a:lnTo>
                    <a:pt x="10953" y="8697"/>
                  </a:lnTo>
                  <a:cubicBezTo>
                    <a:pt x="10902" y="8271"/>
                    <a:pt x="10902" y="7845"/>
                    <a:pt x="10852" y="7444"/>
                  </a:cubicBezTo>
                  <a:lnTo>
                    <a:pt x="10852" y="7444"/>
                  </a:lnTo>
                  <a:cubicBezTo>
                    <a:pt x="10777" y="7043"/>
                    <a:pt x="10602" y="6592"/>
                    <a:pt x="10627" y="6191"/>
                  </a:cubicBezTo>
                  <a:lnTo>
                    <a:pt x="10627" y="6191"/>
                  </a:lnTo>
                  <a:cubicBezTo>
                    <a:pt x="10677" y="5840"/>
                    <a:pt x="10777" y="5489"/>
                    <a:pt x="10777" y="5139"/>
                  </a:cubicBezTo>
                  <a:lnTo>
                    <a:pt x="10777" y="5139"/>
                  </a:lnTo>
                  <a:cubicBezTo>
                    <a:pt x="10802" y="4387"/>
                    <a:pt x="10802" y="3635"/>
                    <a:pt x="10802" y="2883"/>
                  </a:cubicBezTo>
                  <a:lnTo>
                    <a:pt x="10802" y="2883"/>
                  </a:lnTo>
                  <a:cubicBezTo>
                    <a:pt x="10827" y="2883"/>
                    <a:pt x="10827" y="2883"/>
                    <a:pt x="10827" y="2883"/>
                  </a:cubicBezTo>
                  <a:lnTo>
                    <a:pt x="10827" y="2883"/>
                  </a:lnTo>
                  <a:cubicBezTo>
                    <a:pt x="11278" y="2883"/>
                    <a:pt x="11203" y="2131"/>
                    <a:pt x="10777" y="2156"/>
                  </a:cubicBezTo>
                  <a:lnTo>
                    <a:pt x="10777" y="2156"/>
                  </a:lnTo>
                  <a:cubicBezTo>
                    <a:pt x="10727" y="2156"/>
                    <a:pt x="10526" y="2031"/>
                    <a:pt x="10426" y="2006"/>
                  </a:cubicBezTo>
                  <a:lnTo>
                    <a:pt x="10426" y="2006"/>
                  </a:lnTo>
                  <a:cubicBezTo>
                    <a:pt x="10201" y="1956"/>
                    <a:pt x="9975" y="1880"/>
                    <a:pt x="9750" y="1855"/>
                  </a:cubicBezTo>
                  <a:lnTo>
                    <a:pt x="9750" y="1855"/>
                  </a:lnTo>
                  <a:cubicBezTo>
                    <a:pt x="9223" y="1780"/>
                    <a:pt x="8722" y="1680"/>
                    <a:pt x="8196" y="1529"/>
                  </a:cubicBezTo>
                  <a:lnTo>
                    <a:pt x="8196" y="1529"/>
                  </a:lnTo>
                  <a:cubicBezTo>
                    <a:pt x="7920" y="1454"/>
                    <a:pt x="7770" y="1329"/>
                    <a:pt x="7544" y="1179"/>
                  </a:cubicBezTo>
                  <a:lnTo>
                    <a:pt x="7544" y="1179"/>
                  </a:lnTo>
                  <a:cubicBezTo>
                    <a:pt x="7419" y="1078"/>
                    <a:pt x="7218" y="1078"/>
                    <a:pt x="7118" y="1003"/>
                  </a:cubicBezTo>
                  <a:lnTo>
                    <a:pt x="7118" y="1003"/>
                  </a:lnTo>
                  <a:cubicBezTo>
                    <a:pt x="6993" y="928"/>
                    <a:pt x="6867" y="753"/>
                    <a:pt x="6767" y="652"/>
                  </a:cubicBezTo>
                  <a:lnTo>
                    <a:pt x="6767" y="652"/>
                  </a:lnTo>
                  <a:cubicBezTo>
                    <a:pt x="6567" y="477"/>
                    <a:pt x="6441" y="251"/>
                    <a:pt x="6241" y="76"/>
                  </a:cubicBezTo>
                  <a:lnTo>
                    <a:pt x="6241" y="76"/>
                  </a:lnTo>
                  <a:cubicBezTo>
                    <a:pt x="6191" y="26"/>
                    <a:pt x="6115" y="1"/>
                    <a:pt x="6040" y="1"/>
                  </a:cubicBezTo>
                  <a:lnTo>
                    <a:pt x="6040" y="1"/>
                  </a:lnTo>
                  <a:cubicBezTo>
                    <a:pt x="5940" y="1"/>
                    <a:pt x="5865" y="51"/>
                    <a:pt x="5815" y="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5"/>
            <p:cNvSpPr/>
            <p:nvPr/>
          </p:nvSpPr>
          <p:spPr>
            <a:xfrm>
              <a:off x="7116296" y="3803917"/>
              <a:ext cx="333987" cy="192873"/>
            </a:xfrm>
            <a:custGeom>
              <a:rect b="b" l="l" r="r" t="t"/>
              <a:pathLst>
                <a:path extrusionOk="0" h="5515" w="9550">
                  <a:moveTo>
                    <a:pt x="1905" y="0"/>
                  </a:moveTo>
                  <a:cubicBezTo>
                    <a:pt x="1604" y="51"/>
                    <a:pt x="1479" y="502"/>
                    <a:pt x="1328" y="727"/>
                  </a:cubicBezTo>
                  <a:lnTo>
                    <a:pt x="1328" y="727"/>
                  </a:lnTo>
                  <a:cubicBezTo>
                    <a:pt x="1153" y="953"/>
                    <a:pt x="978" y="1229"/>
                    <a:pt x="777" y="1429"/>
                  </a:cubicBezTo>
                  <a:lnTo>
                    <a:pt x="777" y="1429"/>
                  </a:lnTo>
                  <a:cubicBezTo>
                    <a:pt x="602" y="1579"/>
                    <a:pt x="401" y="1655"/>
                    <a:pt x="276" y="1830"/>
                  </a:cubicBezTo>
                  <a:lnTo>
                    <a:pt x="276" y="1830"/>
                  </a:lnTo>
                  <a:cubicBezTo>
                    <a:pt x="201" y="1905"/>
                    <a:pt x="201" y="2006"/>
                    <a:pt x="226" y="2081"/>
                  </a:cubicBezTo>
                  <a:lnTo>
                    <a:pt x="226" y="2081"/>
                  </a:lnTo>
                  <a:cubicBezTo>
                    <a:pt x="201" y="2156"/>
                    <a:pt x="226" y="2231"/>
                    <a:pt x="301" y="2256"/>
                  </a:cubicBezTo>
                  <a:lnTo>
                    <a:pt x="301" y="2256"/>
                  </a:lnTo>
                  <a:cubicBezTo>
                    <a:pt x="351" y="2707"/>
                    <a:pt x="401" y="3158"/>
                    <a:pt x="401" y="3610"/>
                  </a:cubicBezTo>
                  <a:lnTo>
                    <a:pt x="401" y="3610"/>
                  </a:lnTo>
                  <a:cubicBezTo>
                    <a:pt x="401" y="4186"/>
                    <a:pt x="251" y="4737"/>
                    <a:pt x="50" y="5239"/>
                  </a:cubicBezTo>
                  <a:lnTo>
                    <a:pt x="50" y="5239"/>
                  </a:lnTo>
                  <a:cubicBezTo>
                    <a:pt x="0" y="5364"/>
                    <a:pt x="100" y="5514"/>
                    <a:pt x="226" y="5439"/>
                  </a:cubicBezTo>
                  <a:lnTo>
                    <a:pt x="226" y="5439"/>
                  </a:lnTo>
                  <a:cubicBezTo>
                    <a:pt x="476" y="5289"/>
                    <a:pt x="652" y="5038"/>
                    <a:pt x="852" y="4813"/>
                  </a:cubicBezTo>
                  <a:lnTo>
                    <a:pt x="852" y="4813"/>
                  </a:lnTo>
                  <a:cubicBezTo>
                    <a:pt x="1103" y="4487"/>
                    <a:pt x="1429" y="4236"/>
                    <a:pt x="1755" y="4011"/>
                  </a:cubicBezTo>
                  <a:lnTo>
                    <a:pt x="1755" y="4011"/>
                  </a:lnTo>
                  <a:cubicBezTo>
                    <a:pt x="2331" y="3660"/>
                    <a:pt x="3083" y="3459"/>
                    <a:pt x="3760" y="3334"/>
                  </a:cubicBezTo>
                  <a:lnTo>
                    <a:pt x="3760" y="3334"/>
                  </a:lnTo>
                  <a:cubicBezTo>
                    <a:pt x="3935" y="3309"/>
                    <a:pt x="4136" y="3334"/>
                    <a:pt x="4311" y="3309"/>
                  </a:cubicBezTo>
                  <a:lnTo>
                    <a:pt x="4311" y="3309"/>
                  </a:lnTo>
                  <a:cubicBezTo>
                    <a:pt x="4486" y="3284"/>
                    <a:pt x="4662" y="3234"/>
                    <a:pt x="4862" y="3234"/>
                  </a:cubicBezTo>
                  <a:lnTo>
                    <a:pt x="4862" y="3234"/>
                  </a:lnTo>
                  <a:cubicBezTo>
                    <a:pt x="5238" y="3209"/>
                    <a:pt x="5589" y="3309"/>
                    <a:pt x="5965" y="3359"/>
                  </a:cubicBezTo>
                  <a:lnTo>
                    <a:pt x="5965" y="3359"/>
                  </a:lnTo>
                  <a:cubicBezTo>
                    <a:pt x="6291" y="3409"/>
                    <a:pt x="6642" y="3484"/>
                    <a:pt x="6968" y="3559"/>
                  </a:cubicBezTo>
                  <a:lnTo>
                    <a:pt x="6968" y="3559"/>
                  </a:lnTo>
                  <a:cubicBezTo>
                    <a:pt x="7018" y="3459"/>
                    <a:pt x="7068" y="3384"/>
                    <a:pt x="7143" y="3334"/>
                  </a:cubicBezTo>
                  <a:lnTo>
                    <a:pt x="7143" y="3334"/>
                  </a:lnTo>
                  <a:cubicBezTo>
                    <a:pt x="7218" y="3234"/>
                    <a:pt x="7293" y="3158"/>
                    <a:pt x="7394" y="3083"/>
                  </a:cubicBezTo>
                  <a:lnTo>
                    <a:pt x="7394" y="3083"/>
                  </a:lnTo>
                  <a:cubicBezTo>
                    <a:pt x="7569" y="2933"/>
                    <a:pt x="7745" y="2782"/>
                    <a:pt x="7945" y="2657"/>
                  </a:cubicBezTo>
                  <a:lnTo>
                    <a:pt x="7945" y="2657"/>
                  </a:lnTo>
                  <a:cubicBezTo>
                    <a:pt x="7995" y="2632"/>
                    <a:pt x="8045" y="2632"/>
                    <a:pt x="8095" y="2632"/>
                  </a:cubicBezTo>
                  <a:lnTo>
                    <a:pt x="8095" y="2632"/>
                  </a:lnTo>
                  <a:cubicBezTo>
                    <a:pt x="8146" y="2532"/>
                    <a:pt x="8221" y="2457"/>
                    <a:pt x="8321" y="2381"/>
                  </a:cubicBezTo>
                  <a:lnTo>
                    <a:pt x="8321" y="2381"/>
                  </a:lnTo>
                  <a:cubicBezTo>
                    <a:pt x="8421" y="2281"/>
                    <a:pt x="8522" y="2181"/>
                    <a:pt x="8622" y="2081"/>
                  </a:cubicBezTo>
                  <a:lnTo>
                    <a:pt x="8622" y="2081"/>
                  </a:lnTo>
                  <a:cubicBezTo>
                    <a:pt x="8722" y="2031"/>
                    <a:pt x="8822" y="1980"/>
                    <a:pt x="8897" y="1905"/>
                  </a:cubicBezTo>
                  <a:lnTo>
                    <a:pt x="8897" y="1905"/>
                  </a:lnTo>
                  <a:cubicBezTo>
                    <a:pt x="8923" y="1880"/>
                    <a:pt x="8948" y="1880"/>
                    <a:pt x="8948" y="1855"/>
                  </a:cubicBezTo>
                  <a:lnTo>
                    <a:pt x="8948" y="1855"/>
                  </a:lnTo>
                  <a:cubicBezTo>
                    <a:pt x="9098" y="1655"/>
                    <a:pt x="9273" y="1454"/>
                    <a:pt x="9474" y="1354"/>
                  </a:cubicBezTo>
                  <a:lnTo>
                    <a:pt x="9474" y="1354"/>
                  </a:lnTo>
                  <a:cubicBezTo>
                    <a:pt x="9499" y="1254"/>
                    <a:pt x="9549" y="1153"/>
                    <a:pt x="9549" y="1078"/>
                  </a:cubicBezTo>
                  <a:lnTo>
                    <a:pt x="9549" y="1078"/>
                  </a:lnTo>
                  <a:cubicBezTo>
                    <a:pt x="9549" y="1078"/>
                    <a:pt x="9549" y="1053"/>
                    <a:pt x="9549" y="1053"/>
                  </a:cubicBezTo>
                  <a:lnTo>
                    <a:pt x="9549" y="1053"/>
                  </a:lnTo>
                  <a:cubicBezTo>
                    <a:pt x="9549" y="1053"/>
                    <a:pt x="9524" y="1053"/>
                    <a:pt x="9524" y="1028"/>
                  </a:cubicBezTo>
                  <a:lnTo>
                    <a:pt x="9524" y="1028"/>
                  </a:lnTo>
                  <a:cubicBezTo>
                    <a:pt x="9499" y="1003"/>
                    <a:pt x="9474" y="978"/>
                    <a:pt x="9449" y="953"/>
                  </a:cubicBezTo>
                  <a:lnTo>
                    <a:pt x="9449" y="953"/>
                  </a:lnTo>
                  <a:lnTo>
                    <a:pt x="9449" y="953"/>
                  </a:lnTo>
                  <a:lnTo>
                    <a:pt x="9449" y="953"/>
                  </a:lnTo>
                  <a:cubicBezTo>
                    <a:pt x="9449" y="953"/>
                    <a:pt x="9474" y="978"/>
                    <a:pt x="9449" y="953"/>
                  </a:cubicBezTo>
                  <a:lnTo>
                    <a:pt x="9449" y="953"/>
                  </a:lnTo>
                  <a:cubicBezTo>
                    <a:pt x="9449" y="953"/>
                    <a:pt x="9449" y="953"/>
                    <a:pt x="9449" y="953"/>
                  </a:cubicBezTo>
                  <a:lnTo>
                    <a:pt x="9449" y="953"/>
                  </a:lnTo>
                  <a:cubicBezTo>
                    <a:pt x="9449" y="953"/>
                    <a:pt x="9424" y="928"/>
                    <a:pt x="9424" y="928"/>
                  </a:cubicBezTo>
                  <a:lnTo>
                    <a:pt x="9424" y="928"/>
                  </a:lnTo>
                  <a:cubicBezTo>
                    <a:pt x="9424" y="953"/>
                    <a:pt x="9424" y="953"/>
                    <a:pt x="9449" y="953"/>
                  </a:cubicBezTo>
                  <a:lnTo>
                    <a:pt x="9449" y="953"/>
                  </a:lnTo>
                  <a:cubicBezTo>
                    <a:pt x="9424" y="928"/>
                    <a:pt x="9399" y="928"/>
                    <a:pt x="9374" y="903"/>
                  </a:cubicBezTo>
                  <a:lnTo>
                    <a:pt x="9374" y="903"/>
                  </a:lnTo>
                  <a:cubicBezTo>
                    <a:pt x="9324" y="853"/>
                    <a:pt x="9248" y="828"/>
                    <a:pt x="9173" y="777"/>
                  </a:cubicBezTo>
                  <a:lnTo>
                    <a:pt x="9173" y="777"/>
                  </a:lnTo>
                  <a:lnTo>
                    <a:pt x="9148" y="777"/>
                  </a:lnTo>
                  <a:lnTo>
                    <a:pt x="9148" y="777"/>
                  </a:lnTo>
                  <a:cubicBezTo>
                    <a:pt x="9148" y="777"/>
                    <a:pt x="9148" y="777"/>
                    <a:pt x="9148" y="777"/>
                  </a:cubicBezTo>
                  <a:lnTo>
                    <a:pt x="9148" y="777"/>
                  </a:lnTo>
                  <a:cubicBezTo>
                    <a:pt x="9148" y="777"/>
                    <a:pt x="9148" y="777"/>
                    <a:pt x="9148" y="777"/>
                  </a:cubicBezTo>
                  <a:lnTo>
                    <a:pt x="9148" y="777"/>
                  </a:lnTo>
                  <a:cubicBezTo>
                    <a:pt x="9023" y="752"/>
                    <a:pt x="8872" y="727"/>
                    <a:pt x="8747" y="702"/>
                  </a:cubicBezTo>
                  <a:lnTo>
                    <a:pt x="8747" y="702"/>
                  </a:lnTo>
                  <a:cubicBezTo>
                    <a:pt x="8371" y="677"/>
                    <a:pt x="7995" y="552"/>
                    <a:pt x="7619" y="552"/>
                  </a:cubicBezTo>
                  <a:lnTo>
                    <a:pt x="7619" y="552"/>
                  </a:lnTo>
                  <a:cubicBezTo>
                    <a:pt x="7519" y="552"/>
                    <a:pt x="7419" y="552"/>
                    <a:pt x="7344" y="552"/>
                  </a:cubicBezTo>
                  <a:lnTo>
                    <a:pt x="7344" y="552"/>
                  </a:lnTo>
                  <a:cubicBezTo>
                    <a:pt x="7068" y="552"/>
                    <a:pt x="6817" y="552"/>
                    <a:pt x="6542" y="502"/>
                  </a:cubicBezTo>
                  <a:lnTo>
                    <a:pt x="6542" y="502"/>
                  </a:lnTo>
                  <a:cubicBezTo>
                    <a:pt x="6266" y="452"/>
                    <a:pt x="5990" y="376"/>
                    <a:pt x="5714" y="326"/>
                  </a:cubicBezTo>
                  <a:lnTo>
                    <a:pt x="5714" y="326"/>
                  </a:lnTo>
                  <a:cubicBezTo>
                    <a:pt x="5464" y="276"/>
                    <a:pt x="5188" y="326"/>
                    <a:pt x="4938" y="376"/>
                  </a:cubicBezTo>
                  <a:lnTo>
                    <a:pt x="4938" y="376"/>
                  </a:lnTo>
                  <a:cubicBezTo>
                    <a:pt x="4637" y="401"/>
                    <a:pt x="4336" y="401"/>
                    <a:pt x="4010" y="502"/>
                  </a:cubicBezTo>
                  <a:lnTo>
                    <a:pt x="4010" y="502"/>
                  </a:lnTo>
                  <a:cubicBezTo>
                    <a:pt x="3709" y="602"/>
                    <a:pt x="3384" y="752"/>
                    <a:pt x="3083" y="903"/>
                  </a:cubicBezTo>
                  <a:lnTo>
                    <a:pt x="3083" y="903"/>
                  </a:lnTo>
                  <a:cubicBezTo>
                    <a:pt x="2857" y="1028"/>
                    <a:pt x="2657" y="1178"/>
                    <a:pt x="2456" y="1304"/>
                  </a:cubicBezTo>
                  <a:lnTo>
                    <a:pt x="2456" y="1304"/>
                  </a:lnTo>
                  <a:cubicBezTo>
                    <a:pt x="2431" y="1153"/>
                    <a:pt x="2406" y="953"/>
                    <a:pt x="2381" y="853"/>
                  </a:cubicBezTo>
                  <a:lnTo>
                    <a:pt x="2381" y="853"/>
                  </a:lnTo>
                  <a:cubicBezTo>
                    <a:pt x="2281" y="602"/>
                    <a:pt x="2206" y="326"/>
                    <a:pt x="2080" y="76"/>
                  </a:cubicBezTo>
                  <a:lnTo>
                    <a:pt x="2080" y="76"/>
                  </a:lnTo>
                  <a:cubicBezTo>
                    <a:pt x="2055" y="26"/>
                    <a:pt x="2005" y="0"/>
                    <a:pt x="1930" y="0"/>
                  </a:cubicBezTo>
                  <a:lnTo>
                    <a:pt x="1930" y="0"/>
                  </a:lnTo>
                  <a:cubicBezTo>
                    <a:pt x="1930" y="0"/>
                    <a:pt x="1930" y="0"/>
                    <a:pt x="1905" y="0"/>
                  </a:cubicBezTo>
                  <a:moveTo>
                    <a:pt x="9449" y="953"/>
                  </a:moveTo>
                  <a:cubicBezTo>
                    <a:pt x="9449" y="953"/>
                    <a:pt x="9449" y="953"/>
                    <a:pt x="9449" y="953"/>
                  </a:cubicBezTo>
                  <a:lnTo>
                    <a:pt x="9449" y="953"/>
                  </a:lnTo>
                  <a:lnTo>
                    <a:pt x="9449" y="953"/>
                  </a:lnTo>
                  <a:lnTo>
                    <a:pt x="9449" y="953"/>
                  </a:lnTo>
                  <a:cubicBezTo>
                    <a:pt x="9449" y="953"/>
                    <a:pt x="9449" y="953"/>
                    <a:pt x="9449" y="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5"/>
            <p:cNvSpPr/>
            <p:nvPr/>
          </p:nvSpPr>
          <p:spPr>
            <a:xfrm>
              <a:off x="7366104" y="940401"/>
              <a:ext cx="764324" cy="1203474"/>
            </a:xfrm>
            <a:custGeom>
              <a:rect b="b" l="l" r="r" t="t"/>
              <a:pathLst>
                <a:path extrusionOk="0" h="34412" w="21855">
                  <a:moveTo>
                    <a:pt x="14536" y="76"/>
                  </a:moveTo>
                  <a:cubicBezTo>
                    <a:pt x="14286" y="101"/>
                    <a:pt x="14035" y="151"/>
                    <a:pt x="13785" y="176"/>
                  </a:cubicBezTo>
                  <a:lnTo>
                    <a:pt x="13785" y="176"/>
                  </a:lnTo>
                  <a:cubicBezTo>
                    <a:pt x="13308" y="276"/>
                    <a:pt x="12782" y="527"/>
                    <a:pt x="12381" y="802"/>
                  </a:cubicBezTo>
                  <a:lnTo>
                    <a:pt x="12381" y="802"/>
                  </a:lnTo>
                  <a:cubicBezTo>
                    <a:pt x="11930" y="1078"/>
                    <a:pt x="11328" y="1053"/>
                    <a:pt x="10978" y="1479"/>
                  </a:cubicBezTo>
                  <a:lnTo>
                    <a:pt x="10978" y="1479"/>
                  </a:lnTo>
                  <a:cubicBezTo>
                    <a:pt x="10802" y="1705"/>
                    <a:pt x="10652" y="1955"/>
                    <a:pt x="10451" y="2181"/>
                  </a:cubicBezTo>
                  <a:lnTo>
                    <a:pt x="10451" y="2181"/>
                  </a:lnTo>
                  <a:cubicBezTo>
                    <a:pt x="10226" y="2482"/>
                    <a:pt x="9925" y="2607"/>
                    <a:pt x="9574" y="2707"/>
                  </a:cubicBezTo>
                  <a:lnTo>
                    <a:pt x="9574" y="2707"/>
                  </a:lnTo>
                  <a:cubicBezTo>
                    <a:pt x="8922" y="2933"/>
                    <a:pt x="8371" y="3058"/>
                    <a:pt x="7669" y="2933"/>
                  </a:cubicBezTo>
                  <a:lnTo>
                    <a:pt x="7669" y="2933"/>
                  </a:lnTo>
                  <a:cubicBezTo>
                    <a:pt x="7594" y="2908"/>
                    <a:pt x="7544" y="2958"/>
                    <a:pt x="7544" y="3008"/>
                  </a:cubicBezTo>
                  <a:lnTo>
                    <a:pt x="7544" y="3008"/>
                  </a:lnTo>
                  <a:cubicBezTo>
                    <a:pt x="7494" y="3208"/>
                    <a:pt x="7594" y="3309"/>
                    <a:pt x="7644" y="3484"/>
                  </a:cubicBezTo>
                  <a:lnTo>
                    <a:pt x="7644" y="3484"/>
                  </a:lnTo>
                  <a:cubicBezTo>
                    <a:pt x="7719" y="3685"/>
                    <a:pt x="7770" y="3885"/>
                    <a:pt x="7820" y="4086"/>
                  </a:cubicBezTo>
                  <a:lnTo>
                    <a:pt x="7820" y="4086"/>
                  </a:lnTo>
                  <a:cubicBezTo>
                    <a:pt x="7945" y="4637"/>
                    <a:pt x="7920" y="5264"/>
                    <a:pt x="7920" y="5815"/>
                  </a:cubicBezTo>
                  <a:lnTo>
                    <a:pt x="7920" y="5815"/>
                  </a:lnTo>
                  <a:cubicBezTo>
                    <a:pt x="7945" y="6166"/>
                    <a:pt x="7920" y="6492"/>
                    <a:pt x="7795" y="6817"/>
                  </a:cubicBezTo>
                  <a:lnTo>
                    <a:pt x="7795" y="6817"/>
                  </a:lnTo>
                  <a:cubicBezTo>
                    <a:pt x="7694" y="7068"/>
                    <a:pt x="7519" y="7319"/>
                    <a:pt x="7343" y="7544"/>
                  </a:cubicBezTo>
                  <a:lnTo>
                    <a:pt x="7343" y="7544"/>
                  </a:lnTo>
                  <a:cubicBezTo>
                    <a:pt x="7318" y="7594"/>
                    <a:pt x="7268" y="7644"/>
                    <a:pt x="7218" y="7720"/>
                  </a:cubicBezTo>
                  <a:lnTo>
                    <a:pt x="7218" y="7720"/>
                  </a:lnTo>
                  <a:cubicBezTo>
                    <a:pt x="7043" y="7795"/>
                    <a:pt x="6892" y="7895"/>
                    <a:pt x="6792" y="8096"/>
                  </a:cubicBezTo>
                  <a:lnTo>
                    <a:pt x="6792" y="8096"/>
                  </a:lnTo>
                  <a:cubicBezTo>
                    <a:pt x="6717" y="8221"/>
                    <a:pt x="6692" y="8371"/>
                    <a:pt x="6567" y="8472"/>
                  </a:cubicBezTo>
                  <a:lnTo>
                    <a:pt x="6567" y="8472"/>
                  </a:lnTo>
                  <a:cubicBezTo>
                    <a:pt x="6441" y="8572"/>
                    <a:pt x="6291" y="8547"/>
                    <a:pt x="6140" y="8597"/>
                  </a:cubicBezTo>
                  <a:lnTo>
                    <a:pt x="6140" y="8597"/>
                  </a:lnTo>
                  <a:cubicBezTo>
                    <a:pt x="5639" y="8697"/>
                    <a:pt x="5138" y="9223"/>
                    <a:pt x="4812" y="9599"/>
                  </a:cubicBezTo>
                  <a:lnTo>
                    <a:pt x="4812" y="9599"/>
                  </a:lnTo>
                  <a:cubicBezTo>
                    <a:pt x="4612" y="9850"/>
                    <a:pt x="4436" y="10076"/>
                    <a:pt x="4311" y="10376"/>
                  </a:cubicBezTo>
                  <a:lnTo>
                    <a:pt x="4311" y="10376"/>
                  </a:lnTo>
                  <a:cubicBezTo>
                    <a:pt x="4135" y="10727"/>
                    <a:pt x="3910" y="11078"/>
                    <a:pt x="3785" y="11454"/>
                  </a:cubicBezTo>
                  <a:lnTo>
                    <a:pt x="3785" y="11454"/>
                  </a:lnTo>
                  <a:cubicBezTo>
                    <a:pt x="3534" y="12181"/>
                    <a:pt x="3484" y="12908"/>
                    <a:pt x="3409" y="13660"/>
                  </a:cubicBezTo>
                  <a:lnTo>
                    <a:pt x="3409" y="13660"/>
                  </a:lnTo>
                  <a:cubicBezTo>
                    <a:pt x="3384" y="14010"/>
                    <a:pt x="3333" y="14286"/>
                    <a:pt x="3133" y="14537"/>
                  </a:cubicBezTo>
                  <a:lnTo>
                    <a:pt x="3133" y="14537"/>
                  </a:lnTo>
                  <a:cubicBezTo>
                    <a:pt x="3033" y="14637"/>
                    <a:pt x="2932" y="14712"/>
                    <a:pt x="2882" y="14812"/>
                  </a:cubicBezTo>
                  <a:lnTo>
                    <a:pt x="2882" y="14812"/>
                  </a:lnTo>
                  <a:cubicBezTo>
                    <a:pt x="2707" y="15038"/>
                    <a:pt x="2632" y="15314"/>
                    <a:pt x="2556" y="15589"/>
                  </a:cubicBezTo>
                  <a:lnTo>
                    <a:pt x="2556" y="15589"/>
                  </a:lnTo>
                  <a:cubicBezTo>
                    <a:pt x="2331" y="16316"/>
                    <a:pt x="1880" y="16843"/>
                    <a:pt x="1805" y="17619"/>
                  </a:cubicBezTo>
                  <a:lnTo>
                    <a:pt x="1805" y="17619"/>
                  </a:lnTo>
                  <a:cubicBezTo>
                    <a:pt x="1704" y="18371"/>
                    <a:pt x="1880" y="19123"/>
                    <a:pt x="1855" y="19875"/>
                  </a:cubicBezTo>
                  <a:lnTo>
                    <a:pt x="1855" y="19875"/>
                  </a:lnTo>
                  <a:cubicBezTo>
                    <a:pt x="1855" y="20376"/>
                    <a:pt x="1780" y="20802"/>
                    <a:pt x="1604" y="21254"/>
                  </a:cubicBezTo>
                  <a:lnTo>
                    <a:pt x="1604" y="21254"/>
                  </a:lnTo>
                  <a:cubicBezTo>
                    <a:pt x="1504" y="21579"/>
                    <a:pt x="1328" y="21855"/>
                    <a:pt x="1228" y="22181"/>
                  </a:cubicBezTo>
                  <a:lnTo>
                    <a:pt x="1228" y="22181"/>
                  </a:lnTo>
                  <a:cubicBezTo>
                    <a:pt x="952" y="22958"/>
                    <a:pt x="1028" y="23660"/>
                    <a:pt x="978" y="24487"/>
                  </a:cubicBezTo>
                  <a:lnTo>
                    <a:pt x="978" y="24487"/>
                  </a:lnTo>
                  <a:cubicBezTo>
                    <a:pt x="978" y="24787"/>
                    <a:pt x="1003" y="25063"/>
                    <a:pt x="1053" y="25364"/>
                  </a:cubicBezTo>
                  <a:lnTo>
                    <a:pt x="1053" y="25364"/>
                  </a:lnTo>
                  <a:cubicBezTo>
                    <a:pt x="1153" y="25840"/>
                    <a:pt x="1178" y="26241"/>
                    <a:pt x="1153" y="26717"/>
                  </a:cubicBezTo>
                  <a:lnTo>
                    <a:pt x="1153" y="26717"/>
                  </a:lnTo>
                  <a:cubicBezTo>
                    <a:pt x="1153" y="27319"/>
                    <a:pt x="1078" y="27795"/>
                    <a:pt x="827" y="28371"/>
                  </a:cubicBezTo>
                  <a:lnTo>
                    <a:pt x="827" y="28371"/>
                  </a:lnTo>
                  <a:cubicBezTo>
                    <a:pt x="702" y="28647"/>
                    <a:pt x="551" y="28923"/>
                    <a:pt x="526" y="29249"/>
                  </a:cubicBezTo>
                  <a:lnTo>
                    <a:pt x="526" y="29249"/>
                  </a:lnTo>
                  <a:cubicBezTo>
                    <a:pt x="476" y="29675"/>
                    <a:pt x="451" y="30051"/>
                    <a:pt x="351" y="30477"/>
                  </a:cubicBezTo>
                  <a:lnTo>
                    <a:pt x="351" y="30477"/>
                  </a:lnTo>
                  <a:cubicBezTo>
                    <a:pt x="276" y="30777"/>
                    <a:pt x="226" y="31028"/>
                    <a:pt x="276" y="31329"/>
                  </a:cubicBezTo>
                  <a:lnTo>
                    <a:pt x="276" y="31329"/>
                  </a:lnTo>
                  <a:cubicBezTo>
                    <a:pt x="301" y="31605"/>
                    <a:pt x="326" y="31805"/>
                    <a:pt x="226" y="32056"/>
                  </a:cubicBezTo>
                  <a:lnTo>
                    <a:pt x="226" y="32056"/>
                  </a:lnTo>
                  <a:cubicBezTo>
                    <a:pt x="175" y="32131"/>
                    <a:pt x="125" y="32181"/>
                    <a:pt x="100" y="32256"/>
                  </a:cubicBezTo>
                  <a:lnTo>
                    <a:pt x="100" y="32256"/>
                  </a:lnTo>
                  <a:cubicBezTo>
                    <a:pt x="50" y="32457"/>
                    <a:pt x="0" y="32808"/>
                    <a:pt x="100" y="33008"/>
                  </a:cubicBezTo>
                  <a:lnTo>
                    <a:pt x="100" y="33008"/>
                  </a:lnTo>
                  <a:cubicBezTo>
                    <a:pt x="226" y="33284"/>
                    <a:pt x="627" y="33234"/>
                    <a:pt x="952" y="33183"/>
                  </a:cubicBezTo>
                  <a:lnTo>
                    <a:pt x="952" y="33183"/>
                  </a:lnTo>
                  <a:cubicBezTo>
                    <a:pt x="1103" y="33158"/>
                    <a:pt x="1253" y="33133"/>
                    <a:pt x="1353" y="33133"/>
                  </a:cubicBezTo>
                  <a:lnTo>
                    <a:pt x="1353" y="33133"/>
                  </a:lnTo>
                  <a:cubicBezTo>
                    <a:pt x="1754" y="33133"/>
                    <a:pt x="2005" y="33384"/>
                    <a:pt x="2356" y="33509"/>
                  </a:cubicBezTo>
                  <a:lnTo>
                    <a:pt x="2356" y="33509"/>
                  </a:lnTo>
                  <a:cubicBezTo>
                    <a:pt x="2632" y="33635"/>
                    <a:pt x="2932" y="33685"/>
                    <a:pt x="3233" y="33685"/>
                  </a:cubicBezTo>
                  <a:lnTo>
                    <a:pt x="3233" y="33685"/>
                  </a:lnTo>
                  <a:cubicBezTo>
                    <a:pt x="3734" y="33710"/>
                    <a:pt x="4135" y="33735"/>
                    <a:pt x="4612" y="33910"/>
                  </a:cubicBezTo>
                  <a:lnTo>
                    <a:pt x="4612" y="33910"/>
                  </a:lnTo>
                  <a:cubicBezTo>
                    <a:pt x="4962" y="34036"/>
                    <a:pt x="5288" y="34161"/>
                    <a:pt x="5689" y="34161"/>
                  </a:cubicBezTo>
                  <a:lnTo>
                    <a:pt x="5689" y="34161"/>
                  </a:lnTo>
                  <a:cubicBezTo>
                    <a:pt x="6491" y="34161"/>
                    <a:pt x="7268" y="33860"/>
                    <a:pt x="8070" y="33835"/>
                  </a:cubicBezTo>
                  <a:lnTo>
                    <a:pt x="8070" y="33835"/>
                  </a:lnTo>
                  <a:cubicBezTo>
                    <a:pt x="8471" y="33835"/>
                    <a:pt x="8872" y="33710"/>
                    <a:pt x="9298" y="33685"/>
                  </a:cubicBezTo>
                  <a:lnTo>
                    <a:pt x="9298" y="33685"/>
                  </a:lnTo>
                  <a:cubicBezTo>
                    <a:pt x="9649" y="33660"/>
                    <a:pt x="9975" y="33710"/>
                    <a:pt x="10326" y="33735"/>
                  </a:cubicBezTo>
                  <a:lnTo>
                    <a:pt x="10326" y="33735"/>
                  </a:lnTo>
                  <a:cubicBezTo>
                    <a:pt x="11153" y="33810"/>
                    <a:pt x="11905" y="33835"/>
                    <a:pt x="12707" y="34136"/>
                  </a:cubicBezTo>
                  <a:lnTo>
                    <a:pt x="12707" y="34136"/>
                  </a:lnTo>
                  <a:cubicBezTo>
                    <a:pt x="13008" y="34236"/>
                    <a:pt x="13258" y="34361"/>
                    <a:pt x="13584" y="34386"/>
                  </a:cubicBezTo>
                  <a:lnTo>
                    <a:pt x="13584" y="34386"/>
                  </a:lnTo>
                  <a:cubicBezTo>
                    <a:pt x="13960" y="34412"/>
                    <a:pt x="14336" y="34311"/>
                    <a:pt x="14712" y="34286"/>
                  </a:cubicBezTo>
                  <a:lnTo>
                    <a:pt x="14712" y="34286"/>
                  </a:lnTo>
                  <a:cubicBezTo>
                    <a:pt x="15439" y="34236"/>
                    <a:pt x="16166" y="34111"/>
                    <a:pt x="16867" y="34011"/>
                  </a:cubicBezTo>
                  <a:lnTo>
                    <a:pt x="16867" y="34011"/>
                  </a:lnTo>
                  <a:cubicBezTo>
                    <a:pt x="17043" y="33985"/>
                    <a:pt x="17218" y="33985"/>
                    <a:pt x="17394" y="33985"/>
                  </a:cubicBezTo>
                  <a:lnTo>
                    <a:pt x="17394" y="33985"/>
                  </a:lnTo>
                  <a:cubicBezTo>
                    <a:pt x="17820" y="33985"/>
                    <a:pt x="18246" y="33985"/>
                    <a:pt x="18471" y="33584"/>
                  </a:cubicBezTo>
                  <a:lnTo>
                    <a:pt x="18471" y="33584"/>
                  </a:lnTo>
                  <a:cubicBezTo>
                    <a:pt x="18647" y="33284"/>
                    <a:pt x="18822" y="33008"/>
                    <a:pt x="18922" y="32682"/>
                  </a:cubicBezTo>
                  <a:lnTo>
                    <a:pt x="18922" y="32682"/>
                  </a:lnTo>
                  <a:cubicBezTo>
                    <a:pt x="19023" y="32407"/>
                    <a:pt x="19023" y="32056"/>
                    <a:pt x="19148" y="31805"/>
                  </a:cubicBezTo>
                  <a:lnTo>
                    <a:pt x="19148" y="31805"/>
                  </a:lnTo>
                  <a:cubicBezTo>
                    <a:pt x="19323" y="31404"/>
                    <a:pt x="19674" y="31178"/>
                    <a:pt x="19950" y="30853"/>
                  </a:cubicBezTo>
                  <a:lnTo>
                    <a:pt x="19950" y="30853"/>
                  </a:lnTo>
                  <a:cubicBezTo>
                    <a:pt x="20100" y="30652"/>
                    <a:pt x="20201" y="30402"/>
                    <a:pt x="20276" y="30151"/>
                  </a:cubicBezTo>
                  <a:lnTo>
                    <a:pt x="20276" y="30151"/>
                  </a:lnTo>
                  <a:cubicBezTo>
                    <a:pt x="20526" y="29499"/>
                    <a:pt x="20752" y="28923"/>
                    <a:pt x="21103" y="28296"/>
                  </a:cubicBezTo>
                  <a:lnTo>
                    <a:pt x="21103" y="28296"/>
                  </a:lnTo>
                  <a:cubicBezTo>
                    <a:pt x="21855" y="26943"/>
                    <a:pt x="21303" y="25163"/>
                    <a:pt x="21053" y="23760"/>
                  </a:cubicBezTo>
                  <a:lnTo>
                    <a:pt x="21053" y="23760"/>
                  </a:lnTo>
                  <a:cubicBezTo>
                    <a:pt x="20978" y="23334"/>
                    <a:pt x="20877" y="22908"/>
                    <a:pt x="20827" y="22507"/>
                  </a:cubicBezTo>
                  <a:lnTo>
                    <a:pt x="20827" y="22507"/>
                  </a:lnTo>
                  <a:cubicBezTo>
                    <a:pt x="20802" y="22256"/>
                    <a:pt x="20727" y="22005"/>
                    <a:pt x="20727" y="21755"/>
                  </a:cubicBezTo>
                  <a:lnTo>
                    <a:pt x="20727" y="21755"/>
                  </a:lnTo>
                  <a:cubicBezTo>
                    <a:pt x="20727" y="21103"/>
                    <a:pt x="21128" y="20427"/>
                    <a:pt x="21303" y="19800"/>
                  </a:cubicBezTo>
                  <a:lnTo>
                    <a:pt x="21303" y="19800"/>
                  </a:lnTo>
                  <a:cubicBezTo>
                    <a:pt x="21755" y="18396"/>
                    <a:pt x="21228" y="16993"/>
                    <a:pt x="20927" y="15614"/>
                  </a:cubicBezTo>
                  <a:lnTo>
                    <a:pt x="20927" y="15614"/>
                  </a:lnTo>
                  <a:cubicBezTo>
                    <a:pt x="20827" y="15138"/>
                    <a:pt x="20877" y="14662"/>
                    <a:pt x="20827" y="14186"/>
                  </a:cubicBezTo>
                  <a:lnTo>
                    <a:pt x="20827" y="14186"/>
                  </a:lnTo>
                  <a:cubicBezTo>
                    <a:pt x="20777" y="13810"/>
                    <a:pt x="20777" y="13434"/>
                    <a:pt x="20777" y="13058"/>
                  </a:cubicBezTo>
                  <a:lnTo>
                    <a:pt x="20777" y="13058"/>
                  </a:lnTo>
                  <a:cubicBezTo>
                    <a:pt x="20777" y="12356"/>
                    <a:pt x="20777" y="11604"/>
                    <a:pt x="20501" y="10953"/>
                  </a:cubicBezTo>
                  <a:lnTo>
                    <a:pt x="20501" y="10953"/>
                  </a:lnTo>
                  <a:cubicBezTo>
                    <a:pt x="20276" y="10376"/>
                    <a:pt x="20000" y="9775"/>
                    <a:pt x="19599" y="9299"/>
                  </a:cubicBezTo>
                  <a:lnTo>
                    <a:pt x="19599" y="9299"/>
                  </a:lnTo>
                  <a:cubicBezTo>
                    <a:pt x="19323" y="8998"/>
                    <a:pt x="18998" y="8898"/>
                    <a:pt x="18772" y="8547"/>
                  </a:cubicBezTo>
                  <a:lnTo>
                    <a:pt x="18772" y="8547"/>
                  </a:lnTo>
                  <a:cubicBezTo>
                    <a:pt x="18597" y="8271"/>
                    <a:pt x="18471" y="7945"/>
                    <a:pt x="18271" y="7644"/>
                  </a:cubicBezTo>
                  <a:lnTo>
                    <a:pt x="18271" y="7644"/>
                  </a:lnTo>
                  <a:cubicBezTo>
                    <a:pt x="17895" y="7068"/>
                    <a:pt x="17394" y="6492"/>
                    <a:pt x="16767" y="6191"/>
                  </a:cubicBezTo>
                  <a:lnTo>
                    <a:pt x="16767" y="6191"/>
                  </a:lnTo>
                  <a:cubicBezTo>
                    <a:pt x="16366" y="5990"/>
                    <a:pt x="15915" y="5740"/>
                    <a:pt x="15464" y="5639"/>
                  </a:cubicBezTo>
                  <a:lnTo>
                    <a:pt x="15464" y="5639"/>
                  </a:lnTo>
                  <a:cubicBezTo>
                    <a:pt x="15489" y="5614"/>
                    <a:pt x="15489" y="5614"/>
                    <a:pt x="15514" y="5589"/>
                  </a:cubicBezTo>
                  <a:lnTo>
                    <a:pt x="15514" y="5589"/>
                  </a:lnTo>
                  <a:cubicBezTo>
                    <a:pt x="15689" y="5464"/>
                    <a:pt x="15489" y="5088"/>
                    <a:pt x="15288" y="5238"/>
                  </a:cubicBezTo>
                  <a:lnTo>
                    <a:pt x="15288" y="5238"/>
                  </a:lnTo>
                  <a:cubicBezTo>
                    <a:pt x="15288" y="5238"/>
                    <a:pt x="15288" y="5238"/>
                    <a:pt x="15288" y="5238"/>
                  </a:cubicBezTo>
                  <a:lnTo>
                    <a:pt x="15288" y="5238"/>
                  </a:lnTo>
                  <a:cubicBezTo>
                    <a:pt x="15288" y="5238"/>
                    <a:pt x="15263" y="5238"/>
                    <a:pt x="15263" y="5213"/>
                  </a:cubicBezTo>
                  <a:lnTo>
                    <a:pt x="15263" y="5213"/>
                  </a:lnTo>
                  <a:cubicBezTo>
                    <a:pt x="14737" y="4837"/>
                    <a:pt x="14988" y="3935"/>
                    <a:pt x="15038" y="3359"/>
                  </a:cubicBezTo>
                  <a:lnTo>
                    <a:pt x="15038" y="3359"/>
                  </a:lnTo>
                  <a:cubicBezTo>
                    <a:pt x="15113" y="2757"/>
                    <a:pt x="15414" y="2131"/>
                    <a:pt x="15338" y="1504"/>
                  </a:cubicBezTo>
                  <a:lnTo>
                    <a:pt x="15338" y="1504"/>
                  </a:lnTo>
                  <a:cubicBezTo>
                    <a:pt x="15313" y="1178"/>
                    <a:pt x="15263" y="827"/>
                    <a:pt x="15213" y="502"/>
                  </a:cubicBezTo>
                  <a:lnTo>
                    <a:pt x="15213" y="502"/>
                  </a:lnTo>
                  <a:cubicBezTo>
                    <a:pt x="15188" y="351"/>
                    <a:pt x="15163" y="151"/>
                    <a:pt x="15038" y="50"/>
                  </a:cubicBezTo>
                  <a:lnTo>
                    <a:pt x="15038" y="50"/>
                  </a:lnTo>
                  <a:cubicBezTo>
                    <a:pt x="14963" y="25"/>
                    <a:pt x="14912" y="0"/>
                    <a:pt x="14862" y="0"/>
                  </a:cubicBezTo>
                  <a:lnTo>
                    <a:pt x="14862" y="0"/>
                  </a:lnTo>
                  <a:cubicBezTo>
                    <a:pt x="14762" y="0"/>
                    <a:pt x="14637" y="50"/>
                    <a:pt x="14536" y="7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5"/>
            <p:cNvSpPr/>
            <p:nvPr/>
          </p:nvSpPr>
          <p:spPr>
            <a:xfrm>
              <a:off x="6996200" y="2015863"/>
              <a:ext cx="1069389" cy="747677"/>
            </a:xfrm>
            <a:custGeom>
              <a:rect b="b" l="l" r="r" t="t"/>
              <a:pathLst>
                <a:path extrusionOk="0" h="21379" w="30578">
                  <a:moveTo>
                    <a:pt x="10301" y="176"/>
                  </a:moveTo>
                  <a:cubicBezTo>
                    <a:pt x="10076" y="351"/>
                    <a:pt x="9976" y="527"/>
                    <a:pt x="9700" y="627"/>
                  </a:cubicBezTo>
                  <a:lnTo>
                    <a:pt x="9700" y="627"/>
                  </a:lnTo>
                  <a:cubicBezTo>
                    <a:pt x="9449" y="727"/>
                    <a:pt x="9199" y="777"/>
                    <a:pt x="8948" y="853"/>
                  </a:cubicBezTo>
                  <a:lnTo>
                    <a:pt x="8948" y="853"/>
                  </a:lnTo>
                  <a:cubicBezTo>
                    <a:pt x="7870" y="1153"/>
                    <a:pt x="6868" y="1680"/>
                    <a:pt x="5890" y="2231"/>
                  </a:cubicBezTo>
                  <a:lnTo>
                    <a:pt x="5890" y="2231"/>
                  </a:lnTo>
                  <a:cubicBezTo>
                    <a:pt x="5339" y="2532"/>
                    <a:pt x="4938" y="3008"/>
                    <a:pt x="4437" y="3334"/>
                  </a:cubicBezTo>
                  <a:lnTo>
                    <a:pt x="4437" y="3334"/>
                  </a:lnTo>
                  <a:cubicBezTo>
                    <a:pt x="4011" y="3584"/>
                    <a:pt x="3509" y="3710"/>
                    <a:pt x="3058" y="3910"/>
                  </a:cubicBezTo>
                  <a:lnTo>
                    <a:pt x="3058" y="3910"/>
                  </a:lnTo>
                  <a:cubicBezTo>
                    <a:pt x="2507" y="4161"/>
                    <a:pt x="1930" y="4211"/>
                    <a:pt x="1354" y="4411"/>
                  </a:cubicBezTo>
                  <a:lnTo>
                    <a:pt x="1354" y="4411"/>
                  </a:lnTo>
                  <a:cubicBezTo>
                    <a:pt x="1153" y="4462"/>
                    <a:pt x="552" y="4837"/>
                    <a:pt x="351" y="4687"/>
                  </a:cubicBezTo>
                  <a:lnTo>
                    <a:pt x="351" y="4687"/>
                  </a:lnTo>
                  <a:cubicBezTo>
                    <a:pt x="101" y="4512"/>
                    <a:pt x="1" y="4913"/>
                    <a:pt x="201" y="5063"/>
                  </a:cubicBezTo>
                  <a:lnTo>
                    <a:pt x="201" y="5063"/>
                  </a:lnTo>
                  <a:cubicBezTo>
                    <a:pt x="527" y="5264"/>
                    <a:pt x="803" y="5589"/>
                    <a:pt x="1128" y="5815"/>
                  </a:cubicBezTo>
                  <a:lnTo>
                    <a:pt x="1128" y="5815"/>
                  </a:lnTo>
                  <a:cubicBezTo>
                    <a:pt x="1454" y="6041"/>
                    <a:pt x="1880" y="6216"/>
                    <a:pt x="2256" y="6341"/>
                  </a:cubicBezTo>
                  <a:lnTo>
                    <a:pt x="2256" y="6341"/>
                  </a:lnTo>
                  <a:cubicBezTo>
                    <a:pt x="3209" y="6667"/>
                    <a:pt x="4086" y="7218"/>
                    <a:pt x="4963" y="7720"/>
                  </a:cubicBezTo>
                  <a:lnTo>
                    <a:pt x="4963" y="7720"/>
                  </a:lnTo>
                  <a:cubicBezTo>
                    <a:pt x="5414" y="7995"/>
                    <a:pt x="5940" y="8196"/>
                    <a:pt x="6316" y="8572"/>
                  </a:cubicBezTo>
                  <a:lnTo>
                    <a:pt x="6316" y="8572"/>
                  </a:lnTo>
                  <a:cubicBezTo>
                    <a:pt x="6667" y="8923"/>
                    <a:pt x="6993" y="9299"/>
                    <a:pt x="7319" y="9650"/>
                  </a:cubicBezTo>
                  <a:lnTo>
                    <a:pt x="7319" y="9650"/>
                  </a:lnTo>
                  <a:cubicBezTo>
                    <a:pt x="7570" y="9900"/>
                    <a:pt x="7845" y="10051"/>
                    <a:pt x="8171" y="10201"/>
                  </a:cubicBezTo>
                  <a:lnTo>
                    <a:pt x="8171" y="10201"/>
                  </a:lnTo>
                  <a:cubicBezTo>
                    <a:pt x="8522" y="10351"/>
                    <a:pt x="8722" y="10452"/>
                    <a:pt x="8923" y="10777"/>
                  </a:cubicBezTo>
                  <a:lnTo>
                    <a:pt x="8923" y="10777"/>
                  </a:lnTo>
                  <a:cubicBezTo>
                    <a:pt x="9023" y="10928"/>
                    <a:pt x="9098" y="11078"/>
                    <a:pt x="9199" y="11203"/>
                  </a:cubicBezTo>
                  <a:lnTo>
                    <a:pt x="9199" y="11203"/>
                  </a:lnTo>
                  <a:cubicBezTo>
                    <a:pt x="9850" y="12031"/>
                    <a:pt x="9625" y="13058"/>
                    <a:pt x="10101" y="13960"/>
                  </a:cubicBezTo>
                  <a:lnTo>
                    <a:pt x="10101" y="13960"/>
                  </a:lnTo>
                  <a:cubicBezTo>
                    <a:pt x="10301" y="14361"/>
                    <a:pt x="10552" y="14737"/>
                    <a:pt x="10778" y="15113"/>
                  </a:cubicBezTo>
                  <a:lnTo>
                    <a:pt x="10778" y="15113"/>
                  </a:lnTo>
                  <a:cubicBezTo>
                    <a:pt x="10978" y="15489"/>
                    <a:pt x="11204" y="15840"/>
                    <a:pt x="11379" y="16216"/>
                  </a:cubicBezTo>
                  <a:lnTo>
                    <a:pt x="11379" y="16216"/>
                  </a:lnTo>
                  <a:cubicBezTo>
                    <a:pt x="11529" y="16517"/>
                    <a:pt x="11655" y="16893"/>
                    <a:pt x="11905" y="17118"/>
                  </a:cubicBezTo>
                  <a:lnTo>
                    <a:pt x="11905" y="17118"/>
                  </a:lnTo>
                  <a:cubicBezTo>
                    <a:pt x="12131" y="17319"/>
                    <a:pt x="12457" y="17419"/>
                    <a:pt x="12732" y="17544"/>
                  </a:cubicBezTo>
                  <a:lnTo>
                    <a:pt x="12732" y="17544"/>
                  </a:lnTo>
                  <a:cubicBezTo>
                    <a:pt x="13660" y="17970"/>
                    <a:pt x="14637" y="18171"/>
                    <a:pt x="15565" y="18647"/>
                  </a:cubicBezTo>
                  <a:lnTo>
                    <a:pt x="15565" y="18647"/>
                  </a:lnTo>
                  <a:cubicBezTo>
                    <a:pt x="16392" y="19073"/>
                    <a:pt x="17269" y="19424"/>
                    <a:pt x="17920" y="20076"/>
                  </a:cubicBezTo>
                  <a:lnTo>
                    <a:pt x="17920" y="20076"/>
                  </a:lnTo>
                  <a:cubicBezTo>
                    <a:pt x="18171" y="20326"/>
                    <a:pt x="18397" y="20502"/>
                    <a:pt x="18722" y="20652"/>
                  </a:cubicBezTo>
                  <a:lnTo>
                    <a:pt x="18722" y="20652"/>
                  </a:lnTo>
                  <a:cubicBezTo>
                    <a:pt x="19023" y="20752"/>
                    <a:pt x="19174" y="20878"/>
                    <a:pt x="19374" y="21103"/>
                  </a:cubicBezTo>
                  <a:lnTo>
                    <a:pt x="19374" y="21103"/>
                  </a:lnTo>
                  <a:cubicBezTo>
                    <a:pt x="19424" y="21178"/>
                    <a:pt x="19474" y="21279"/>
                    <a:pt x="19575" y="21304"/>
                  </a:cubicBezTo>
                  <a:lnTo>
                    <a:pt x="19575" y="21304"/>
                  </a:lnTo>
                  <a:cubicBezTo>
                    <a:pt x="19750" y="21379"/>
                    <a:pt x="19825" y="21304"/>
                    <a:pt x="19951" y="21204"/>
                  </a:cubicBezTo>
                  <a:lnTo>
                    <a:pt x="19951" y="21204"/>
                  </a:lnTo>
                  <a:cubicBezTo>
                    <a:pt x="20076" y="21103"/>
                    <a:pt x="20176" y="20953"/>
                    <a:pt x="20301" y="20853"/>
                  </a:cubicBezTo>
                  <a:lnTo>
                    <a:pt x="20301" y="20853"/>
                  </a:lnTo>
                  <a:cubicBezTo>
                    <a:pt x="20502" y="20702"/>
                    <a:pt x="20727" y="20627"/>
                    <a:pt x="20928" y="20527"/>
                  </a:cubicBezTo>
                  <a:lnTo>
                    <a:pt x="20928" y="20527"/>
                  </a:lnTo>
                  <a:cubicBezTo>
                    <a:pt x="21354" y="20326"/>
                    <a:pt x="21605" y="19950"/>
                    <a:pt x="22031" y="19775"/>
                  </a:cubicBezTo>
                  <a:lnTo>
                    <a:pt x="22031" y="19775"/>
                  </a:lnTo>
                  <a:cubicBezTo>
                    <a:pt x="22206" y="19675"/>
                    <a:pt x="22306" y="19700"/>
                    <a:pt x="22432" y="19524"/>
                  </a:cubicBezTo>
                  <a:lnTo>
                    <a:pt x="22432" y="19524"/>
                  </a:lnTo>
                  <a:cubicBezTo>
                    <a:pt x="22657" y="19198"/>
                    <a:pt x="22858" y="18797"/>
                    <a:pt x="22958" y="18422"/>
                  </a:cubicBezTo>
                  <a:lnTo>
                    <a:pt x="22958" y="18422"/>
                  </a:lnTo>
                  <a:cubicBezTo>
                    <a:pt x="23108" y="17920"/>
                    <a:pt x="23284" y="17469"/>
                    <a:pt x="23459" y="16993"/>
                  </a:cubicBezTo>
                  <a:lnTo>
                    <a:pt x="23459" y="16993"/>
                  </a:lnTo>
                  <a:cubicBezTo>
                    <a:pt x="23760" y="16191"/>
                    <a:pt x="24562" y="15640"/>
                    <a:pt x="24988" y="14888"/>
                  </a:cubicBezTo>
                  <a:lnTo>
                    <a:pt x="24988" y="14888"/>
                  </a:lnTo>
                  <a:cubicBezTo>
                    <a:pt x="25264" y="14437"/>
                    <a:pt x="25389" y="13810"/>
                    <a:pt x="25890" y="13509"/>
                  </a:cubicBezTo>
                  <a:lnTo>
                    <a:pt x="25890" y="13509"/>
                  </a:lnTo>
                  <a:cubicBezTo>
                    <a:pt x="26216" y="13334"/>
                    <a:pt x="26442" y="13334"/>
                    <a:pt x="26717" y="13058"/>
                  </a:cubicBezTo>
                  <a:lnTo>
                    <a:pt x="26717" y="13058"/>
                  </a:lnTo>
                  <a:cubicBezTo>
                    <a:pt x="27068" y="12732"/>
                    <a:pt x="27244" y="12281"/>
                    <a:pt x="27620" y="12005"/>
                  </a:cubicBezTo>
                  <a:lnTo>
                    <a:pt x="27620" y="12005"/>
                  </a:lnTo>
                  <a:cubicBezTo>
                    <a:pt x="27971" y="11730"/>
                    <a:pt x="28397" y="11554"/>
                    <a:pt x="28748" y="11304"/>
                  </a:cubicBezTo>
                  <a:lnTo>
                    <a:pt x="28748" y="11304"/>
                  </a:lnTo>
                  <a:cubicBezTo>
                    <a:pt x="29098" y="11053"/>
                    <a:pt x="29199" y="10727"/>
                    <a:pt x="29374" y="10376"/>
                  </a:cubicBezTo>
                  <a:lnTo>
                    <a:pt x="29374" y="10376"/>
                  </a:lnTo>
                  <a:cubicBezTo>
                    <a:pt x="29550" y="10025"/>
                    <a:pt x="29900" y="9875"/>
                    <a:pt x="30076" y="9524"/>
                  </a:cubicBezTo>
                  <a:lnTo>
                    <a:pt x="30076" y="9524"/>
                  </a:lnTo>
                  <a:cubicBezTo>
                    <a:pt x="30477" y="8797"/>
                    <a:pt x="30577" y="7695"/>
                    <a:pt x="30577" y="6868"/>
                  </a:cubicBezTo>
                  <a:lnTo>
                    <a:pt x="30577" y="6868"/>
                  </a:lnTo>
                  <a:cubicBezTo>
                    <a:pt x="30577" y="5940"/>
                    <a:pt x="30352" y="5013"/>
                    <a:pt x="30151" y="4136"/>
                  </a:cubicBezTo>
                  <a:lnTo>
                    <a:pt x="30151" y="4136"/>
                  </a:lnTo>
                  <a:cubicBezTo>
                    <a:pt x="30051" y="3685"/>
                    <a:pt x="29926" y="3309"/>
                    <a:pt x="29650" y="2933"/>
                  </a:cubicBezTo>
                  <a:lnTo>
                    <a:pt x="29650" y="2933"/>
                  </a:lnTo>
                  <a:cubicBezTo>
                    <a:pt x="29625" y="2883"/>
                    <a:pt x="29575" y="2832"/>
                    <a:pt x="29550" y="2782"/>
                  </a:cubicBezTo>
                  <a:lnTo>
                    <a:pt x="29550" y="2782"/>
                  </a:lnTo>
                  <a:cubicBezTo>
                    <a:pt x="29600" y="2757"/>
                    <a:pt x="29625" y="2707"/>
                    <a:pt x="29625" y="2607"/>
                  </a:cubicBezTo>
                  <a:lnTo>
                    <a:pt x="29625" y="2607"/>
                  </a:lnTo>
                  <a:cubicBezTo>
                    <a:pt x="29650" y="1755"/>
                    <a:pt x="29324" y="827"/>
                    <a:pt x="28271" y="953"/>
                  </a:cubicBezTo>
                  <a:lnTo>
                    <a:pt x="28271" y="953"/>
                  </a:lnTo>
                  <a:cubicBezTo>
                    <a:pt x="27820" y="1028"/>
                    <a:pt x="27444" y="1429"/>
                    <a:pt x="26968" y="1429"/>
                  </a:cubicBezTo>
                  <a:lnTo>
                    <a:pt x="26968" y="1429"/>
                  </a:lnTo>
                  <a:cubicBezTo>
                    <a:pt x="26417" y="1404"/>
                    <a:pt x="25915" y="953"/>
                    <a:pt x="25339" y="978"/>
                  </a:cubicBezTo>
                  <a:lnTo>
                    <a:pt x="25339" y="978"/>
                  </a:lnTo>
                  <a:cubicBezTo>
                    <a:pt x="24712" y="978"/>
                    <a:pt x="24086" y="1254"/>
                    <a:pt x="23484" y="1379"/>
                  </a:cubicBezTo>
                  <a:lnTo>
                    <a:pt x="23484" y="1379"/>
                  </a:lnTo>
                  <a:cubicBezTo>
                    <a:pt x="22858" y="1504"/>
                    <a:pt x="22231" y="1629"/>
                    <a:pt x="21605" y="1604"/>
                  </a:cubicBezTo>
                  <a:lnTo>
                    <a:pt x="21605" y="1604"/>
                  </a:lnTo>
                  <a:cubicBezTo>
                    <a:pt x="20928" y="1604"/>
                    <a:pt x="20276" y="1429"/>
                    <a:pt x="19600" y="1354"/>
                  </a:cubicBezTo>
                  <a:lnTo>
                    <a:pt x="19600" y="1354"/>
                  </a:lnTo>
                  <a:cubicBezTo>
                    <a:pt x="19048" y="1279"/>
                    <a:pt x="18497" y="1304"/>
                    <a:pt x="17946" y="1354"/>
                  </a:cubicBezTo>
                  <a:lnTo>
                    <a:pt x="17946" y="1354"/>
                  </a:lnTo>
                  <a:cubicBezTo>
                    <a:pt x="16768" y="1454"/>
                    <a:pt x="15640" y="1228"/>
                    <a:pt x="14512" y="953"/>
                  </a:cubicBezTo>
                  <a:lnTo>
                    <a:pt x="14512" y="953"/>
                  </a:lnTo>
                  <a:cubicBezTo>
                    <a:pt x="14211" y="878"/>
                    <a:pt x="13885" y="878"/>
                    <a:pt x="13585" y="777"/>
                  </a:cubicBezTo>
                  <a:lnTo>
                    <a:pt x="13585" y="777"/>
                  </a:lnTo>
                  <a:cubicBezTo>
                    <a:pt x="13334" y="702"/>
                    <a:pt x="13058" y="602"/>
                    <a:pt x="12783" y="552"/>
                  </a:cubicBezTo>
                  <a:lnTo>
                    <a:pt x="12783" y="552"/>
                  </a:lnTo>
                  <a:cubicBezTo>
                    <a:pt x="12281" y="426"/>
                    <a:pt x="11830" y="276"/>
                    <a:pt x="11354" y="126"/>
                  </a:cubicBezTo>
                  <a:lnTo>
                    <a:pt x="11354" y="126"/>
                  </a:lnTo>
                  <a:cubicBezTo>
                    <a:pt x="11128" y="76"/>
                    <a:pt x="10928" y="0"/>
                    <a:pt x="10752" y="0"/>
                  </a:cubicBezTo>
                  <a:lnTo>
                    <a:pt x="10752" y="0"/>
                  </a:lnTo>
                  <a:cubicBezTo>
                    <a:pt x="10602" y="0"/>
                    <a:pt x="10452" y="25"/>
                    <a:pt x="10301" y="176"/>
                  </a:cubicBezTo>
                  <a:moveTo>
                    <a:pt x="29098" y="1955"/>
                  </a:moveTo>
                  <a:cubicBezTo>
                    <a:pt x="29124" y="1980"/>
                    <a:pt x="29124" y="2005"/>
                    <a:pt x="29124" y="2056"/>
                  </a:cubicBezTo>
                  <a:lnTo>
                    <a:pt x="29124" y="2056"/>
                  </a:lnTo>
                  <a:cubicBezTo>
                    <a:pt x="29124" y="2005"/>
                    <a:pt x="29098" y="1980"/>
                    <a:pt x="29098" y="19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5"/>
            <p:cNvSpPr/>
            <p:nvPr/>
          </p:nvSpPr>
          <p:spPr>
            <a:xfrm>
              <a:off x="7484415" y="534585"/>
              <a:ext cx="411102" cy="579389"/>
            </a:xfrm>
            <a:custGeom>
              <a:rect b="b" l="l" r="r" t="t"/>
              <a:pathLst>
                <a:path extrusionOk="0" h="16567" w="11755">
                  <a:moveTo>
                    <a:pt x="6041" y="0"/>
                  </a:moveTo>
                  <a:cubicBezTo>
                    <a:pt x="5464" y="25"/>
                    <a:pt x="4938" y="75"/>
                    <a:pt x="4387" y="226"/>
                  </a:cubicBezTo>
                  <a:lnTo>
                    <a:pt x="4387" y="226"/>
                  </a:lnTo>
                  <a:cubicBezTo>
                    <a:pt x="3885" y="376"/>
                    <a:pt x="3359" y="476"/>
                    <a:pt x="2958" y="802"/>
                  </a:cubicBezTo>
                  <a:lnTo>
                    <a:pt x="2958" y="802"/>
                  </a:lnTo>
                  <a:cubicBezTo>
                    <a:pt x="2231" y="1404"/>
                    <a:pt x="1504" y="2080"/>
                    <a:pt x="1078" y="2882"/>
                  </a:cubicBezTo>
                  <a:lnTo>
                    <a:pt x="1078" y="2882"/>
                  </a:lnTo>
                  <a:cubicBezTo>
                    <a:pt x="953" y="3083"/>
                    <a:pt x="803" y="3258"/>
                    <a:pt x="702" y="3459"/>
                  </a:cubicBezTo>
                  <a:lnTo>
                    <a:pt x="702" y="3459"/>
                  </a:lnTo>
                  <a:cubicBezTo>
                    <a:pt x="627" y="3659"/>
                    <a:pt x="652" y="3835"/>
                    <a:pt x="602" y="4035"/>
                  </a:cubicBezTo>
                  <a:lnTo>
                    <a:pt x="602" y="4035"/>
                  </a:lnTo>
                  <a:cubicBezTo>
                    <a:pt x="552" y="4386"/>
                    <a:pt x="527" y="4712"/>
                    <a:pt x="602" y="5088"/>
                  </a:cubicBezTo>
                  <a:lnTo>
                    <a:pt x="602" y="5088"/>
                  </a:lnTo>
                  <a:cubicBezTo>
                    <a:pt x="652" y="5589"/>
                    <a:pt x="903" y="6015"/>
                    <a:pt x="928" y="6517"/>
                  </a:cubicBezTo>
                  <a:lnTo>
                    <a:pt x="928" y="6517"/>
                  </a:lnTo>
                  <a:cubicBezTo>
                    <a:pt x="928" y="6968"/>
                    <a:pt x="577" y="7344"/>
                    <a:pt x="452" y="7795"/>
                  </a:cubicBezTo>
                  <a:lnTo>
                    <a:pt x="452" y="7795"/>
                  </a:lnTo>
                  <a:cubicBezTo>
                    <a:pt x="402" y="8070"/>
                    <a:pt x="326" y="8271"/>
                    <a:pt x="201" y="8522"/>
                  </a:cubicBezTo>
                  <a:lnTo>
                    <a:pt x="201" y="8522"/>
                  </a:lnTo>
                  <a:cubicBezTo>
                    <a:pt x="126" y="8672"/>
                    <a:pt x="76" y="8822"/>
                    <a:pt x="51" y="8998"/>
                  </a:cubicBezTo>
                  <a:lnTo>
                    <a:pt x="51" y="8998"/>
                  </a:lnTo>
                  <a:cubicBezTo>
                    <a:pt x="1" y="9374"/>
                    <a:pt x="1" y="9800"/>
                    <a:pt x="76" y="10151"/>
                  </a:cubicBezTo>
                  <a:lnTo>
                    <a:pt x="76" y="10151"/>
                  </a:lnTo>
                  <a:cubicBezTo>
                    <a:pt x="176" y="10652"/>
                    <a:pt x="477" y="11103"/>
                    <a:pt x="577" y="11629"/>
                  </a:cubicBezTo>
                  <a:lnTo>
                    <a:pt x="577" y="11629"/>
                  </a:lnTo>
                  <a:cubicBezTo>
                    <a:pt x="677" y="12081"/>
                    <a:pt x="627" y="12557"/>
                    <a:pt x="602" y="13008"/>
                  </a:cubicBezTo>
                  <a:lnTo>
                    <a:pt x="602" y="13008"/>
                  </a:lnTo>
                  <a:cubicBezTo>
                    <a:pt x="602" y="13835"/>
                    <a:pt x="752" y="14737"/>
                    <a:pt x="1279" y="15364"/>
                  </a:cubicBezTo>
                  <a:lnTo>
                    <a:pt x="1279" y="15364"/>
                  </a:lnTo>
                  <a:cubicBezTo>
                    <a:pt x="1529" y="15690"/>
                    <a:pt x="1780" y="15965"/>
                    <a:pt x="2106" y="16216"/>
                  </a:cubicBezTo>
                  <a:lnTo>
                    <a:pt x="2106" y="16216"/>
                  </a:lnTo>
                  <a:cubicBezTo>
                    <a:pt x="2356" y="16416"/>
                    <a:pt x="2582" y="16366"/>
                    <a:pt x="2883" y="16441"/>
                  </a:cubicBezTo>
                  <a:lnTo>
                    <a:pt x="2883" y="16441"/>
                  </a:lnTo>
                  <a:cubicBezTo>
                    <a:pt x="3334" y="16567"/>
                    <a:pt x="3585" y="16542"/>
                    <a:pt x="4061" y="16492"/>
                  </a:cubicBezTo>
                  <a:lnTo>
                    <a:pt x="4061" y="16492"/>
                  </a:lnTo>
                  <a:cubicBezTo>
                    <a:pt x="4487" y="16416"/>
                    <a:pt x="4863" y="16216"/>
                    <a:pt x="5289" y="16116"/>
                  </a:cubicBezTo>
                  <a:lnTo>
                    <a:pt x="5289" y="16116"/>
                  </a:lnTo>
                  <a:cubicBezTo>
                    <a:pt x="5740" y="16015"/>
                    <a:pt x="6066" y="15740"/>
                    <a:pt x="6442" y="15489"/>
                  </a:cubicBezTo>
                  <a:lnTo>
                    <a:pt x="6442" y="15489"/>
                  </a:lnTo>
                  <a:cubicBezTo>
                    <a:pt x="6793" y="15264"/>
                    <a:pt x="7194" y="15188"/>
                    <a:pt x="7544" y="14963"/>
                  </a:cubicBezTo>
                  <a:lnTo>
                    <a:pt x="7544" y="14963"/>
                  </a:lnTo>
                  <a:cubicBezTo>
                    <a:pt x="7870" y="14737"/>
                    <a:pt x="8096" y="14612"/>
                    <a:pt x="8372" y="14311"/>
                  </a:cubicBezTo>
                  <a:lnTo>
                    <a:pt x="8372" y="14311"/>
                  </a:lnTo>
                  <a:cubicBezTo>
                    <a:pt x="8672" y="13985"/>
                    <a:pt x="8923" y="13609"/>
                    <a:pt x="9123" y="13208"/>
                  </a:cubicBezTo>
                  <a:lnTo>
                    <a:pt x="9123" y="13208"/>
                  </a:lnTo>
                  <a:cubicBezTo>
                    <a:pt x="9274" y="12908"/>
                    <a:pt x="9424" y="12582"/>
                    <a:pt x="9675" y="12356"/>
                  </a:cubicBezTo>
                  <a:lnTo>
                    <a:pt x="9675" y="12356"/>
                  </a:lnTo>
                  <a:cubicBezTo>
                    <a:pt x="9900" y="12156"/>
                    <a:pt x="10126" y="12181"/>
                    <a:pt x="10377" y="12106"/>
                  </a:cubicBezTo>
                  <a:lnTo>
                    <a:pt x="10377" y="12106"/>
                  </a:lnTo>
                  <a:cubicBezTo>
                    <a:pt x="10652" y="12005"/>
                    <a:pt x="10978" y="11855"/>
                    <a:pt x="11204" y="11680"/>
                  </a:cubicBezTo>
                  <a:lnTo>
                    <a:pt x="11204" y="11680"/>
                  </a:lnTo>
                  <a:cubicBezTo>
                    <a:pt x="11755" y="11279"/>
                    <a:pt x="11630" y="10201"/>
                    <a:pt x="11580" y="9649"/>
                  </a:cubicBezTo>
                  <a:lnTo>
                    <a:pt x="11580" y="9649"/>
                  </a:lnTo>
                  <a:cubicBezTo>
                    <a:pt x="11504" y="8697"/>
                    <a:pt x="10602" y="8045"/>
                    <a:pt x="11053" y="7068"/>
                  </a:cubicBezTo>
                  <a:lnTo>
                    <a:pt x="11053" y="7068"/>
                  </a:lnTo>
                  <a:cubicBezTo>
                    <a:pt x="11705" y="5690"/>
                    <a:pt x="11730" y="3609"/>
                    <a:pt x="10727" y="2406"/>
                  </a:cubicBezTo>
                  <a:lnTo>
                    <a:pt x="10727" y="2406"/>
                  </a:lnTo>
                  <a:cubicBezTo>
                    <a:pt x="10151" y="1730"/>
                    <a:pt x="9625" y="1128"/>
                    <a:pt x="8848" y="727"/>
                  </a:cubicBezTo>
                  <a:lnTo>
                    <a:pt x="8848" y="727"/>
                  </a:lnTo>
                  <a:cubicBezTo>
                    <a:pt x="8497" y="552"/>
                    <a:pt x="8171" y="451"/>
                    <a:pt x="7795" y="401"/>
                  </a:cubicBezTo>
                  <a:lnTo>
                    <a:pt x="7795" y="401"/>
                  </a:lnTo>
                  <a:cubicBezTo>
                    <a:pt x="7695" y="376"/>
                    <a:pt x="7595" y="326"/>
                    <a:pt x="7494" y="276"/>
                  </a:cubicBezTo>
                  <a:lnTo>
                    <a:pt x="7494" y="276"/>
                  </a:lnTo>
                  <a:cubicBezTo>
                    <a:pt x="7043" y="101"/>
                    <a:pt x="6617" y="0"/>
                    <a:pt x="6141" y="0"/>
                  </a:cubicBezTo>
                  <a:lnTo>
                    <a:pt x="6141" y="0"/>
                  </a:lnTo>
                  <a:cubicBezTo>
                    <a:pt x="6091" y="0"/>
                    <a:pt x="6066" y="0"/>
                    <a:pt x="6041"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5"/>
            <p:cNvSpPr/>
            <p:nvPr/>
          </p:nvSpPr>
          <p:spPr>
            <a:xfrm>
              <a:off x="7488787" y="791385"/>
              <a:ext cx="365568" cy="394455"/>
            </a:xfrm>
            <a:custGeom>
              <a:rect b="b" l="l" r="r" t="t"/>
              <a:pathLst>
                <a:path extrusionOk="0" h="11279" w="10453">
                  <a:moveTo>
                    <a:pt x="10001" y="226"/>
                  </a:moveTo>
                  <a:cubicBezTo>
                    <a:pt x="10001" y="251"/>
                    <a:pt x="10026" y="276"/>
                    <a:pt x="10026" y="276"/>
                  </a:cubicBezTo>
                  <a:lnTo>
                    <a:pt x="10026" y="276"/>
                  </a:lnTo>
                  <a:cubicBezTo>
                    <a:pt x="9675" y="1454"/>
                    <a:pt x="8773" y="2858"/>
                    <a:pt x="7996" y="3760"/>
                  </a:cubicBezTo>
                  <a:lnTo>
                    <a:pt x="7996" y="3760"/>
                  </a:lnTo>
                  <a:cubicBezTo>
                    <a:pt x="7520" y="4311"/>
                    <a:pt x="6693" y="4362"/>
                    <a:pt x="6041" y="4637"/>
                  </a:cubicBezTo>
                  <a:lnTo>
                    <a:pt x="6041" y="4637"/>
                  </a:lnTo>
                  <a:cubicBezTo>
                    <a:pt x="6191" y="4562"/>
                    <a:pt x="6016" y="4637"/>
                    <a:pt x="5866" y="4687"/>
                  </a:cubicBezTo>
                  <a:lnTo>
                    <a:pt x="5866" y="4687"/>
                  </a:lnTo>
                  <a:cubicBezTo>
                    <a:pt x="5740" y="4738"/>
                    <a:pt x="5640" y="4788"/>
                    <a:pt x="5715" y="4763"/>
                  </a:cubicBezTo>
                  <a:lnTo>
                    <a:pt x="5715" y="4763"/>
                  </a:lnTo>
                  <a:cubicBezTo>
                    <a:pt x="5515" y="4813"/>
                    <a:pt x="5339" y="4738"/>
                    <a:pt x="5214" y="4687"/>
                  </a:cubicBezTo>
                  <a:lnTo>
                    <a:pt x="5214" y="4687"/>
                  </a:lnTo>
                  <a:cubicBezTo>
                    <a:pt x="5139" y="4637"/>
                    <a:pt x="5164" y="4562"/>
                    <a:pt x="5064" y="4537"/>
                  </a:cubicBezTo>
                  <a:lnTo>
                    <a:pt x="5064" y="4537"/>
                  </a:lnTo>
                  <a:cubicBezTo>
                    <a:pt x="4738" y="4437"/>
                    <a:pt x="4612" y="4813"/>
                    <a:pt x="4487" y="4988"/>
                  </a:cubicBezTo>
                  <a:lnTo>
                    <a:pt x="4487" y="4988"/>
                  </a:lnTo>
                  <a:cubicBezTo>
                    <a:pt x="4161" y="5464"/>
                    <a:pt x="3234" y="5690"/>
                    <a:pt x="2683" y="5565"/>
                  </a:cubicBezTo>
                  <a:lnTo>
                    <a:pt x="2683" y="5565"/>
                  </a:lnTo>
                  <a:cubicBezTo>
                    <a:pt x="2457" y="5514"/>
                    <a:pt x="2382" y="5364"/>
                    <a:pt x="2256" y="5239"/>
                  </a:cubicBezTo>
                  <a:lnTo>
                    <a:pt x="2256" y="5239"/>
                  </a:lnTo>
                  <a:cubicBezTo>
                    <a:pt x="2081" y="5088"/>
                    <a:pt x="1881" y="5013"/>
                    <a:pt x="1705" y="4888"/>
                  </a:cubicBezTo>
                  <a:lnTo>
                    <a:pt x="1705" y="4888"/>
                  </a:lnTo>
                  <a:cubicBezTo>
                    <a:pt x="1229" y="4512"/>
                    <a:pt x="953" y="3961"/>
                    <a:pt x="577" y="3509"/>
                  </a:cubicBezTo>
                  <a:lnTo>
                    <a:pt x="577" y="3509"/>
                  </a:lnTo>
                  <a:cubicBezTo>
                    <a:pt x="577" y="3509"/>
                    <a:pt x="577" y="3509"/>
                    <a:pt x="552" y="3509"/>
                  </a:cubicBezTo>
                  <a:lnTo>
                    <a:pt x="552" y="3509"/>
                  </a:lnTo>
                  <a:cubicBezTo>
                    <a:pt x="402" y="3459"/>
                    <a:pt x="226" y="3384"/>
                    <a:pt x="76" y="3334"/>
                  </a:cubicBezTo>
                  <a:lnTo>
                    <a:pt x="76" y="3334"/>
                  </a:lnTo>
                  <a:cubicBezTo>
                    <a:pt x="26" y="3309"/>
                    <a:pt x="1" y="3334"/>
                    <a:pt x="1" y="3359"/>
                  </a:cubicBezTo>
                  <a:lnTo>
                    <a:pt x="1" y="3359"/>
                  </a:lnTo>
                  <a:cubicBezTo>
                    <a:pt x="201" y="4236"/>
                    <a:pt x="477" y="5139"/>
                    <a:pt x="527" y="6016"/>
                  </a:cubicBezTo>
                  <a:lnTo>
                    <a:pt x="527" y="6016"/>
                  </a:lnTo>
                  <a:cubicBezTo>
                    <a:pt x="552" y="6542"/>
                    <a:pt x="327" y="6943"/>
                    <a:pt x="251" y="7444"/>
                  </a:cubicBezTo>
                  <a:lnTo>
                    <a:pt x="251" y="7444"/>
                  </a:lnTo>
                  <a:cubicBezTo>
                    <a:pt x="201" y="7745"/>
                    <a:pt x="251" y="8071"/>
                    <a:pt x="302" y="8372"/>
                  </a:cubicBezTo>
                  <a:lnTo>
                    <a:pt x="302" y="8372"/>
                  </a:lnTo>
                  <a:cubicBezTo>
                    <a:pt x="402" y="8873"/>
                    <a:pt x="477" y="9274"/>
                    <a:pt x="477" y="9775"/>
                  </a:cubicBezTo>
                  <a:lnTo>
                    <a:pt x="477" y="9775"/>
                  </a:lnTo>
                  <a:cubicBezTo>
                    <a:pt x="477" y="9951"/>
                    <a:pt x="477" y="10076"/>
                    <a:pt x="602" y="10226"/>
                  </a:cubicBezTo>
                  <a:lnTo>
                    <a:pt x="602" y="10226"/>
                  </a:lnTo>
                  <a:cubicBezTo>
                    <a:pt x="652" y="10301"/>
                    <a:pt x="753" y="10352"/>
                    <a:pt x="828" y="10402"/>
                  </a:cubicBezTo>
                  <a:lnTo>
                    <a:pt x="828" y="10402"/>
                  </a:lnTo>
                  <a:cubicBezTo>
                    <a:pt x="1104" y="10552"/>
                    <a:pt x="1079" y="10527"/>
                    <a:pt x="1329" y="10828"/>
                  </a:cubicBezTo>
                  <a:lnTo>
                    <a:pt x="1329" y="10828"/>
                  </a:lnTo>
                  <a:cubicBezTo>
                    <a:pt x="1480" y="10978"/>
                    <a:pt x="1555" y="11053"/>
                    <a:pt x="1730" y="11103"/>
                  </a:cubicBezTo>
                  <a:lnTo>
                    <a:pt x="1730" y="11103"/>
                  </a:lnTo>
                  <a:cubicBezTo>
                    <a:pt x="2031" y="11204"/>
                    <a:pt x="2357" y="11279"/>
                    <a:pt x="2683" y="11204"/>
                  </a:cubicBezTo>
                  <a:lnTo>
                    <a:pt x="2683" y="11204"/>
                  </a:lnTo>
                  <a:cubicBezTo>
                    <a:pt x="2808" y="11179"/>
                    <a:pt x="2908" y="11129"/>
                    <a:pt x="3033" y="11078"/>
                  </a:cubicBezTo>
                  <a:lnTo>
                    <a:pt x="3033" y="11078"/>
                  </a:lnTo>
                  <a:cubicBezTo>
                    <a:pt x="3284" y="11003"/>
                    <a:pt x="3309" y="11028"/>
                    <a:pt x="3334" y="11053"/>
                  </a:cubicBezTo>
                  <a:lnTo>
                    <a:pt x="3334" y="11053"/>
                  </a:lnTo>
                  <a:cubicBezTo>
                    <a:pt x="3359" y="11053"/>
                    <a:pt x="3384" y="11078"/>
                    <a:pt x="3510" y="11053"/>
                  </a:cubicBezTo>
                  <a:lnTo>
                    <a:pt x="3510" y="11053"/>
                  </a:lnTo>
                  <a:cubicBezTo>
                    <a:pt x="4086" y="10978"/>
                    <a:pt x="4688" y="10677"/>
                    <a:pt x="5089" y="10301"/>
                  </a:cubicBezTo>
                  <a:lnTo>
                    <a:pt x="5089" y="10301"/>
                  </a:lnTo>
                  <a:cubicBezTo>
                    <a:pt x="5640" y="9775"/>
                    <a:pt x="5991" y="9124"/>
                    <a:pt x="6693" y="8773"/>
                  </a:cubicBezTo>
                  <a:lnTo>
                    <a:pt x="6693" y="8773"/>
                  </a:lnTo>
                  <a:cubicBezTo>
                    <a:pt x="6968" y="8622"/>
                    <a:pt x="7169" y="8472"/>
                    <a:pt x="7394" y="8246"/>
                  </a:cubicBezTo>
                  <a:lnTo>
                    <a:pt x="7394" y="8246"/>
                  </a:lnTo>
                  <a:cubicBezTo>
                    <a:pt x="7495" y="8171"/>
                    <a:pt x="7570" y="8071"/>
                    <a:pt x="7670" y="7996"/>
                  </a:cubicBezTo>
                  <a:lnTo>
                    <a:pt x="7670" y="7996"/>
                  </a:lnTo>
                  <a:cubicBezTo>
                    <a:pt x="7845" y="7870"/>
                    <a:pt x="7971" y="7670"/>
                    <a:pt x="8096" y="7921"/>
                  </a:cubicBezTo>
                  <a:lnTo>
                    <a:pt x="8096" y="7921"/>
                  </a:lnTo>
                  <a:cubicBezTo>
                    <a:pt x="8121" y="8021"/>
                    <a:pt x="8247" y="8021"/>
                    <a:pt x="8247" y="7895"/>
                  </a:cubicBezTo>
                  <a:lnTo>
                    <a:pt x="8247" y="7895"/>
                  </a:lnTo>
                  <a:cubicBezTo>
                    <a:pt x="8247" y="7444"/>
                    <a:pt x="8497" y="6893"/>
                    <a:pt x="8873" y="6592"/>
                  </a:cubicBezTo>
                  <a:lnTo>
                    <a:pt x="8873" y="6592"/>
                  </a:lnTo>
                  <a:cubicBezTo>
                    <a:pt x="9124" y="6417"/>
                    <a:pt x="9299" y="6316"/>
                    <a:pt x="9450" y="6041"/>
                  </a:cubicBezTo>
                  <a:lnTo>
                    <a:pt x="9450" y="6041"/>
                  </a:lnTo>
                  <a:cubicBezTo>
                    <a:pt x="9775" y="5439"/>
                    <a:pt x="9800" y="4712"/>
                    <a:pt x="9800" y="4061"/>
                  </a:cubicBezTo>
                  <a:lnTo>
                    <a:pt x="9800" y="4061"/>
                  </a:lnTo>
                  <a:cubicBezTo>
                    <a:pt x="9825" y="3560"/>
                    <a:pt x="9825" y="3108"/>
                    <a:pt x="9926" y="2607"/>
                  </a:cubicBezTo>
                  <a:lnTo>
                    <a:pt x="9926" y="2607"/>
                  </a:lnTo>
                  <a:cubicBezTo>
                    <a:pt x="10001" y="2206"/>
                    <a:pt x="10101" y="1805"/>
                    <a:pt x="10201" y="1404"/>
                  </a:cubicBezTo>
                  <a:lnTo>
                    <a:pt x="10201" y="1404"/>
                  </a:lnTo>
                  <a:cubicBezTo>
                    <a:pt x="10302" y="1028"/>
                    <a:pt x="10452" y="402"/>
                    <a:pt x="10176" y="51"/>
                  </a:cubicBezTo>
                  <a:lnTo>
                    <a:pt x="10176" y="51"/>
                  </a:lnTo>
                  <a:cubicBezTo>
                    <a:pt x="10151" y="1"/>
                    <a:pt x="10101" y="1"/>
                    <a:pt x="10076" y="1"/>
                  </a:cubicBezTo>
                  <a:lnTo>
                    <a:pt x="10076" y="1"/>
                  </a:lnTo>
                  <a:cubicBezTo>
                    <a:pt x="9976" y="1"/>
                    <a:pt x="9901" y="126"/>
                    <a:pt x="10001" y="22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5"/>
            <p:cNvSpPr/>
            <p:nvPr/>
          </p:nvSpPr>
          <p:spPr>
            <a:xfrm>
              <a:off x="6944476" y="1061335"/>
              <a:ext cx="1009796" cy="2593631"/>
            </a:xfrm>
            <a:custGeom>
              <a:rect b="b" l="l" r="r" t="t"/>
              <a:pathLst>
                <a:path extrusionOk="0" h="74162" w="28874">
                  <a:moveTo>
                    <a:pt x="26893" y="427"/>
                  </a:moveTo>
                  <a:cubicBezTo>
                    <a:pt x="26643" y="628"/>
                    <a:pt x="26367" y="753"/>
                    <a:pt x="26091" y="903"/>
                  </a:cubicBezTo>
                  <a:lnTo>
                    <a:pt x="26091" y="903"/>
                  </a:lnTo>
                  <a:cubicBezTo>
                    <a:pt x="25740" y="1104"/>
                    <a:pt x="25465" y="1379"/>
                    <a:pt x="25139" y="1605"/>
                  </a:cubicBezTo>
                  <a:lnTo>
                    <a:pt x="25139" y="1605"/>
                  </a:lnTo>
                  <a:cubicBezTo>
                    <a:pt x="24512" y="2031"/>
                    <a:pt x="23961" y="2532"/>
                    <a:pt x="23359" y="3009"/>
                  </a:cubicBezTo>
                  <a:lnTo>
                    <a:pt x="23359" y="3009"/>
                  </a:lnTo>
                  <a:cubicBezTo>
                    <a:pt x="22858" y="3435"/>
                    <a:pt x="22332" y="3811"/>
                    <a:pt x="21856" y="4312"/>
                  </a:cubicBezTo>
                  <a:lnTo>
                    <a:pt x="21856" y="4312"/>
                  </a:lnTo>
                  <a:cubicBezTo>
                    <a:pt x="21580" y="4613"/>
                    <a:pt x="21329" y="4988"/>
                    <a:pt x="21029" y="5314"/>
                  </a:cubicBezTo>
                  <a:lnTo>
                    <a:pt x="21029" y="5314"/>
                  </a:lnTo>
                  <a:cubicBezTo>
                    <a:pt x="20778" y="5640"/>
                    <a:pt x="20477" y="5916"/>
                    <a:pt x="20227" y="6267"/>
                  </a:cubicBezTo>
                  <a:lnTo>
                    <a:pt x="20227" y="6267"/>
                  </a:lnTo>
                  <a:cubicBezTo>
                    <a:pt x="19851" y="6893"/>
                    <a:pt x="19625" y="7620"/>
                    <a:pt x="19374" y="8297"/>
                  </a:cubicBezTo>
                  <a:lnTo>
                    <a:pt x="19374" y="8297"/>
                  </a:lnTo>
                  <a:cubicBezTo>
                    <a:pt x="19224" y="8673"/>
                    <a:pt x="19124" y="9049"/>
                    <a:pt x="18973" y="9425"/>
                  </a:cubicBezTo>
                  <a:lnTo>
                    <a:pt x="18973" y="9425"/>
                  </a:lnTo>
                  <a:cubicBezTo>
                    <a:pt x="18823" y="9826"/>
                    <a:pt x="18623" y="10151"/>
                    <a:pt x="18547" y="10577"/>
                  </a:cubicBezTo>
                  <a:lnTo>
                    <a:pt x="18547" y="10577"/>
                  </a:lnTo>
                  <a:cubicBezTo>
                    <a:pt x="18397" y="11480"/>
                    <a:pt x="18247" y="12357"/>
                    <a:pt x="17946" y="13234"/>
                  </a:cubicBezTo>
                  <a:lnTo>
                    <a:pt x="17946" y="13234"/>
                  </a:lnTo>
                  <a:cubicBezTo>
                    <a:pt x="17770" y="13735"/>
                    <a:pt x="17770" y="14262"/>
                    <a:pt x="17645" y="14763"/>
                  </a:cubicBezTo>
                  <a:lnTo>
                    <a:pt x="17645" y="14763"/>
                  </a:lnTo>
                  <a:cubicBezTo>
                    <a:pt x="17570" y="15164"/>
                    <a:pt x="17570" y="15590"/>
                    <a:pt x="17470" y="15966"/>
                  </a:cubicBezTo>
                  <a:lnTo>
                    <a:pt x="17470" y="15966"/>
                  </a:lnTo>
                  <a:cubicBezTo>
                    <a:pt x="17369" y="16292"/>
                    <a:pt x="17269" y="16593"/>
                    <a:pt x="17219" y="16918"/>
                  </a:cubicBezTo>
                  <a:lnTo>
                    <a:pt x="17219" y="16918"/>
                  </a:lnTo>
                  <a:cubicBezTo>
                    <a:pt x="17169" y="17294"/>
                    <a:pt x="17144" y="17670"/>
                    <a:pt x="17018" y="18046"/>
                  </a:cubicBezTo>
                  <a:lnTo>
                    <a:pt x="17018" y="18046"/>
                  </a:lnTo>
                  <a:cubicBezTo>
                    <a:pt x="16943" y="18322"/>
                    <a:pt x="16868" y="18573"/>
                    <a:pt x="16793" y="18848"/>
                  </a:cubicBezTo>
                  <a:lnTo>
                    <a:pt x="16793" y="18848"/>
                  </a:lnTo>
                  <a:cubicBezTo>
                    <a:pt x="16668" y="19249"/>
                    <a:pt x="16668" y="19650"/>
                    <a:pt x="16567" y="20051"/>
                  </a:cubicBezTo>
                  <a:lnTo>
                    <a:pt x="16567" y="20051"/>
                  </a:lnTo>
                  <a:cubicBezTo>
                    <a:pt x="16492" y="20377"/>
                    <a:pt x="16342" y="20678"/>
                    <a:pt x="16267" y="21004"/>
                  </a:cubicBezTo>
                  <a:lnTo>
                    <a:pt x="16267" y="21004"/>
                  </a:lnTo>
                  <a:cubicBezTo>
                    <a:pt x="16041" y="21730"/>
                    <a:pt x="15941" y="22482"/>
                    <a:pt x="15715" y="23209"/>
                  </a:cubicBezTo>
                  <a:lnTo>
                    <a:pt x="15715" y="23209"/>
                  </a:lnTo>
                  <a:cubicBezTo>
                    <a:pt x="15515" y="23836"/>
                    <a:pt x="15239" y="24437"/>
                    <a:pt x="14963" y="25014"/>
                  </a:cubicBezTo>
                  <a:lnTo>
                    <a:pt x="14963" y="25014"/>
                  </a:lnTo>
                  <a:cubicBezTo>
                    <a:pt x="14663" y="25615"/>
                    <a:pt x="14412" y="26242"/>
                    <a:pt x="14136" y="26868"/>
                  </a:cubicBezTo>
                  <a:lnTo>
                    <a:pt x="14136" y="26868"/>
                  </a:lnTo>
                  <a:cubicBezTo>
                    <a:pt x="13460" y="28272"/>
                    <a:pt x="12858" y="29851"/>
                    <a:pt x="11780" y="30979"/>
                  </a:cubicBezTo>
                  <a:lnTo>
                    <a:pt x="11780" y="30979"/>
                  </a:lnTo>
                  <a:cubicBezTo>
                    <a:pt x="11229" y="31530"/>
                    <a:pt x="10678" y="32106"/>
                    <a:pt x="10126" y="32608"/>
                  </a:cubicBezTo>
                  <a:lnTo>
                    <a:pt x="10126" y="32608"/>
                  </a:lnTo>
                  <a:cubicBezTo>
                    <a:pt x="9625" y="33084"/>
                    <a:pt x="8948" y="33259"/>
                    <a:pt x="8447" y="33710"/>
                  </a:cubicBezTo>
                  <a:lnTo>
                    <a:pt x="8447" y="33710"/>
                  </a:lnTo>
                  <a:cubicBezTo>
                    <a:pt x="7846" y="34212"/>
                    <a:pt x="7394" y="34813"/>
                    <a:pt x="6968" y="35490"/>
                  </a:cubicBezTo>
                  <a:lnTo>
                    <a:pt x="6968" y="35490"/>
                  </a:lnTo>
                  <a:cubicBezTo>
                    <a:pt x="6693" y="35966"/>
                    <a:pt x="6317" y="36442"/>
                    <a:pt x="6091" y="36944"/>
                  </a:cubicBezTo>
                  <a:lnTo>
                    <a:pt x="6091" y="36944"/>
                  </a:lnTo>
                  <a:cubicBezTo>
                    <a:pt x="5941" y="37219"/>
                    <a:pt x="5815" y="37545"/>
                    <a:pt x="5690" y="37846"/>
                  </a:cubicBezTo>
                  <a:lnTo>
                    <a:pt x="5690" y="37846"/>
                  </a:lnTo>
                  <a:cubicBezTo>
                    <a:pt x="5590" y="38096"/>
                    <a:pt x="5540" y="38372"/>
                    <a:pt x="5540" y="38673"/>
                  </a:cubicBezTo>
                  <a:lnTo>
                    <a:pt x="5540" y="38673"/>
                  </a:lnTo>
                  <a:cubicBezTo>
                    <a:pt x="5515" y="39074"/>
                    <a:pt x="5615" y="39575"/>
                    <a:pt x="5414" y="39926"/>
                  </a:cubicBezTo>
                  <a:lnTo>
                    <a:pt x="5414" y="39926"/>
                  </a:lnTo>
                  <a:cubicBezTo>
                    <a:pt x="5289" y="40152"/>
                    <a:pt x="5164" y="40252"/>
                    <a:pt x="5114" y="40502"/>
                  </a:cubicBezTo>
                  <a:lnTo>
                    <a:pt x="5114" y="40502"/>
                  </a:lnTo>
                  <a:cubicBezTo>
                    <a:pt x="5064" y="40728"/>
                    <a:pt x="5013" y="40979"/>
                    <a:pt x="5038" y="41229"/>
                  </a:cubicBezTo>
                  <a:lnTo>
                    <a:pt x="5038" y="41229"/>
                  </a:lnTo>
                  <a:cubicBezTo>
                    <a:pt x="5038" y="41380"/>
                    <a:pt x="5114" y="41480"/>
                    <a:pt x="5139" y="41630"/>
                  </a:cubicBezTo>
                  <a:lnTo>
                    <a:pt x="5139" y="41630"/>
                  </a:lnTo>
                  <a:cubicBezTo>
                    <a:pt x="5164" y="41906"/>
                    <a:pt x="5064" y="42157"/>
                    <a:pt x="4988" y="42407"/>
                  </a:cubicBezTo>
                  <a:lnTo>
                    <a:pt x="4988" y="42407"/>
                  </a:lnTo>
                  <a:cubicBezTo>
                    <a:pt x="4738" y="43084"/>
                    <a:pt x="4337" y="43711"/>
                    <a:pt x="4011" y="44362"/>
                  </a:cubicBezTo>
                  <a:lnTo>
                    <a:pt x="4011" y="44362"/>
                  </a:lnTo>
                  <a:cubicBezTo>
                    <a:pt x="3886" y="44638"/>
                    <a:pt x="3685" y="44964"/>
                    <a:pt x="3685" y="45289"/>
                  </a:cubicBezTo>
                  <a:lnTo>
                    <a:pt x="3685" y="45289"/>
                  </a:lnTo>
                  <a:cubicBezTo>
                    <a:pt x="3685" y="45615"/>
                    <a:pt x="3911" y="45866"/>
                    <a:pt x="3961" y="46167"/>
                  </a:cubicBezTo>
                  <a:lnTo>
                    <a:pt x="3961" y="46167"/>
                  </a:lnTo>
                  <a:cubicBezTo>
                    <a:pt x="4111" y="46843"/>
                    <a:pt x="3936" y="47269"/>
                    <a:pt x="3660" y="47871"/>
                  </a:cubicBezTo>
                  <a:lnTo>
                    <a:pt x="3660" y="47871"/>
                  </a:lnTo>
                  <a:cubicBezTo>
                    <a:pt x="3510" y="48222"/>
                    <a:pt x="3434" y="48523"/>
                    <a:pt x="3259" y="48848"/>
                  </a:cubicBezTo>
                  <a:lnTo>
                    <a:pt x="3259" y="48848"/>
                  </a:lnTo>
                  <a:cubicBezTo>
                    <a:pt x="3109" y="49074"/>
                    <a:pt x="2983" y="49300"/>
                    <a:pt x="2908" y="49550"/>
                  </a:cubicBezTo>
                  <a:lnTo>
                    <a:pt x="2908" y="49550"/>
                  </a:lnTo>
                  <a:cubicBezTo>
                    <a:pt x="2708" y="50202"/>
                    <a:pt x="2482" y="50853"/>
                    <a:pt x="2282" y="51505"/>
                  </a:cubicBezTo>
                  <a:lnTo>
                    <a:pt x="2282" y="51505"/>
                  </a:lnTo>
                  <a:cubicBezTo>
                    <a:pt x="1830" y="53009"/>
                    <a:pt x="1530" y="54513"/>
                    <a:pt x="1379" y="56066"/>
                  </a:cubicBezTo>
                  <a:lnTo>
                    <a:pt x="1379" y="56066"/>
                  </a:lnTo>
                  <a:cubicBezTo>
                    <a:pt x="1304" y="56843"/>
                    <a:pt x="1279" y="57645"/>
                    <a:pt x="1179" y="58422"/>
                  </a:cubicBezTo>
                  <a:lnTo>
                    <a:pt x="1179" y="58422"/>
                  </a:lnTo>
                  <a:cubicBezTo>
                    <a:pt x="1154" y="58748"/>
                    <a:pt x="1154" y="59074"/>
                    <a:pt x="1104" y="59400"/>
                  </a:cubicBezTo>
                  <a:lnTo>
                    <a:pt x="1104" y="59400"/>
                  </a:lnTo>
                  <a:cubicBezTo>
                    <a:pt x="1079" y="59801"/>
                    <a:pt x="928" y="60177"/>
                    <a:pt x="853" y="60553"/>
                  </a:cubicBezTo>
                  <a:lnTo>
                    <a:pt x="853" y="60553"/>
                  </a:lnTo>
                  <a:cubicBezTo>
                    <a:pt x="803" y="60954"/>
                    <a:pt x="853" y="61330"/>
                    <a:pt x="803" y="61731"/>
                  </a:cubicBezTo>
                  <a:lnTo>
                    <a:pt x="803" y="61731"/>
                  </a:lnTo>
                  <a:cubicBezTo>
                    <a:pt x="753" y="62082"/>
                    <a:pt x="703" y="62432"/>
                    <a:pt x="652" y="62758"/>
                  </a:cubicBezTo>
                  <a:lnTo>
                    <a:pt x="652" y="62758"/>
                  </a:lnTo>
                  <a:cubicBezTo>
                    <a:pt x="577" y="63485"/>
                    <a:pt x="602" y="64237"/>
                    <a:pt x="452" y="64964"/>
                  </a:cubicBezTo>
                  <a:lnTo>
                    <a:pt x="452" y="64964"/>
                  </a:lnTo>
                  <a:cubicBezTo>
                    <a:pt x="352" y="65415"/>
                    <a:pt x="1" y="65941"/>
                    <a:pt x="327" y="66367"/>
                  </a:cubicBezTo>
                  <a:lnTo>
                    <a:pt x="327" y="66367"/>
                  </a:lnTo>
                  <a:cubicBezTo>
                    <a:pt x="627" y="66718"/>
                    <a:pt x="1003" y="66543"/>
                    <a:pt x="1354" y="66417"/>
                  </a:cubicBezTo>
                  <a:lnTo>
                    <a:pt x="1354" y="66417"/>
                  </a:lnTo>
                  <a:cubicBezTo>
                    <a:pt x="1956" y="66192"/>
                    <a:pt x="2307" y="66317"/>
                    <a:pt x="2708" y="66793"/>
                  </a:cubicBezTo>
                  <a:lnTo>
                    <a:pt x="2708" y="66793"/>
                  </a:lnTo>
                  <a:cubicBezTo>
                    <a:pt x="2883" y="66994"/>
                    <a:pt x="3059" y="67194"/>
                    <a:pt x="3284" y="67345"/>
                  </a:cubicBezTo>
                  <a:lnTo>
                    <a:pt x="3284" y="67345"/>
                  </a:lnTo>
                  <a:cubicBezTo>
                    <a:pt x="3760" y="67620"/>
                    <a:pt x="4337" y="67746"/>
                    <a:pt x="4863" y="67821"/>
                  </a:cubicBezTo>
                  <a:lnTo>
                    <a:pt x="4863" y="67821"/>
                  </a:lnTo>
                  <a:cubicBezTo>
                    <a:pt x="5089" y="67871"/>
                    <a:pt x="5239" y="67821"/>
                    <a:pt x="5364" y="67721"/>
                  </a:cubicBezTo>
                  <a:lnTo>
                    <a:pt x="5364" y="67721"/>
                  </a:lnTo>
                  <a:cubicBezTo>
                    <a:pt x="5565" y="68322"/>
                    <a:pt x="6041" y="68623"/>
                    <a:pt x="6668" y="68648"/>
                  </a:cubicBezTo>
                  <a:lnTo>
                    <a:pt x="6668" y="68648"/>
                  </a:lnTo>
                  <a:cubicBezTo>
                    <a:pt x="6818" y="68648"/>
                    <a:pt x="6968" y="68598"/>
                    <a:pt x="7144" y="68548"/>
                  </a:cubicBezTo>
                  <a:lnTo>
                    <a:pt x="7144" y="68548"/>
                  </a:lnTo>
                  <a:cubicBezTo>
                    <a:pt x="7294" y="68498"/>
                    <a:pt x="7470" y="68447"/>
                    <a:pt x="7645" y="68473"/>
                  </a:cubicBezTo>
                  <a:lnTo>
                    <a:pt x="7645" y="68473"/>
                  </a:lnTo>
                  <a:cubicBezTo>
                    <a:pt x="7971" y="68498"/>
                    <a:pt x="8597" y="68548"/>
                    <a:pt x="8873" y="68698"/>
                  </a:cubicBezTo>
                  <a:lnTo>
                    <a:pt x="8873" y="68698"/>
                  </a:lnTo>
                  <a:cubicBezTo>
                    <a:pt x="9099" y="68848"/>
                    <a:pt x="9224" y="69149"/>
                    <a:pt x="9374" y="69375"/>
                  </a:cubicBezTo>
                  <a:lnTo>
                    <a:pt x="9374" y="69375"/>
                  </a:lnTo>
                  <a:cubicBezTo>
                    <a:pt x="9500" y="69575"/>
                    <a:pt x="9650" y="69751"/>
                    <a:pt x="9775" y="69951"/>
                  </a:cubicBezTo>
                  <a:lnTo>
                    <a:pt x="9775" y="69951"/>
                  </a:lnTo>
                  <a:cubicBezTo>
                    <a:pt x="10026" y="70302"/>
                    <a:pt x="10226" y="70703"/>
                    <a:pt x="10552" y="70979"/>
                  </a:cubicBezTo>
                  <a:lnTo>
                    <a:pt x="10552" y="70979"/>
                  </a:lnTo>
                  <a:cubicBezTo>
                    <a:pt x="10828" y="71204"/>
                    <a:pt x="11179" y="71405"/>
                    <a:pt x="11480" y="71580"/>
                  </a:cubicBezTo>
                  <a:lnTo>
                    <a:pt x="11480" y="71580"/>
                  </a:lnTo>
                  <a:cubicBezTo>
                    <a:pt x="11780" y="71756"/>
                    <a:pt x="12307" y="71981"/>
                    <a:pt x="12632" y="71931"/>
                  </a:cubicBezTo>
                  <a:lnTo>
                    <a:pt x="12632" y="71931"/>
                  </a:lnTo>
                  <a:cubicBezTo>
                    <a:pt x="12708" y="71906"/>
                    <a:pt x="12758" y="71906"/>
                    <a:pt x="12833" y="71881"/>
                  </a:cubicBezTo>
                  <a:lnTo>
                    <a:pt x="12833" y="71881"/>
                  </a:lnTo>
                  <a:cubicBezTo>
                    <a:pt x="12833" y="71906"/>
                    <a:pt x="12833" y="71906"/>
                    <a:pt x="12833" y="71906"/>
                  </a:cubicBezTo>
                  <a:lnTo>
                    <a:pt x="12833" y="71906"/>
                  </a:lnTo>
                  <a:cubicBezTo>
                    <a:pt x="12908" y="71981"/>
                    <a:pt x="12983" y="72157"/>
                    <a:pt x="13034" y="72257"/>
                  </a:cubicBezTo>
                  <a:lnTo>
                    <a:pt x="13034" y="72257"/>
                  </a:lnTo>
                  <a:cubicBezTo>
                    <a:pt x="13259" y="72533"/>
                    <a:pt x="13510" y="72808"/>
                    <a:pt x="13836" y="72959"/>
                  </a:cubicBezTo>
                  <a:lnTo>
                    <a:pt x="13836" y="72959"/>
                  </a:lnTo>
                  <a:cubicBezTo>
                    <a:pt x="14186" y="73109"/>
                    <a:pt x="14537" y="73109"/>
                    <a:pt x="14938" y="73084"/>
                  </a:cubicBezTo>
                  <a:lnTo>
                    <a:pt x="14938" y="73084"/>
                  </a:lnTo>
                  <a:cubicBezTo>
                    <a:pt x="15339" y="73059"/>
                    <a:pt x="15665" y="73134"/>
                    <a:pt x="16066" y="73260"/>
                  </a:cubicBezTo>
                  <a:lnTo>
                    <a:pt x="16066" y="73260"/>
                  </a:lnTo>
                  <a:cubicBezTo>
                    <a:pt x="16267" y="73310"/>
                    <a:pt x="16367" y="73260"/>
                    <a:pt x="16567" y="73410"/>
                  </a:cubicBezTo>
                  <a:lnTo>
                    <a:pt x="16567" y="73410"/>
                  </a:lnTo>
                  <a:cubicBezTo>
                    <a:pt x="16643" y="73485"/>
                    <a:pt x="16718" y="73585"/>
                    <a:pt x="16818" y="73635"/>
                  </a:cubicBezTo>
                  <a:lnTo>
                    <a:pt x="16818" y="73635"/>
                  </a:lnTo>
                  <a:cubicBezTo>
                    <a:pt x="17069" y="73761"/>
                    <a:pt x="17319" y="73936"/>
                    <a:pt x="17570" y="74112"/>
                  </a:cubicBezTo>
                  <a:lnTo>
                    <a:pt x="17570" y="74112"/>
                  </a:lnTo>
                  <a:cubicBezTo>
                    <a:pt x="17670" y="74162"/>
                    <a:pt x="17795" y="74137"/>
                    <a:pt x="17846" y="74062"/>
                  </a:cubicBezTo>
                  <a:lnTo>
                    <a:pt x="17846" y="74062"/>
                  </a:lnTo>
                  <a:cubicBezTo>
                    <a:pt x="18272" y="73435"/>
                    <a:pt x="17946" y="72758"/>
                    <a:pt x="17820" y="72132"/>
                  </a:cubicBezTo>
                  <a:lnTo>
                    <a:pt x="17820" y="72132"/>
                  </a:lnTo>
                  <a:cubicBezTo>
                    <a:pt x="17645" y="71154"/>
                    <a:pt x="17645" y="70177"/>
                    <a:pt x="17820" y="69199"/>
                  </a:cubicBezTo>
                  <a:lnTo>
                    <a:pt x="17820" y="69199"/>
                  </a:lnTo>
                  <a:cubicBezTo>
                    <a:pt x="18071" y="67796"/>
                    <a:pt x="18698" y="66367"/>
                    <a:pt x="18121" y="64939"/>
                  </a:cubicBezTo>
                  <a:lnTo>
                    <a:pt x="18121" y="64939"/>
                  </a:lnTo>
                  <a:cubicBezTo>
                    <a:pt x="17720" y="64011"/>
                    <a:pt x="17846" y="63209"/>
                    <a:pt x="18121" y="62257"/>
                  </a:cubicBezTo>
                  <a:lnTo>
                    <a:pt x="18121" y="62257"/>
                  </a:lnTo>
                  <a:cubicBezTo>
                    <a:pt x="18347" y="61455"/>
                    <a:pt x="18522" y="60628"/>
                    <a:pt x="18698" y="59801"/>
                  </a:cubicBezTo>
                  <a:lnTo>
                    <a:pt x="18698" y="59801"/>
                  </a:lnTo>
                  <a:cubicBezTo>
                    <a:pt x="19049" y="58197"/>
                    <a:pt x="18948" y="56568"/>
                    <a:pt x="19249" y="54964"/>
                  </a:cubicBezTo>
                  <a:lnTo>
                    <a:pt x="19249" y="54964"/>
                  </a:lnTo>
                  <a:cubicBezTo>
                    <a:pt x="19324" y="54513"/>
                    <a:pt x="19274" y="54036"/>
                    <a:pt x="19349" y="53585"/>
                  </a:cubicBezTo>
                  <a:lnTo>
                    <a:pt x="19349" y="53585"/>
                  </a:lnTo>
                  <a:cubicBezTo>
                    <a:pt x="19399" y="53159"/>
                    <a:pt x="19500" y="52733"/>
                    <a:pt x="19575" y="52307"/>
                  </a:cubicBezTo>
                  <a:lnTo>
                    <a:pt x="19575" y="52307"/>
                  </a:lnTo>
                  <a:cubicBezTo>
                    <a:pt x="19625" y="51906"/>
                    <a:pt x="19675" y="51530"/>
                    <a:pt x="19775" y="51129"/>
                  </a:cubicBezTo>
                  <a:lnTo>
                    <a:pt x="19775" y="51129"/>
                  </a:lnTo>
                  <a:cubicBezTo>
                    <a:pt x="19851" y="50803"/>
                    <a:pt x="19926" y="50477"/>
                    <a:pt x="19951" y="50152"/>
                  </a:cubicBezTo>
                  <a:lnTo>
                    <a:pt x="19951" y="50152"/>
                  </a:lnTo>
                  <a:cubicBezTo>
                    <a:pt x="20001" y="49976"/>
                    <a:pt x="20051" y="49801"/>
                    <a:pt x="20101" y="49625"/>
                  </a:cubicBezTo>
                  <a:lnTo>
                    <a:pt x="20101" y="49625"/>
                  </a:lnTo>
                  <a:cubicBezTo>
                    <a:pt x="20252" y="49149"/>
                    <a:pt x="20402" y="48673"/>
                    <a:pt x="20628" y="48222"/>
                  </a:cubicBezTo>
                  <a:lnTo>
                    <a:pt x="20628" y="48222"/>
                  </a:lnTo>
                  <a:cubicBezTo>
                    <a:pt x="20778" y="47921"/>
                    <a:pt x="21029" y="47670"/>
                    <a:pt x="21179" y="47345"/>
                  </a:cubicBezTo>
                  <a:lnTo>
                    <a:pt x="21179" y="47345"/>
                  </a:lnTo>
                  <a:cubicBezTo>
                    <a:pt x="21430" y="46893"/>
                    <a:pt x="21705" y="46492"/>
                    <a:pt x="21856" y="46016"/>
                  </a:cubicBezTo>
                  <a:lnTo>
                    <a:pt x="21856" y="46016"/>
                  </a:lnTo>
                  <a:cubicBezTo>
                    <a:pt x="22006" y="45590"/>
                    <a:pt x="22006" y="45139"/>
                    <a:pt x="22156" y="44713"/>
                  </a:cubicBezTo>
                  <a:lnTo>
                    <a:pt x="22156" y="44713"/>
                  </a:lnTo>
                  <a:cubicBezTo>
                    <a:pt x="22282" y="44262"/>
                    <a:pt x="22432" y="43786"/>
                    <a:pt x="22457" y="43310"/>
                  </a:cubicBezTo>
                  <a:lnTo>
                    <a:pt x="22457" y="43310"/>
                  </a:lnTo>
                  <a:cubicBezTo>
                    <a:pt x="22532" y="42733"/>
                    <a:pt x="22482" y="42182"/>
                    <a:pt x="22507" y="41605"/>
                  </a:cubicBezTo>
                  <a:lnTo>
                    <a:pt x="22507" y="41605"/>
                  </a:lnTo>
                  <a:cubicBezTo>
                    <a:pt x="22582" y="40753"/>
                    <a:pt x="22557" y="39876"/>
                    <a:pt x="22683" y="39024"/>
                  </a:cubicBezTo>
                  <a:lnTo>
                    <a:pt x="22683" y="39024"/>
                  </a:lnTo>
                  <a:cubicBezTo>
                    <a:pt x="22833" y="38021"/>
                    <a:pt x="23059" y="37044"/>
                    <a:pt x="23334" y="36066"/>
                  </a:cubicBezTo>
                  <a:lnTo>
                    <a:pt x="23334" y="36066"/>
                  </a:lnTo>
                  <a:cubicBezTo>
                    <a:pt x="23485" y="35590"/>
                    <a:pt x="23585" y="35089"/>
                    <a:pt x="23710" y="34613"/>
                  </a:cubicBezTo>
                  <a:lnTo>
                    <a:pt x="23710" y="34613"/>
                  </a:lnTo>
                  <a:cubicBezTo>
                    <a:pt x="23811" y="34137"/>
                    <a:pt x="23811" y="33685"/>
                    <a:pt x="23886" y="33209"/>
                  </a:cubicBezTo>
                  <a:lnTo>
                    <a:pt x="23886" y="33209"/>
                  </a:lnTo>
                  <a:cubicBezTo>
                    <a:pt x="23961" y="32758"/>
                    <a:pt x="24161" y="32307"/>
                    <a:pt x="24186" y="31831"/>
                  </a:cubicBezTo>
                  <a:lnTo>
                    <a:pt x="24186" y="31831"/>
                  </a:lnTo>
                  <a:cubicBezTo>
                    <a:pt x="24212" y="31380"/>
                    <a:pt x="24086" y="30928"/>
                    <a:pt x="24111" y="30452"/>
                  </a:cubicBezTo>
                  <a:lnTo>
                    <a:pt x="24111" y="30452"/>
                  </a:lnTo>
                  <a:cubicBezTo>
                    <a:pt x="24161" y="28598"/>
                    <a:pt x="23384" y="26668"/>
                    <a:pt x="23986" y="24838"/>
                  </a:cubicBezTo>
                  <a:lnTo>
                    <a:pt x="23986" y="24838"/>
                  </a:lnTo>
                  <a:cubicBezTo>
                    <a:pt x="24061" y="24638"/>
                    <a:pt x="24186" y="24487"/>
                    <a:pt x="24287" y="24287"/>
                  </a:cubicBezTo>
                  <a:lnTo>
                    <a:pt x="24287" y="24287"/>
                  </a:lnTo>
                  <a:cubicBezTo>
                    <a:pt x="24387" y="24086"/>
                    <a:pt x="24412" y="23886"/>
                    <a:pt x="24512" y="23685"/>
                  </a:cubicBezTo>
                  <a:lnTo>
                    <a:pt x="24512" y="23685"/>
                  </a:lnTo>
                  <a:cubicBezTo>
                    <a:pt x="24738" y="23284"/>
                    <a:pt x="24863" y="22908"/>
                    <a:pt x="25139" y="22532"/>
                  </a:cubicBezTo>
                  <a:lnTo>
                    <a:pt x="25139" y="22532"/>
                  </a:lnTo>
                  <a:cubicBezTo>
                    <a:pt x="25540" y="21981"/>
                    <a:pt x="25615" y="21029"/>
                    <a:pt x="25640" y="20352"/>
                  </a:cubicBezTo>
                  <a:lnTo>
                    <a:pt x="25640" y="20352"/>
                  </a:lnTo>
                  <a:cubicBezTo>
                    <a:pt x="25665" y="19525"/>
                    <a:pt x="25690" y="18673"/>
                    <a:pt x="25540" y="17846"/>
                  </a:cubicBezTo>
                  <a:lnTo>
                    <a:pt x="25540" y="17846"/>
                  </a:lnTo>
                  <a:cubicBezTo>
                    <a:pt x="25364" y="16818"/>
                    <a:pt x="25440" y="15816"/>
                    <a:pt x="25415" y="14788"/>
                  </a:cubicBezTo>
                  <a:lnTo>
                    <a:pt x="25415" y="14788"/>
                  </a:lnTo>
                  <a:cubicBezTo>
                    <a:pt x="25389" y="14262"/>
                    <a:pt x="25465" y="13786"/>
                    <a:pt x="25490" y="13284"/>
                  </a:cubicBezTo>
                  <a:lnTo>
                    <a:pt x="25490" y="13284"/>
                  </a:lnTo>
                  <a:cubicBezTo>
                    <a:pt x="25540" y="12858"/>
                    <a:pt x="25490" y="12432"/>
                    <a:pt x="25540" y="12031"/>
                  </a:cubicBezTo>
                  <a:lnTo>
                    <a:pt x="25540" y="12031"/>
                  </a:lnTo>
                  <a:cubicBezTo>
                    <a:pt x="25640" y="11004"/>
                    <a:pt x="25916" y="10101"/>
                    <a:pt x="26217" y="9124"/>
                  </a:cubicBezTo>
                  <a:lnTo>
                    <a:pt x="26217" y="9124"/>
                  </a:lnTo>
                  <a:cubicBezTo>
                    <a:pt x="26367" y="8648"/>
                    <a:pt x="26592" y="8171"/>
                    <a:pt x="26743" y="7670"/>
                  </a:cubicBezTo>
                  <a:lnTo>
                    <a:pt x="26743" y="7670"/>
                  </a:lnTo>
                  <a:cubicBezTo>
                    <a:pt x="26868" y="7244"/>
                    <a:pt x="26918" y="6818"/>
                    <a:pt x="27119" y="6392"/>
                  </a:cubicBezTo>
                  <a:lnTo>
                    <a:pt x="27119" y="6392"/>
                  </a:lnTo>
                  <a:cubicBezTo>
                    <a:pt x="27294" y="6041"/>
                    <a:pt x="27369" y="5640"/>
                    <a:pt x="27545" y="5264"/>
                  </a:cubicBezTo>
                  <a:lnTo>
                    <a:pt x="27545" y="5264"/>
                  </a:lnTo>
                  <a:cubicBezTo>
                    <a:pt x="27720" y="4938"/>
                    <a:pt x="27795" y="4587"/>
                    <a:pt x="27921" y="4237"/>
                  </a:cubicBezTo>
                  <a:lnTo>
                    <a:pt x="27921" y="4237"/>
                  </a:lnTo>
                  <a:cubicBezTo>
                    <a:pt x="28071" y="3861"/>
                    <a:pt x="28322" y="3535"/>
                    <a:pt x="28472" y="3184"/>
                  </a:cubicBezTo>
                  <a:lnTo>
                    <a:pt x="28472" y="3184"/>
                  </a:lnTo>
                  <a:cubicBezTo>
                    <a:pt x="28572" y="2883"/>
                    <a:pt x="28623" y="2557"/>
                    <a:pt x="28698" y="2257"/>
                  </a:cubicBezTo>
                  <a:lnTo>
                    <a:pt x="28698" y="2257"/>
                  </a:lnTo>
                  <a:cubicBezTo>
                    <a:pt x="28873" y="1605"/>
                    <a:pt x="27695" y="377"/>
                    <a:pt x="27219" y="1"/>
                  </a:cubicBezTo>
                  <a:lnTo>
                    <a:pt x="27219" y="1"/>
                  </a:lnTo>
                  <a:cubicBezTo>
                    <a:pt x="27219" y="1"/>
                    <a:pt x="27219" y="1"/>
                    <a:pt x="27219" y="1"/>
                  </a:cubicBezTo>
                  <a:lnTo>
                    <a:pt x="27219" y="1"/>
                  </a:lnTo>
                  <a:cubicBezTo>
                    <a:pt x="27144" y="1"/>
                    <a:pt x="26868" y="402"/>
                    <a:pt x="26893" y="4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5"/>
            <p:cNvSpPr/>
            <p:nvPr/>
          </p:nvSpPr>
          <p:spPr>
            <a:xfrm>
              <a:off x="6885757" y="2114030"/>
              <a:ext cx="688084" cy="385712"/>
            </a:xfrm>
            <a:custGeom>
              <a:rect b="b" l="l" r="r" t="t"/>
              <a:pathLst>
                <a:path extrusionOk="0" h="11029" w="19675">
                  <a:moveTo>
                    <a:pt x="14738" y="251"/>
                  </a:moveTo>
                  <a:cubicBezTo>
                    <a:pt x="14161" y="953"/>
                    <a:pt x="13434" y="1379"/>
                    <a:pt x="12783" y="2005"/>
                  </a:cubicBezTo>
                  <a:lnTo>
                    <a:pt x="12783" y="2005"/>
                  </a:lnTo>
                  <a:cubicBezTo>
                    <a:pt x="12156" y="2607"/>
                    <a:pt x="11479" y="3208"/>
                    <a:pt x="10728" y="3685"/>
                  </a:cubicBezTo>
                  <a:lnTo>
                    <a:pt x="10728" y="3685"/>
                  </a:lnTo>
                  <a:cubicBezTo>
                    <a:pt x="10652" y="3660"/>
                    <a:pt x="10577" y="3685"/>
                    <a:pt x="10527" y="3785"/>
                  </a:cubicBezTo>
                  <a:lnTo>
                    <a:pt x="10527" y="3785"/>
                  </a:lnTo>
                  <a:cubicBezTo>
                    <a:pt x="10477" y="3885"/>
                    <a:pt x="10051" y="3985"/>
                    <a:pt x="9926" y="4061"/>
                  </a:cubicBezTo>
                  <a:lnTo>
                    <a:pt x="9926" y="4061"/>
                  </a:lnTo>
                  <a:cubicBezTo>
                    <a:pt x="9675" y="4211"/>
                    <a:pt x="9449" y="4336"/>
                    <a:pt x="9199" y="4462"/>
                  </a:cubicBezTo>
                  <a:lnTo>
                    <a:pt x="9199" y="4462"/>
                  </a:lnTo>
                  <a:cubicBezTo>
                    <a:pt x="8597" y="4762"/>
                    <a:pt x="8021" y="5239"/>
                    <a:pt x="7344" y="5339"/>
                  </a:cubicBezTo>
                  <a:lnTo>
                    <a:pt x="7344" y="5339"/>
                  </a:lnTo>
                  <a:cubicBezTo>
                    <a:pt x="6717" y="5414"/>
                    <a:pt x="6066" y="5339"/>
                    <a:pt x="5439" y="5464"/>
                  </a:cubicBezTo>
                  <a:lnTo>
                    <a:pt x="5439" y="5464"/>
                  </a:lnTo>
                  <a:cubicBezTo>
                    <a:pt x="4813" y="5589"/>
                    <a:pt x="4161" y="5640"/>
                    <a:pt x="3534" y="5640"/>
                  </a:cubicBezTo>
                  <a:lnTo>
                    <a:pt x="3534" y="5640"/>
                  </a:lnTo>
                  <a:cubicBezTo>
                    <a:pt x="3409" y="5640"/>
                    <a:pt x="3284" y="5640"/>
                    <a:pt x="3184" y="5640"/>
                  </a:cubicBezTo>
                  <a:lnTo>
                    <a:pt x="3184" y="5640"/>
                  </a:lnTo>
                  <a:cubicBezTo>
                    <a:pt x="3184" y="5640"/>
                    <a:pt x="3184" y="5640"/>
                    <a:pt x="3159" y="5640"/>
                  </a:cubicBezTo>
                  <a:lnTo>
                    <a:pt x="3159" y="5640"/>
                  </a:lnTo>
                  <a:cubicBezTo>
                    <a:pt x="3133" y="5614"/>
                    <a:pt x="3058" y="5614"/>
                    <a:pt x="3008" y="5614"/>
                  </a:cubicBezTo>
                  <a:lnTo>
                    <a:pt x="3008" y="5614"/>
                  </a:lnTo>
                  <a:cubicBezTo>
                    <a:pt x="3008" y="5614"/>
                    <a:pt x="2983" y="5614"/>
                    <a:pt x="2983" y="5614"/>
                  </a:cubicBezTo>
                  <a:lnTo>
                    <a:pt x="2983" y="5614"/>
                  </a:lnTo>
                  <a:cubicBezTo>
                    <a:pt x="2883" y="5614"/>
                    <a:pt x="2808" y="5614"/>
                    <a:pt x="2707" y="5614"/>
                  </a:cubicBezTo>
                  <a:lnTo>
                    <a:pt x="2707" y="5614"/>
                  </a:lnTo>
                  <a:cubicBezTo>
                    <a:pt x="2707" y="5614"/>
                    <a:pt x="2707" y="5614"/>
                    <a:pt x="2682" y="5614"/>
                  </a:cubicBezTo>
                  <a:lnTo>
                    <a:pt x="2682" y="5614"/>
                  </a:lnTo>
                  <a:cubicBezTo>
                    <a:pt x="2682" y="5614"/>
                    <a:pt x="2657" y="5589"/>
                    <a:pt x="2632" y="5589"/>
                  </a:cubicBezTo>
                  <a:lnTo>
                    <a:pt x="2632" y="5589"/>
                  </a:lnTo>
                  <a:cubicBezTo>
                    <a:pt x="2632" y="5589"/>
                    <a:pt x="2632" y="5589"/>
                    <a:pt x="2632" y="5589"/>
                  </a:cubicBezTo>
                  <a:lnTo>
                    <a:pt x="2632" y="5589"/>
                  </a:lnTo>
                  <a:cubicBezTo>
                    <a:pt x="2632" y="5589"/>
                    <a:pt x="2632" y="5589"/>
                    <a:pt x="2657" y="5589"/>
                  </a:cubicBezTo>
                  <a:lnTo>
                    <a:pt x="2657" y="5589"/>
                  </a:lnTo>
                  <a:lnTo>
                    <a:pt x="2632" y="5589"/>
                  </a:lnTo>
                  <a:lnTo>
                    <a:pt x="2632" y="5589"/>
                  </a:lnTo>
                  <a:cubicBezTo>
                    <a:pt x="2632" y="5589"/>
                    <a:pt x="2632" y="5589"/>
                    <a:pt x="2632" y="5589"/>
                  </a:cubicBezTo>
                  <a:lnTo>
                    <a:pt x="2632" y="5589"/>
                  </a:lnTo>
                  <a:lnTo>
                    <a:pt x="2632" y="5589"/>
                  </a:lnTo>
                  <a:lnTo>
                    <a:pt x="2632" y="5589"/>
                  </a:lnTo>
                  <a:cubicBezTo>
                    <a:pt x="2632" y="5589"/>
                    <a:pt x="2632" y="5589"/>
                    <a:pt x="2632" y="5589"/>
                  </a:cubicBezTo>
                  <a:lnTo>
                    <a:pt x="2632" y="5589"/>
                  </a:lnTo>
                  <a:lnTo>
                    <a:pt x="2632" y="5589"/>
                  </a:lnTo>
                  <a:cubicBezTo>
                    <a:pt x="2632" y="5589"/>
                    <a:pt x="2607" y="5589"/>
                    <a:pt x="2607" y="5589"/>
                  </a:cubicBezTo>
                  <a:lnTo>
                    <a:pt x="2607" y="5589"/>
                  </a:lnTo>
                  <a:cubicBezTo>
                    <a:pt x="2532" y="5589"/>
                    <a:pt x="2482" y="5589"/>
                    <a:pt x="2407" y="5640"/>
                  </a:cubicBezTo>
                  <a:lnTo>
                    <a:pt x="2407" y="5640"/>
                  </a:lnTo>
                  <a:cubicBezTo>
                    <a:pt x="2382" y="5640"/>
                    <a:pt x="2382" y="5665"/>
                    <a:pt x="2357" y="5690"/>
                  </a:cubicBezTo>
                  <a:lnTo>
                    <a:pt x="2357" y="5690"/>
                  </a:lnTo>
                  <a:cubicBezTo>
                    <a:pt x="2281" y="5715"/>
                    <a:pt x="2206" y="5765"/>
                    <a:pt x="2106" y="5815"/>
                  </a:cubicBezTo>
                  <a:lnTo>
                    <a:pt x="2106" y="5815"/>
                  </a:lnTo>
                  <a:cubicBezTo>
                    <a:pt x="1880" y="5965"/>
                    <a:pt x="1755" y="6191"/>
                    <a:pt x="1956" y="6416"/>
                  </a:cubicBezTo>
                  <a:lnTo>
                    <a:pt x="1956" y="6416"/>
                  </a:lnTo>
                  <a:cubicBezTo>
                    <a:pt x="2206" y="6692"/>
                    <a:pt x="2607" y="6717"/>
                    <a:pt x="2933" y="6717"/>
                  </a:cubicBezTo>
                  <a:lnTo>
                    <a:pt x="2933" y="6717"/>
                  </a:lnTo>
                  <a:cubicBezTo>
                    <a:pt x="3359" y="6918"/>
                    <a:pt x="3810" y="6843"/>
                    <a:pt x="4236" y="6717"/>
                  </a:cubicBezTo>
                  <a:lnTo>
                    <a:pt x="4236" y="6717"/>
                  </a:lnTo>
                  <a:cubicBezTo>
                    <a:pt x="4286" y="6717"/>
                    <a:pt x="4311" y="6742"/>
                    <a:pt x="4362" y="6742"/>
                  </a:cubicBezTo>
                  <a:lnTo>
                    <a:pt x="4362" y="6742"/>
                  </a:lnTo>
                  <a:cubicBezTo>
                    <a:pt x="4412" y="6767"/>
                    <a:pt x="4487" y="6792"/>
                    <a:pt x="4562" y="6817"/>
                  </a:cubicBezTo>
                  <a:lnTo>
                    <a:pt x="4562" y="6817"/>
                  </a:lnTo>
                  <a:cubicBezTo>
                    <a:pt x="4487" y="6817"/>
                    <a:pt x="4437" y="6843"/>
                    <a:pt x="4362" y="6843"/>
                  </a:cubicBezTo>
                  <a:lnTo>
                    <a:pt x="4362" y="6843"/>
                  </a:lnTo>
                  <a:cubicBezTo>
                    <a:pt x="3610" y="6968"/>
                    <a:pt x="3058" y="7419"/>
                    <a:pt x="2357" y="7720"/>
                  </a:cubicBezTo>
                  <a:lnTo>
                    <a:pt x="2357" y="7720"/>
                  </a:lnTo>
                  <a:cubicBezTo>
                    <a:pt x="2056" y="7845"/>
                    <a:pt x="1304" y="8121"/>
                    <a:pt x="778" y="8497"/>
                  </a:cubicBezTo>
                  <a:lnTo>
                    <a:pt x="778" y="8497"/>
                  </a:lnTo>
                  <a:cubicBezTo>
                    <a:pt x="753" y="8497"/>
                    <a:pt x="753" y="8497"/>
                    <a:pt x="727" y="8497"/>
                  </a:cubicBezTo>
                  <a:lnTo>
                    <a:pt x="727" y="8497"/>
                  </a:lnTo>
                  <a:cubicBezTo>
                    <a:pt x="677" y="8472"/>
                    <a:pt x="652" y="8522"/>
                    <a:pt x="627" y="8547"/>
                  </a:cubicBezTo>
                  <a:lnTo>
                    <a:pt x="627" y="8547"/>
                  </a:lnTo>
                  <a:cubicBezTo>
                    <a:pt x="602" y="8597"/>
                    <a:pt x="602" y="8622"/>
                    <a:pt x="577" y="8647"/>
                  </a:cubicBezTo>
                  <a:lnTo>
                    <a:pt x="577" y="8647"/>
                  </a:lnTo>
                  <a:cubicBezTo>
                    <a:pt x="176" y="8998"/>
                    <a:pt x="1" y="9424"/>
                    <a:pt x="477" y="9875"/>
                  </a:cubicBezTo>
                  <a:lnTo>
                    <a:pt x="477" y="9875"/>
                  </a:lnTo>
                  <a:cubicBezTo>
                    <a:pt x="502" y="9900"/>
                    <a:pt x="552" y="9925"/>
                    <a:pt x="577" y="9950"/>
                  </a:cubicBezTo>
                  <a:lnTo>
                    <a:pt x="577" y="9950"/>
                  </a:lnTo>
                  <a:cubicBezTo>
                    <a:pt x="577" y="10000"/>
                    <a:pt x="577" y="10051"/>
                    <a:pt x="602" y="10101"/>
                  </a:cubicBezTo>
                  <a:lnTo>
                    <a:pt x="602" y="10101"/>
                  </a:lnTo>
                  <a:cubicBezTo>
                    <a:pt x="652" y="10602"/>
                    <a:pt x="1103" y="10702"/>
                    <a:pt x="1529" y="10777"/>
                  </a:cubicBezTo>
                  <a:lnTo>
                    <a:pt x="1529" y="10777"/>
                  </a:lnTo>
                  <a:cubicBezTo>
                    <a:pt x="1855" y="10828"/>
                    <a:pt x="2181" y="10802"/>
                    <a:pt x="2507" y="10802"/>
                  </a:cubicBezTo>
                  <a:lnTo>
                    <a:pt x="2507" y="10802"/>
                  </a:lnTo>
                  <a:cubicBezTo>
                    <a:pt x="2858" y="10828"/>
                    <a:pt x="3184" y="10903"/>
                    <a:pt x="3534" y="10953"/>
                  </a:cubicBezTo>
                  <a:lnTo>
                    <a:pt x="3534" y="10953"/>
                  </a:lnTo>
                  <a:cubicBezTo>
                    <a:pt x="4061" y="11003"/>
                    <a:pt x="4587" y="10978"/>
                    <a:pt x="5113" y="10953"/>
                  </a:cubicBezTo>
                  <a:lnTo>
                    <a:pt x="5113" y="10953"/>
                  </a:lnTo>
                  <a:cubicBezTo>
                    <a:pt x="5414" y="11003"/>
                    <a:pt x="5690" y="11028"/>
                    <a:pt x="6016" y="11028"/>
                  </a:cubicBezTo>
                  <a:lnTo>
                    <a:pt x="6016" y="11028"/>
                  </a:lnTo>
                  <a:cubicBezTo>
                    <a:pt x="6291" y="11028"/>
                    <a:pt x="6467" y="10953"/>
                    <a:pt x="6667" y="10853"/>
                  </a:cubicBezTo>
                  <a:lnTo>
                    <a:pt x="6667" y="10853"/>
                  </a:lnTo>
                  <a:cubicBezTo>
                    <a:pt x="6893" y="10802"/>
                    <a:pt x="7093" y="10752"/>
                    <a:pt x="7294" y="10652"/>
                  </a:cubicBezTo>
                  <a:lnTo>
                    <a:pt x="7294" y="10652"/>
                  </a:lnTo>
                  <a:cubicBezTo>
                    <a:pt x="7820" y="10427"/>
                    <a:pt x="8246" y="10026"/>
                    <a:pt x="8722" y="9675"/>
                  </a:cubicBezTo>
                  <a:lnTo>
                    <a:pt x="8722" y="9675"/>
                  </a:lnTo>
                  <a:cubicBezTo>
                    <a:pt x="9249" y="9274"/>
                    <a:pt x="9725" y="8697"/>
                    <a:pt x="10176" y="8196"/>
                  </a:cubicBezTo>
                  <a:lnTo>
                    <a:pt x="10176" y="8196"/>
                  </a:lnTo>
                  <a:cubicBezTo>
                    <a:pt x="10251" y="8121"/>
                    <a:pt x="10327" y="8046"/>
                    <a:pt x="10402" y="7970"/>
                  </a:cubicBezTo>
                  <a:lnTo>
                    <a:pt x="10402" y="7970"/>
                  </a:lnTo>
                  <a:cubicBezTo>
                    <a:pt x="10677" y="7820"/>
                    <a:pt x="10903" y="7645"/>
                    <a:pt x="11154" y="7469"/>
                  </a:cubicBezTo>
                  <a:lnTo>
                    <a:pt x="11154" y="7469"/>
                  </a:lnTo>
                  <a:cubicBezTo>
                    <a:pt x="11429" y="7294"/>
                    <a:pt x="11705" y="7193"/>
                    <a:pt x="11956" y="6993"/>
                  </a:cubicBezTo>
                  <a:lnTo>
                    <a:pt x="11956" y="6993"/>
                  </a:lnTo>
                  <a:cubicBezTo>
                    <a:pt x="13309" y="5965"/>
                    <a:pt x="14687" y="4988"/>
                    <a:pt x="16116" y="4036"/>
                  </a:cubicBezTo>
                  <a:lnTo>
                    <a:pt x="16116" y="4036"/>
                  </a:lnTo>
                  <a:cubicBezTo>
                    <a:pt x="16818" y="3559"/>
                    <a:pt x="17595" y="3083"/>
                    <a:pt x="18372" y="2757"/>
                  </a:cubicBezTo>
                  <a:lnTo>
                    <a:pt x="18372" y="2757"/>
                  </a:lnTo>
                  <a:cubicBezTo>
                    <a:pt x="18647" y="2657"/>
                    <a:pt x="18848" y="2482"/>
                    <a:pt x="19124" y="2356"/>
                  </a:cubicBezTo>
                  <a:lnTo>
                    <a:pt x="19124" y="2356"/>
                  </a:lnTo>
                  <a:cubicBezTo>
                    <a:pt x="19349" y="2231"/>
                    <a:pt x="19474" y="2181"/>
                    <a:pt x="19575" y="1955"/>
                  </a:cubicBezTo>
                  <a:lnTo>
                    <a:pt x="19575" y="1955"/>
                  </a:lnTo>
                  <a:cubicBezTo>
                    <a:pt x="19675" y="1755"/>
                    <a:pt x="19525" y="1579"/>
                    <a:pt x="19349" y="1554"/>
                  </a:cubicBezTo>
                  <a:lnTo>
                    <a:pt x="19349" y="1554"/>
                  </a:lnTo>
                  <a:cubicBezTo>
                    <a:pt x="19199" y="1529"/>
                    <a:pt x="19023" y="1529"/>
                    <a:pt x="18848" y="1529"/>
                  </a:cubicBezTo>
                  <a:lnTo>
                    <a:pt x="18848" y="1529"/>
                  </a:lnTo>
                  <a:cubicBezTo>
                    <a:pt x="18547" y="1529"/>
                    <a:pt x="18246" y="1529"/>
                    <a:pt x="18021" y="1429"/>
                  </a:cubicBezTo>
                  <a:lnTo>
                    <a:pt x="18021" y="1429"/>
                  </a:lnTo>
                  <a:cubicBezTo>
                    <a:pt x="17870" y="1354"/>
                    <a:pt x="17770" y="1228"/>
                    <a:pt x="17595" y="1153"/>
                  </a:cubicBezTo>
                  <a:lnTo>
                    <a:pt x="17595" y="1153"/>
                  </a:lnTo>
                  <a:cubicBezTo>
                    <a:pt x="17344" y="1053"/>
                    <a:pt x="17093" y="1028"/>
                    <a:pt x="16868" y="953"/>
                  </a:cubicBezTo>
                  <a:lnTo>
                    <a:pt x="16868" y="953"/>
                  </a:lnTo>
                  <a:cubicBezTo>
                    <a:pt x="16642" y="752"/>
                    <a:pt x="16417" y="577"/>
                    <a:pt x="16191" y="477"/>
                  </a:cubicBezTo>
                  <a:lnTo>
                    <a:pt x="16191" y="477"/>
                  </a:lnTo>
                  <a:cubicBezTo>
                    <a:pt x="15966" y="351"/>
                    <a:pt x="15715" y="351"/>
                    <a:pt x="15489" y="201"/>
                  </a:cubicBezTo>
                  <a:lnTo>
                    <a:pt x="15489" y="201"/>
                  </a:lnTo>
                  <a:cubicBezTo>
                    <a:pt x="15389" y="151"/>
                    <a:pt x="15289" y="51"/>
                    <a:pt x="15164" y="25"/>
                  </a:cubicBezTo>
                  <a:lnTo>
                    <a:pt x="15164" y="25"/>
                  </a:lnTo>
                  <a:cubicBezTo>
                    <a:pt x="15139" y="0"/>
                    <a:pt x="15088" y="0"/>
                    <a:pt x="15063" y="0"/>
                  </a:cubicBezTo>
                  <a:lnTo>
                    <a:pt x="15063" y="0"/>
                  </a:lnTo>
                  <a:cubicBezTo>
                    <a:pt x="14913" y="0"/>
                    <a:pt x="14863" y="101"/>
                    <a:pt x="14738" y="251"/>
                  </a:cubicBezTo>
                  <a:moveTo>
                    <a:pt x="2632" y="5589"/>
                  </a:moveTo>
                  <a:cubicBezTo>
                    <a:pt x="2632" y="5589"/>
                    <a:pt x="2607" y="5589"/>
                    <a:pt x="2607" y="5589"/>
                  </a:cubicBezTo>
                  <a:lnTo>
                    <a:pt x="2607" y="5589"/>
                  </a:lnTo>
                  <a:cubicBezTo>
                    <a:pt x="2607" y="5589"/>
                    <a:pt x="2632" y="5589"/>
                    <a:pt x="2632" y="5589"/>
                  </a:cubicBezTo>
                  <a:close/>
                  <a:moveTo>
                    <a:pt x="2657" y="5589"/>
                  </a:moveTo>
                  <a:cubicBezTo>
                    <a:pt x="2657" y="5589"/>
                    <a:pt x="2657" y="5589"/>
                    <a:pt x="2657" y="5589"/>
                  </a:cubicBezTo>
                  <a:lnTo>
                    <a:pt x="2657" y="5589"/>
                  </a:lnTo>
                  <a:cubicBezTo>
                    <a:pt x="2657" y="5589"/>
                    <a:pt x="2657" y="5589"/>
                    <a:pt x="2657" y="55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5"/>
            <p:cNvSpPr/>
            <p:nvPr/>
          </p:nvSpPr>
          <p:spPr>
            <a:xfrm>
              <a:off x="7075098" y="1156879"/>
              <a:ext cx="1012384" cy="1524311"/>
            </a:xfrm>
            <a:custGeom>
              <a:rect b="b" l="l" r="r" t="t"/>
              <a:pathLst>
                <a:path extrusionOk="0" h="43586" w="28948">
                  <a:moveTo>
                    <a:pt x="23685" y="1"/>
                  </a:moveTo>
                  <a:cubicBezTo>
                    <a:pt x="23534" y="1"/>
                    <a:pt x="23534" y="251"/>
                    <a:pt x="23685" y="277"/>
                  </a:cubicBezTo>
                  <a:lnTo>
                    <a:pt x="23685" y="277"/>
                  </a:lnTo>
                  <a:cubicBezTo>
                    <a:pt x="23710" y="302"/>
                    <a:pt x="23735" y="302"/>
                    <a:pt x="23760" y="302"/>
                  </a:cubicBezTo>
                  <a:lnTo>
                    <a:pt x="23760" y="302"/>
                  </a:lnTo>
                  <a:cubicBezTo>
                    <a:pt x="23359" y="377"/>
                    <a:pt x="23008" y="502"/>
                    <a:pt x="22832" y="928"/>
                  </a:cubicBezTo>
                  <a:lnTo>
                    <a:pt x="22832" y="928"/>
                  </a:lnTo>
                  <a:cubicBezTo>
                    <a:pt x="22682" y="1329"/>
                    <a:pt x="22607" y="1680"/>
                    <a:pt x="22356" y="2031"/>
                  </a:cubicBezTo>
                  <a:lnTo>
                    <a:pt x="22356" y="2031"/>
                  </a:lnTo>
                  <a:cubicBezTo>
                    <a:pt x="22081" y="2432"/>
                    <a:pt x="21805" y="2833"/>
                    <a:pt x="21554" y="3234"/>
                  </a:cubicBezTo>
                  <a:lnTo>
                    <a:pt x="21554" y="3234"/>
                  </a:lnTo>
                  <a:cubicBezTo>
                    <a:pt x="21304" y="3610"/>
                    <a:pt x="20953" y="3911"/>
                    <a:pt x="20677" y="4287"/>
                  </a:cubicBezTo>
                  <a:lnTo>
                    <a:pt x="20677" y="4287"/>
                  </a:lnTo>
                  <a:cubicBezTo>
                    <a:pt x="20426" y="4587"/>
                    <a:pt x="20301" y="4938"/>
                    <a:pt x="20176" y="5314"/>
                  </a:cubicBezTo>
                  <a:lnTo>
                    <a:pt x="20176" y="5314"/>
                  </a:lnTo>
                  <a:cubicBezTo>
                    <a:pt x="19925" y="6141"/>
                    <a:pt x="19449" y="6868"/>
                    <a:pt x="19023" y="7620"/>
                  </a:cubicBezTo>
                  <a:lnTo>
                    <a:pt x="19023" y="7620"/>
                  </a:lnTo>
                  <a:cubicBezTo>
                    <a:pt x="18622" y="8247"/>
                    <a:pt x="18296" y="8898"/>
                    <a:pt x="17970" y="9575"/>
                  </a:cubicBezTo>
                  <a:lnTo>
                    <a:pt x="17970" y="9575"/>
                  </a:lnTo>
                  <a:cubicBezTo>
                    <a:pt x="17820" y="9825"/>
                    <a:pt x="17594" y="10051"/>
                    <a:pt x="17519" y="10327"/>
                  </a:cubicBezTo>
                  <a:lnTo>
                    <a:pt x="17519" y="10327"/>
                  </a:lnTo>
                  <a:cubicBezTo>
                    <a:pt x="17394" y="10627"/>
                    <a:pt x="17469" y="11003"/>
                    <a:pt x="17469" y="11304"/>
                  </a:cubicBezTo>
                  <a:lnTo>
                    <a:pt x="17469" y="11304"/>
                  </a:lnTo>
                  <a:cubicBezTo>
                    <a:pt x="17469" y="11805"/>
                    <a:pt x="17444" y="12332"/>
                    <a:pt x="17344" y="12833"/>
                  </a:cubicBezTo>
                  <a:lnTo>
                    <a:pt x="17344" y="12833"/>
                  </a:lnTo>
                  <a:cubicBezTo>
                    <a:pt x="17243" y="13209"/>
                    <a:pt x="17068" y="13560"/>
                    <a:pt x="17018" y="13936"/>
                  </a:cubicBezTo>
                  <a:lnTo>
                    <a:pt x="17018" y="13936"/>
                  </a:lnTo>
                  <a:cubicBezTo>
                    <a:pt x="16968" y="14186"/>
                    <a:pt x="16993" y="14437"/>
                    <a:pt x="16943" y="14688"/>
                  </a:cubicBezTo>
                  <a:lnTo>
                    <a:pt x="16943" y="14688"/>
                  </a:lnTo>
                  <a:cubicBezTo>
                    <a:pt x="16893" y="14913"/>
                    <a:pt x="16792" y="15114"/>
                    <a:pt x="16692" y="15339"/>
                  </a:cubicBezTo>
                  <a:lnTo>
                    <a:pt x="16692" y="15339"/>
                  </a:lnTo>
                  <a:cubicBezTo>
                    <a:pt x="16542" y="15690"/>
                    <a:pt x="16517" y="16066"/>
                    <a:pt x="16391" y="16417"/>
                  </a:cubicBezTo>
                  <a:lnTo>
                    <a:pt x="16391" y="16417"/>
                  </a:lnTo>
                  <a:cubicBezTo>
                    <a:pt x="16141" y="17194"/>
                    <a:pt x="16291" y="17946"/>
                    <a:pt x="16216" y="18748"/>
                  </a:cubicBezTo>
                  <a:lnTo>
                    <a:pt x="16216" y="18748"/>
                  </a:lnTo>
                  <a:cubicBezTo>
                    <a:pt x="16166" y="19174"/>
                    <a:pt x="16015" y="19550"/>
                    <a:pt x="15815" y="19951"/>
                  </a:cubicBezTo>
                  <a:lnTo>
                    <a:pt x="15815" y="19951"/>
                  </a:lnTo>
                  <a:cubicBezTo>
                    <a:pt x="15639" y="20302"/>
                    <a:pt x="15564" y="20678"/>
                    <a:pt x="15263" y="20953"/>
                  </a:cubicBezTo>
                  <a:lnTo>
                    <a:pt x="15263" y="20953"/>
                  </a:lnTo>
                  <a:cubicBezTo>
                    <a:pt x="14988" y="21179"/>
                    <a:pt x="14687" y="21279"/>
                    <a:pt x="14386" y="21430"/>
                  </a:cubicBezTo>
                  <a:lnTo>
                    <a:pt x="14386" y="21430"/>
                  </a:lnTo>
                  <a:cubicBezTo>
                    <a:pt x="14085" y="21580"/>
                    <a:pt x="13835" y="21805"/>
                    <a:pt x="13559" y="21956"/>
                  </a:cubicBezTo>
                  <a:lnTo>
                    <a:pt x="13559" y="21956"/>
                  </a:lnTo>
                  <a:cubicBezTo>
                    <a:pt x="12983" y="22232"/>
                    <a:pt x="12231" y="22156"/>
                    <a:pt x="11730" y="22557"/>
                  </a:cubicBezTo>
                  <a:lnTo>
                    <a:pt x="11730" y="22557"/>
                  </a:lnTo>
                  <a:cubicBezTo>
                    <a:pt x="11354" y="22833"/>
                    <a:pt x="11053" y="23109"/>
                    <a:pt x="10602" y="23309"/>
                  </a:cubicBezTo>
                  <a:lnTo>
                    <a:pt x="10602" y="23309"/>
                  </a:lnTo>
                  <a:cubicBezTo>
                    <a:pt x="10351" y="23409"/>
                    <a:pt x="10075" y="23535"/>
                    <a:pt x="9825" y="23685"/>
                  </a:cubicBezTo>
                  <a:lnTo>
                    <a:pt x="9825" y="23685"/>
                  </a:lnTo>
                  <a:cubicBezTo>
                    <a:pt x="9374" y="23986"/>
                    <a:pt x="8897" y="24111"/>
                    <a:pt x="8471" y="24512"/>
                  </a:cubicBezTo>
                  <a:lnTo>
                    <a:pt x="8471" y="24512"/>
                  </a:lnTo>
                  <a:cubicBezTo>
                    <a:pt x="8196" y="24788"/>
                    <a:pt x="7895" y="24963"/>
                    <a:pt x="7594" y="25214"/>
                  </a:cubicBezTo>
                  <a:lnTo>
                    <a:pt x="7594" y="25214"/>
                  </a:lnTo>
                  <a:cubicBezTo>
                    <a:pt x="7344" y="25440"/>
                    <a:pt x="7118" y="25715"/>
                    <a:pt x="6842" y="25916"/>
                  </a:cubicBezTo>
                  <a:lnTo>
                    <a:pt x="6842" y="25916"/>
                  </a:lnTo>
                  <a:cubicBezTo>
                    <a:pt x="6266" y="26342"/>
                    <a:pt x="5865" y="26818"/>
                    <a:pt x="5389" y="27344"/>
                  </a:cubicBezTo>
                  <a:lnTo>
                    <a:pt x="5389" y="27344"/>
                  </a:lnTo>
                  <a:cubicBezTo>
                    <a:pt x="4913" y="27846"/>
                    <a:pt x="4236" y="28071"/>
                    <a:pt x="3835" y="28648"/>
                  </a:cubicBezTo>
                  <a:lnTo>
                    <a:pt x="3835" y="28648"/>
                  </a:lnTo>
                  <a:cubicBezTo>
                    <a:pt x="3359" y="29299"/>
                    <a:pt x="2807" y="29675"/>
                    <a:pt x="2080" y="30051"/>
                  </a:cubicBezTo>
                  <a:lnTo>
                    <a:pt x="2080" y="30051"/>
                  </a:lnTo>
                  <a:cubicBezTo>
                    <a:pt x="1679" y="30252"/>
                    <a:pt x="1228" y="30327"/>
                    <a:pt x="802" y="30502"/>
                  </a:cubicBezTo>
                  <a:lnTo>
                    <a:pt x="802" y="30502"/>
                  </a:lnTo>
                  <a:cubicBezTo>
                    <a:pt x="552" y="30603"/>
                    <a:pt x="276" y="30653"/>
                    <a:pt x="50" y="30803"/>
                  </a:cubicBezTo>
                  <a:lnTo>
                    <a:pt x="50" y="30803"/>
                  </a:lnTo>
                  <a:cubicBezTo>
                    <a:pt x="0" y="30878"/>
                    <a:pt x="0" y="30978"/>
                    <a:pt x="50" y="31029"/>
                  </a:cubicBezTo>
                  <a:lnTo>
                    <a:pt x="50" y="31029"/>
                  </a:lnTo>
                  <a:cubicBezTo>
                    <a:pt x="426" y="31480"/>
                    <a:pt x="928" y="31680"/>
                    <a:pt x="1454" y="31906"/>
                  </a:cubicBezTo>
                  <a:lnTo>
                    <a:pt x="1454" y="31906"/>
                  </a:lnTo>
                  <a:cubicBezTo>
                    <a:pt x="1830" y="32056"/>
                    <a:pt x="2231" y="32156"/>
                    <a:pt x="2557" y="32457"/>
                  </a:cubicBezTo>
                  <a:lnTo>
                    <a:pt x="2557" y="32457"/>
                  </a:lnTo>
                  <a:cubicBezTo>
                    <a:pt x="2782" y="32658"/>
                    <a:pt x="2933" y="32933"/>
                    <a:pt x="3183" y="33159"/>
                  </a:cubicBezTo>
                  <a:lnTo>
                    <a:pt x="3183" y="33159"/>
                  </a:lnTo>
                  <a:cubicBezTo>
                    <a:pt x="3634" y="33585"/>
                    <a:pt x="4211" y="33760"/>
                    <a:pt x="4737" y="34086"/>
                  </a:cubicBezTo>
                  <a:lnTo>
                    <a:pt x="4737" y="34086"/>
                  </a:lnTo>
                  <a:cubicBezTo>
                    <a:pt x="5013" y="34237"/>
                    <a:pt x="5339" y="34487"/>
                    <a:pt x="5489" y="34763"/>
                  </a:cubicBezTo>
                  <a:lnTo>
                    <a:pt x="5489" y="34763"/>
                  </a:lnTo>
                  <a:cubicBezTo>
                    <a:pt x="5514" y="34863"/>
                    <a:pt x="5539" y="34913"/>
                    <a:pt x="5564" y="34963"/>
                  </a:cubicBezTo>
                  <a:lnTo>
                    <a:pt x="5564" y="34963"/>
                  </a:lnTo>
                  <a:cubicBezTo>
                    <a:pt x="5564" y="35089"/>
                    <a:pt x="5589" y="35214"/>
                    <a:pt x="5589" y="35364"/>
                  </a:cubicBezTo>
                  <a:lnTo>
                    <a:pt x="5589" y="35364"/>
                  </a:lnTo>
                  <a:cubicBezTo>
                    <a:pt x="5589" y="35665"/>
                    <a:pt x="5639" y="35991"/>
                    <a:pt x="5740" y="36267"/>
                  </a:cubicBezTo>
                  <a:lnTo>
                    <a:pt x="5740" y="36267"/>
                  </a:lnTo>
                  <a:cubicBezTo>
                    <a:pt x="5990" y="36893"/>
                    <a:pt x="6567" y="37495"/>
                    <a:pt x="6993" y="37996"/>
                  </a:cubicBezTo>
                  <a:lnTo>
                    <a:pt x="6993" y="37996"/>
                  </a:lnTo>
                  <a:cubicBezTo>
                    <a:pt x="7569" y="38648"/>
                    <a:pt x="8020" y="39450"/>
                    <a:pt x="8296" y="40277"/>
                  </a:cubicBezTo>
                  <a:lnTo>
                    <a:pt x="8296" y="40277"/>
                  </a:lnTo>
                  <a:cubicBezTo>
                    <a:pt x="8597" y="41254"/>
                    <a:pt x="8597" y="42332"/>
                    <a:pt x="8496" y="43359"/>
                  </a:cubicBezTo>
                  <a:lnTo>
                    <a:pt x="8496" y="43359"/>
                  </a:lnTo>
                  <a:cubicBezTo>
                    <a:pt x="8471" y="43485"/>
                    <a:pt x="8622" y="43585"/>
                    <a:pt x="8697" y="43460"/>
                  </a:cubicBezTo>
                  <a:lnTo>
                    <a:pt x="8697" y="43460"/>
                  </a:lnTo>
                  <a:cubicBezTo>
                    <a:pt x="8797" y="43259"/>
                    <a:pt x="8973" y="43109"/>
                    <a:pt x="9073" y="42933"/>
                  </a:cubicBezTo>
                  <a:lnTo>
                    <a:pt x="9073" y="42933"/>
                  </a:lnTo>
                  <a:cubicBezTo>
                    <a:pt x="9198" y="42708"/>
                    <a:pt x="9299" y="42482"/>
                    <a:pt x="9424" y="42257"/>
                  </a:cubicBezTo>
                  <a:lnTo>
                    <a:pt x="9424" y="42257"/>
                  </a:lnTo>
                  <a:cubicBezTo>
                    <a:pt x="9549" y="42006"/>
                    <a:pt x="9700" y="41806"/>
                    <a:pt x="9825" y="41555"/>
                  </a:cubicBezTo>
                  <a:lnTo>
                    <a:pt x="9825" y="41555"/>
                  </a:lnTo>
                  <a:cubicBezTo>
                    <a:pt x="9950" y="41329"/>
                    <a:pt x="10025" y="41079"/>
                    <a:pt x="10226" y="40928"/>
                  </a:cubicBezTo>
                  <a:lnTo>
                    <a:pt x="10226" y="40928"/>
                  </a:lnTo>
                  <a:cubicBezTo>
                    <a:pt x="10552" y="40653"/>
                    <a:pt x="10978" y="40728"/>
                    <a:pt x="11304" y="40427"/>
                  </a:cubicBezTo>
                  <a:lnTo>
                    <a:pt x="11304" y="40427"/>
                  </a:lnTo>
                  <a:cubicBezTo>
                    <a:pt x="11604" y="40126"/>
                    <a:pt x="11780" y="39675"/>
                    <a:pt x="11955" y="39299"/>
                  </a:cubicBezTo>
                  <a:lnTo>
                    <a:pt x="11955" y="39299"/>
                  </a:lnTo>
                  <a:cubicBezTo>
                    <a:pt x="12732" y="37545"/>
                    <a:pt x="13484" y="35765"/>
                    <a:pt x="14512" y="34136"/>
                  </a:cubicBezTo>
                  <a:lnTo>
                    <a:pt x="14512" y="34136"/>
                  </a:lnTo>
                  <a:cubicBezTo>
                    <a:pt x="14963" y="33410"/>
                    <a:pt x="15414" y="32708"/>
                    <a:pt x="15890" y="32006"/>
                  </a:cubicBezTo>
                  <a:lnTo>
                    <a:pt x="15890" y="32006"/>
                  </a:lnTo>
                  <a:cubicBezTo>
                    <a:pt x="16492" y="31179"/>
                    <a:pt x="17469" y="30628"/>
                    <a:pt x="18271" y="30001"/>
                  </a:cubicBezTo>
                  <a:lnTo>
                    <a:pt x="18271" y="30001"/>
                  </a:lnTo>
                  <a:cubicBezTo>
                    <a:pt x="19048" y="29450"/>
                    <a:pt x="19950" y="29124"/>
                    <a:pt x="20702" y="28547"/>
                  </a:cubicBezTo>
                  <a:lnTo>
                    <a:pt x="20702" y="28547"/>
                  </a:lnTo>
                  <a:cubicBezTo>
                    <a:pt x="21429" y="27971"/>
                    <a:pt x="21705" y="27244"/>
                    <a:pt x="22206" y="26492"/>
                  </a:cubicBezTo>
                  <a:lnTo>
                    <a:pt x="22206" y="26492"/>
                  </a:lnTo>
                  <a:cubicBezTo>
                    <a:pt x="22607" y="25866"/>
                    <a:pt x="22707" y="25064"/>
                    <a:pt x="22883" y="24362"/>
                  </a:cubicBezTo>
                  <a:lnTo>
                    <a:pt x="22883" y="24362"/>
                  </a:lnTo>
                  <a:cubicBezTo>
                    <a:pt x="22983" y="23936"/>
                    <a:pt x="23008" y="23535"/>
                    <a:pt x="23083" y="23134"/>
                  </a:cubicBezTo>
                  <a:lnTo>
                    <a:pt x="23083" y="23134"/>
                  </a:lnTo>
                  <a:cubicBezTo>
                    <a:pt x="23183" y="22683"/>
                    <a:pt x="23459" y="22257"/>
                    <a:pt x="23685" y="21881"/>
                  </a:cubicBezTo>
                  <a:lnTo>
                    <a:pt x="23685" y="21881"/>
                  </a:lnTo>
                  <a:cubicBezTo>
                    <a:pt x="23910" y="21530"/>
                    <a:pt x="24236" y="21279"/>
                    <a:pt x="24411" y="20928"/>
                  </a:cubicBezTo>
                  <a:lnTo>
                    <a:pt x="24411" y="20928"/>
                  </a:lnTo>
                  <a:cubicBezTo>
                    <a:pt x="24587" y="20602"/>
                    <a:pt x="24762" y="20227"/>
                    <a:pt x="24913" y="19876"/>
                  </a:cubicBezTo>
                  <a:lnTo>
                    <a:pt x="24913" y="19876"/>
                  </a:lnTo>
                  <a:cubicBezTo>
                    <a:pt x="25088" y="19425"/>
                    <a:pt x="25163" y="18923"/>
                    <a:pt x="25364" y="18472"/>
                  </a:cubicBezTo>
                  <a:lnTo>
                    <a:pt x="25364" y="18472"/>
                  </a:lnTo>
                  <a:cubicBezTo>
                    <a:pt x="25489" y="18121"/>
                    <a:pt x="25564" y="17720"/>
                    <a:pt x="25614" y="17344"/>
                  </a:cubicBezTo>
                  <a:lnTo>
                    <a:pt x="25614" y="17344"/>
                  </a:lnTo>
                  <a:cubicBezTo>
                    <a:pt x="25890" y="15440"/>
                    <a:pt x="25940" y="13409"/>
                    <a:pt x="27118" y="11805"/>
                  </a:cubicBezTo>
                  <a:lnTo>
                    <a:pt x="27118" y="11805"/>
                  </a:lnTo>
                  <a:cubicBezTo>
                    <a:pt x="27344" y="11505"/>
                    <a:pt x="27594" y="11279"/>
                    <a:pt x="27770" y="10978"/>
                  </a:cubicBezTo>
                  <a:lnTo>
                    <a:pt x="27770" y="10978"/>
                  </a:lnTo>
                  <a:cubicBezTo>
                    <a:pt x="27970" y="10602"/>
                    <a:pt x="28146" y="10151"/>
                    <a:pt x="28296" y="9775"/>
                  </a:cubicBezTo>
                  <a:lnTo>
                    <a:pt x="28296" y="9775"/>
                  </a:lnTo>
                  <a:cubicBezTo>
                    <a:pt x="28647" y="8898"/>
                    <a:pt x="28822" y="7946"/>
                    <a:pt x="28873" y="7018"/>
                  </a:cubicBezTo>
                  <a:lnTo>
                    <a:pt x="28873" y="7018"/>
                  </a:lnTo>
                  <a:cubicBezTo>
                    <a:pt x="28948" y="5364"/>
                    <a:pt x="28472" y="3660"/>
                    <a:pt x="27444" y="2307"/>
                  </a:cubicBezTo>
                  <a:lnTo>
                    <a:pt x="27444" y="2307"/>
                  </a:lnTo>
                  <a:cubicBezTo>
                    <a:pt x="26993" y="1730"/>
                    <a:pt x="26316" y="1154"/>
                    <a:pt x="25690" y="728"/>
                  </a:cubicBezTo>
                  <a:lnTo>
                    <a:pt x="25690" y="728"/>
                  </a:lnTo>
                  <a:cubicBezTo>
                    <a:pt x="25489" y="602"/>
                    <a:pt x="25314" y="527"/>
                    <a:pt x="25113" y="452"/>
                  </a:cubicBezTo>
                  <a:lnTo>
                    <a:pt x="25113" y="452"/>
                  </a:lnTo>
                  <a:cubicBezTo>
                    <a:pt x="25113" y="427"/>
                    <a:pt x="25138" y="402"/>
                    <a:pt x="25113" y="377"/>
                  </a:cubicBezTo>
                  <a:lnTo>
                    <a:pt x="25113" y="377"/>
                  </a:lnTo>
                  <a:cubicBezTo>
                    <a:pt x="25013" y="126"/>
                    <a:pt x="24737" y="151"/>
                    <a:pt x="24487" y="201"/>
                  </a:cubicBezTo>
                  <a:lnTo>
                    <a:pt x="24487" y="201"/>
                  </a:lnTo>
                  <a:cubicBezTo>
                    <a:pt x="24236" y="101"/>
                    <a:pt x="24010" y="1"/>
                    <a:pt x="23710" y="1"/>
                  </a:cubicBezTo>
                  <a:lnTo>
                    <a:pt x="23710" y="1"/>
                  </a:lnTo>
                  <a:cubicBezTo>
                    <a:pt x="23710" y="1"/>
                    <a:pt x="23685" y="1"/>
                    <a:pt x="23685" y="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5"/>
            <p:cNvSpPr/>
            <p:nvPr/>
          </p:nvSpPr>
          <p:spPr>
            <a:xfrm>
              <a:off x="7483541" y="493388"/>
              <a:ext cx="605689" cy="721378"/>
            </a:xfrm>
            <a:custGeom>
              <a:rect b="b" l="l" r="r" t="t"/>
              <a:pathLst>
                <a:path extrusionOk="0" h="20627" w="17319">
                  <a:moveTo>
                    <a:pt x="7720" y="75"/>
                  </a:moveTo>
                  <a:cubicBezTo>
                    <a:pt x="7544" y="151"/>
                    <a:pt x="7369" y="226"/>
                    <a:pt x="7193" y="301"/>
                  </a:cubicBezTo>
                  <a:lnTo>
                    <a:pt x="7193" y="301"/>
                  </a:lnTo>
                  <a:cubicBezTo>
                    <a:pt x="7143" y="276"/>
                    <a:pt x="7118" y="251"/>
                    <a:pt x="7068" y="251"/>
                  </a:cubicBezTo>
                  <a:lnTo>
                    <a:pt x="7068" y="251"/>
                  </a:lnTo>
                  <a:cubicBezTo>
                    <a:pt x="6542" y="201"/>
                    <a:pt x="5865" y="50"/>
                    <a:pt x="5364" y="251"/>
                  </a:cubicBezTo>
                  <a:lnTo>
                    <a:pt x="5364" y="251"/>
                  </a:lnTo>
                  <a:cubicBezTo>
                    <a:pt x="4913" y="401"/>
                    <a:pt x="4562" y="752"/>
                    <a:pt x="4161" y="978"/>
                  </a:cubicBezTo>
                  <a:lnTo>
                    <a:pt x="4161" y="978"/>
                  </a:lnTo>
                  <a:cubicBezTo>
                    <a:pt x="3685" y="1228"/>
                    <a:pt x="3133" y="1379"/>
                    <a:pt x="2707" y="1680"/>
                  </a:cubicBezTo>
                  <a:lnTo>
                    <a:pt x="2707" y="1680"/>
                  </a:lnTo>
                  <a:cubicBezTo>
                    <a:pt x="2331" y="1930"/>
                    <a:pt x="2156" y="2356"/>
                    <a:pt x="1955" y="2707"/>
                  </a:cubicBezTo>
                  <a:lnTo>
                    <a:pt x="1955" y="2707"/>
                  </a:lnTo>
                  <a:cubicBezTo>
                    <a:pt x="1630" y="3233"/>
                    <a:pt x="1304" y="3710"/>
                    <a:pt x="1078" y="4261"/>
                  </a:cubicBezTo>
                  <a:lnTo>
                    <a:pt x="1078" y="4261"/>
                  </a:lnTo>
                  <a:cubicBezTo>
                    <a:pt x="853" y="4812"/>
                    <a:pt x="602" y="5314"/>
                    <a:pt x="376" y="5840"/>
                  </a:cubicBezTo>
                  <a:lnTo>
                    <a:pt x="376" y="5840"/>
                  </a:lnTo>
                  <a:cubicBezTo>
                    <a:pt x="0" y="6692"/>
                    <a:pt x="201" y="6792"/>
                    <a:pt x="427" y="7644"/>
                  </a:cubicBezTo>
                  <a:lnTo>
                    <a:pt x="427" y="7644"/>
                  </a:lnTo>
                  <a:cubicBezTo>
                    <a:pt x="452" y="7695"/>
                    <a:pt x="953" y="8321"/>
                    <a:pt x="1003" y="8271"/>
                  </a:cubicBezTo>
                  <a:lnTo>
                    <a:pt x="1003" y="8271"/>
                  </a:lnTo>
                  <a:cubicBezTo>
                    <a:pt x="1304" y="7995"/>
                    <a:pt x="652" y="7118"/>
                    <a:pt x="752" y="6717"/>
                  </a:cubicBezTo>
                  <a:lnTo>
                    <a:pt x="752" y="6717"/>
                  </a:lnTo>
                  <a:cubicBezTo>
                    <a:pt x="978" y="6015"/>
                    <a:pt x="1354" y="5464"/>
                    <a:pt x="1805" y="4862"/>
                  </a:cubicBezTo>
                  <a:lnTo>
                    <a:pt x="1805" y="4862"/>
                  </a:lnTo>
                  <a:cubicBezTo>
                    <a:pt x="2256" y="4261"/>
                    <a:pt x="2732" y="3960"/>
                    <a:pt x="3434" y="3685"/>
                  </a:cubicBezTo>
                  <a:lnTo>
                    <a:pt x="3434" y="3685"/>
                  </a:lnTo>
                  <a:cubicBezTo>
                    <a:pt x="3785" y="3534"/>
                    <a:pt x="4361" y="3509"/>
                    <a:pt x="4737" y="3459"/>
                  </a:cubicBezTo>
                  <a:lnTo>
                    <a:pt x="4737" y="3459"/>
                  </a:lnTo>
                  <a:cubicBezTo>
                    <a:pt x="4787" y="3459"/>
                    <a:pt x="4863" y="3459"/>
                    <a:pt x="4938" y="3484"/>
                  </a:cubicBezTo>
                  <a:lnTo>
                    <a:pt x="4938" y="3484"/>
                  </a:lnTo>
                  <a:cubicBezTo>
                    <a:pt x="5038" y="3509"/>
                    <a:pt x="5138" y="3534"/>
                    <a:pt x="5239" y="3484"/>
                  </a:cubicBezTo>
                  <a:lnTo>
                    <a:pt x="5239" y="3484"/>
                  </a:lnTo>
                  <a:cubicBezTo>
                    <a:pt x="5264" y="3459"/>
                    <a:pt x="5314" y="3484"/>
                    <a:pt x="5364" y="3534"/>
                  </a:cubicBezTo>
                  <a:lnTo>
                    <a:pt x="5364" y="3534"/>
                  </a:lnTo>
                  <a:cubicBezTo>
                    <a:pt x="5414" y="3584"/>
                    <a:pt x="5464" y="3609"/>
                    <a:pt x="5489" y="3584"/>
                  </a:cubicBezTo>
                  <a:lnTo>
                    <a:pt x="5489" y="3584"/>
                  </a:lnTo>
                  <a:cubicBezTo>
                    <a:pt x="6116" y="3710"/>
                    <a:pt x="6617" y="3960"/>
                    <a:pt x="7118" y="4411"/>
                  </a:cubicBezTo>
                  <a:lnTo>
                    <a:pt x="7118" y="4411"/>
                  </a:lnTo>
                  <a:cubicBezTo>
                    <a:pt x="7294" y="4562"/>
                    <a:pt x="7494" y="4687"/>
                    <a:pt x="7645" y="4837"/>
                  </a:cubicBezTo>
                  <a:lnTo>
                    <a:pt x="7645" y="4837"/>
                  </a:lnTo>
                  <a:cubicBezTo>
                    <a:pt x="7670" y="4913"/>
                    <a:pt x="7695" y="4963"/>
                    <a:pt x="7745" y="5013"/>
                  </a:cubicBezTo>
                  <a:lnTo>
                    <a:pt x="7745" y="5013"/>
                  </a:lnTo>
                  <a:cubicBezTo>
                    <a:pt x="7820" y="5063"/>
                    <a:pt x="7870" y="5138"/>
                    <a:pt x="7920" y="5188"/>
                  </a:cubicBezTo>
                  <a:lnTo>
                    <a:pt x="7920" y="5188"/>
                  </a:lnTo>
                  <a:cubicBezTo>
                    <a:pt x="7995" y="5314"/>
                    <a:pt x="8071" y="5439"/>
                    <a:pt x="8121" y="5564"/>
                  </a:cubicBezTo>
                  <a:lnTo>
                    <a:pt x="8121" y="5564"/>
                  </a:lnTo>
                  <a:cubicBezTo>
                    <a:pt x="8296" y="6066"/>
                    <a:pt x="8171" y="6692"/>
                    <a:pt x="8221" y="7193"/>
                  </a:cubicBezTo>
                  <a:lnTo>
                    <a:pt x="8221" y="7193"/>
                  </a:lnTo>
                  <a:cubicBezTo>
                    <a:pt x="8246" y="7444"/>
                    <a:pt x="8296" y="7695"/>
                    <a:pt x="8422" y="7920"/>
                  </a:cubicBezTo>
                  <a:lnTo>
                    <a:pt x="8422" y="7920"/>
                  </a:lnTo>
                  <a:cubicBezTo>
                    <a:pt x="8472" y="8020"/>
                    <a:pt x="8547" y="8121"/>
                    <a:pt x="8622" y="8221"/>
                  </a:cubicBezTo>
                  <a:lnTo>
                    <a:pt x="8622" y="8221"/>
                  </a:lnTo>
                  <a:cubicBezTo>
                    <a:pt x="8647" y="8371"/>
                    <a:pt x="8672" y="8522"/>
                    <a:pt x="8722" y="8647"/>
                  </a:cubicBezTo>
                  <a:lnTo>
                    <a:pt x="8722" y="8647"/>
                  </a:lnTo>
                  <a:cubicBezTo>
                    <a:pt x="8747" y="8722"/>
                    <a:pt x="8772" y="8797"/>
                    <a:pt x="8798" y="8873"/>
                  </a:cubicBezTo>
                  <a:lnTo>
                    <a:pt x="8798" y="8873"/>
                  </a:lnTo>
                  <a:cubicBezTo>
                    <a:pt x="8798" y="8898"/>
                    <a:pt x="8798" y="8948"/>
                    <a:pt x="8798" y="8998"/>
                  </a:cubicBezTo>
                  <a:lnTo>
                    <a:pt x="8798" y="8998"/>
                  </a:lnTo>
                  <a:cubicBezTo>
                    <a:pt x="8722" y="9524"/>
                    <a:pt x="8772" y="9875"/>
                    <a:pt x="9048" y="10351"/>
                  </a:cubicBezTo>
                  <a:lnTo>
                    <a:pt x="9048" y="10351"/>
                  </a:lnTo>
                  <a:cubicBezTo>
                    <a:pt x="9424" y="11053"/>
                    <a:pt x="9875" y="11604"/>
                    <a:pt x="9725" y="12457"/>
                  </a:cubicBezTo>
                  <a:lnTo>
                    <a:pt x="9725" y="12457"/>
                  </a:lnTo>
                  <a:cubicBezTo>
                    <a:pt x="9625" y="13058"/>
                    <a:pt x="9349" y="13660"/>
                    <a:pt x="9424" y="14311"/>
                  </a:cubicBezTo>
                  <a:lnTo>
                    <a:pt x="9424" y="14311"/>
                  </a:lnTo>
                  <a:cubicBezTo>
                    <a:pt x="9474" y="14712"/>
                    <a:pt x="9675" y="15088"/>
                    <a:pt x="9675" y="15489"/>
                  </a:cubicBezTo>
                  <a:lnTo>
                    <a:pt x="9675" y="15489"/>
                  </a:lnTo>
                  <a:cubicBezTo>
                    <a:pt x="9675" y="15990"/>
                    <a:pt x="9399" y="16442"/>
                    <a:pt x="9073" y="16817"/>
                  </a:cubicBezTo>
                  <a:lnTo>
                    <a:pt x="9073" y="16817"/>
                  </a:lnTo>
                  <a:cubicBezTo>
                    <a:pt x="8672" y="17319"/>
                    <a:pt x="8171" y="17720"/>
                    <a:pt x="7820" y="18271"/>
                  </a:cubicBezTo>
                  <a:lnTo>
                    <a:pt x="7820" y="18271"/>
                  </a:lnTo>
                  <a:cubicBezTo>
                    <a:pt x="7620" y="18547"/>
                    <a:pt x="7469" y="18898"/>
                    <a:pt x="7394" y="19249"/>
                  </a:cubicBezTo>
                  <a:lnTo>
                    <a:pt x="7394" y="19249"/>
                  </a:lnTo>
                  <a:cubicBezTo>
                    <a:pt x="7344" y="19549"/>
                    <a:pt x="7319" y="20000"/>
                    <a:pt x="7544" y="20251"/>
                  </a:cubicBezTo>
                  <a:lnTo>
                    <a:pt x="7544" y="20251"/>
                  </a:lnTo>
                  <a:cubicBezTo>
                    <a:pt x="7569" y="20251"/>
                    <a:pt x="7569" y="20276"/>
                    <a:pt x="7594" y="20276"/>
                  </a:cubicBezTo>
                  <a:lnTo>
                    <a:pt x="7594" y="20276"/>
                  </a:lnTo>
                  <a:cubicBezTo>
                    <a:pt x="7594" y="20276"/>
                    <a:pt x="7620" y="20251"/>
                    <a:pt x="7620" y="20251"/>
                  </a:cubicBezTo>
                  <a:lnTo>
                    <a:pt x="7620" y="20251"/>
                  </a:lnTo>
                  <a:cubicBezTo>
                    <a:pt x="7620" y="20226"/>
                    <a:pt x="7620" y="20201"/>
                    <a:pt x="7620" y="20176"/>
                  </a:cubicBezTo>
                  <a:lnTo>
                    <a:pt x="7620" y="20176"/>
                  </a:lnTo>
                  <a:cubicBezTo>
                    <a:pt x="7620" y="20126"/>
                    <a:pt x="7620" y="20101"/>
                    <a:pt x="7620" y="20076"/>
                  </a:cubicBezTo>
                  <a:lnTo>
                    <a:pt x="7620" y="20076"/>
                  </a:lnTo>
                  <a:cubicBezTo>
                    <a:pt x="7620" y="20076"/>
                    <a:pt x="7645" y="20051"/>
                    <a:pt x="7645" y="20051"/>
                  </a:cubicBezTo>
                  <a:lnTo>
                    <a:pt x="7645" y="20051"/>
                  </a:lnTo>
                  <a:cubicBezTo>
                    <a:pt x="7645" y="19975"/>
                    <a:pt x="7695" y="19925"/>
                    <a:pt x="7745" y="19900"/>
                  </a:cubicBezTo>
                  <a:lnTo>
                    <a:pt x="7745" y="19900"/>
                  </a:lnTo>
                  <a:cubicBezTo>
                    <a:pt x="7920" y="19750"/>
                    <a:pt x="8346" y="19599"/>
                    <a:pt x="8697" y="19499"/>
                  </a:cubicBezTo>
                  <a:lnTo>
                    <a:pt x="8697" y="19499"/>
                  </a:lnTo>
                  <a:cubicBezTo>
                    <a:pt x="8647" y="19599"/>
                    <a:pt x="8597" y="19700"/>
                    <a:pt x="8597" y="19800"/>
                  </a:cubicBezTo>
                  <a:lnTo>
                    <a:pt x="8597" y="19800"/>
                  </a:lnTo>
                  <a:cubicBezTo>
                    <a:pt x="8547" y="20076"/>
                    <a:pt x="8597" y="20351"/>
                    <a:pt x="8722" y="20577"/>
                  </a:cubicBezTo>
                  <a:lnTo>
                    <a:pt x="8722" y="20577"/>
                  </a:lnTo>
                  <a:cubicBezTo>
                    <a:pt x="8747" y="20627"/>
                    <a:pt x="8798" y="20602"/>
                    <a:pt x="8798" y="20552"/>
                  </a:cubicBezTo>
                  <a:lnTo>
                    <a:pt x="8798" y="20552"/>
                  </a:lnTo>
                  <a:cubicBezTo>
                    <a:pt x="8823" y="20226"/>
                    <a:pt x="8823" y="19850"/>
                    <a:pt x="9073" y="19624"/>
                  </a:cubicBezTo>
                  <a:lnTo>
                    <a:pt x="9073" y="19624"/>
                  </a:lnTo>
                  <a:cubicBezTo>
                    <a:pt x="9224" y="19499"/>
                    <a:pt x="9399" y="19449"/>
                    <a:pt x="9524" y="19324"/>
                  </a:cubicBezTo>
                  <a:lnTo>
                    <a:pt x="9524" y="19324"/>
                  </a:lnTo>
                  <a:cubicBezTo>
                    <a:pt x="9574" y="19274"/>
                    <a:pt x="9600" y="19223"/>
                    <a:pt x="9650" y="19173"/>
                  </a:cubicBezTo>
                  <a:lnTo>
                    <a:pt x="9650" y="19173"/>
                  </a:lnTo>
                  <a:cubicBezTo>
                    <a:pt x="9700" y="19123"/>
                    <a:pt x="9775" y="19073"/>
                    <a:pt x="9825" y="19023"/>
                  </a:cubicBezTo>
                  <a:lnTo>
                    <a:pt x="9825" y="19023"/>
                  </a:lnTo>
                  <a:cubicBezTo>
                    <a:pt x="10051" y="19424"/>
                    <a:pt x="10151" y="19850"/>
                    <a:pt x="10126" y="20351"/>
                  </a:cubicBezTo>
                  <a:lnTo>
                    <a:pt x="10126" y="20351"/>
                  </a:lnTo>
                  <a:cubicBezTo>
                    <a:pt x="10126" y="20477"/>
                    <a:pt x="10301" y="20552"/>
                    <a:pt x="10402" y="20452"/>
                  </a:cubicBezTo>
                  <a:lnTo>
                    <a:pt x="10402" y="20452"/>
                  </a:lnTo>
                  <a:cubicBezTo>
                    <a:pt x="10878" y="19900"/>
                    <a:pt x="11730" y="19700"/>
                    <a:pt x="12181" y="19173"/>
                  </a:cubicBezTo>
                  <a:lnTo>
                    <a:pt x="12181" y="19173"/>
                  </a:lnTo>
                  <a:cubicBezTo>
                    <a:pt x="12181" y="19173"/>
                    <a:pt x="12356" y="19374"/>
                    <a:pt x="12356" y="19399"/>
                  </a:cubicBezTo>
                  <a:lnTo>
                    <a:pt x="12356" y="19399"/>
                  </a:lnTo>
                  <a:cubicBezTo>
                    <a:pt x="12482" y="19549"/>
                    <a:pt x="12532" y="19750"/>
                    <a:pt x="12582" y="19925"/>
                  </a:cubicBezTo>
                  <a:lnTo>
                    <a:pt x="12582" y="19925"/>
                  </a:lnTo>
                  <a:cubicBezTo>
                    <a:pt x="12632" y="20051"/>
                    <a:pt x="12632" y="20151"/>
                    <a:pt x="12657" y="20276"/>
                  </a:cubicBezTo>
                  <a:lnTo>
                    <a:pt x="12657" y="20276"/>
                  </a:lnTo>
                  <a:cubicBezTo>
                    <a:pt x="12682" y="20301"/>
                    <a:pt x="12707" y="20301"/>
                    <a:pt x="12757" y="20276"/>
                  </a:cubicBezTo>
                  <a:lnTo>
                    <a:pt x="12757" y="20276"/>
                  </a:lnTo>
                  <a:cubicBezTo>
                    <a:pt x="12883" y="20176"/>
                    <a:pt x="12983" y="20076"/>
                    <a:pt x="13058" y="19950"/>
                  </a:cubicBezTo>
                  <a:lnTo>
                    <a:pt x="13058" y="19950"/>
                  </a:lnTo>
                  <a:cubicBezTo>
                    <a:pt x="13108" y="19825"/>
                    <a:pt x="13133" y="19700"/>
                    <a:pt x="13209" y="19574"/>
                  </a:cubicBezTo>
                  <a:lnTo>
                    <a:pt x="13209" y="19574"/>
                  </a:lnTo>
                  <a:cubicBezTo>
                    <a:pt x="13284" y="19449"/>
                    <a:pt x="13384" y="19324"/>
                    <a:pt x="13459" y="19198"/>
                  </a:cubicBezTo>
                  <a:lnTo>
                    <a:pt x="13459" y="19198"/>
                  </a:lnTo>
                  <a:cubicBezTo>
                    <a:pt x="13585" y="19424"/>
                    <a:pt x="13835" y="19549"/>
                    <a:pt x="14061" y="19675"/>
                  </a:cubicBezTo>
                  <a:lnTo>
                    <a:pt x="14061" y="19675"/>
                  </a:lnTo>
                  <a:cubicBezTo>
                    <a:pt x="14462" y="19875"/>
                    <a:pt x="14888" y="20126"/>
                    <a:pt x="15339" y="20251"/>
                  </a:cubicBezTo>
                  <a:lnTo>
                    <a:pt x="15339" y="20251"/>
                  </a:lnTo>
                  <a:cubicBezTo>
                    <a:pt x="15464" y="20276"/>
                    <a:pt x="15464" y="20226"/>
                    <a:pt x="15439" y="20126"/>
                  </a:cubicBezTo>
                  <a:lnTo>
                    <a:pt x="15439" y="20126"/>
                  </a:lnTo>
                  <a:cubicBezTo>
                    <a:pt x="15314" y="19700"/>
                    <a:pt x="15740" y="19148"/>
                    <a:pt x="15765" y="18722"/>
                  </a:cubicBezTo>
                  <a:lnTo>
                    <a:pt x="15765" y="18722"/>
                  </a:lnTo>
                  <a:cubicBezTo>
                    <a:pt x="15915" y="18973"/>
                    <a:pt x="16517" y="19048"/>
                    <a:pt x="16291" y="19650"/>
                  </a:cubicBezTo>
                  <a:lnTo>
                    <a:pt x="16291" y="19650"/>
                  </a:lnTo>
                  <a:cubicBezTo>
                    <a:pt x="16241" y="19825"/>
                    <a:pt x="16241" y="20051"/>
                    <a:pt x="16341" y="19950"/>
                  </a:cubicBezTo>
                  <a:lnTo>
                    <a:pt x="16341" y="19950"/>
                  </a:lnTo>
                  <a:cubicBezTo>
                    <a:pt x="16793" y="19549"/>
                    <a:pt x="17093" y="19023"/>
                    <a:pt x="17194" y="18421"/>
                  </a:cubicBezTo>
                  <a:lnTo>
                    <a:pt x="17194" y="18421"/>
                  </a:lnTo>
                  <a:cubicBezTo>
                    <a:pt x="17269" y="17945"/>
                    <a:pt x="16943" y="17720"/>
                    <a:pt x="16843" y="17294"/>
                  </a:cubicBezTo>
                  <a:lnTo>
                    <a:pt x="16843" y="17294"/>
                  </a:lnTo>
                  <a:cubicBezTo>
                    <a:pt x="16893" y="17444"/>
                    <a:pt x="17018" y="17720"/>
                    <a:pt x="17319" y="17820"/>
                  </a:cubicBezTo>
                  <a:lnTo>
                    <a:pt x="17319" y="17820"/>
                  </a:lnTo>
                  <a:cubicBezTo>
                    <a:pt x="17269" y="17469"/>
                    <a:pt x="17018" y="17068"/>
                    <a:pt x="17093" y="16542"/>
                  </a:cubicBezTo>
                  <a:lnTo>
                    <a:pt x="17093" y="16542"/>
                  </a:lnTo>
                  <a:cubicBezTo>
                    <a:pt x="17143" y="16091"/>
                    <a:pt x="17043" y="15715"/>
                    <a:pt x="16818" y="15364"/>
                  </a:cubicBezTo>
                  <a:lnTo>
                    <a:pt x="16818" y="15364"/>
                  </a:lnTo>
                  <a:cubicBezTo>
                    <a:pt x="16642" y="15063"/>
                    <a:pt x="16417" y="14762"/>
                    <a:pt x="16291" y="14436"/>
                  </a:cubicBezTo>
                  <a:lnTo>
                    <a:pt x="16291" y="14436"/>
                  </a:lnTo>
                  <a:cubicBezTo>
                    <a:pt x="15940" y="13584"/>
                    <a:pt x="16341" y="12732"/>
                    <a:pt x="16592" y="11905"/>
                  </a:cubicBezTo>
                  <a:lnTo>
                    <a:pt x="16592" y="11905"/>
                  </a:lnTo>
                  <a:cubicBezTo>
                    <a:pt x="16742" y="11429"/>
                    <a:pt x="16793" y="10953"/>
                    <a:pt x="16642" y="10477"/>
                  </a:cubicBezTo>
                  <a:lnTo>
                    <a:pt x="16642" y="10477"/>
                  </a:lnTo>
                  <a:cubicBezTo>
                    <a:pt x="16517" y="10076"/>
                    <a:pt x="16291" y="9700"/>
                    <a:pt x="16116" y="9324"/>
                  </a:cubicBezTo>
                  <a:lnTo>
                    <a:pt x="16116" y="9324"/>
                  </a:lnTo>
                  <a:cubicBezTo>
                    <a:pt x="15991" y="9023"/>
                    <a:pt x="15940" y="8747"/>
                    <a:pt x="15940" y="8472"/>
                  </a:cubicBezTo>
                  <a:lnTo>
                    <a:pt x="15940" y="8472"/>
                  </a:lnTo>
                  <a:cubicBezTo>
                    <a:pt x="15865" y="8146"/>
                    <a:pt x="15840" y="7820"/>
                    <a:pt x="15815" y="7519"/>
                  </a:cubicBezTo>
                  <a:lnTo>
                    <a:pt x="15815" y="7519"/>
                  </a:lnTo>
                  <a:cubicBezTo>
                    <a:pt x="15765" y="6893"/>
                    <a:pt x="15640" y="6116"/>
                    <a:pt x="15113" y="5690"/>
                  </a:cubicBezTo>
                  <a:lnTo>
                    <a:pt x="15113" y="5690"/>
                  </a:lnTo>
                  <a:cubicBezTo>
                    <a:pt x="15063" y="5639"/>
                    <a:pt x="15038" y="5564"/>
                    <a:pt x="15038" y="5514"/>
                  </a:cubicBezTo>
                  <a:lnTo>
                    <a:pt x="15038" y="5514"/>
                  </a:lnTo>
                  <a:cubicBezTo>
                    <a:pt x="14938" y="5414"/>
                    <a:pt x="14838" y="5314"/>
                    <a:pt x="14737" y="5188"/>
                  </a:cubicBezTo>
                  <a:lnTo>
                    <a:pt x="14737" y="5188"/>
                  </a:lnTo>
                  <a:cubicBezTo>
                    <a:pt x="14537" y="4888"/>
                    <a:pt x="14412" y="4487"/>
                    <a:pt x="14261" y="4161"/>
                  </a:cubicBezTo>
                  <a:lnTo>
                    <a:pt x="14261" y="4161"/>
                  </a:lnTo>
                  <a:cubicBezTo>
                    <a:pt x="14111" y="3885"/>
                    <a:pt x="13960" y="3609"/>
                    <a:pt x="13785" y="3359"/>
                  </a:cubicBezTo>
                  <a:lnTo>
                    <a:pt x="13785" y="3359"/>
                  </a:lnTo>
                  <a:cubicBezTo>
                    <a:pt x="13710" y="3233"/>
                    <a:pt x="13660" y="3133"/>
                    <a:pt x="13585" y="3008"/>
                  </a:cubicBezTo>
                  <a:lnTo>
                    <a:pt x="13585" y="3008"/>
                  </a:lnTo>
                  <a:cubicBezTo>
                    <a:pt x="13259" y="2557"/>
                    <a:pt x="12983" y="2156"/>
                    <a:pt x="12532" y="1780"/>
                  </a:cubicBezTo>
                  <a:lnTo>
                    <a:pt x="12532" y="1780"/>
                  </a:lnTo>
                  <a:cubicBezTo>
                    <a:pt x="12031" y="1354"/>
                    <a:pt x="11479" y="978"/>
                    <a:pt x="10853" y="727"/>
                  </a:cubicBezTo>
                  <a:lnTo>
                    <a:pt x="10853" y="727"/>
                  </a:lnTo>
                  <a:cubicBezTo>
                    <a:pt x="10251" y="477"/>
                    <a:pt x="9650" y="426"/>
                    <a:pt x="9048" y="251"/>
                  </a:cubicBezTo>
                  <a:lnTo>
                    <a:pt x="9048" y="251"/>
                  </a:lnTo>
                  <a:cubicBezTo>
                    <a:pt x="8672" y="151"/>
                    <a:pt x="8422" y="0"/>
                    <a:pt x="8096" y="0"/>
                  </a:cubicBezTo>
                  <a:lnTo>
                    <a:pt x="8096" y="0"/>
                  </a:lnTo>
                  <a:cubicBezTo>
                    <a:pt x="7995" y="0"/>
                    <a:pt x="7870" y="25"/>
                    <a:pt x="7720" y="7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 name="Google Shape;447;p35"/>
          <p:cNvSpPr/>
          <p:nvPr/>
        </p:nvSpPr>
        <p:spPr>
          <a:xfrm rot="-3600022">
            <a:off x="5288590" y="-2881274"/>
            <a:ext cx="4870855" cy="7330749"/>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 name="Shape 451"/>
        <p:cNvGrpSpPr/>
        <p:nvPr/>
      </p:nvGrpSpPr>
      <p:grpSpPr>
        <a:xfrm>
          <a:off x="0" y="0"/>
          <a:ext cx="0" cy="0"/>
          <a:chOff x="0" y="0"/>
          <a:chExt cx="0" cy="0"/>
        </a:xfrm>
      </p:grpSpPr>
      <p:grpSp>
        <p:nvGrpSpPr>
          <p:cNvPr id="452" name="Google Shape;452;p36"/>
          <p:cNvGrpSpPr/>
          <p:nvPr/>
        </p:nvGrpSpPr>
        <p:grpSpPr>
          <a:xfrm>
            <a:off x="3925" y="97900"/>
            <a:ext cx="2198025" cy="3966225"/>
            <a:chOff x="0" y="97900"/>
            <a:chExt cx="2198025" cy="3966225"/>
          </a:xfrm>
        </p:grpSpPr>
        <p:sp>
          <p:nvSpPr>
            <p:cNvPr id="453" name="Google Shape;453;p36"/>
            <p:cNvSpPr/>
            <p:nvPr/>
          </p:nvSpPr>
          <p:spPr>
            <a:xfrm>
              <a:off x="0" y="648650"/>
              <a:ext cx="591500" cy="766950"/>
            </a:xfrm>
            <a:custGeom>
              <a:rect b="b" l="l" r="r" t="t"/>
              <a:pathLst>
                <a:path extrusionOk="0" h="30678" w="23660">
                  <a:moveTo>
                    <a:pt x="22907" y="151"/>
                  </a:moveTo>
                  <a:cubicBezTo>
                    <a:pt x="18171" y="7595"/>
                    <a:pt x="11228" y="13184"/>
                    <a:pt x="5489" y="19801"/>
                  </a:cubicBezTo>
                  <a:lnTo>
                    <a:pt x="5489" y="19801"/>
                  </a:lnTo>
                  <a:cubicBezTo>
                    <a:pt x="5013" y="20352"/>
                    <a:pt x="4536" y="20928"/>
                    <a:pt x="4060" y="21505"/>
                  </a:cubicBezTo>
                  <a:lnTo>
                    <a:pt x="4060" y="21505"/>
                  </a:lnTo>
                  <a:cubicBezTo>
                    <a:pt x="4436" y="18522"/>
                    <a:pt x="4561" y="15540"/>
                    <a:pt x="4436" y="12557"/>
                  </a:cubicBezTo>
                  <a:lnTo>
                    <a:pt x="4436" y="12557"/>
                  </a:lnTo>
                  <a:cubicBezTo>
                    <a:pt x="4411" y="12106"/>
                    <a:pt x="3759" y="12156"/>
                    <a:pt x="3759" y="12582"/>
                  </a:cubicBezTo>
                  <a:lnTo>
                    <a:pt x="3759" y="12582"/>
                  </a:lnTo>
                  <a:cubicBezTo>
                    <a:pt x="3910" y="15916"/>
                    <a:pt x="3759" y="19224"/>
                    <a:pt x="3258" y="22507"/>
                  </a:cubicBezTo>
                  <a:lnTo>
                    <a:pt x="3258" y="22507"/>
                  </a:lnTo>
                  <a:cubicBezTo>
                    <a:pt x="2105" y="24011"/>
                    <a:pt x="1028" y="25590"/>
                    <a:pt x="75" y="27244"/>
                  </a:cubicBezTo>
                  <a:lnTo>
                    <a:pt x="75" y="27244"/>
                  </a:lnTo>
                  <a:cubicBezTo>
                    <a:pt x="75" y="26918"/>
                    <a:pt x="50" y="26593"/>
                    <a:pt x="0" y="26267"/>
                  </a:cubicBezTo>
                  <a:lnTo>
                    <a:pt x="0" y="26267"/>
                  </a:lnTo>
                  <a:lnTo>
                    <a:pt x="0" y="28848"/>
                  </a:lnTo>
                  <a:cubicBezTo>
                    <a:pt x="1805" y="26868"/>
                    <a:pt x="3985" y="25465"/>
                    <a:pt x="6541" y="24638"/>
                  </a:cubicBezTo>
                  <a:lnTo>
                    <a:pt x="6541" y="24638"/>
                  </a:lnTo>
                  <a:cubicBezTo>
                    <a:pt x="6942" y="24512"/>
                    <a:pt x="6742" y="23886"/>
                    <a:pt x="6341" y="24011"/>
                  </a:cubicBezTo>
                  <a:lnTo>
                    <a:pt x="6341" y="24011"/>
                  </a:lnTo>
                  <a:cubicBezTo>
                    <a:pt x="4336" y="24663"/>
                    <a:pt x="2556" y="25640"/>
                    <a:pt x="1003" y="26969"/>
                  </a:cubicBezTo>
                  <a:lnTo>
                    <a:pt x="1003" y="26969"/>
                  </a:lnTo>
                  <a:cubicBezTo>
                    <a:pt x="1228" y="26793"/>
                    <a:pt x="1378" y="26342"/>
                    <a:pt x="1554" y="26091"/>
                  </a:cubicBezTo>
                  <a:lnTo>
                    <a:pt x="1554" y="26091"/>
                  </a:lnTo>
                  <a:cubicBezTo>
                    <a:pt x="1754" y="25766"/>
                    <a:pt x="1980" y="25440"/>
                    <a:pt x="2180" y="25114"/>
                  </a:cubicBezTo>
                  <a:lnTo>
                    <a:pt x="2180" y="25114"/>
                  </a:lnTo>
                  <a:cubicBezTo>
                    <a:pt x="3659" y="22984"/>
                    <a:pt x="5288" y="20979"/>
                    <a:pt x="7043" y="19049"/>
                  </a:cubicBezTo>
                  <a:lnTo>
                    <a:pt x="7043" y="19049"/>
                  </a:lnTo>
                  <a:cubicBezTo>
                    <a:pt x="12607" y="12908"/>
                    <a:pt x="19023" y="7520"/>
                    <a:pt x="23509" y="452"/>
                  </a:cubicBezTo>
                  <a:lnTo>
                    <a:pt x="23509" y="452"/>
                  </a:lnTo>
                  <a:cubicBezTo>
                    <a:pt x="23659" y="201"/>
                    <a:pt x="23434" y="1"/>
                    <a:pt x="23208" y="1"/>
                  </a:cubicBezTo>
                  <a:lnTo>
                    <a:pt x="23208" y="1"/>
                  </a:lnTo>
                  <a:cubicBezTo>
                    <a:pt x="23108" y="1"/>
                    <a:pt x="22983" y="51"/>
                    <a:pt x="22907" y="151"/>
                  </a:cubicBezTo>
                  <a:moveTo>
                    <a:pt x="2356" y="28472"/>
                  </a:moveTo>
                  <a:cubicBezTo>
                    <a:pt x="1479" y="28823"/>
                    <a:pt x="702" y="29274"/>
                    <a:pt x="0" y="29826"/>
                  </a:cubicBezTo>
                  <a:lnTo>
                    <a:pt x="0" y="29826"/>
                  </a:lnTo>
                  <a:lnTo>
                    <a:pt x="0" y="30678"/>
                  </a:lnTo>
                  <a:cubicBezTo>
                    <a:pt x="727" y="30026"/>
                    <a:pt x="1579" y="29500"/>
                    <a:pt x="2556" y="29099"/>
                  </a:cubicBezTo>
                  <a:lnTo>
                    <a:pt x="2556" y="29099"/>
                  </a:lnTo>
                  <a:cubicBezTo>
                    <a:pt x="2907" y="28974"/>
                    <a:pt x="2782" y="28447"/>
                    <a:pt x="2456" y="28447"/>
                  </a:cubicBezTo>
                  <a:lnTo>
                    <a:pt x="2456" y="28447"/>
                  </a:lnTo>
                  <a:cubicBezTo>
                    <a:pt x="2431" y="28447"/>
                    <a:pt x="2381" y="28447"/>
                    <a:pt x="2356" y="2847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6"/>
            <p:cNvSpPr/>
            <p:nvPr/>
          </p:nvSpPr>
          <p:spPr>
            <a:xfrm>
              <a:off x="0" y="626725"/>
              <a:ext cx="42000" cy="468075"/>
            </a:xfrm>
            <a:custGeom>
              <a:rect b="b" l="l" r="r" t="t"/>
              <a:pathLst>
                <a:path extrusionOk="0" h="18723" w="1680">
                  <a:moveTo>
                    <a:pt x="0" y="9274"/>
                  </a:moveTo>
                  <a:lnTo>
                    <a:pt x="0" y="18723"/>
                  </a:lnTo>
                  <a:cubicBezTo>
                    <a:pt x="75" y="17896"/>
                    <a:pt x="125" y="17094"/>
                    <a:pt x="150" y="16317"/>
                  </a:cubicBezTo>
                  <a:lnTo>
                    <a:pt x="150" y="16317"/>
                  </a:lnTo>
                  <a:cubicBezTo>
                    <a:pt x="351" y="10853"/>
                    <a:pt x="576" y="5339"/>
                    <a:pt x="1679" y="1"/>
                  </a:cubicBezTo>
                  <a:lnTo>
                    <a:pt x="1679" y="1"/>
                  </a:lnTo>
                  <a:cubicBezTo>
                    <a:pt x="802" y="2983"/>
                    <a:pt x="276" y="6116"/>
                    <a:pt x="0" y="9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6"/>
            <p:cNvSpPr/>
            <p:nvPr/>
          </p:nvSpPr>
          <p:spPr>
            <a:xfrm>
              <a:off x="60775" y="502050"/>
              <a:ext cx="14425" cy="29475"/>
            </a:xfrm>
            <a:custGeom>
              <a:rect b="b" l="l" r="r" t="t"/>
              <a:pathLst>
                <a:path extrusionOk="0" h="1179" w="577">
                  <a:moveTo>
                    <a:pt x="0" y="1178"/>
                  </a:moveTo>
                  <a:cubicBezTo>
                    <a:pt x="125" y="1003"/>
                    <a:pt x="251" y="802"/>
                    <a:pt x="376" y="627"/>
                  </a:cubicBezTo>
                  <a:lnTo>
                    <a:pt x="376" y="627"/>
                  </a:lnTo>
                  <a:cubicBezTo>
                    <a:pt x="451" y="426"/>
                    <a:pt x="501" y="201"/>
                    <a:pt x="577" y="0"/>
                  </a:cubicBezTo>
                  <a:lnTo>
                    <a:pt x="577" y="0"/>
                  </a:lnTo>
                  <a:cubicBezTo>
                    <a:pt x="376" y="401"/>
                    <a:pt x="176" y="802"/>
                    <a:pt x="0" y="11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6"/>
            <p:cNvSpPr/>
            <p:nvPr/>
          </p:nvSpPr>
          <p:spPr>
            <a:xfrm>
              <a:off x="0" y="517700"/>
              <a:ext cx="70200" cy="340875"/>
            </a:xfrm>
            <a:custGeom>
              <a:rect b="b" l="l" r="r" t="t"/>
              <a:pathLst>
                <a:path extrusionOk="0" h="13635" w="2808">
                  <a:moveTo>
                    <a:pt x="2431" y="552"/>
                  </a:moveTo>
                  <a:cubicBezTo>
                    <a:pt x="1579" y="2256"/>
                    <a:pt x="752" y="3936"/>
                    <a:pt x="0" y="5665"/>
                  </a:cubicBezTo>
                  <a:lnTo>
                    <a:pt x="0" y="5665"/>
                  </a:lnTo>
                  <a:lnTo>
                    <a:pt x="0" y="13635"/>
                  </a:lnTo>
                  <a:cubicBezTo>
                    <a:pt x="276" y="10477"/>
                    <a:pt x="802" y="7344"/>
                    <a:pt x="1679" y="4362"/>
                  </a:cubicBezTo>
                  <a:lnTo>
                    <a:pt x="1679" y="4362"/>
                  </a:lnTo>
                  <a:cubicBezTo>
                    <a:pt x="1980" y="2883"/>
                    <a:pt x="2356" y="1429"/>
                    <a:pt x="2807" y="1"/>
                  </a:cubicBezTo>
                  <a:lnTo>
                    <a:pt x="2807" y="1"/>
                  </a:lnTo>
                  <a:cubicBezTo>
                    <a:pt x="2682" y="176"/>
                    <a:pt x="2556" y="377"/>
                    <a:pt x="2431"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6"/>
            <p:cNvSpPr/>
            <p:nvPr/>
          </p:nvSpPr>
          <p:spPr>
            <a:xfrm>
              <a:off x="162275" y="931875"/>
              <a:ext cx="760675" cy="311425"/>
            </a:xfrm>
            <a:custGeom>
              <a:rect b="b" l="l" r="r" t="t"/>
              <a:pathLst>
                <a:path extrusionOk="0" h="12457" w="30427">
                  <a:moveTo>
                    <a:pt x="13910" y="8246"/>
                  </a:moveTo>
                  <a:cubicBezTo>
                    <a:pt x="11153" y="8923"/>
                    <a:pt x="8346" y="9524"/>
                    <a:pt x="5614" y="10326"/>
                  </a:cubicBezTo>
                  <a:lnTo>
                    <a:pt x="5614" y="10326"/>
                  </a:lnTo>
                  <a:cubicBezTo>
                    <a:pt x="4311" y="10702"/>
                    <a:pt x="3008" y="11128"/>
                    <a:pt x="1755" y="11655"/>
                  </a:cubicBezTo>
                  <a:lnTo>
                    <a:pt x="1755" y="11655"/>
                  </a:lnTo>
                  <a:cubicBezTo>
                    <a:pt x="1479" y="11755"/>
                    <a:pt x="802" y="12056"/>
                    <a:pt x="0" y="12457"/>
                  </a:cubicBezTo>
                  <a:lnTo>
                    <a:pt x="0" y="12457"/>
                  </a:lnTo>
                  <a:cubicBezTo>
                    <a:pt x="1479" y="11930"/>
                    <a:pt x="3033" y="11629"/>
                    <a:pt x="4587" y="11354"/>
                  </a:cubicBezTo>
                  <a:lnTo>
                    <a:pt x="4587" y="11354"/>
                  </a:lnTo>
                  <a:cubicBezTo>
                    <a:pt x="12807" y="10777"/>
                    <a:pt x="20101" y="7670"/>
                    <a:pt x="26993" y="3860"/>
                  </a:cubicBezTo>
                  <a:lnTo>
                    <a:pt x="26993" y="3860"/>
                  </a:lnTo>
                  <a:cubicBezTo>
                    <a:pt x="28171" y="2607"/>
                    <a:pt x="29324" y="1329"/>
                    <a:pt x="30426" y="0"/>
                  </a:cubicBezTo>
                  <a:lnTo>
                    <a:pt x="30426" y="0"/>
                  </a:lnTo>
                  <a:cubicBezTo>
                    <a:pt x="26341" y="4737"/>
                    <a:pt x="20000" y="6792"/>
                    <a:pt x="13910" y="8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6"/>
            <p:cNvSpPr/>
            <p:nvPr/>
          </p:nvSpPr>
          <p:spPr>
            <a:xfrm>
              <a:off x="112150" y="1028375"/>
              <a:ext cx="724950" cy="240625"/>
            </a:xfrm>
            <a:custGeom>
              <a:rect b="b" l="l" r="r" t="t"/>
              <a:pathLst>
                <a:path extrusionOk="0" h="9625" w="28998">
                  <a:moveTo>
                    <a:pt x="6592" y="7494"/>
                  </a:moveTo>
                  <a:cubicBezTo>
                    <a:pt x="5038" y="7769"/>
                    <a:pt x="3484" y="8070"/>
                    <a:pt x="2005" y="8597"/>
                  </a:cubicBezTo>
                  <a:lnTo>
                    <a:pt x="2005" y="8597"/>
                  </a:lnTo>
                  <a:cubicBezTo>
                    <a:pt x="1379" y="8897"/>
                    <a:pt x="677" y="9248"/>
                    <a:pt x="0" y="9624"/>
                  </a:cubicBezTo>
                  <a:lnTo>
                    <a:pt x="0" y="9624"/>
                  </a:lnTo>
                  <a:cubicBezTo>
                    <a:pt x="4762" y="7719"/>
                    <a:pt x="10351" y="7519"/>
                    <a:pt x="15539" y="7644"/>
                  </a:cubicBezTo>
                  <a:lnTo>
                    <a:pt x="15539" y="7644"/>
                  </a:lnTo>
                  <a:cubicBezTo>
                    <a:pt x="19750" y="7368"/>
                    <a:pt x="23083" y="5338"/>
                    <a:pt x="26166" y="2932"/>
                  </a:cubicBezTo>
                  <a:lnTo>
                    <a:pt x="26166" y="2932"/>
                  </a:lnTo>
                  <a:cubicBezTo>
                    <a:pt x="26191" y="2907"/>
                    <a:pt x="26241" y="2882"/>
                    <a:pt x="26266" y="2857"/>
                  </a:cubicBezTo>
                  <a:lnTo>
                    <a:pt x="26266" y="2857"/>
                  </a:lnTo>
                  <a:cubicBezTo>
                    <a:pt x="27193" y="1930"/>
                    <a:pt x="28121" y="977"/>
                    <a:pt x="28998" y="0"/>
                  </a:cubicBezTo>
                  <a:lnTo>
                    <a:pt x="28998" y="0"/>
                  </a:lnTo>
                  <a:cubicBezTo>
                    <a:pt x="22106" y="3810"/>
                    <a:pt x="14812" y="6917"/>
                    <a:pt x="6592" y="7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6"/>
            <p:cNvSpPr/>
            <p:nvPr/>
          </p:nvSpPr>
          <p:spPr>
            <a:xfrm>
              <a:off x="644725" y="898675"/>
              <a:ext cx="83350" cy="73950"/>
            </a:xfrm>
            <a:custGeom>
              <a:rect b="b" l="l" r="r" t="t"/>
              <a:pathLst>
                <a:path extrusionOk="0" h="2958" w="3334">
                  <a:moveTo>
                    <a:pt x="1" y="2957"/>
                  </a:moveTo>
                  <a:cubicBezTo>
                    <a:pt x="1154" y="2005"/>
                    <a:pt x="2256" y="1028"/>
                    <a:pt x="3334" y="0"/>
                  </a:cubicBezTo>
                  <a:lnTo>
                    <a:pt x="3334" y="0"/>
                  </a:lnTo>
                  <a:cubicBezTo>
                    <a:pt x="2231" y="977"/>
                    <a:pt x="1103" y="1955"/>
                    <a:pt x="1" y="29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6"/>
            <p:cNvSpPr/>
            <p:nvPr/>
          </p:nvSpPr>
          <p:spPr>
            <a:xfrm>
              <a:off x="314525" y="1059700"/>
              <a:ext cx="212425" cy="59550"/>
            </a:xfrm>
            <a:custGeom>
              <a:rect b="b" l="l" r="r" t="t"/>
              <a:pathLst>
                <a:path extrusionOk="0" h="2382" w="8497">
                  <a:moveTo>
                    <a:pt x="1" y="2356"/>
                  </a:moveTo>
                  <a:cubicBezTo>
                    <a:pt x="828" y="2381"/>
                    <a:pt x="1680" y="2381"/>
                    <a:pt x="2507" y="2281"/>
                  </a:cubicBezTo>
                  <a:lnTo>
                    <a:pt x="2507" y="2281"/>
                  </a:lnTo>
                  <a:cubicBezTo>
                    <a:pt x="4662" y="2055"/>
                    <a:pt x="6642" y="1153"/>
                    <a:pt x="8497" y="0"/>
                  </a:cubicBezTo>
                  <a:lnTo>
                    <a:pt x="8497" y="0"/>
                  </a:lnTo>
                  <a:cubicBezTo>
                    <a:pt x="5840" y="1303"/>
                    <a:pt x="2933" y="1855"/>
                    <a:pt x="1" y="23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6"/>
            <p:cNvSpPr/>
            <p:nvPr/>
          </p:nvSpPr>
          <p:spPr>
            <a:xfrm>
              <a:off x="233700" y="880500"/>
              <a:ext cx="512550" cy="239375"/>
            </a:xfrm>
            <a:custGeom>
              <a:rect b="b" l="l" r="r" t="t"/>
              <a:pathLst>
                <a:path extrusionOk="0" h="9575" w="20502">
                  <a:moveTo>
                    <a:pt x="0" y="9574"/>
                  </a:moveTo>
                  <a:cubicBezTo>
                    <a:pt x="1053" y="9449"/>
                    <a:pt x="2156" y="9499"/>
                    <a:pt x="3234" y="9524"/>
                  </a:cubicBezTo>
                  <a:lnTo>
                    <a:pt x="3234" y="9524"/>
                  </a:lnTo>
                  <a:cubicBezTo>
                    <a:pt x="6166" y="9023"/>
                    <a:pt x="9073" y="8471"/>
                    <a:pt x="11730" y="7168"/>
                  </a:cubicBezTo>
                  <a:lnTo>
                    <a:pt x="11730" y="7168"/>
                  </a:lnTo>
                  <a:cubicBezTo>
                    <a:pt x="12582" y="6642"/>
                    <a:pt x="13384" y="6065"/>
                    <a:pt x="14186" y="5464"/>
                  </a:cubicBezTo>
                  <a:lnTo>
                    <a:pt x="14186" y="5464"/>
                  </a:lnTo>
                  <a:cubicBezTo>
                    <a:pt x="14938" y="4887"/>
                    <a:pt x="15690" y="4286"/>
                    <a:pt x="16442" y="3684"/>
                  </a:cubicBezTo>
                  <a:lnTo>
                    <a:pt x="16442" y="3684"/>
                  </a:lnTo>
                  <a:cubicBezTo>
                    <a:pt x="17544" y="2682"/>
                    <a:pt x="18672" y="1704"/>
                    <a:pt x="19775" y="727"/>
                  </a:cubicBezTo>
                  <a:lnTo>
                    <a:pt x="19775" y="727"/>
                  </a:lnTo>
                  <a:cubicBezTo>
                    <a:pt x="20026" y="476"/>
                    <a:pt x="20251" y="251"/>
                    <a:pt x="20502" y="0"/>
                  </a:cubicBezTo>
                  <a:lnTo>
                    <a:pt x="20502" y="0"/>
                  </a:lnTo>
                  <a:cubicBezTo>
                    <a:pt x="14487" y="4512"/>
                    <a:pt x="7244" y="7118"/>
                    <a:pt x="0" y="9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6"/>
            <p:cNvSpPr/>
            <p:nvPr/>
          </p:nvSpPr>
          <p:spPr>
            <a:xfrm>
              <a:off x="207375" y="690650"/>
              <a:ext cx="685500" cy="433600"/>
            </a:xfrm>
            <a:custGeom>
              <a:rect b="b" l="l" r="r" t="t"/>
              <a:pathLst>
                <a:path extrusionOk="0" h="17344" w="27420">
                  <a:moveTo>
                    <a:pt x="19299" y="8396"/>
                  </a:moveTo>
                  <a:cubicBezTo>
                    <a:pt x="18297" y="8998"/>
                    <a:pt x="17244" y="9549"/>
                    <a:pt x="16166" y="10050"/>
                  </a:cubicBezTo>
                  <a:lnTo>
                    <a:pt x="16166" y="10050"/>
                  </a:lnTo>
                  <a:cubicBezTo>
                    <a:pt x="14186" y="10978"/>
                    <a:pt x="12106" y="11755"/>
                    <a:pt x="10001" y="12481"/>
                  </a:cubicBezTo>
                  <a:lnTo>
                    <a:pt x="10001" y="12481"/>
                  </a:lnTo>
                  <a:cubicBezTo>
                    <a:pt x="8021" y="13334"/>
                    <a:pt x="6016" y="14161"/>
                    <a:pt x="4061" y="15138"/>
                  </a:cubicBezTo>
                  <a:lnTo>
                    <a:pt x="4061" y="15138"/>
                  </a:lnTo>
                  <a:cubicBezTo>
                    <a:pt x="2532" y="15715"/>
                    <a:pt x="1179" y="16366"/>
                    <a:pt x="1" y="17344"/>
                  </a:cubicBezTo>
                  <a:lnTo>
                    <a:pt x="1" y="17344"/>
                  </a:lnTo>
                  <a:cubicBezTo>
                    <a:pt x="352" y="17268"/>
                    <a:pt x="703" y="17193"/>
                    <a:pt x="1053" y="17168"/>
                  </a:cubicBezTo>
                  <a:lnTo>
                    <a:pt x="1053" y="17168"/>
                  </a:lnTo>
                  <a:cubicBezTo>
                    <a:pt x="8297" y="14712"/>
                    <a:pt x="15540" y="12106"/>
                    <a:pt x="21555" y="7594"/>
                  </a:cubicBezTo>
                  <a:lnTo>
                    <a:pt x="21555" y="7594"/>
                  </a:lnTo>
                  <a:cubicBezTo>
                    <a:pt x="22733" y="6441"/>
                    <a:pt x="23861" y="5238"/>
                    <a:pt x="24938" y="3985"/>
                  </a:cubicBezTo>
                  <a:lnTo>
                    <a:pt x="24938" y="3985"/>
                  </a:lnTo>
                  <a:cubicBezTo>
                    <a:pt x="25966" y="2782"/>
                    <a:pt x="26968" y="1504"/>
                    <a:pt x="27419" y="0"/>
                  </a:cubicBezTo>
                  <a:lnTo>
                    <a:pt x="27419" y="0"/>
                  </a:lnTo>
                  <a:cubicBezTo>
                    <a:pt x="25715" y="3559"/>
                    <a:pt x="22683" y="6366"/>
                    <a:pt x="19299" y="839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6"/>
            <p:cNvSpPr/>
            <p:nvPr/>
          </p:nvSpPr>
          <p:spPr>
            <a:xfrm>
              <a:off x="182325" y="1002675"/>
              <a:ext cx="275075" cy="129725"/>
            </a:xfrm>
            <a:custGeom>
              <a:rect b="b" l="l" r="r" t="t"/>
              <a:pathLst>
                <a:path extrusionOk="0" h="5189" w="11003">
                  <a:moveTo>
                    <a:pt x="9399" y="527"/>
                  </a:moveTo>
                  <a:cubicBezTo>
                    <a:pt x="7644" y="1128"/>
                    <a:pt x="5865" y="1705"/>
                    <a:pt x="4161" y="2432"/>
                  </a:cubicBezTo>
                  <a:lnTo>
                    <a:pt x="4161" y="2432"/>
                  </a:lnTo>
                  <a:cubicBezTo>
                    <a:pt x="2657" y="3183"/>
                    <a:pt x="1253" y="4086"/>
                    <a:pt x="0" y="5188"/>
                  </a:cubicBezTo>
                  <a:lnTo>
                    <a:pt x="0" y="5188"/>
                  </a:lnTo>
                  <a:cubicBezTo>
                    <a:pt x="226" y="5088"/>
                    <a:pt x="476" y="5013"/>
                    <a:pt x="702" y="4938"/>
                  </a:cubicBezTo>
                  <a:lnTo>
                    <a:pt x="702" y="4938"/>
                  </a:lnTo>
                  <a:cubicBezTo>
                    <a:pt x="802" y="4913"/>
                    <a:pt x="903" y="4888"/>
                    <a:pt x="1003" y="4863"/>
                  </a:cubicBezTo>
                  <a:lnTo>
                    <a:pt x="1003" y="4863"/>
                  </a:lnTo>
                  <a:cubicBezTo>
                    <a:pt x="2181" y="3885"/>
                    <a:pt x="3534" y="3234"/>
                    <a:pt x="5063" y="2657"/>
                  </a:cubicBezTo>
                  <a:lnTo>
                    <a:pt x="5063" y="2657"/>
                  </a:lnTo>
                  <a:cubicBezTo>
                    <a:pt x="7018" y="1680"/>
                    <a:pt x="9023" y="853"/>
                    <a:pt x="11003" y="0"/>
                  </a:cubicBezTo>
                  <a:lnTo>
                    <a:pt x="11003" y="0"/>
                  </a:lnTo>
                  <a:cubicBezTo>
                    <a:pt x="10477" y="176"/>
                    <a:pt x="9950" y="351"/>
                    <a:pt x="9399" y="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6"/>
            <p:cNvSpPr/>
            <p:nvPr/>
          </p:nvSpPr>
          <p:spPr>
            <a:xfrm>
              <a:off x="144725" y="1063450"/>
              <a:ext cx="141625" cy="86500"/>
            </a:xfrm>
            <a:custGeom>
              <a:rect b="b" l="l" r="r" t="t"/>
              <a:pathLst>
                <a:path extrusionOk="0" h="3460" w="5665">
                  <a:moveTo>
                    <a:pt x="151" y="3108"/>
                  </a:moveTo>
                  <a:cubicBezTo>
                    <a:pt x="101" y="3234"/>
                    <a:pt x="51" y="3334"/>
                    <a:pt x="1" y="3459"/>
                  </a:cubicBezTo>
                  <a:lnTo>
                    <a:pt x="1" y="3459"/>
                  </a:lnTo>
                  <a:cubicBezTo>
                    <a:pt x="151" y="3409"/>
                    <a:pt x="276" y="3359"/>
                    <a:pt x="402" y="3309"/>
                  </a:cubicBezTo>
                  <a:lnTo>
                    <a:pt x="402" y="3309"/>
                  </a:lnTo>
                  <a:cubicBezTo>
                    <a:pt x="777" y="3108"/>
                    <a:pt x="1128" y="2933"/>
                    <a:pt x="1504" y="2757"/>
                  </a:cubicBezTo>
                  <a:lnTo>
                    <a:pt x="1504" y="2757"/>
                  </a:lnTo>
                  <a:cubicBezTo>
                    <a:pt x="2757" y="1655"/>
                    <a:pt x="4161" y="752"/>
                    <a:pt x="5665" y="1"/>
                  </a:cubicBezTo>
                  <a:lnTo>
                    <a:pt x="5665" y="1"/>
                  </a:lnTo>
                  <a:cubicBezTo>
                    <a:pt x="3685" y="803"/>
                    <a:pt x="1780" y="1780"/>
                    <a:pt x="151" y="310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6"/>
            <p:cNvSpPr/>
            <p:nvPr/>
          </p:nvSpPr>
          <p:spPr>
            <a:xfrm>
              <a:off x="96475" y="358550"/>
              <a:ext cx="184875" cy="742525"/>
            </a:xfrm>
            <a:custGeom>
              <a:rect b="b" l="l" r="r" t="t"/>
              <a:pathLst>
                <a:path extrusionOk="0" h="29701" w="7395">
                  <a:moveTo>
                    <a:pt x="6216" y="878"/>
                  </a:moveTo>
                  <a:cubicBezTo>
                    <a:pt x="352" y="8347"/>
                    <a:pt x="1580" y="18372"/>
                    <a:pt x="1" y="27570"/>
                  </a:cubicBezTo>
                  <a:lnTo>
                    <a:pt x="1" y="27570"/>
                  </a:lnTo>
                  <a:cubicBezTo>
                    <a:pt x="26" y="27896"/>
                    <a:pt x="76" y="28222"/>
                    <a:pt x="101" y="28547"/>
                  </a:cubicBezTo>
                  <a:lnTo>
                    <a:pt x="101" y="28547"/>
                  </a:lnTo>
                  <a:cubicBezTo>
                    <a:pt x="101" y="28923"/>
                    <a:pt x="101" y="29299"/>
                    <a:pt x="101" y="29700"/>
                  </a:cubicBezTo>
                  <a:lnTo>
                    <a:pt x="101" y="29700"/>
                  </a:lnTo>
                  <a:cubicBezTo>
                    <a:pt x="201" y="29400"/>
                    <a:pt x="276" y="29149"/>
                    <a:pt x="326" y="28948"/>
                  </a:cubicBezTo>
                  <a:lnTo>
                    <a:pt x="326" y="28948"/>
                  </a:lnTo>
                  <a:cubicBezTo>
                    <a:pt x="602" y="27620"/>
                    <a:pt x="828" y="26267"/>
                    <a:pt x="978" y="24913"/>
                  </a:cubicBezTo>
                  <a:lnTo>
                    <a:pt x="978" y="24913"/>
                  </a:lnTo>
                  <a:cubicBezTo>
                    <a:pt x="1128" y="23585"/>
                    <a:pt x="1179" y="22257"/>
                    <a:pt x="1229" y="20928"/>
                  </a:cubicBezTo>
                  <a:lnTo>
                    <a:pt x="1229" y="20928"/>
                  </a:lnTo>
                  <a:cubicBezTo>
                    <a:pt x="1429" y="15064"/>
                    <a:pt x="1705" y="8923"/>
                    <a:pt x="4662" y="3861"/>
                  </a:cubicBezTo>
                  <a:lnTo>
                    <a:pt x="4662" y="3861"/>
                  </a:lnTo>
                  <a:cubicBezTo>
                    <a:pt x="5439" y="2482"/>
                    <a:pt x="6417" y="1229"/>
                    <a:pt x="7394" y="1"/>
                  </a:cubicBezTo>
                  <a:lnTo>
                    <a:pt x="7394" y="1"/>
                  </a:lnTo>
                  <a:cubicBezTo>
                    <a:pt x="6993" y="277"/>
                    <a:pt x="6592" y="577"/>
                    <a:pt x="6216" y="8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6"/>
            <p:cNvSpPr/>
            <p:nvPr/>
          </p:nvSpPr>
          <p:spPr>
            <a:xfrm>
              <a:off x="85825" y="380500"/>
              <a:ext cx="166075" cy="667300"/>
            </a:xfrm>
            <a:custGeom>
              <a:rect b="b" l="l" r="r" t="t"/>
              <a:pathLst>
                <a:path extrusionOk="0" h="26692" w="6643">
                  <a:moveTo>
                    <a:pt x="5063" y="1454"/>
                  </a:moveTo>
                  <a:cubicBezTo>
                    <a:pt x="4913" y="1679"/>
                    <a:pt x="4763" y="1930"/>
                    <a:pt x="4612" y="2155"/>
                  </a:cubicBezTo>
                  <a:lnTo>
                    <a:pt x="4612" y="2155"/>
                  </a:lnTo>
                  <a:cubicBezTo>
                    <a:pt x="928" y="8496"/>
                    <a:pt x="1003" y="17168"/>
                    <a:pt x="1" y="24662"/>
                  </a:cubicBezTo>
                  <a:lnTo>
                    <a:pt x="1" y="24662"/>
                  </a:lnTo>
                  <a:cubicBezTo>
                    <a:pt x="176" y="25339"/>
                    <a:pt x="326" y="26015"/>
                    <a:pt x="427" y="26692"/>
                  </a:cubicBezTo>
                  <a:lnTo>
                    <a:pt x="427" y="26692"/>
                  </a:lnTo>
                  <a:cubicBezTo>
                    <a:pt x="2006" y="17494"/>
                    <a:pt x="778" y="7469"/>
                    <a:pt x="6642" y="0"/>
                  </a:cubicBezTo>
                  <a:lnTo>
                    <a:pt x="6642" y="0"/>
                  </a:lnTo>
                  <a:cubicBezTo>
                    <a:pt x="6091" y="451"/>
                    <a:pt x="5565" y="952"/>
                    <a:pt x="5063" y="1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6"/>
            <p:cNvSpPr/>
            <p:nvPr/>
          </p:nvSpPr>
          <p:spPr>
            <a:xfrm>
              <a:off x="184200" y="416825"/>
              <a:ext cx="28225" cy="31350"/>
            </a:xfrm>
            <a:custGeom>
              <a:rect b="b" l="l" r="r" t="t"/>
              <a:pathLst>
                <a:path extrusionOk="0" h="1254" w="1129">
                  <a:moveTo>
                    <a:pt x="0" y="1254"/>
                  </a:moveTo>
                  <a:cubicBezTo>
                    <a:pt x="201" y="1053"/>
                    <a:pt x="427" y="878"/>
                    <a:pt x="677" y="702"/>
                  </a:cubicBezTo>
                  <a:lnTo>
                    <a:pt x="677" y="702"/>
                  </a:lnTo>
                  <a:cubicBezTo>
                    <a:pt x="828" y="477"/>
                    <a:pt x="978" y="226"/>
                    <a:pt x="1128" y="1"/>
                  </a:cubicBezTo>
                  <a:lnTo>
                    <a:pt x="1128" y="1"/>
                  </a:lnTo>
                  <a:cubicBezTo>
                    <a:pt x="727" y="402"/>
                    <a:pt x="351" y="828"/>
                    <a:pt x="0" y="1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6"/>
            <p:cNvSpPr/>
            <p:nvPr/>
          </p:nvSpPr>
          <p:spPr>
            <a:xfrm>
              <a:off x="68275" y="434375"/>
              <a:ext cx="132875" cy="562675"/>
            </a:xfrm>
            <a:custGeom>
              <a:rect b="b" l="l" r="r" t="t"/>
              <a:pathLst>
                <a:path extrusionOk="0" h="22507" w="5315">
                  <a:moveTo>
                    <a:pt x="4637" y="552"/>
                  </a:moveTo>
                  <a:cubicBezTo>
                    <a:pt x="4387" y="853"/>
                    <a:pt x="4136" y="1153"/>
                    <a:pt x="3911" y="1479"/>
                  </a:cubicBezTo>
                  <a:lnTo>
                    <a:pt x="3911" y="1479"/>
                  </a:lnTo>
                  <a:cubicBezTo>
                    <a:pt x="3284" y="2507"/>
                    <a:pt x="3033" y="3710"/>
                    <a:pt x="2708" y="4787"/>
                  </a:cubicBezTo>
                  <a:lnTo>
                    <a:pt x="2708" y="4787"/>
                  </a:lnTo>
                  <a:cubicBezTo>
                    <a:pt x="1429" y="9875"/>
                    <a:pt x="878" y="14336"/>
                    <a:pt x="1" y="19224"/>
                  </a:cubicBezTo>
                  <a:lnTo>
                    <a:pt x="1" y="19224"/>
                  </a:lnTo>
                  <a:cubicBezTo>
                    <a:pt x="76" y="19725"/>
                    <a:pt x="176" y="20251"/>
                    <a:pt x="277" y="20752"/>
                  </a:cubicBezTo>
                  <a:lnTo>
                    <a:pt x="277" y="20752"/>
                  </a:lnTo>
                  <a:cubicBezTo>
                    <a:pt x="427" y="21329"/>
                    <a:pt x="552" y="21930"/>
                    <a:pt x="703" y="22507"/>
                  </a:cubicBezTo>
                  <a:lnTo>
                    <a:pt x="703" y="22507"/>
                  </a:lnTo>
                  <a:cubicBezTo>
                    <a:pt x="1705" y="15013"/>
                    <a:pt x="1630" y="6341"/>
                    <a:pt x="5314" y="0"/>
                  </a:cubicBezTo>
                  <a:lnTo>
                    <a:pt x="5314" y="0"/>
                  </a:lnTo>
                  <a:cubicBezTo>
                    <a:pt x="5064" y="176"/>
                    <a:pt x="4838" y="351"/>
                    <a:pt x="4637" y="5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6"/>
            <p:cNvSpPr/>
            <p:nvPr/>
          </p:nvSpPr>
          <p:spPr>
            <a:xfrm>
              <a:off x="52000" y="471350"/>
              <a:ext cx="114050" cy="443625"/>
            </a:xfrm>
            <a:custGeom>
              <a:rect b="b" l="l" r="r" t="t"/>
              <a:pathLst>
                <a:path extrusionOk="0" h="17745" w="4562">
                  <a:moveTo>
                    <a:pt x="1429" y="6090"/>
                  </a:moveTo>
                  <a:cubicBezTo>
                    <a:pt x="226" y="9825"/>
                    <a:pt x="0" y="13860"/>
                    <a:pt x="652" y="17745"/>
                  </a:cubicBezTo>
                  <a:lnTo>
                    <a:pt x="652" y="17745"/>
                  </a:lnTo>
                  <a:cubicBezTo>
                    <a:pt x="1529" y="12857"/>
                    <a:pt x="2080" y="8396"/>
                    <a:pt x="3359" y="3308"/>
                  </a:cubicBezTo>
                  <a:lnTo>
                    <a:pt x="3359" y="3308"/>
                  </a:lnTo>
                  <a:cubicBezTo>
                    <a:pt x="3684" y="2231"/>
                    <a:pt x="3935" y="1028"/>
                    <a:pt x="4562" y="0"/>
                  </a:cubicBezTo>
                  <a:lnTo>
                    <a:pt x="4562" y="0"/>
                  </a:lnTo>
                  <a:cubicBezTo>
                    <a:pt x="3208" y="1855"/>
                    <a:pt x="2131" y="3910"/>
                    <a:pt x="1429" y="609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6"/>
            <p:cNvSpPr/>
            <p:nvPr/>
          </p:nvSpPr>
          <p:spPr>
            <a:xfrm>
              <a:off x="216775" y="351050"/>
              <a:ext cx="162950" cy="580225"/>
            </a:xfrm>
            <a:custGeom>
              <a:rect b="b" l="l" r="r" t="t"/>
              <a:pathLst>
                <a:path extrusionOk="0" h="23209" w="6518">
                  <a:moveTo>
                    <a:pt x="6216" y="251"/>
                  </a:moveTo>
                  <a:cubicBezTo>
                    <a:pt x="5690" y="752"/>
                    <a:pt x="5189" y="1278"/>
                    <a:pt x="4738" y="1805"/>
                  </a:cubicBezTo>
                  <a:lnTo>
                    <a:pt x="4738" y="1805"/>
                  </a:lnTo>
                  <a:cubicBezTo>
                    <a:pt x="3234" y="4938"/>
                    <a:pt x="2432" y="8572"/>
                    <a:pt x="1254" y="11855"/>
                  </a:cubicBezTo>
                  <a:lnTo>
                    <a:pt x="1254" y="11855"/>
                  </a:lnTo>
                  <a:cubicBezTo>
                    <a:pt x="176" y="15639"/>
                    <a:pt x="327" y="19499"/>
                    <a:pt x="1" y="23208"/>
                  </a:cubicBezTo>
                  <a:lnTo>
                    <a:pt x="1" y="23208"/>
                  </a:lnTo>
                  <a:cubicBezTo>
                    <a:pt x="26" y="23033"/>
                    <a:pt x="76" y="22857"/>
                    <a:pt x="101" y="22682"/>
                  </a:cubicBezTo>
                  <a:lnTo>
                    <a:pt x="101" y="22682"/>
                  </a:lnTo>
                  <a:cubicBezTo>
                    <a:pt x="552" y="19674"/>
                    <a:pt x="527" y="16592"/>
                    <a:pt x="1129" y="13584"/>
                  </a:cubicBezTo>
                  <a:lnTo>
                    <a:pt x="1129" y="13584"/>
                  </a:lnTo>
                  <a:cubicBezTo>
                    <a:pt x="1655" y="10978"/>
                    <a:pt x="2657" y="8471"/>
                    <a:pt x="3610" y="5990"/>
                  </a:cubicBezTo>
                  <a:lnTo>
                    <a:pt x="3610" y="5990"/>
                  </a:lnTo>
                  <a:cubicBezTo>
                    <a:pt x="4236" y="4311"/>
                    <a:pt x="4838" y="2607"/>
                    <a:pt x="5790" y="1103"/>
                  </a:cubicBezTo>
                  <a:lnTo>
                    <a:pt x="5790" y="1103"/>
                  </a:lnTo>
                  <a:cubicBezTo>
                    <a:pt x="5966" y="827"/>
                    <a:pt x="6216" y="426"/>
                    <a:pt x="6517" y="0"/>
                  </a:cubicBezTo>
                  <a:lnTo>
                    <a:pt x="6517" y="0"/>
                  </a:lnTo>
                  <a:cubicBezTo>
                    <a:pt x="6417" y="100"/>
                    <a:pt x="6317" y="176"/>
                    <a:pt x="6216" y="2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6"/>
            <p:cNvSpPr/>
            <p:nvPr/>
          </p:nvSpPr>
          <p:spPr>
            <a:xfrm>
              <a:off x="335200" y="357300"/>
              <a:ext cx="37000" cy="38875"/>
            </a:xfrm>
            <a:custGeom>
              <a:rect b="b" l="l" r="r" t="t"/>
              <a:pathLst>
                <a:path extrusionOk="0" h="1555" w="1480">
                  <a:moveTo>
                    <a:pt x="251" y="1028"/>
                  </a:moveTo>
                  <a:cubicBezTo>
                    <a:pt x="176" y="1204"/>
                    <a:pt x="101" y="1379"/>
                    <a:pt x="1" y="1555"/>
                  </a:cubicBezTo>
                  <a:lnTo>
                    <a:pt x="1" y="1555"/>
                  </a:lnTo>
                  <a:cubicBezTo>
                    <a:pt x="452" y="1028"/>
                    <a:pt x="953" y="502"/>
                    <a:pt x="1479" y="1"/>
                  </a:cubicBezTo>
                  <a:lnTo>
                    <a:pt x="1479" y="1"/>
                  </a:lnTo>
                  <a:cubicBezTo>
                    <a:pt x="1078" y="352"/>
                    <a:pt x="652" y="677"/>
                    <a:pt x="251" y="102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6"/>
            <p:cNvSpPr/>
            <p:nvPr/>
          </p:nvSpPr>
          <p:spPr>
            <a:xfrm>
              <a:off x="160400" y="396150"/>
              <a:ext cx="174825" cy="711175"/>
            </a:xfrm>
            <a:custGeom>
              <a:rect b="b" l="l" r="r" t="t"/>
              <a:pathLst>
                <a:path extrusionOk="0" h="28447" w="6993">
                  <a:moveTo>
                    <a:pt x="0" y="28447"/>
                  </a:moveTo>
                  <a:cubicBezTo>
                    <a:pt x="1053" y="26216"/>
                    <a:pt x="1830" y="23835"/>
                    <a:pt x="2256" y="21404"/>
                  </a:cubicBezTo>
                  <a:lnTo>
                    <a:pt x="2256" y="21404"/>
                  </a:lnTo>
                  <a:cubicBezTo>
                    <a:pt x="2582" y="17695"/>
                    <a:pt x="2431" y="13835"/>
                    <a:pt x="3509" y="10051"/>
                  </a:cubicBezTo>
                  <a:lnTo>
                    <a:pt x="3509" y="10051"/>
                  </a:lnTo>
                  <a:cubicBezTo>
                    <a:pt x="4687" y="6768"/>
                    <a:pt x="5489" y="3134"/>
                    <a:pt x="6993" y="1"/>
                  </a:cubicBezTo>
                  <a:lnTo>
                    <a:pt x="6993" y="1"/>
                  </a:lnTo>
                  <a:cubicBezTo>
                    <a:pt x="627" y="7695"/>
                    <a:pt x="2957" y="19023"/>
                    <a:pt x="0" y="284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6"/>
            <p:cNvSpPr/>
            <p:nvPr/>
          </p:nvSpPr>
          <p:spPr>
            <a:xfrm>
              <a:off x="135950" y="383000"/>
              <a:ext cx="205550" cy="770075"/>
            </a:xfrm>
            <a:custGeom>
              <a:rect b="b" l="l" r="r" t="t"/>
              <a:pathLst>
                <a:path extrusionOk="0" h="30803" w="8222">
                  <a:moveTo>
                    <a:pt x="4863" y="3634"/>
                  </a:moveTo>
                  <a:cubicBezTo>
                    <a:pt x="2632" y="9474"/>
                    <a:pt x="3509" y="16868"/>
                    <a:pt x="1103" y="22883"/>
                  </a:cubicBezTo>
                  <a:lnTo>
                    <a:pt x="1103" y="22883"/>
                  </a:lnTo>
                  <a:cubicBezTo>
                    <a:pt x="1254" y="25615"/>
                    <a:pt x="1304" y="28422"/>
                    <a:pt x="1" y="30803"/>
                  </a:cubicBezTo>
                  <a:lnTo>
                    <a:pt x="1" y="30803"/>
                  </a:lnTo>
                  <a:cubicBezTo>
                    <a:pt x="352" y="30201"/>
                    <a:pt x="677" y="29600"/>
                    <a:pt x="978" y="28973"/>
                  </a:cubicBezTo>
                  <a:lnTo>
                    <a:pt x="978" y="28973"/>
                  </a:lnTo>
                  <a:cubicBezTo>
                    <a:pt x="3935" y="19549"/>
                    <a:pt x="1605" y="8221"/>
                    <a:pt x="7971" y="527"/>
                  </a:cubicBezTo>
                  <a:lnTo>
                    <a:pt x="7971" y="527"/>
                  </a:lnTo>
                  <a:cubicBezTo>
                    <a:pt x="8071" y="351"/>
                    <a:pt x="8146" y="176"/>
                    <a:pt x="8221" y="0"/>
                  </a:cubicBezTo>
                  <a:lnTo>
                    <a:pt x="8221" y="0"/>
                  </a:lnTo>
                  <a:cubicBezTo>
                    <a:pt x="6993" y="1078"/>
                    <a:pt x="5840" y="2231"/>
                    <a:pt x="4863" y="3634"/>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6"/>
            <p:cNvSpPr/>
            <p:nvPr/>
          </p:nvSpPr>
          <p:spPr>
            <a:xfrm>
              <a:off x="154750" y="473850"/>
              <a:ext cx="102775" cy="481225"/>
            </a:xfrm>
            <a:custGeom>
              <a:rect b="b" l="l" r="r" t="t"/>
              <a:pathLst>
                <a:path extrusionOk="0" h="19249" w="4111">
                  <a:moveTo>
                    <a:pt x="3835" y="401"/>
                  </a:moveTo>
                  <a:cubicBezTo>
                    <a:pt x="502" y="5514"/>
                    <a:pt x="1" y="11930"/>
                    <a:pt x="301" y="17996"/>
                  </a:cubicBezTo>
                  <a:lnTo>
                    <a:pt x="301" y="17996"/>
                  </a:lnTo>
                  <a:cubicBezTo>
                    <a:pt x="326" y="18422"/>
                    <a:pt x="351" y="18823"/>
                    <a:pt x="351" y="19249"/>
                  </a:cubicBezTo>
                  <a:lnTo>
                    <a:pt x="351" y="19249"/>
                  </a:lnTo>
                  <a:cubicBezTo>
                    <a:pt x="2757" y="13234"/>
                    <a:pt x="1880" y="5840"/>
                    <a:pt x="4111" y="0"/>
                  </a:cubicBezTo>
                  <a:lnTo>
                    <a:pt x="4111" y="0"/>
                  </a:lnTo>
                  <a:cubicBezTo>
                    <a:pt x="4011" y="126"/>
                    <a:pt x="3910" y="276"/>
                    <a:pt x="3835" y="40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6"/>
            <p:cNvSpPr/>
            <p:nvPr/>
          </p:nvSpPr>
          <p:spPr>
            <a:xfrm>
              <a:off x="310775" y="557175"/>
              <a:ext cx="594625" cy="423600"/>
            </a:xfrm>
            <a:custGeom>
              <a:rect b="b" l="l" r="r" t="t"/>
              <a:pathLst>
                <a:path extrusionOk="0" h="16944" w="23785">
                  <a:moveTo>
                    <a:pt x="21203" y="2657"/>
                  </a:moveTo>
                  <a:cubicBezTo>
                    <a:pt x="18622" y="4963"/>
                    <a:pt x="16040" y="7269"/>
                    <a:pt x="13083" y="9048"/>
                  </a:cubicBezTo>
                  <a:lnTo>
                    <a:pt x="13083" y="9048"/>
                  </a:lnTo>
                  <a:cubicBezTo>
                    <a:pt x="10727" y="10477"/>
                    <a:pt x="8196" y="11580"/>
                    <a:pt x="5765" y="12858"/>
                  </a:cubicBezTo>
                  <a:lnTo>
                    <a:pt x="5765" y="12858"/>
                  </a:lnTo>
                  <a:cubicBezTo>
                    <a:pt x="4612" y="13460"/>
                    <a:pt x="3584" y="14136"/>
                    <a:pt x="2607" y="14863"/>
                  </a:cubicBezTo>
                  <a:lnTo>
                    <a:pt x="2607" y="14863"/>
                  </a:lnTo>
                  <a:cubicBezTo>
                    <a:pt x="2531" y="15139"/>
                    <a:pt x="2456" y="15414"/>
                    <a:pt x="2381" y="15690"/>
                  </a:cubicBezTo>
                  <a:lnTo>
                    <a:pt x="2381" y="15690"/>
                  </a:lnTo>
                  <a:cubicBezTo>
                    <a:pt x="2456" y="15414"/>
                    <a:pt x="2531" y="15139"/>
                    <a:pt x="2607" y="14863"/>
                  </a:cubicBezTo>
                  <a:lnTo>
                    <a:pt x="2607" y="14863"/>
                  </a:lnTo>
                  <a:cubicBezTo>
                    <a:pt x="1704" y="15515"/>
                    <a:pt x="852" y="16216"/>
                    <a:pt x="0" y="16943"/>
                  </a:cubicBezTo>
                  <a:lnTo>
                    <a:pt x="0" y="16943"/>
                  </a:lnTo>
                  <a:cubicBezTo>
                    <a:pt x="627" y="16517"/>
                    <a:pt x="1379" y="16191"/>
                    <a:pt x="2156" y="15966"/>
                  </a:cubicBezTo>
                  <a:lnTo>
                    <a:pt x="2156" y="15966"/>
                  </a:lnTo>
                  <a:cubicBezTo>
                    <a:pt x="9198" y="11680"/>
                    <a:pt x="17569" y="8773"/>
                    <a:pt x="22682" y="2733"/>
                  </a:cubicBezTo>
                  <a:lnTo>
                    <a:pt x="22682" y="2733"/>
                  </a:lnTo>
                  <a:cubicBezTo>
                    <a:pt x="23133" y="1881"/>
                    <a:pt x="23509" y="953"/>
                    <a:pt x="23785" y="1"/>
                  </a:cubicBezTo>
                  <a:lnTo>
                    <a:pt x="23785" y="1"/>
                  </a:lnTo>
                  <a:cubicBezTo>
                    <a:pt x="23083" y="1003"/>
                    <a:pt x="22131" y="1855"/>
                    <a:pt x="21203" y="2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6"/>
            <p:cNvSpPr/>
            <p:nvPr/>
          </p:nvSpPr>
          <p:spPr>
            <a:xfrm>
              <a:off x="436700" y="723850"/>
              <a:ext cx="374100" cy="213675"/>
            </a:xfrm>
            <a:custGeom>
              <a:rect b="b" l="l" r="r" t="t"/>
              <a:pathLst>
                <a:path extrusionOk="0" h="8547" w="14964">
                  <a:moveTo>
                    <a:pt x="1" y="8547"/>
                  </a:moveTo>
                  <a:cubicBezTo>
                    <a:pt x="1329" y="8271"/>
                    <a:pt x="2657" y="8021"/>
                    <a:pt x="3936" y="7569"/>
                  </a:cubicBezTo>
                  <a:lnTo>
                    <a:pt x="3936" y="7569"/>
                  </a:lnTo>
                  <a:cubicBezTo>
                    <a:pt x="5414" y="7068"/>
                    <a:pt x="6793" y="6341"/>
                    <a:pt x="8121" y="5564"/>
                  </a:cubicBezTo>
                  <a:lnTo>
                    <a:pt x="8121" y="5564"/>
                  </a:lnTo>
                  <a:cubicBezTo>
                    <a:pt x="10627" y="4036"/>
                    <a:pt x="13033" y="2181"/>
                    <a:pt x="14963" y="1"/>
                  </a:cubicBezTo>
                  <a:lnTo>
                    <a:pt x="14963" y="1"/>
                  </a:lnTo>
                  <a:cubicBezTo>
                    <a:pt x="10352" y="3359"/>
                    <a:pt x="4963" y="5665"/>
                    <a:pt x="1" y="8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6"/>
            <p:cNvSpPr/>
            <p:nvPr/>
          </p:nvSpPr>
          <p:spPr>
            <a:xfrm>
              <a:off x="364650" y="625475"/>
              <a:ext cx="513175" cy="330850"/>
            </a:xfrm>
            <a:custGeom>
              <a:rect b="b" l="l" r="r" t="t"/>
              <a:pathLst>
                <a:path extrusionOk="0" h="13234" w="20527">
                  <a:moveTo>
                    <a:pt x="1" y="13234"/>
                  </a:moveTo>
                  <a:cubicBezTo>
                    <a:pt x="527" y="13058"/>
                    <a:pt x="1078" y="12908"/>
                    <a:pt x="1580" y="12783"/>
                  </a:cubicBezTo>
                  <a:lnTo>
                    <a:pt x="1580" y="12783"/>
                  </a:lnTo>
                  <a:cubicBezTo>
                    <a:pt x="2006" y="12682"/>
                    <a:pt x="2432" y="12582"/>
                    <a:pt x="2883" y="12482"/>
                  </a:cubicBezTo>
                  <a:lnTo>
                    <a:pt x="2883" y="12482"/>
                  </a:lnTo>
                  <a:cubicBezTo>
                    <a:pt x="7845" y="9600"/>
                    <a:pt x="13234" y="7294"/>
                    <a:pt x="17845" y="3936"/>
                  </a:cubicBezTo>
                  <a:lnTo>
                    <a:pt x="17845" y="3936"/>
                  </a:lnTo>
                  <a:cubicBezTo>
                    <a:pt x="18898" y="2732"/>
                    <a:pt x="19825" y="1429"/>
                    <a:pt x="20527" y="1"/>
                  </a:cubicBezTo>
                  <a:lnTo>
                    <a:pt x="20527" y="1"/>
                  </a:lnTo>
                  <a:cubicBezTo>
                    <a:pt x="15414" y="6041"/>
                    <a:pt x="7043" y="8948"/>
                    <a:pt x="1" y="13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6"/>
            <p:cNvSpPr/>
            <p:nvPr/>
          </p:nvSpPr>
          <p:spPr>
            <a:xfrm>
              <a:off x="290725" y="980750"/>
              <a:ext cx="20075" cy="16925"/>
            </a:xfrm>
            <a:custGeom>
              <a:rect b="b" l="l" r="r" t="t"/>
              <a:pathLst>
                <a:path extrusionOk="0" h="677" w="803">
                  <a:moveTo>
                    <a:pt x="0" y="677"/>
                  </a:moveTo>
                  <a:cubicBezTo>
                    <a:pt x="251" y="451"/>
                    <a:pt x="526" y="226"/>
                    <a:pt x="802" y="0"/>
                  </a:cubicBezTo>
                  <a:lnTo>
                    <a:pt x="802" y="0"/>
                  </a:lnTo>
                  <a:cubicBezTo>
                    <a:pt x="501" y="201"/>
                    <a:pt x="226" y="426"/>
                    <a:pt x="0" y="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6"/>
            <p:cNvSpPr/>
            <p:nvPr/>
          </p:nvSpPr>
          <p:spPr>
            <a:xfrm>
              <a:off x="318275" y="300300"/>
              <a:ext cx="213700" cy="597750"/>
            </a:xfrm>
            <a:custGeom>
              <a:rect b="b" l="l" r="r" t="t"/>
              <a:pathLst>
                <a:path extrusionOk="0" h="23910" w="8548">
                  <a:moveTo>
                    <a:pt x="8522" y="25"/>
                  </a:moveTo>
                  <a:cubicBezTo>
                    <a:pt x="8522" y="25"/>
                    <a:pt x="8547" y="0"/>
                    <a:pt x="8547" y="0"/>
                  </a:cubicBezTo>
                  <a:lnTo>
                    <a:pt x="8547" y="0"/>
                  </a:lnTo>
                  <a:cubicBezTo>
                    <a:pt x="8547" y="0"/>
                    <a:pt x="8522" y="25"/>
                    <a:pt x="8522" y="25"/>
                  </a:cubicBezTo>
                  <a:close/>
                  <a:moveTo>
                    <a:pt x="753" y="13058"/>
                  </a:moveTo>
                  <a:cubicBezTo>
                    <a:pt x="502" y="15088"/>
                    <a:pt x="728" y="17168"/>
                    <a:pt x="678" y="19223"/>
                  </a:cubicBezTo>
                  <a:lnTo>
                    <a:pt x="678" y="19223"/>
                  </a:lnTo>
                  <a:cubicBezTo>
                    <a:pt x="627" y="20802"/>
                    <a:pt x="402" y="22381"/>
                    <a:pt x="1" y="23910"/>
                  </a:cubicBezTo>
                  <a:lnTo>
                    <a:pt x="1" y="23910"/>
                  </a:lnTo>
                  <a:cubicBezTo>
                    <a:pt x="1680" y="20050"/>
                    <a:pt x="1429" y="15589"/>
                    <a:pt x="2031" y="11303"/>
                  </a:cubicBezTo>
                  <a:lnTo>
                    <a:pt x="2031" y="11303"/>
                  </a:lnTo>
                  <a:cubicBezTo>
                    <a:pt x="2482" y="8672"/>
                    <a:pt x="3760" y="6516"/>
                    <a:pt x="5264" y="4436"/>
                  </a:cubicBezTo>
                  <a:lnTo>
                    <a:pt x="5264" y="4436"/>
                  </a:lnTo>
                  <a:cubicBezTo>
                    <a:pt x="6116" y="2807"/>
                    <a:pt x="7169" y="1278"/>
                    <a:pt x="8522" y="25"/>
                  </a:cubicBezTo>
                  <a:lnTo>
                    <a:pt x="8522" y="25"/>
                  </a:lnTo>
                  <a:cubicBezTo>
                    <a:pt x="4763" y="3559"/>
                    <a:pt x="1329" y="7920"/>
                    <a:pt x="753" y="130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6"/>
            <p:cNvSpPr/>
            <p:nvPr/>
          </p:nvSpPr>
          <p:spPr>
            <a:xfrm>
              <a:off x="310150" y="411200"/>
              <a:ext cx="139750" cy="548275"/>
            </a:xfrm>
            <a:custGeom>
              <a:rect b="b" l="l" r="r" t="t"/>
              <a:pathLst>
                <a:path extrusionOk="0" h="21931" w="5590">
                  <a:moveTo>
                    <a:pt x="2356" y="6867"/>
                  </a:moveTo>
                  <a:cubicBezTo>
                    <a:pt x="1754" y="11153"/>
                    <a:pt x="2005" y="15614"/>
                    <a:pt x="326" y="19474"/>
                  </a:cubicBezTo>
                  <a:lnTo>
                    <a:pt x="326" y="19474"/>
                  </a:lnTo>
                  <a:cubicBezTo>
                    <a:pt x="301" y="19574"/>
                    <a:pt x="276" y="19674"/>
                    <a:pt x="251" y="19775"/>
                  </a:cubicBezTo>
                  <a:lnTo>
                    <a:pt x="251" y="19775"/>
                  </a:lnTo>
                  <a:cubicBezTo>
                    <a:pt x="150" y="20151"/>
                    <a:pt x="0" y="21930"/>
                    <a:pt x="0" y="21930"/>
                  </a:cubicBezTo>
                  <a:lnTo>
                    <a:pt x="0" y="21930"/>
                  </a:lnTo>
                  <a:cubicBezTo>
                    <a:pt x="0" y="21930"/>
                    <a:pt x="902" y="20301"/>
                    <a:pt x="1028" y="19950"/>
                  </a:cubicBezTo>
                  <a:lnTo>
                    <a:pt x="1028" y="19950"/>
                  </a:lnTo>
                  <a:cubicBezTo>
                    <a:pt x="2130" y="16842"/>
                    <a:pt x="2306" y="13534"/>
                    <a:pt x="2732" y="10326"/>
                  </a:cubicBezTo>
                  <a:lnTo>
                    <a:pt x="2732" y="10326"/>
                  </a:lnTo>
                  <a:cubicBezTo>
                    <a:pt x="3058" y="7619"/>
                    <a:pt x="3559" y="4912"/>
                    <a:pt x="4511" y="2381"/>
                  </a:cubicBezTo>
                  <a:lnTo>
                    <a:pt x="4511" y="2381"/>
                  </a:lnTo>
                  <a:cubicBezTo>
                    <a:pt x="4812" y="1554"/>
                    <a:pt x="5188" y="777"/>
                    <a:pt x="5589" y="0"/>
                  </a:cubicBezTo>
                  <a:lnTo>
                    <a:pt x="5589" y="0"/>
                  </a:lnTo>
                  <a:cubicBezTo>
                    <a:pt x="4085" y="2080"/>
                    <a:pt x="2807" y="4236"/>
                    <a:pt x="2356" y="6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6"/>
            <p:cNvSpPr/>
            <p:nvPr/>
          </p:nvSpPr>
          <p:spPr>
            <a:xfrm>
              <a:off x="398475" y="272725"/>
              <a:ext cx="325850" cy="595900"/>
            </a:xfrm>
            <a:custGeom>
              <a:rect b="b" l="l" r="r" t="t"/>
              <a:pathLst>
                <a:path extrusionOk="0" h="23836" w="13034">
                  <a:moveTo>
                    <a:pt x="10953" y="1830"/>
                  </a:moveTo>
                  <a:cubicBezTo>
                    <a:pt x="10928" y="1880"/>
                    <a:pt x="10903" y="1930"/>
                    <a:pt x="10878" y="1955"/>
                  </a:cubicBezTo>
                  <a:lnTo>
                    <a:pt x="10878" y="1955"/>
                  </a:lnTo>
                  <a:cubicBezTo>
                    <a:pt x="6016" y="8522"/>
                    <a:pt x="3134" y="16216"/>
                    <a:pt x="1" y="23835"/>
                  </a:cubicBezTo>
                  <a:lnTo>
                    <a:pt x="1" y="23835"/>
                  </a:lnTo>
                  <a:cubicBezTo>
                    <a:pt x="1029" y="23133"/>
                    <a:pt x="1831" y="21028"/>
                    <a:pt x="2457" y="19925"/>
                  </a:cubicBezTo>
                  <a:lnTo>
                    <a:pt x="2457" y="19925"/>
                  </a:lnTo>
                  <a:cubicBezTo>
                    <a:pt x="2708" y="19474"/>
                    <a:pt x="2983" y="18998"/>
                    <a:pt x="3234" y="18547"/>
                  </a:cubicBezTo>
                  <a:lnTo>
                    <a:pt x="3234" y="18547"/>
                  </a:lnTo>
                  <a:cubicBezTo>
                    <a:pt x="4763" y="13960"/>
                    <a:pt x="6918" y="9649"/>
                    <a:pt x="9625" y="5690"/>
                  </a:cubicBezTo>
                  <a:lnTo>
                    <a:pt x="9625" y="5690"/>
                  </a:lnTo>
                  <a:cubicBezTo>
                    <a:pt x="10527" y="3659"/>
                    <a:pt x="11505" y="1629"/>
                    <a:pt x="13034" y="0"/>
                  </a:cubicBezTo>
                  <a:lnTo>
                    <a:pt x="13034" y="0"/>
                  </a:lnTo>
                  <a:cubicBezTo>
                    <a:pt x="12307" y="602"/>
                    <a:pt x="11630" y="1203"/>
                    <a:pt x="10953" y="18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6"/>
            <p:cNvSpPr/>
            <p:nvPr/>
          </p:nvSpPr>
          <p:spPr>
            <a:xfrm>
              <a:off x="479325" y="414950"/>
              <a:ext cx="159800" cy="321450"/>
            </a:xfrm>
            <a:custGeom>
              <a:rect b="b" l="l" r="r" t="t"/>
              <a:pathLst>
                <a:path extrusionOk="0" h="12858" w="6392">
                  <a:moveTo>
                    <a:pt x="0" y="12858"/>
                  </a:moveTo>
                  <a:cubicBezTo>
                    <a:pt x="526" y="11905"/>
                    <a:pt x="1053" y="10978"/>
                    <a:pt x="1554" y="10026"/>
                  </a:cubicBezTo>
                  <a:lnTo>
                    <a:pt x="1554" y="10026"/>
                  </a:lnTo>
                  <a:cubicBezTo>
                    <a:pt x="3108" y="7118"/>
                    <a:pt x="4536" y="4161"/>
                    <a:pt x="5865" y="1153"/>
                  </a:cubicBezTo>
                  <a:lnTo>
                    <a:pt x="5865" y="1153"/>
                  </a:lnTo>
                  <a:cubicBezTo>
                    <a:pt x="6040" y="777"/>
                    <a:pt x="6216" y="376"/>
                    <a:pt x="6391" y="1"/>
                  </a:cubicBezTo>
                  <a:lnTo>
                    <a:pt x="6391" y="1"/>
                  </a:lnTo>
                  <a:cubicBezTo>
                    <a:pt x="3684" y="3960"/>
                    <a:pt x="1529" y="8271"/>
                    <a:pt x="0" y="128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6"/>
            <p:cNvSpPr/>
            <p:nvPr/>
          </p:nvSpPr>
          <p:spPr>
            <a:xfrm>
              <a:off x="649750" y="318450"/>
              <a:ext cx="22575" cy="21975"/>
            </a:xfrm>
            <a:custGeom>
              <a:rect b="b" l="l" r="r" t="t"/>
              <a:pathLst>
                <a:path extrusionOk="0" h="879" w="903">
                  <a:moveTo>
                    <a:pt x="0" y="878"/>
                  </a:moveTo>
                  <a:cubicBezTo>
                    <a:pt x="251" y="627"/>
                    <a:pt x="526" y="377"/>
                    <a:pt x="827" y="126"/>
                  </a:cubicBezTo>
                  <a:lnTo>
                    <a:pt x="827" y="126"/>
                  </a:lnTo>
                  <a:cubicBezTo>
                    <a:pt x="852" y="101"/>
                    <a:pt x="877" y="51"/>
                    <a:pt x="902" y="1"/>
                  </a:cubicBezTo>
                  <a:lnTo>
                    <a:pt x="902" y="1"/>
                  </a:lnTo>
                  <a:cubicBezTo>
                    <a:pt x="602" y="302"/>
                    <a:pt x="301" y="577"/>
                    <a:pt x="0" y="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6"/>
            <p:cNvSpPr/>
            <p:nvPr/>
          </p:nvSpPr>
          <p:spPr>
            <a:xfrm>
              <a:off x="406000" y="361700"/>
              <a:ext cx="222450" cy="449900"/>
            </a:xfrm>
            <a:custGeom>
              <a:rect b="b" l="l" r="r" t="t"/>
              <a:pathLst>
                <a:path extrusionOk="0" h="17996" w="8898">
                  <a:moveTo>
                    <a:pt x="3459" y="6216"/>
                  </a:moveTo>
                  <a:cubicBezTo>
                    <a:pt x="2657" y="7218"/>
                    <a:pt x="1880" y="8221"/>
                    <a:pt x="1329" y="9374"/>
                  </a:cubicBezTo>
                  <a:lnTo>
                    <a:pt x="1329" y="9374"/>
                  </a:lnTo>
                  <a:cubicBezTo>
                    <a:pt x="352" y="11429"/>
                    <a:pt x="126" y="13760"/>
                    <a:pt x="76" y="16040"/>
                  </a:cubicBezTo>
                  <a:lnTo>
                    <a:pt x="76" y="16040"/>
                  </a:lnTo>
                  <a:cubicBezTo>
                    <a:pt x="76" y="16717"/>
                    <a:pt x="51" y="17344"/>
                    <a:pt x="1" y="17995"/>
                  </a:cubicBezTo>
                  <a:lnTo>
                    <a:pt x="1" y="17995"/>
                  </a:lnTo>
                  <a:cubicBezTo>
                    <a:pt x="1805" y="11379"/>
                    <a:pt x="4186" y="4913"/>
                    <a:pt x="8898" y="0"/>
                  </a:cubicBezTo>
                  <a:lnTo>
                    <a:pt x="8898" y="0"/>
                  </a:lnTo>
                  <a:cubicBezTo>
                    <a:pt x="6968" y="1955"/>
                    <a:pt x="5164" y="4060"/>
                    <a:pt x="3459" y="621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6"/>
            <p:cNvSpPr/>
            <p:nvPr/>
          </p:nvSpPr>
          <p:spPr>
            <a:xfrm>
              <a:off x="397850" y="321600"/>
              <a:ext cx="272600" cy="547025"/>
            </a:xfrm>
            <a:custGeom>
              <a:rect b="b" l="l" r="r" t="t"/>
              <a:pathLst>
                <a:path extrusionOk="0" h="21881" w="10904">
                  <a:moveTo>
                    <a:pt x="10076" y="752"/>
                  </a:moveTo>
                  <a:cubicBezTo>
                    <a:pt x="9775" y="1028"/>
                    <a:pt x="9500" y="1303"/>
                    <a:pt x="9224" y="1604"/>
                  </a:cubicBezTo>
                  <a:lnTo>
                    <a:pt x="9224" y="1604"/>
                  </a:lnTo>
                  <a:cubicBezTo>
                    <a:pt x="4512" y="6517"/>
                    <a:pt x="2131" y="12983"/>
                    <a:pt x="327" y="19599"/>
                  </a:cubicBezTo>
                  <a:lnTo>
                    <a:pt x="327" y="19599"/>
                  </a:lnTo>
                  <a:cubicBezTo>
                    <a:pt x="252" y="20376"/>
                    <a:pt x="176" y="21128"/>
                    <a:pt x="1" y="21880"/>
                  </a:cubicBezTo>
                  <a:lnTo>
                    <a:pt x="1" y="21880"/>
                  </a:lnTo>
                  <a:cubicBezTo>
                    <a:pt x="1" y="21880"/>
                    <a:pt x="1" y="21880"/>
                    <a:pt x="26" y="21880"/>
                  </a:cubicBezTo>
                  <a:lnTo>
                    <a:pt x="26" y="21880"/>
                  </a:lnTo>
                  <a:cubicBezTo>
                    <a:pt x="3159" y="14261"/>
                    <a:pt x="6041" y="6567"/>
                    <a:pt x="10903" y="0"/>
                  </a:cubicBezTo>
                  <a:lnTo>
                    <a:pt x="10903" y="0"/>
                  </a:lnTo>
                  <a:cubicBezTo>
                    <a:pt x="10602" y="251"/>
                    <a:pt x="10327" y="501"/>
                    <a:pt x="10076" y="7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6"/>
            <p:cNvSpPr/>
            <p:nvPr/>
          </p:nvSpPr>
          <p:spPr>
            <a:xfrm>
              <a:off x="491850" y="383000"/>
              <a:ext cx="461175" cy="404775"/>
            </a:xfrm>
            <a:custGeom>
              <a:rect b="b" l="l" r="r" t="t"/>
              <a:pathLst>
                <a:path extrusionOk="0" h="16191" w="18447">
                  <a:moveTo>
                    <a:pt x="3685" y="13609"/>
                  </a:moveTo>
                  <a:cubicBezTo>
                    <a:pt x="2832" y="14211"/>
                    <a:pt x="1980" y="14812"/>
                    <a:pt x="1128" y="15439"/>
                  </a:cubicBezTo>
                  <a:lnTo>
                    <a:pt x="1128" y="15439"/>
                  </a:lnTo>
                  <a:cubicBezTo>
                    <a:pt x="852" y="15640"/>
                    <a:pt x="401" y="15915"/>
                    <a:pt x="0" y="16191"/>
                  </a:cubicBezTo>
                  <a:lnTo>
                    <a:pt x="0" y="16191"/>
                  </a:lnTo>
                  <a:cubicBezTo>
                    <a:pt x="852" y="15865"/>
                    <a:pt x="1680" y="15514"/>
                    <a:pt x="2507" y="15138"/>
                  </a:cubicBezTo>
                  <a:lnTo>
                    <a:pt x="2507" y="15138"/>
                  </a:lnTo>
                  <a:cubicBezTo>
                    <a:pt x="7344" y="12056"/>
                    <a:pt x="11805" y="8572"/>
                    <a:pt x="15639" y="4411"/>
                  </a:cubicBezTo>
                  <a:lnTo>
                    <a:pt x="15639" y="4411"/>
                  </a:lnTo>
                  <a:cubicBezTo>
                    <a:pt x="16617" y="2958"/>
                    <a:pt x="17544" y="1504"/>
                    <a:pt x="18447" y="0"/>
                  </a:cubicBezTo>
                  <a:lnTo>
                    <a:pt x="18447" y="0"/>
                  </a:lnTo>
                  <a:cubicBezTo>
                    <a:pt x="14111" y="5113"/>
                    <a:pt x="9123" y="9700"/>
                    <a:pt x="3685" y="136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6"/>
            <p:cNvSpPr/>
            <p:nvPr/>
          </p:nvSpPr>
          <p:spPr>
            <a:xfrm>
              <a:off x="471175" y="761450"/>
              <a:ext cx="83350" cy="50775"/>
            </a:xfrm>
            <a:custGeom>
              <a:rect b="b" l="l" r="r" t="t"/>
              <a:pathLst>
                <a:path extrusionOk="0" h="2031" w="3334">
                  <a:moveTo>
                    <a:pt x="827" y="1053"/>
                  </a:moveTo>
                  <a:cubicBezTo>
                    <a:pt x="451" y="1354"/>
                    <a:pt x="100" y="1679"/>
                    <a:pt x="0" y="2030"/>
                  </a:cubicBezTo>
                  <a:lnTo>
                    <a:pt x="0" y="2030"/>
                  </a:lnTo>
                  <a:cubicBezTo>
                    <a:pt x="1128" y="1379"/>
                    <a:pt x="2256" y="702"/>
                    <a:pt x="3334" y="0"/>
                  </a:cubicBezTo>
                  <a:lnTo>
                    <a:pt x="3334" y="0"/>
                  </a:lnTo>
                  <a:cubicBezTo>
                    <a:pt x="2507" y="376"/>
                    <a:pt x="1679" y="727"/>
                    <a:pt x="827" y="105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6"/>
            <p:cNvSpPr/>
            <p:nvPr/>
          </p:nvSpPr>
          <p:spPr>
            <a:xfrm>
              <a:off x="554500" y="493275"/>
              <a:ext cx="328350" cy="268200"/>
            </a:xfrm>
            <a:custGeom>
              <a:rect b="b" l="l" r="r" t="t"/>
              <a:pathLst>
                <a:path extrusionOk="0" h="10728" w="13134">
                  <a:moveTo>
                    <a:pt x="1" y="10727"/>
                  </a:moveTo>
                  <a:cubicBezTo>
                    <a:pt x="3635" y="9048"/>
                    <a:pt x="7018" y="6843"/>
                    <a:pt x="10126" y="4211"/>
                  </a:cubicBezTo>
                  <a:lnTo>
                    <a:pt x="10126" y="4211"/>
                  </a:lnTo>
                  <a:cubicBezTo>
                    <a:pt x="10251" y="4086"/>
                    <a:pt x="10352" y="3935"/>
                    <a:pt x="10452" y="3785"/>
                  </a:cubicBezTo>
                  <a:lnTo>
                    <a:pt x="10452" y="3785"/>
                  </a:lnTo>
                  <a:cubicBezTo>
                    <a:pt x="11379" y="2532"/>
                    <a:pt x="12281" y="1279"/>
                    <a:pt x="13133" y="0"/>
                  </a:cubicBezTo>
                  <a:lnTo>
                    <a:pt x="13133" y="0"/>
                  </a:lnTo>
                  <a:cubicBezTo>
                    <a:pt x="9299" y="4161"/>
                    <a:pt x="4838" y="7645"/>
                    <a:pt x="1" y="10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6"/>
            <p:cNvSpPr/>
            <p:nvPr/>
          </p:nvSpPr>
          <p:spPr>
            <a:xfrm>
              <a:off x="471175" y="598525"/>
              <a:ext cx="336475" cy="213700"/>
            </a:xfrm>
            <a:custGeom>
              <a:rect b="b" l="l" r="r" t="t"/>
              <a:pathLst>
                <a:path extrusionOk="0" h="8548" w="13459">
                  <a:moveTo>
                    <a:pt x="3334" y="6517"/>
                  </a:moveTo>
                  <a:cubicBezTo>
                    <a:pt x="2356" y="7144"/>
                    <a:pt x="1379" y="7745"/>
                    <a:pt x="376" y="8322"/>
                  </a:cubicBezTo>
                  <a:lnTo>
                    <a:pt x="376" y="8322"/>
                  </a:lnTo>
                  <a:cubicBezTo>
                    <a:pt x="4010" y="6242"/>
                    <a:pt x="8446" y="5114"/>
                    <a:pt x="11529" y="2232"/>
                  </a:cubicBezTo>
                  <a:lnTo>
                    <a:pt x="11529" y="2232"/>
                  </a:lnTo>
                  <a:cubicBezTo>
                    <a:pt x="12256" y="1555"/>
                    <a:pt x="12882" y="803"/>
                    <a:pt x="13459" y="1"/>
                  </a:cubicBezTo>
                  <a:lnTo>
                    <a:pt x="13459" y="1"/>
                  </a:lnTo>
                  <a:cubicBezTo>
                    <a:pt x="10351" y="2633"/>
                    <a:pt x="6968" y="4838"/>
                    <a:pt x="3334" y="6517"/>
                  </a:cubicBezTo>
                  <a:close/>
                  <a:moveTo>
                    <a:pt x="25" y="8522"/>
                  </a:moveTo>
                  <a:cubicBezTo>
                    <a:pt x="151" y="8472"/>
                    <a:pt x="251" y="8397"/>
                    <a:pt x="376" y="8322"/>
                  </a:cubicBezTo>
                  <a:lnTo>
                    <a:pt x="376" y="8322"/>
                  </a:lnTo>
                  <a:cubicBezTo>
                    <a:pt x="251" y="8397"/>
                    <a:pt x="151" y="8472"/>
                    <a:pt x="25" y="8522"/>
                  </a:cubicBezTo>
                  <a:close/>
                  <a:moveTo>
                    <a:pt x="0" y="8547"/>
                  </a:moveTo>
                  <a:lnTo>
                    <a:pt x="0" y="8547"/>
                  </a:lnTo>
                  <a:cubicBezTo>
                    <a:pt x="25" y="8547"/>
                    <a:pt x="25" y="8547"/>
                    <a:pt x="25" y="8522"/>
                  </a:cubicBezTo>
                  <a:lnTo>
                    <a:pt x="25" y="8522"/>
                  </a:lnTo>
                  <a:lnTo>
                    <a:pt x="0" y="85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6"/>
            <p:cNvSpPr/>
            <p:nvPr/>
          </p:nvSpPr>
          <p:spPr>
            <a:xfrm>
              <a:off x="575175" y="252050"/>
              <a:ext cx="357800" cy="434225"/>
            </a:xfrm>
            <a:custGeom>
              <a:rect b="b" l="l" r="r" t="t"/>
              <a:pathLst>
                <a:path extrusionOk="0" h="17369" w="14312">
                  <a:moveTo>
                    <a:pt x="402" y="16867"/>
                  </a:moveTo>
                  <a:cubicBezTo>
                    <a:pt x="276" y="17043"/>
                    <a:pt x="126" y="17218"/>
                    <a:pt x="1" y="17369"/>
                  </a:cubicBezTo>
                  <a:lnTo>
                    <a:pt x="1" y="17369"/>
                  </a:lnTo>
                  <a:cubicBezTo>
                    <a:pt x="953" y="16617"/>
                    <a:pt x="2432" y="15364"/>
                    <a:pt x="2682" y="15213"/>
                  </a:cubicBezTo>
                  <a:lnTo>
                    <a:pt x="2682" y="15213"/>
                  </a:lnTo>
                  <a:cubicBezTo>
                    <a:pt x="3685" y="14512"/>
                    <a:pt x="4687" y="13785"/>
                    <a:pt x="5565" y="12958"/>
                  </a:cubicBezTo>
                  <a:lnTo>
                    <a:pt x="5565" y="12958"/>
                  </a:lnTo>
                  <a:cubicBezTo>
                    <a:pt x="6592" y="11955"/>
                    <a:pt x="7469" y="10802"/>
                    <a:pt x="8296" y="9649"/>
                  </a:cubicBezTo>
                  <a:lnTo>
                    <a:pt x="8296" y="9649"/>
                  </a:lnTo>
                  <a:cubicBezTo>
                    <a:pt x="10477" y="6542"/>
                    <a:pt x="12507" y="3334"/>
                    <a:pt x="14312" y="0"/>
                  </a:cubicBezTo>
                  <a:lnTo>
                    <a:pt x="14312" y="0"/>
                  </a:lnTo>
                  <a:cubicBezTo>
                    <a:pt x="9725" y="5689"/>
                    <a:pt x="6191" y="12431"/>
                    <a:pt x="402" y="16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6"/>
            <p:cNvSpPr/>
            <p:nvPr/>
          </p:nvSpPr>
          <p:spPr>
            <a:xfrm>
              <a:off x="585200" y="181875"/>
              <a:ext cx="384750" cy="491875"/>
            </a:xfrm>
            <a:custGeom>
              <a:rect b="b" l="l" r="r" t="t"/>
              <a:pathLst>
                <a:path extrusionOk="0" h="19675" w="15390">
                  <a:moveTo>
                    <a:pt x="1" y="19674"/>
                  </a:moveTo>
                  <a:cubicBezTo>
                    <a:pt x="5790" y="15238"/>
                    <a:pt x="9324" y="8496"/>
                    <a:pt x="13911" y="2807"/>
                  </a:cubicBezTo>
                  <a:lnTo>
                    <a:pt x="13911" y="2807"/>
                  </a:lnTo>
                  <a:cubicBezTo>
                    <a:pt x="14412" y="1880"/>
                    <a:pt x="14913" y="928"/>
                    <a:pt x="15389" y="0"/>
                  </a:cubicBezTo>
                  <a:lnTo>
                    <a:pt x="15389" y="0"/>
                  </a:lnTo>
                  <a:cubicBezTo>
                    <a:pt x="9199" y="5539"/>
                    <a:pt x="5364" y="13233"/>
                    <a:pt x="1" y="19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6"/>
            <p:cNvSpPr/>
            <p:nvPr/>
          </p:nvSpPr>
          <p:spPr>
            <a:xfrm>
              <a:off x="555125" y="673725"/>
              <a:ext cx="30100" cy="27600"/>
            </a:xfrm>
            <a:custGeom>
              <a:rect b="b" l="l" r="r" t="t"/>
              <a:pathLst>
                <a:path extrusionOk="0" h="1104" w="1204">
                  <a:moveTo>
                    <a:pt x="151" y="752"/>
                  </a:moveTo>
                  <a:cubicBezTo>
                    <a:pt x="101" y="878"/>
                    <a:pt x="51" y="978"/>
                    <a:pt x="1" y="1103"/>
                  </a:cubicBezTo>
                  <a:lnTo>
                    <a:pt x="1" y="1103"/>
                  </a:lnTo>
                  <a:cubicBezTo>
                    <a:pt x="101" y="1053"/>
                    <a:pt x="402" y="828"/>
                    <a:pt x="803" y="502"/>
                  </a:cubicBezTo>
                  <a:lnTo>
                    <a:pt x="803" y="502"/>
                  </a:lnTo>
                  <a:cubicBezTo>
                    <a:pt x="928" y="351"/>
                    <a:pt x="1078" y="176"/>
                    <a:pt x="1204" y="0"/>
                  </a:cubicBezTo>
                  <a:lnTo>
                    <a:pt x="1204" y="0"/>
                  </a:lnTo>
                  <a:cubicBezTo>
                    <a:pt x="878" y="276"/>
                    <a:pt x="527" y="527"/>
                    <a:pt x="151" y="7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6"/>
            <p:cNvSpPr/>
            <p:nvPr/>
          </p:nvSpPr>
          <p:spPr>
            <a:xfrm>
              <a:off x="553875" y="692525"/>
              <a:ext cx="5050" cy="8800"/>
            </a:xfrm>
            <a:custGeom>
              <a:rect b="b" l="l" r="r" t="t"/>
              <a:pathLst>
                <a:path extrusionOk="0" h="352" w="202">
                  <a:moveTo>
                    <a:pt x="76" y="101"/>
                  </a:moveTo>
                  <a:cubicBezTo>
                    <a:pt x="26" y="251"/>
                    <a:pt x="1" y="351"/>
                    <a:pt x="26" y="351"/>
                  </a:cubicBezTo>
                  <a:lnTo>
                    <a:pt x="26" y="351"/>
                  </a:lnTo>
                  <a:cubicBezTo>
                    <a:pt x="26" y="351"/>
                    <a:pt x="26" y="351"/>
                    <a:pt x="51" y="351"/>
                  </a:cubicBezTo>
                  <a:lnTo>
                    <a:pt x="51" y="351"/>
                  </a:lnTo>
                  <a:cubicBezTo>
                    <a:pt x="101" y="226"/>
                    <a:pt x="151" y="126"/>
                    <a:pt x="201" y="0"/>
                  </a:cubicBezTo>
                  <a:lnTo>
                    <a:pt x="201" y="0"/>
                  </a:lnTo>
                  <a:cubicBezTo>
                    <a:pt x="176" y="50"/>
                    <a:pt x="126" y="76"/>
                    <a:pt x="76" y="10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6"/>
            <p:cNvSpPr/>
            <p:nvPr/>
          </p:nvSpPr>
          <p:spPr>
            <a:xfrm>
              <a:off x="558900" y="143650"/>
              <a:ext cx="429225" cy="548900"/>
            </a:xfrm>
            <a:custGeom>
              <a:rect b="b" l="l" r="r" t="t"/>
              <a:pathLst>
                <a:path extrusionOk="0" h="21956" w="17169">
                  <a:moveTo>
                    <a:pt x="17143" y="25"/>
                  </a:moveTo>
                  <a:cubicBezTo>
                    <a:pt x="16642" y="928"/>
                    <a:pt x="16040" y="1780"/>
                    <a:pt x="15313" y="2507"/>
                  </a:cubicBezTo>
                  <a:lnTo>
                    <a:pt x="15313" y="2507"/>
                  </a:lnTo>
                  <a:cubicBezTo>
                    <a:pt x="14110" y="3685"/>
                    <a:pt x="12556" y="4436"/>
                    <a:pt x="11178" y="5389"/>
                  </a:cubicBezTo>
                  <a:lnTo>
                    <a:pt x="11178" y="5389"/>
                  </a:lnTo>
                  <a:cubicBezTo>
                    <a:pt x="10978" y="5539"/>
                    <a:pt x="10802" y="5665"/>
                    <a:pt x="10627" y="5790"/>
                  </a:cubicBezTo>
                  <a:lnTo>
                    <a:pt x="10627" y="5790"/>
                  </a:lnTo>
                  <a:cubicBezTo>
                    <a:pt x="6266" y="10577"/>
                    <a:pt x="2832" y="16316"/>
                    <a:pt x="0" y="21955"/>
                  </a:cubicBezTo>
                  <a:lnTo>
                    <a:pt x="0" y="21955"/>
                  </a:lnTo>
                  <a:cubicBezTo>
                    <a:pt x="376" y="21730"/>
                    <a:pt x="727" y="21479"/>
                    <a:pt x="1053" y="21203"/>
                  </a:cubicBezTo>
                  <a:lnTo>
                    <a:pt x="1053" y="21203"/>
                  </a:lnTo>
                  <a:cubicBezTo>
                    <a:pt x="6416" y="14762"/>
                    <a:pt x="10251" y="7068"/>
                    <a:pt x="16441" y="1529"/>
                  </a:cubicBezTo>
                  <a:lnTo>
                    <a:pt x="16441" y="1529"/>
                  </a:lnTo>
                  <a:cubicBezTo>
                    <a:pt x="16692" y="1028"/>
                    <a:pt x="16917" y="527"/>
                    <a:pt x="17168" y="0"/>
                  </a:cubicBezTo>
                  <a:lnTo>
                    <a:pt x="17168" y="0"/>
                  </a:lnTo>
                  <a:cubicBezTo>
                    <a:pt x="17168" y="25"/>
                    <a:pt x="17143" y="25"/>
                    <a:pt x="1714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6"/>
            <p:cNvSpPr/>
            <p:nvPr/>
          </p:nvSpPr>
          <p:spPr>
            <a:xfrm>
              <a:off x="555750" y="288375"/>
              <a:ext cx="268825" cy="406675"/>
            </a:xfrm>
            <a:custGeom>
              <a:rect b="b" l="l" r="r" t="t"/>
              <a:pathLst>
                <a:path extrusionOk="0" h="16267" w="10753">
                  <a:moveTo>
                    <a:pt x="4788" y="7194"/>
                  </a:moveTo>
                  <a:cubicBezTo>
                    <a:pt x="3635" y="9174"/>
                    <a:pt x="2607" y="11254"/>
                    <a:pt x="1504" y="13284"/>
                  </a:cubicBezTo>
                  <a:lnTo>
                    <a:pt x="1504" y="13284"/>
                  </a:lnTo>
                  <a:cubicBezTo>
                    <a:pt x="1404" y="13510"/>
                    <a:pt x="301" y="15540"/>
                    <a:pt x="1" y="16267"/>
                  </a:cubicBezTo>
                  <a:lnTo>
                    <a:pt x="1" y="16267"/>
                  </a:lnTo>
                  <a:cubicBezTo>
                    <a:pt x="51" y="16242"/>
                    <a:pt x="101" y="16216"/>
                    <a:pt x="126" y="16166"/>
                  </a:cubicBezTo>
                  <a:lnTo>
                    <a:pt x="126" y="16166"/>
                  </a:lnTo>
                  <a:cubicBezTo>
                    <a:pt x="2958" y="10527"/>
                    <a:pt x="6392" y="4788"/>
                    <a:pt x="10753" y="1"/>
                  </a:cubicBezTo>
                  <a:lnTo>
                    <a:pt x="10753" y="1"/>
                  </a:lnTo>
                  <a:cubicBezTo>
                    <a:pt x="8271" y="1906"/>
                    <a:pt x="6367" y="4487"/>
                    <a:pt x="4788" y="7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6"/>
            <p:cNvSpPr/>
            <p:nvPr/>
          </p:nvSpPr>
          <p:spPr>
            <a:xfrm>
              <a:off x="0" y="820350"/>
              <a:ext cx="1894125" cy="3243775"/>
            </a:xfrm>
            <a:custGeom>
              <a:rect b="b" l="l" r="r" t="t"/>
              <a:pathLst>
                <a:path extrusionOk="0" h="129751" w="75765">
                  <a:moveTo>
                    <a:pt x="33409" y="476"/>
                  </a:moveTo>
                  <a:cubicBezTo>
                    <a:pt x="30025" y="1604"/>
                    <a:pt x="27293" y="4136"/>
                    <a:pt x="24712" y="6617"/>
                  </a:cubicBezTo>
                  <a:lnTo>
                    <a:pt x="24712" y="6617"/>
                  </a:lnTo>
                  <a:lnTo>
                    <a:pt x="3008" y="27193"/>
                  </a:lnTo>
                  <a:cubicBezTo>
                    <a:pt x="1805" y="28346"/>
                    <a:pt x="802" y="29850"/>
                    <a:pt x="0" y="31529"/>
                  </a:cubicBezTo>
                  <a:lnTo>
                    <a:pt x="0" y="31529"/>
                  </a:lnTo>
                  <a:lnTo>
                    <a:pt x="0" y="129750"/>
                  </a:lnTo>
                  <a:lnTo>
                    <a:pt x="68973" y="129750"/>
                  </a:lnTo>
                  <a:cubicBezTo>
                    <a:pt x="69374" y="123710"/>
                    <a:pt x="69449" y="117670"/>
                    <a:pt x="69173" y="111605"/>
                  </a:cubicBezTo>
                  <a:lnTo>
                    <a:pt x="69173" y="111605"/>
                  </a:lnTo>
                  <a:cubicBezTo>
                    <a:pt x="68797" y="103610"/>
                    <a:pt x="64737" y="92081"/>
                    <a:pt x="71304" y="87469"/>
                  </a:cubicBezTo>
                  <a:lnTo>
                    <a:pt x="71304" y="87469"/>
                  </a:lnTo>
                  <a:cubicBezTo>
                    <a:pt x="73634" y="85840"/>
                    <a:pt x="74361" y="82758"/>
                    <a:pt x="74737" y="79950"/>
                  </a:cubicBezTo>
                  <a:lnTo>
                    <a:pt x="74737" y="79950"/>
                  </a:lnTo>
                  <a:cubicBezTo>
                    <a:pt x="75765" y="72206"/>
                    <a:pt x="75314" y="64286"/>
                    <a:pt x="73409" y="56717"/>
                  </a:cubicBezTo>
                  <a:lnTo>
                    <a:pt x="73409" y="56717"/>
                  </a:lnTo>
                  <a:cubicBezTo>
                    <a:pt x="72933" y="54737"/>
                    <a:pt x="72331" y="52732"/>
                    <a:pt x="72331" y="50677"/>
                  </a:cubicBezTo>
                  <a:lnTo>
                    <a:pt x="72331" y="50677"/>
                  </a:lnTo>
                  <a:cubicBezTo>
                    <a:pt x="72331" y="49249"/>
                    <a:pt x="72607" y="47670"/>
                    <a:pt x="71830" y="46442"/>
                  </a:cubicBezTo>
                  <a:lnTo>
                    <a:pt x="71830" y="46442"/>
                  </a:lnTo>
                  <a:cubicBezTo>
                    <a:pt x="71479" y="45865"/>
                    <a:pt x="70928" y="45439"/>
                    <a:pt x="70627" y="44838"/>
                  </a:cubicBezTo>
                  <a:lnTo>
                    <a:pt x="70627" y="44838"/>
                  </a:lnTo>
                  <a:cubicBezTo>
                    <a:pt x="70351" y="44286"/>
                    <a:pt x="70276" y="43660"/>
                    <a:pt x="70226" y="43058"/>
                  </a:cubicBezTo>
                  <a:lnTo>
                    <a:pt x="70226" y="43058"/>
                  </a:lnTo>
                  <a:cubicBezTo>
                    <a:pt x="69825" y="39374"/>
                    <a:pt x="69198" y="35715"/>
                    <a:pt x="67519" y="32406"/>
                  </a:cubicBezTo>
                  <a:lnTo>
                    <a:pt x="67519" y="32406"/>
                  </a:lnTo>
                  <a:cubicBezTo>
                    <a:pt x="67920" y="32306"/>
                    <a:pt x="68346" y="32206"/>
                    <a:pt x="68747" y="32081"/>
                  </a:cubicBezTo>
                  <a:lnTo>
                    <a:pt x="68747" y="32081"/>
                  </a:lnTo>
                  <a:cubicBezTo>
                    <a:pt x="68547" y="30201"/>
                    <a:pt x="68346" y="28271"/>
                    <a:pt x="67619" y="26517"/>
                  </a:cubicBezTo>
                  <a:lnTo>
                    <a:pt x="67619" y="26517"/>
                  </a:lnTo>
                  <a:cubicBezTo>
                    <a:pt x="66893" y="24762"/>
                    <a:pt x="65564" y="23133"/>
                    <a:pt x="63785" y="22507"/>
                  </a:cubicBezTo>
                  <a:lnTo>
                    <a:pt x="63785" y="22507"/>
                  </a:lnTo>
                  <a:cubicBezTo>
                    <a:pt x="62507" y="22055"/>
                    <a:pt x="61078" y="22156"/>
                    <a:pt x="59775" y="22532"/>
                  </a:cubicBezTo>
                  <a:lnTo>
                    <a:pt x="59775" y="22532"/>
                  </a:lnTo>
                  <a:cubicBezTo>
                    <a:pt x="56993" y="23359"/>
                    <a:pt x="54762" y="25514"/>
                    <a:pt x="53183" y="27945"/>
                  </a:cubicBezTo>
                  <a:lnTo>
                    <a:pt x="53183" y="27945"/>
                  </a:lnTo>
                  <a:cubicBezTo>
                    <a:pt x="51579" y="30376"/>
                    <a:pt x="50552" y="33133"/>
                    <a:pt x="49374" y="35790"/>
                  </a:cubicBezTo>
                  <a:lnTo>
                    <a:pt x="49374" y="35790"/>
                  </a:lnTo>
                  <a:cubicBezTo>
                    <a:pt x="49148" y="36291"/>
                    <a:pt x="48898" y="36792"/>
                    <a:pt x="48471" y="37118"/>
                  </a:cubicBezTo>
                  <a:lnTo>
                    <a:pt x="48471" y="37118"/>
                  </a:lnTo>
                  <a:cubicBezTo>
                    <a:pt x="48020" y="37444"/>
                    <a:pt x="47344" y="37494"/>
                    <a:pt x="46993" y="37068"/>
                  </a:cubicBezTo>
                  <a:lnTo>
                    <a:pt x="46993" y="37068"/>
                  </a:lnTo>
                  <a:cubicBezTo>
                    <a:pt x="46667" y="36667"/>
                    <a:pt x="46567" y="36316"/>
                    <a:pt x="46692" y="35815"/>
                  </a:cubicBezTo>
                  <a:lnTo>
                    <a:pt x="46692" y="35815"/>
                  </a:lnTo>
                  <a:cubicBezTo>
                    <a:pt x="46391" y="34812"/>
                    <a:pt x="46116" y="33810"/>
                    <a:pt x="45815" y="32807"/>
                  </a:cubicBezTo>
                  <a:lnTo>
                    <a:pt x="45815" y="32807"/>
                  </a:lnTo>
                  <a:cubicBezTo>
                    <a:pt x="45514" y="31730"/>
                    <a:pt x="45088" y="30451"/>
                    <a:pt x="44336" y="29675"/>
                  </a:cubicBezTo>
                  <a:lnTo>
                    <a:pt x="44336" y="29675"/>
                  </a:lnTo>
                  <a:cubicBezTo>
                    <a:pt x="44085" y="28597"/>
                    <a:pt x="43835" y="27544"/>
                    <a:pt x="43584" y="26466"/>
                  </a:cubicBezTo>
                  <a:lnTo>
                    <a:pt x="43584" y="26466"/>
                  </a:lnTo>
                  <a:cubicBezTo>
                    <a:pt x="43484" y="26065"/>
                    <a:pt x="43384" y="25639"/>
                    <a:pt x="43133" y="25263"/>
                  </a:cubicBezTo>
                  <a:lnTo>
                    <a:pt x="43133" y="25263"/>
                  </a:lnTo>
                  <a:cubicBezTo>
                    <a:pt x="42908" y="24913"/>
                    <a:pt x="42582" y="24662"/>
                    <a:pt x="42231" y="24386"/>
                  </a:cubicBezTo>
                  <a:lnTo>
                    <a:pt x="42231" y="24386"/>
                  </a:lnTo>
                  <a:cubicBezTo>
                    <a:pt x="41429" y="23760"/>
                    <a:pt x="40552" y="23233"/>
                    <a:pt x="39725" y="22607"/>
                  </a:cubicBezTo>
                  <a:lnTo>
                    <a:pt x="39725" y="22607"/>
                  </a:lnTo>
                  <a:cubicBezTo>
                    <a:pt x="40978" y="22356"/>
                    <a:pt x="41930" y="21278"/>
                    <a:pt x="42381" y="20075"/>
                  </a:cubicBezTo>
                  <a:lnTo>
                    <a:pt x="42381" y="20075"/>
                  </a:lnTo>
                  <a:cubicBezTo>
                    <a:pt x="42832" y="18898"/>
                    <a:pt x="42857" y="17594"/>
                    <a:pt x="42908" y="16341"/>
                  </a:cubicBezTo>
                  <a:lnTo>
                    <a:pt x="42908" y="16341"/>
                  </a:lnTo>
                  <a:cubicBezTo>
                    <a:pt x="42958" y="14336"/>
                    <a:pt x="43133" y="12206"/>
                    <a:pt x="43183" y="10201"/>
                  </a:cubicBezTo>
                  <a:lnTo>
                    <a:pt x="43183" y="10201"/>
                  </a:lnTo>
                  <a:cubicBezTo>
                    <a:pt x="43434" y="10376"/>
                    <a:pt x="43935" y="10100"/>
                    <a:pt x="44211" y="10025"/>
                  </a:cubicBezTo>
                  <a:lnTo>
                    <a:pt x="44211" y="10025"/>
                  </a:lnTo>
                  <a:cubicBezTo>
                    <a:pt x="44261" y="7669"/>
                    <a:pt x="44286" y="5138"/>
                    <a:pt x="43033" y="3133"/>
                  </a:cubicBezTo>
                  <a:lnTo>
                    <a:pt x="43033" y="3133"/>
                  </a:lnTo>
                  <a:cubicBezTo>
                    <a:pt x="41679" y="1003"/>
                    <a:pt x="39123" y="0"/>
                    <a:pt x="36516" y="0"/>
                  </a:cubicBezTo>
                  <a:lnTo>
                    <a:pt x="36516" y="0"/>
                  </a:lnTo>
                  <a:cubicBezTo>
                    <a:pt x="35464" y="0"/>
                    <a:pt x="34411" y="151"/>
                    <a:pt x="33409" y="47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6"/>
            <p:cNvSpPr/>
            <p:nvPr/>
          </p:nvSpPr>
          <p:spPr>
            <a:xfrm>
              <a:off x="1456125" y="394900"/>
              <a:ext cx="467450" cy="891625"/>
            </a:xfrm>
            <a:custGeom>
              <a:rect b="b" l="l" r="r" t="t"/>
              <a:pathLst>
                <a:path extrusionOk="0" h="35665" w="18698">
                  <a:moveTo>
                    <a:pt x="18146" y="151"/>
                  </a:moveTo>
                  <a:cubicBezTo>
                    <a:pt x="15139" y="6191"/>
                    <a:pt x="10327" y="10978"/>
                    <a:pt x="6492" y="16442"/>
                  </a:cubicBezTo>
                  <a:lnTo>
                    <a:pt x="6492" y="16442"/>
                  </a:lnTo>
                  <a:cubicBezTo>
                    <a:pt x="6166" y="16918"/>
                    <a:pt x="5841" y="17394"/>
                    <a:pt x="5540" y="17845"/>
                  </a:cubicBezTo>
                  <a:lnTo>
                    <a:pt x="5540" y="17845"/>
                  </a:lnTo>
                  <a:cubicBezTo>
                    <a:pt x="5590" y="15565"/>
                    <a:pt x="5440" y="13309"/>
                    <a:pt x="5114" y="11028"/>
                  </a:cubicBezTo>
                  <a:lnTo>
                    <a:pt x="5114" y="11028"/>
                  </a:lnTo>
                  <a:cubicBezTo>
                    <a:pt x="5064" y="10702"/>
                    <a:pt x="4562" y="10778"/>
                    <a:pt x="4612" y="11103"/>
                  </a:cubicBezTo>
                  <a:lnTo>
                    <a:pt x="4612" y="11103"/>
                  </a:lnTo>
                  <a:cubicBezTo>
                    <a:pt x="4988" y="13635"/>
                    <a:pt x="5114" y="16166"/>
                    <a:pt x="5013" y="18697"/>
                  </a:cubicBezTo>
                  <a:lnTo>
                    <a:pt x="5013" y="18697"/>
                  </a:lnTo>
                  <a:cubicBezTo>
                    <a:pt x="4262" y="19925"/>
                    <a:pt x="3560" y="21204"/>
                    <a:pt x="2958" y="22532"/>
                  </a:cubicBezTo>
                  <a:lnTo>
                    <a:pt x="2958" y="22532"/>
                  </a:lnTo>
                  <a:cubicBezTo>
                    <a:pt x="2908" y="21981"/>
                    <a:pt x="2733" y="21404"/>
                    <a:pt x="2582" y="20853"/>
                  </a:cubicBezTo>
                  <a:lnTo>
                    <a:pt x="2582" y="20853"/>
                  </a:lnTo>
                  <a:lnTo>
                    <a:pt x="1404" y="15966"/>
                  </a:lnTo>
                  <a:cubicBezTo>
                    <a:pt x="1329" y="15640"/>
                    <a:pt x="828" y="15715"/>
                    <a:pt x="903" y="16041"/>
                  </a:cubicBezTo>
                  <a:lnTo>
                    <a:pt x="903" y="16041"/>
                  </a:lnTo>
                  <a:cubicBezTo>
                    <a:pt x="1229" y="17344"/>
                    <a:pt x="1530" y="18647"/>
                    <a:pt x="1856" y="19951"/>
                  </a:cubicBezTo>
                  <a:lnTo>
                    <a:pt x="1856" y="19951"/>
                  </a:lnTo>
                  <a:cubicBezTo>
                    <a:pt x="2156" y="21128"/>
                    <a:pt x="2783" y="22632"/>
                    <a:pt x="2407" y="23860"/>
                  </a:cubicBezTo>
                  <a:lnTo>
                    <a:pt x="2407" y="23860"/>
                  </a:lnTo>
                  <a:cubicBezTo>
                    <a:pt x="2382" y="23910"/>
                    <a:pt x="2382" y="23936"/>
                    <a:pt x="2382" y="23986"/>
                  </a:cubicBezTo>
                  <a:lnTo>
                    <a:pt x="2382" y="23986"/>
                  </a:lnTo>
                  <a:cubicBezTo>
                    <a:pt x="2307" y="24211"/>
                    <a:pt x="2206" y="24437"/>
                    <a:pt x="2131" y="24687"/>
                  </a:cubicBezTo>
                  <a:lnTo>
                    <a:pt x="2131" y="24687"/>
                  </a:lnTo>
                  <a:cubicBezTo>
                    <a:pt x="1856" y="25439"/>
                    <a:pt x="1630" y="26241"/>
                    <a:pt x="1430" y="27018"/>
                  </a:cubicBezTo>
                  <a:lnTo>
                    <a:pt x="1430" y="27018"/>
                  </a:lnTo>
                  <a:cubicBezTo>
                    <a:pt x="1430" y="27068"/>
                    <a:pt x="1404" y="27118"/>
                    <a:pt x="1379" y="27169"/>
                  </a:cubicBezTo>
                  <a:lnTo>
                    <a:pt x="1379" y="27169"/>
                  </a:lnTo>
                  <a:cubicBezTo>
                    <a:pt x="1379" y="27219"/>
                    <a:pt x="1354" y="27269"/>
                    <a:pt x="1379" y="27294"/>
                  </a:cubicBezTo>
                  <a:lnTo>
                    <a:pt x="1379" y="27294"/>
                  </a:lnTo>
                  <a:cubicBezTo>
                    <a:pt x="728" y="29926"/>
                    <a:pt x="377" y="32607"/>
                    <a:pt x="51" y="35289"/>
                  </a:cubicBezTo>
                  <a:lnTo>
                    <a:pt x="51" y="35289"/>
                  </a:lnTo>
                  <a:cubicBezTo>
                    <a:pt x="1" y="35615"/>
                    <a:pt x="502" y="35665"/>
                    <a:pt x="552" y="35339"/>
                  </a:cubicBezTo>
                  <a:lnTo>
                    <a:pt x="552" y="35339"/>
                  </a:lnTo>
                  <a:cubicBezTo>
                    <a:pt x="903" y="32632"/>
                    <a:pt x="1254" y="29875"/>
                    <a:pt x="1906" y="27219"/>
                  </a:cubicBezTo>
                  <a:lnTo>
                    <a:pt x="1906" y="27219"/>
                  </a:lnTo>
                  <a:cubicBezTo>
                    <a:pt x="2507" y="25715"/>
                    <a:pt x="3560" y="24512"/>
                    <a:pt x="4988" y="23760"/>
                  </a:cubicBezTo>
                  <a:lnTo>
                    <a:pt x="4988" y="23760"/>
                  </a:lnTo>
                  <a:cubicBezTo>
                    <a:pt x="5289" y="23610"/>
                    <a:pt x="5089" y="23133"/>
                    <a:pt x="4788" y="23284"/>
                  </a:cubicBezTo>
                  <a:lnTo>
                    <a:pt x="4788" y="23284"/>
                  </a:lnTo>
                  <a:cubicBezTo>
                    <a:pt x="3886" y="23760"/>
                    <a:pt x="3109" y="24412"/>
                    <a:pt x="2507" y="25164"/>
                  </a:cubicBezTo>
                  <a:lnTo>
                    <a:pt x="2507" y="25164"/>
                  </a:lnTo>
                  <a:cubicBezTo>
                    <a:pt x="2582" y="24913"/>
                    <a:pt x="2658" y="24687"/>
                    <a:pt x="2758" y="24437"/>
                  </a:cubicBezTo>
                  <a:lnTo>
                    <a:pt x="2758" y="24437"/>
                  </a:lnTo>
                  <a:cubicBezTo>
                    <a:pt x="2808" y="24236"/>
                    <a:pt x="2883" y="24061"/>
                    <a:pt x="2958" y="23885"/>
                  </a:cubicBezTo>
                  <a:lnTo>
                    <a:pt x="2958" y="23885"/>
                  </a:lnTo>
                  <a:cubicBezTo>
                    <a:pt x="4186" y="22181"/>
                    <a:pt x="5765" y="20903"/>
                    <a:pt x="7670" y="20051"/>
                  </a:cubicBezTo>
                  <a:lnTo>
                    <a:pt x="7670" y="20051"/>
                  </a:lnTo>
                  <a:cubicBezTo>
                    <a:pt x="7971" y="19925"/>
                    <a:pt x="7770" y="19449"/>
                    <a:pt x="7470" y="19600"/>
                  </a:cubicBezTo>
                  <a:lnTo>
                    <a:pt x="7470" y="19600"/>
                  </a:lnTo>
                  <a:cubicBezTo>
                    <a:pt x="6016" y="20226"/>
                    <a:pt x="4738" y="21128"/>
                    <a:pt x="3660" y="22256"/>
                  </a:cubicBezTo>
                  <a:lnTo>
                    <a:pt x="3660" y="22256"/>
                  </a:lnTo>
                  <a:cubicBezTo>
                    <a:pt x="3810" y="22106"/>
                    <a:pt x="3886" y="21755"/>
                    <a:pt x="3986" y="21555"/>
                  </a:cubicBezTo>
                  <a:lnTo>
                    <a:pt x="3986" y="21555"/>
                  </a:lnTo>
                  <a:cubicBezTo>
                    <a:pt x="4136" y="21279"/>
                    <a:pt x="4262" y="21028"/>
                    <a:pt x="4412" y="20753"/>
                  </a:cubicBezTo>
                  <a:lnTo>
                    <a:pt x="4412" y="20753"/>
                  </a:lnTo>
                  <a:cubicBezTo>
                    <a:pt x="5339" y="19023"/>
                    <a:pt x="6442" y="17369"/>
                    <a:pt x="7595" y="15765"/>
                  </a:cubicBezTo>
                  <a:lnTo>
                    <a:pt x="7595" y="15765"/>
                  </a:lnTo>
                  <a:cubicBezTo>
                    <a:pt x="11329" y="10652"/>
                    <a:pt x="15765" y="6041"/>
                    <a:pt x="18623" y="326"/>
                  </a:cubicBezTo>
                  <a:lnTo>
                    <a:pt x="18623" y="326"/>
                  </a:lnTo>
                  <a:cubicBezTo>
                    <a:pt x="18698" y="151"/>
                    <a:pt x="18547" y="1"/>
                    <a:pt x="18372" y="1"/>
                  </a:cubicBezTo>
                  <a:lnTo>
                    <a:pt x="18372" y="1"/>
                  </a:lnTo>
                  <a:cubicBezTo>
                    <a:pt x="18297" y="1"/>
                    <a:pt x="18197" y="51"/>
                    <a:pt x="18146" y="1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6"/>
            <p:cNvSpPr/>
            <p:nvPr/>
          </p:nvSpPr>
          <p:spPr>
            <a:xfrm>
              <a:off x="1308275" y="570350"/>
              <a:ext cx="141000" cy="389125"/>
            </a:xfrm>
            <a:custGeom>
              <a:rect b="b" l="l" r="r" t="t"/>
              <a:pathLst>
                <a:path extrusionOk="0" h="15565" w="5640">
                  <a:moveTo>
                    <a:pt x="2256" y="10652"/>
                  </a:moveTo>
                  <a:cubicBezTo>
                    <a:pt x="3233" y="12381"/>
                    <a:pt x="4511" y="13935"/>
                    <a:pt x="5639" y="15564"/>
                  </a:cubicBezTo>
                  <a:lnTo>
                    <a:pt x="5639" y="15564"/>
                  </a:lnTo>
                  <a:cubicBezTo>
                    <a:pt x="3484" y="10426"/>
                    <a:pt x="501" y="5238"/>
                    <a:pt x="752" y="0"/>
                  </a:cubicBezTo>
                  <a:lnTo>
                    <a:pt x="752" y="0"/>
                  </a:lnTo>
                  <a:cubicBezTo>
                    <a:pt x="0" y="3584"/>
                    <a:pt x="501" y="7419"/>
                    <a:pt x="2256" y="106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6"/>
            <p:cNvSpPr/>
            <p:nvPr/>
          </p:nvSpPr>
          <p:spPr>
            <a:xfrm>
              <a:off x="1371550" y="548400"/>
              <a:ext cx="25725" cy="152925"/>
            </a:xfrm>
            <a:custGeom>
              <a:rect b="b" l="l" r="r" t="t"/>
              <a:pathLst>
                <a:path extrusionOk="0" h="6117" w="1029">
                  <a:moveTo>
                    <a:pt x="1028" y="6116"/>
                  </a:moveTo>
                  <a:cubicBezTo>
                    <a:pt x="577" y="4111"/>
                    <a:pt x="326" y="2056"/>
                    <a:pt x="151" y="1"/>
                  </a:cubicBezTo>
                  <a:lnTo>
                    <a:pt x="151" y="1"/>
                  </a:lnTo>
                  <a:cubicBezTo>
                    <a:pt x="0" y="2056"/>
                    <a:pt x="401" y="4086"/>
                    <a:pt x="1028" y="6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6"/>
            <p:cNvSpPr/>
            <p:nvPr/>
          </p:nvSpPr>
          <p:spPr>
            <a:xfrm>
              <a:off x="1453625" y="860450"/>
              <a:ext cx="54550" cy="196750"/>
            </a:xfrm>
            <a:custGeom>
              <a:rect b="b" l="l" r="r" t="t"/>
              <a:pathLst>
                <a:path extrusionOk="0" h="7870" w="2182">
                  <a:moveTo>
                    <a:pt x="1304" y="6642"/>
                  </a:moveTo>
                  <a:cubicBezTo>
                    <a:pt x="1454" y="7043"/>
                    <a:pt x="1555" y="7469"/>
                    <a:pt x="1605" y="7870"/>
                  </a:cubicBezTo>
                  <a:lnTo>
                    <a:pt x="1605" y="7870"/>
                  </a:lnTo>
                  <a:cubicBezTo>
                    <a:pt x="1755" y="7795"/>
                    <a:pt x="1905" y="7720"/>
                    <a:pt x="2031" y="7669"/>
                  </a:cubicBezTo>
                  <a:lnTo>
                    <a:pt x="2031" y="7669"/>
                  </a:lnTo>
                  <a:cubicBezTo>
                    <a:pt x="2181" y="6842"/>
                    <a:pt x="2131" y="5965"/>
                    <a:pt x="1981" y="5113"/>
                  </a:cubicBezTo>
                  <a:lnTo>
                    <a:pt x="1981" y="5113"/>
                  </a:lnTo>
                  <a:cubicBezTo>
                    <a:pt x="1905" y="4612"/>
                    <a:pt x="1755" y="4110"/>
                    <a:pt x="1630" y="3659"/>
                  </a:cubicBezTo>
                  <a:lnTo>
                    <a:pt x="1630" y="3659"/>
                  </a:lnTo>
                  <a:cubicBezTo>
                    <a:pt x="1204" y="2381"/>
                    <a:pt x="602" y="1203"/>
                    <a:pt x="1" y="0"/>
                  </a:cubicBezTo>
                  <a:lnTo>
                    <a:pt x="1" y="0"/>
                  </a:lnTo>
                  <a:cubicBezTo>
                    <a:pt x="753" y="2181"/>
                    <a:pt x="1304" y="4386"/>
                    <a:pt x="1304" y="6642"/>
                  </a:cubicBezTo>
                  <a:moveTo>
                    <a:pt x="1981" y="5113"/>
                  </a:moveTo>
                  <a:cubicBezTo>
                    <a:pt x="1880" y="5238"/>
                    <a:pt x="1780" y="5364"/>
                    <a:pt x="1680" y="5514"/>
                  </a:cubicBezTo>
                  <a:lnTo>
                    <a:pt x="1680" y="5514"/>
                  </a:lnTo>
                  <a:cubicBezTo>
                    <a:pt x="1780" y="5364"/>
                    <a:pt x="1880" y="5238"/>
                    <a:pt x="1981" y="5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6"/>
            <p:cNvSpPr/>
            <p:nvPr/>
          </p:nvSpPr>
          <p:spPr>
            <a:xfrm>
              <a:off x="1337725" y="434375"/>
              <a:ext cx="148500" cy="592125"/>
            </a:xfrm>
            <a:custGeom>
              <a:rect b="b" l="l" r="r" t="t"/>
              <a:pathLst>
                <a:path extrusionOk="0" h="23685" w="5940">
                  <a:moveTo>
                    <a:pt x="401" y="2732"/>
                  </a:moveTo>
                  <a:cubicBezTo>
                    <a:pt x="0" y="9324"/>
                    <a:pt x="3133" y="16617"/>
                    <a:pt x="5815" y="22783"/>
                  </a:cubicBezTo>
                  <a:lnTo>
                    <a:pt x="5815" y="22783"/>
                  </a:lnTo>
                  <a:cubicBezTo>
                    <a:pt x="5840" y="23008"/>
                    <a:pt x="5865" y="23234"/>
                    <a:pt x="5865" y="23459"/>
                  </a:cubicBezTo>
                  <a:lnTo>
                    <a:pt x="5865" y="23459"/>
                  </a:lnTo>
                  <a:cubicBezTo>
                    <a:pt x="5890" y="23534"/>
                    <a:pt x="5915" y="23610"/>
                    <a:pt x="5940" y="23685"/>
                  </a:cubicBezTo>
                  <a:lnTo>
                    <a:pt x="5940" y="23685"/>
                  </a:lnTo>
                  <a:cubicBezTo>
                    <a:pt x="5940" y="21429"/>
                    <a:pt x="5389" y="19224"/>
                    <a:pt x="4637" y="17043"/>
                  </a:cubicBezTo>
                  <a:lnTo>
                    <a:pt x="4637" y="17043"/>
                  </a:lnTo>
                  <a:cubicBezTo>
                    <a:pt x="4386" y="16492"/>
                    <a:pt x="4110" y="15965"/>
                    <a:pt x="3885" y="15414"/>
                  </a:cubicBezTo>
                  <a:lnTo>
                    <a:pt x="3885" y="15414"/>
                  </a:lnTo>
                  <a:cubicBezTo>
                    <a:pt x="3208" y="13885"/>
                    <a:pt x="2732" y="12306"/>
                    <a:pt x="2381" y="10677"/>
                  </a:cubicBezTo>
                  <a:lnTo>
                    <a:pt x="2381" y="10677"/>
                  </a:lnTo>
                  <a:cubicBezTo>
                    <a:pt x="1754" y="8647"/>
                    <a:pt x="1353" y="6617"/>
                    <a:pt x="1504" y="4562"/>
                  </a:cubicBezTo>
                  <a:lnTo>
                    <a:pt x="1504" y="4562"/>
                  </a:lnTo>
                  <a:cubicBezTo>
                    <a:pt x="1454" y="4111"/>
                    <a:pt x="1429" y="3635"/>
                    <a:pt x="1379" y="3183"/>
                  </a:cubicBezTo>
                  <a:lnTo>
                    <a:pt x="1379" y="3183"/>
                  </a:lnTo>
                  <a:cubicBezTo>
                    <a:pt x="1303" y="2081"/>
                    <a:pt x="1253" y="903"/>
                    <a:pt x="1855" y="0"/>
                  </a:cubicBezTo>
                  <a:lnTo>
                    <a:pt x="1855" y="0"/>
                  </a:lnTo>
                  <a:cubicBezTo>
                    <a:pt x="1278" y="853"/>
                    <a:pt x="802" y="1755"/>
                    <a:pt x="401" y="273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6"/>
            <p:cNvSpPr/>
            <p:nvPr/>
          </p:nvSpPr>
          <p:spPr>
            <a:xfrm>
              <a:off x="1320800" y="502675"/>
              <a:ext cx="163550" cy="518200"/>
            </a:xfrm>
            <a:custGeom>
              <a:rect b="b" l="l" r="r" t="t"/>
              <a:pathLst>
                <a:path extrusionOk="0" h="20728" w="6542">
                  <a:moveTo>
                    <a:pt x="251" y="2707"/>
                  </a:moveTo>
                  <a:cubicBezTo>
                    <a:pt x="0" y="7945"/>
                    <a:pt x="2983" y="13133"/>
                    <a:pt x="5138" y="18271"/>
                  </a:cubicBezTo>
                  <a:lnTo>
                    <a:pt x="5138" y="18271"/>
                  </a:lnTo>
                  <a:cubicBezTo>
                    <a:pt x="5364" y="18622"/>
                    <a:pt x="5589" y="18948"/>
                    <a:pt x="5815" y="19299"/>
                  </a:cubicBezTo>
                  <a:lnTo>
                    <a:pt x="5815" y="19299"/>
                  </a:lnTo>
                  <a:cubicBezTo>
                    <a:pt x="6091" y="19750"/>
                    <a:pt x="6341" y="20226"/>
                    <a:pt x="6542" y="20727"/>
                  </a:cubicBezTo>
                  <a:lnTo>
                    <a:pt x="6542" y="20727"/>
                  </a:lnTo>
                  <a:cubicBezTo>
                    <a:pt x="6542" y="20502"/>
                    <a:pt x="6517" y="20276"/>
                    <a:pt x="6492" y="20051"/>
                  </a:cubicBezTo>
                  <a:lnTo>
                    <a:pt x="6492" y="20051"/>
                  </a:lnTo>
                  <a:cubicBezTo>
                    <a:pt x="3810" y="13885"/>
                    <a:pt x="677" y="6592"/>
                    <a:pt x="1078" y="0"/>
                  </a:cubicBezTo>
                  <a:lnTo>
                    <a:pt x="1078" y="0"/>
                  </a:lnTo>
                  <a:cubicBezTo>
                    <a:pt x="727" y="852"/>
                    <a:pt x="451" y="1780"/>
                    <a:pt x="251" y="27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6"/>
            <p:cNvSpPr/>
            <p:nvPr/>
          </p:nvSpPr>
          <p:spPr>
            <a:xfrm>
              <a:off x="1493725" y="1052175"/>
              <a:ext cx="10675" cy="18825"/>
            </a:xfrm>
            <a:custGeom>
              <a:rect b="b" l="l" r="r" t="t"/>
              <a:pathLst>
                <a:path extrusionOk="0" h="753" w="427">
                  <a:moveTo>
                    <a:pt x="1" y="201"/>
                  </a:moveTo>
                  <a:cubicBezTo>
                    <a:pt x="26" y="401"/>
                    <a:pt x="26" y="577"/>
                    <a:pt x="26" y="752"/>
                  </a:cubicBezTo>
                  <a:lnTo>
                    <a:pt x="26" y="752"/>
                  </a:lnTo>
                  <a:cubicBezTo>
                    <a:pt x="101" y="727"/>
                    <a:pt x="176" y="727"/>
                    <a:pt x="251" y="702"/>
                  </a:cubicBezTo>
                  <a:lnTo>
                    <a:pt x="251" y="702"/>
                  </a:lnTo>
                  <a:cubicBezTo>
                    <a:pt x="327" y="477"/>
                    <a:pt x="402" y="251"/>
                    <a:pt x="427" y="0"/>
                  </a:cubicBezTo>
                  <a:lnTo>
                    <a:pt x="427" y="0"/>
                  </a:lnTo>
                  <a:cubicBezTo>
                    <a:pt x="301" y="51"/>
                    <a:pt x="151" y="126"/>
                    <a:pt x="1" y="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6"/>
            <p:cNvSpPr/>
            <p:nvPr/>
          </p:nvSpPr>
          <p:spPr>
            <a:xfrm>
              <a:off x="1493100" y="1069725"/>
              <a:ext cx="6925" cy="15050"/>
            </a:xfrm>
            <a:custGeom>
              <a:rect b="b" l="l" r="r" t="t"/>
              <a:pathLst>
                <a:path extrusionOk="0" h="602" w="277">
                  <a:moveTo>
                    <a:pt x="51" y="50"/>
                  </a:moveTo>
                  <a:cubicBezTo>
                    <a:pt x="51" y="226"/>
                    <a:pt x="26" y="426"/>
                    <a:pt x="1" y="602"/>
                  </a:cubicBezTo>
                  <a:lnTo>
                    <a:pt x="1" y="602"/>
                  </a:lnTo>
                  <a:cubicBezTo>
                    <a:pt x="101" y="426"/>
                    <a:pt x="201" y="226"/>
                    <a:pt x="276" y="0"/>
                  </a:cubicBezTo>
                  <a:lnTo>
                    <a:pt x="276" y="0"/>
                  </a:lnTo>
                  <a:cubicBezTo>
                    <a:pt x="201" y="25"/>
                    <a:pt x="126" y="25"/>
                    <a:pt x="51" y="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6"/>
            <p:cNvSpPr/>
            <p:nvPr/>
          </p:nvSpPr>
          <p:spPr>
            <a:xfrm>
              <a:off x="1506250" y="1006425"/>
              <a:ext cx="391650" cy="103425"/>
            </a:xfrm>
            <a:custGeom>
              <a:rect b="b" l="l" r="r" t="t"/>
              <a:pathLst>
                <a:path extrusionOk="0" h="4137" w="15666">
                  <a:moveTo>
                    <a:pt x="3510" y="2632"/>
                  </a:moveTo>
                  <a:cubicBezTo>
                    <a:pt x="2382" y="2382"/>
                    <a:pt x="1179" y="2332"/>
                    <a:pt x="1" y="2507"/>
                  </a:cubicBezTo>
                  <a:lnTo>
                    <a:pt x="1" y="2507"/>
                  </a:lnTo>
                  <a:cubicBezTo>
                    <a:pt x="653" y="2507"/>
                    <a:pt x="1279" y="2607"/>
                    <a:pt x="1931" y="2783"/>
                  </a:cubicBezTo>
                  <a:lnTo>
                    <a:pt x="1931" y="2783"/>
                  </a:lnTo>
                  <a:cubicBezTo>
                    <a:pt x="4713" y="3535"/>
                    <a:pt x="7695" y="4136"/>
                    <a:pt x="10477" y="3309"/>
                  </a:cubicBezTo>
                  <a:lnTo>
                    <a:pt x="10477" y="3309"/>
                  </a:lnTo>
                  <a:cubicBezTo>
                    <a:pt x="12482" y="2733"/>
                    <a:pt x="14161" y="1480"/>
                    <a:pt x="15665" y="1"/>
                  </a:cubicBezTo>
                  <a:lnTo>
                    <a:pt x="15665" y="1"/>
                  </a:lnTo>
                  <a:cubicBezTo>
                    <a:pt x="12282" y="2382"/>
                    <a:pt x="8071" y="3384"/>
                    <a:pt x="3510" y="263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6"/>
            <p:cNvSpPr/>
            <p:nvPr/>
          </p:nvSpPr>
          <p:spPr>
            <a:xfrm>
              <a:off x="1520675" y="1029625"/>
              <a:ext cx="225575" cy="20700"/>
            </a:xfrm>
            <a:custGeom>
              <a:rect b="b" l="l" r="r" t="t"/>
              <a:pathLst>
                <a:path extrusionOk="0" h="828" w="9023">
                  <a:moveTo>
                    <a:pt x="3434" y="0"/>
                  </a:moveTo>
                  <a:cubicBezTo>
                    <a:pt x="2356" y="50"/>
                    <a:pt x="1028" y="251"/>
                    <a:pt x="0" y="827"/>
                  </a:cubicBezTo>
                  <a:lnTo>
                    <a:pt x="0" y="827"/>
                  </a:lnTo>
                  <a:cubicBezTo>
                    <a:pt x="3008" y="777"/>
                    <a:pt x="6091" y="752"/>
                    <a:pt x="9023" y="251"/>
                  </a:cubicBezTo>
                  <a:lnTo>
                    <a:pt x="9023" y="251"/>
                  </a:lnTo>
                  <a:cubicBezTo>
                    <a:pt x="8096" y="276"/>
                    <a:pt x="7168" y="201"/>
                    <a:pt x="6266" y="125"/>
                  </a:cubicBezTo>
                  <a:lnTo>
                    <a:pt x="6266" y="125"/>
                  </a:lnTo>
                  <a:cubicBezTo>
                    <a:pt x="5464" y="50"/>
                    <a:pt x="4662" y="0"/>
                    <a:pt x="3860" y="0"/>
                  </a:cubicBezTo>
                  <a:lnTo>
                    <a:pt x="3860" y="0"/>
                  </a:lnTo>
                  <a:cubicBezTo>
                    <a:pt x="3710" y="0"/>
                    <a:pt x="3584" y="0"/>
                    <a:pt x="3434"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6"/>
            <p:cNvSpPr/>
            <p:nvPr/>
          </p:nvSpPr>
          <p:spPr>
            <a:xfrm>
              <a:off x="1498125" y="965075"/>
              <a:ext cx="438000" cy="125975"/>
            </a:xfrm>
            <a:custGeom>
              <a:rect b="b" l="l" r="r" t="t"/>
              <a:pathLst>
                <a:path extrusionOk="0" h="5039" w="17520">
                  <a:moveTo>
                    <a:pt x="16542" y="602"/>
                  </a:moveTo>
                  <a:cubicBezTo>
                    <a:pt x="14637" y="1956"/>
                    <a:pt x="12306" y="2758"/>
                    <a:pt x="9950" y="2833"/>
                  </a:cubicBezTo>
                  <a:lnTo>
                    <a:pt x="9950" y="2833"/>
                  </a:lnTo>
                  <a:cubicBezTo>
                    <a:pt x="9950" y="2833"/>
                    <a:pt x="9950" y="2833"/>
                    <a:pt x="9950" y="2833"/>
                  </a:cubicBezTo>
                  <a:lnTo>
                    <a:pt x="9950" y="2833"/>
                  </a:lnTo>
                  <a:cubicBezTo>
                    <a:pt x="9950" y="2833"/>
                    <a:pt x="9925" y="2833"/>
                    <a:pt x="9925" y="2833"/>
                  </a:cubicBezTo>
                  <a:lnTo>
                    <a:pt x="9925" y="2833"/>
                  </a:lnTo>
                  <a:cubicBezTo>
                    <a:pt x="6993" y="3334"/>
                    <a:pt x="3910" y="3359"/>
                    <a:pt x="902" y="3409"/>
                  </a:cubicBezTo>
                  <a:lnTo>
                    <a:pt x="902" y="3409"/>
                  </a:lnTo>
                  <a:cubicBezTo>
                    <a:pt x="552" y="3610"/>
                    <a:pt x="251" y="3860"/>
                    <a:pt x="0" y="4161"/>
                  </a:cubicBezTo>
                  <a:lnTo>
                    <a:pt x="0" y="4161"/>
                  </a:lnTo>
                  <a:cubicBezTo>
                    <a:pt x="100" y="4161"/>
                    <a:pt x="226" y="4161"/>
                    <a:pt x="326" y="4161"/>
                  </a:cubicBezTo>
                  <a:lnTo>
                    <a:pt x="326" y="4161"/>
                  </a:lnTo>
                  <a:cubicBezTo>
                    <a:pt x="1504" y="3986"/>
                    <a:pt x="2707" y="4036"/>
                    <a:pt x="3835" y="4286"/>
                  </a:cubicBezTo>
                  <a:lnTo>
                    <a:pt x="3835" y="4286"/>
                  </a:lnTo>
                  <a:cubicBezTo>
                    <a:pt x="8396" y="5038"/>
                    <a:pt x="12607" y="4036"/>
                    <a:pt x="15990" y="1655"/>
                  </a:cubicBezTo>
                  <a:lnTo>
                    <a:pt x="15990" y="1655"/>
                  </a:lnTo>
                  <a:cubicBezTo>
                    <a:pt x="16517" y="1129"/>
                    <a:pt x="17043" y="577"/>
                    <a:pt x="17519" y="1"/>
                  </a:cubicBezTo>
                  <a:lnTo>
                    <a:pt x="17519" y="1"/>
                  </a:lnTo>
                  <a:cubicBezTo>
                    <a:pt x="17218" y="226"/>
                    <a:pt x="16892" y="427"/>
                    <a:pt x="16542" y="60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6"/>
            <p:cNvSpPr/>
            <p:nvPr/>
          </p:nvSpPr>
          <p:spPr>
            <a:xfrm>
              <a:off x="1635950" y="763325"/>
              <a:ext cx="454300" cy="199900"/>
            </a:xfrm>
            <a:custGeom>
              <a:rect b="b" l="l" r="r" t="t"/>
              <a:pathLst>
                <a:path extrusionOk="0" h="7996" w="18172">
                  <a:moveTo>
                    <a:pt x="4136" y="7193"/>
                  </a:moveTo>
                  <a:cubicBezTo>
                    <a:pt x="2758" y="7369"/>
                    <a:pt x="1379" y="7444"/>
                    <a:pt x="1" y="7695"/>
                  </a:cubicBezTo>
                  <a:lnTo>
                    <a:pt x="1" y="7695"/>
                  </a:lnTo>
                  <a:cubicBezTo>
                    <a:pt x="6467" y="7995"/>
                    <a:pt x="13284" y="6417"/>
                    <a:pt x="17846" y="1780"/>
                  </a:cubicBezTo>
                  <a:lnTo>
                    <a:pt x="17846" y="1780"/>
                  </a:lnTo>
                  <a:cubicBezTo>
                    <a:pt x="18046" y="1203"/>
                    <a:pt x="18171" y="602"/>
                    <a:pt x="18146" y="0"/>
                  </a:cubicBezTo>
                  <a:lnTo>
                    <a:pt x="18146" y="0"/>
                  </a:lnTo>
                  <a:cubicBezTo>
                    <a:pt x="14512" y="3935"/>
                    <a:pt x="9450" y="6517"/>
                    <a:pt x="4136" y="71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6"/>
            <p:cNvSpPr/>
            <p:nvPr/>
          </p:nvSpPr>
          <p:spPr>
            <a:xfrm>
              <a:off x="1537600" y="807800"/>
              <a:ext cx="544500" cy="199275"/>
            </a:xfrm>
            <a:custGeom>
              <a:rect b="b" l="l" r="r" t="t"/>
              <a:pathLst>
                <a:path extrusionOk="0" h="7971" w="21780">
                  <a:moveTo>
                    <a:pt x="3935" y="5916"/>
                  </a:moveTo>
                  <a:cubicBezTo>
                    <a:pt x="3709" y="5966"/>
                    <a:pt x="3459" y="6016"/>
                    <a:pt x="3233" y="6066"/>
                  </a:cubicBezTo>
                  <a:lnTo>
                    <a:pt x="3233" y="6066"/>
                  </a:lnTo>
                  <a:cubicBezTo>
                    <a:pt x="2556" y="6242"/>
                    <a:pt x="100" y="7018"/>
                    <a:pt x="0" y="7971"/>
                  </a:cubicBezTo>
                  <a:lnTo>
                    <a:pt x="0" y="7971"/>
                  </a:lnTo>
                  <a:cubicBezTo>
                    <a:pt x="602" y="7269"/>
                    <a:pt x="1379" y="6793"/>
                    <a:pt x="2155" y="6617"/>
                  </a:cubicBezTo>
                  <a:lnTo>
                    <a:pt x="2155" y="6617"/>
                  </a:lnTo>
                  <a:cubicBezTo>
                    <a:pt x="8246" y="6116"/>
                    <a:pt x="14511" y="5540"/>
                    <a:pt x="19649" y="3059"/>
                  </a:cubicBezTo>
                  <a:lnTo>
                    <a:pt x="19649" y="3059"/>
                  </a:lnTo>
                  <a:cubicBezTo>
                    <a:pt x="19900" y="2833"/>
                    <a:pt x="20126" y="2633"/>
                    <a:pt x="20351" y="2382"/>
                  </a:cubicBezTo>
                  <a:lnTo>
                    <a:pt x="20351" y="2382"/>
                  </a:lnTo>
                  <a:cubicBezTo>
                    <a:pt x="20953" y="1680"/>
                    <a:pt x="21479" y="878"/>
                    <a:pt x="21780" y="1"/>
                  </a:cubicBezTo>
                  <a:lnTo>
                    <a:pt x="21780" y="1"/>
                  </a:lnTo>
                  <a:cubicBezTo>
                    <a:pt x="17218" y="4638"/>
                    <a:pt x="10401" y="6216"/>
                    <a:pt x="3935" y="591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6"/>
            <p:cNvSpPr/>
            <p:nvPr/>
          </p:nvSpPr>
          <p:spPr>
            <a:xfrm>
              <a:off x="1536975" y="884250"/>
              <a:ext cx="491875" cy="129725"/>
            </a:xfrm>
            <a:custGeom>
              <a:rect b="b" l="l" r="r" t="t"/>
              <a:pathLst>
                <a:path extrusionOk="0" h="5189" w="19675">
                  <a:moveTo>
                    <a:pt x="2180" y="3559"/>
                  </a:moveTo>
                  <a:cubicBezTo>
                    <a:pt x="1404" y="3735"/>
                    <a:pt x="627" y="4211"/>
                    <a:pt x="25" y="4913"/>
                  </a:cubicBezTo>
                  <a:lnTo>
                    <a:pt x="25" y="4913"/>
                  </a:lnTo>
                  <a:cubicBezTo>
                    <a:pt x="0" y="4988"/>
                    <a:pt x="0" y="5088"/>
                    <a:pt x="50" y="5189"/>
                  </a:cubicBezTo>
                  <a:lnTo>
                    <a:pt x="50" y="5189"/>
                  </a:lnTo>
                  <a:cubicBezTo>
                    <a:pt x="1805" y="4161"/>
                    <a:pt x="3734" y="3810"/>
                    <a:pt x="5739" y="3810"/>
                  </a:cubicBezTo>
                  <a:lnTo>
                    <a:pt x="5739" y="3810"/>
                  </a:lnTo>
                  <a:cubicBezTo>
                    <a:pt x="8171" y="3810"/>
                    <a:pt x="10652" y="4186"/>
                    <a:pt x="13033" y="3610"/>
                  </a:cubicBezTo>
                  <a:lnTo>
                    <a:pt x="13033" y="3610"/>
                  </a:lnTo>
                  <a:cubicBezTo>
                    <a:pt x="14311" y="3284"/>
                    <a:pt x="15514" y="2707"/>
                    <a:pt x="16667" y="2056"/>
                  </a:cubicBezTo>
                  <a:lnTo>
                    <a:pt x="16667" y="2056"/>
                  </a:lnTo>
                  <a:cubicBezTo>
                    <a:pt x="17744" y="1479"/>
                    <a:pt x="18772" y="803"/>
                    <a:pt x="19674" y="1"/>
                  </a:cubicBezTo>
                  <a:lnTo>
                    <a:pt x="19674" y="1"/>
                  </a:lnTo>
                  <a:cubicBezTo>
                    <a:pt x="14536" y="2482"/>
                    <a:pt x="8271" y="3058"/>
                    <a:pt x="2180" y="355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6"/>
            <p:cNvSpPr/>
            <p:nvPr/>
          </p:nvSpPr>
          <p:spPr>
            <a:xfrm>
              <a:off x="1481825" y="421850"/>
              <a:ext cx="28850" cy="387875"/>
            </a:xfrm>
            <a:custGeom>
              <a:rect b="b" l="l" r="r" t="t"/>
              <a:pathLst>
                <a:path extrusionOk="0" h="15515" w="1154">
                  <a:moveTo>
                    <a:pt x="1153" y="15514"/>
                  </a:moveTo>
                  <a:cubicBezTo>
                    <a:pt x="1128" y="14487"/>
                    <a:pt x="1128" y="13459"/>
                    <a:pt x="1053" y="12507"/>
                  </a:cubicBezTo>
                  <a:lnTo>
                    <a:pt x="1053" y="12507"/>
                  </a:lnTo>
                  <a:cubicBezTo>
                    <a:pt x="777" y="8346"/>
                    <a:pt x="502" y="4111"/>
                    <a:pt x="903" y="0"/>
                  </a:cubicBezTo>
                  <a:lnTo>
                    <a:pt x="903" y="0"/>
                  </a:lnTo>
                  <a:cubicBezTo>
                    <a:pt x="1" y="5038"/>
                    <a:pt x="351" y="10426"/>
                    <a:pt x="1153" y="15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6"/>
            <p:cNvSpPr/>
            <p:nvPr/>
          </p:nvSpPr>
          <p:spPr>
            <a:xfrm>
              <a:off x="1511275" y="324100"/>
              <a:ext cx="8800" cy="23825"/>
            </a:xfrm>
            <a:custGeom>
              <a:rect b="b" l="l" r="r" t="t"/>
              <a:pathLst>
                <a:path extrusionOk="0" h="953" w="352">
                  <a:moveTo>
                    <a:pt x="0" y="953"/>
                  </a:moveTo>
                  <a:cubicBezTo>
                    <a:pt x="76" y="802"/>
                    <a:pt x="151" y="652"/>
                    <a:pt x="251" y="502"/>
                  </a:cubicBezTo>
                  <a:lnTo>
                    <a:pt x="251" y="502"/>
                  </a:lnTo>
                  <a:cubicBezTo>
                    <a:pt x="276" y="326"/>
                    <a:pt x="301" y="176"/>
                    <a:pt x="351" y="0"/>
                  </a:cubicBezTo>
                  <a:lnTo>
                    <a:pt x="351" y="0"/>
                  </a:lnTo>
                  <a:cubicBezTo>
                    <a:pt x="226" y="326"/>
                    <a:pt x="101" y="627"/>
                    <a:pt x="0" y="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6"/>
            <p:cNvSpPr/>
            <p:nvPr/>
          </p:nvSpPr>
          <p:spPr>
            <a:xfrm>
              <a:off x="1433575" y="497025"/>
              <a:ext cx="89625" cy="436125"/>
            </a:xfrm>
            <a:custGeom>
              <a:rect b="b" l="l" r="r" t="t"/>
              <a:pathLst>
                <a:path extrusionOk="0" h="17445" w="3585">
                  <a:moveTo>
                    <a:pt x="702" y="1780"/>
                  </a:moveTo>
                  <a:cubicBezTo>
                    <a:pt x="101" y="4763"/>
                    <a:pt x="1" y="7896"/>
                    <a:pt x="853" y="10803"/>
                  </a:cubicBezTo>
                  <a:lnTo>
                    <a:pt x="853" y="10803"/>
                  </a:lnTo>
                  <a:cubicBezTo>
                    <a:pt x="1504" y="13008"/>
                    <a:pt x="2958" y="15013"/>
                    <a:pt x="3509" y="17194"/>
                  </a:cubicBezTo>
                  <a:lnTo>
                    <a:pt x="3509" y="17194"/>
                  </a:lnTo>
                  <a:cubicBezTo>
                    <a:pt x="3384" y="16642"/>
                    <a:pt x="3309" y="16091"/>
                    <a:pt x="3259" y="15490"/>
                  </a:cubicBezTo>
                  <a:lnTo>
                    <a:pt x="3259" y="15490"/>
                  </a:lnTo>
                  <a:cubicBezTo>
                    <a:pt x="1530" y="10552"/>
                    <a:pt x="402" y="5214"/>
                    <a:pt x="1128" y="151"/>
                  </a:cubicBezTo>
                  <a:lnTo>
                    <a:pt x="1128" y="151"/>
                  </a:lnTo>
                  <a:cubicBezTo>
                    <a:pt x="1128" y="101"/>
                    <a:pt x="1128" y="51"/>
                    <a:pt x="1128" y="1"/>
                  </a:cubicBezTo>
                  <a:lnTo>
                    <a:pt x="1128" y="1"/>
                  </a:lnTo>
                  <a:cubicBezTo>
                    <a:pt x="978" y="602"/>
                    <a:pt x="828" y="1179"/>
                    <a:pt x="702" y="1780"/>
                  </a:cubicBezTo>
                  <a:moveTo>
                    <a:pt x="3585" y="17444"/>
                  </a:moveTo>
                  <a:cubicBezTo>
                    <a:pt x="3560" y="17369"/>
                    <a:pt x="3535" y="17294"/>
                    <a:pt x="3509" y="17194"/>
                  </a:cubicBezTo>
                  <a:lnTo>
                    <a:pt x="3509" y="17194"/>
                  </a:lnTo>
                  <a:cubicBezTo>
                    <a:pt x="3535" y="17294"/>
                    <a:pt x="3560" y="17369"/>
                    <a:pt x="3585" y="174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6"/>
            <p:cNvSpPr/>
            <p:nvPr/>
          </p:nvSpPr>
          <p:spPr>
            <a:xfrm>
              <a:off x="1461775" y="493900"/>
              <a:ext cx="650" cy="6925"/>
            </a:xfrm>
            <a:custGeom>
              <a:rect b="b" l="l" r="r" t="t"/>
              <a:pathLst>
                <a:path extrusionOk="0" h="277" w="26">
                  <a:moveTo>
                    <a:pt x="0" y="126"/>
                  </a:moveTo>
                  <a:cubicBezTo>
                    <a:pt x="0" y="176"/>
                    <a:pt x="0" y="226"/>
                    <a:pt x="0" y="276"/>
                  </a:cubicBezTo>
                  <a:lnTo>
                    <a:pt x="0" y="276"/>
                  </a:lnTo>
                  <a:cubicBezTo>
                    <a:pt x="0" y="176"/>
                    <a:pt x="26" y="76"/>
                    <a:pt x="26" y="0"/>
                  </a:cubicBezTo>
                  <a:lnTo>
                    <a:pt x="26" y="0"/>
                  </a:lnTo>
                  <a:cubicBezTo>
                    <a:pt x="26" y="51"/>
                    <a:pt x="0" y="76"/>
                    <a:pt x="0" y="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6"/>
            <p:cNvSpPr/>
            <p:nvPr/>
          </p:nvSpPr>
          <p:spPr>
            <a:xfrm>
              <a:off x="1460525" y="336625"/>
              <a:ext cx="57050" cy="474350"/>
            </a:xfrm>
            <a:custGeom>
              <a:rect b="b" l="l" r="r" t="t"/>
              <a:pathLst>
                <a:path extrusionOk="0" h="18974" w="2282">
                  <a:moveTo>
                    <a:pt x="2030" y="452"/>
                  </a:moveTo>
                  <a:cubicBezTo>
                    <a:pt x="1304" y="2382"/>
                    <a:pt x="602" y="4311"/>
                    <a:pt x="76" y="6291"/>
                  </a:cubicBezTo>
                  <a:lnTo>
                    <a:pt x="76" y="6291"/>
                  </a:lnTo>
                  <a:cubicBezTo>
                    <a:pt x="76" y="6367"/>
                    <a:pt x="50" y="6467"/>
                    <a:pt x="50" y="6567"/>
                  </a:cubicBezTo>
                  <a:lnTo>
                    <a:pt x="50" y="6567"/>
                  </a:lnTo>
                  <a:cubicBezTo>
                    <a:pt x="0" y="10778"/>
                    <a:pt x="752" y="15038"/>
                    <a:pt x="2005" y="18973"/>
                  </a:cubicBezTo>
                  <a:lnTo>
                    <a:pt x="2005" y="18973"/>
                  </a:lnTo>
                  <a:cubicBezTo>
                    <a:pt x="2005" y="18973"/>
                    <a:pt x="2005" y="18948"/>
                    <a:pt x="2005" y="18923"/>
                  </a:cubicBezTo>
                  <a:lnTo>
                    <a:pt x="2005" y="18923"/>
                  </a:lnTo>
                  <a:cubicBezTo>
                    <a:pt x="1203" y="13835"/>
                    <a:pt x="853" y="8447"/>
                    <a:pt x="1755" y="3409"/>
                  </a:cubicBezTo>
                  <a:lnTo>
                    <a:pt x="1755" y="3409"/>
                  </a:lnTo>
                  <a:cubicBezTo>
                    <a:pt x="1880" y="2256"/>
                    <a:pt x="2030" y="1129"/>
                    <a:pt x="2281" y="1"/>
                  </a:cubicBezTo>
                  <a:lnTo>
                    <a:pt x="2281" y="1"/>
                  </a:lnTo>
                  <a:cubicBezTo>
                    <a:pt x="2181" y="151"/>
                    <a:pt x="2106" y="301"/>
                    <a:pt x="2030" y="4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6"/>
            <p:cNvSpPr/>
            <p:nvPr/>
          </p:nvSpPr>
          <p:spPr>
            <a:xfrm>
              <a:off x="1443600" y="500800"/>
              <a:ext cx="71450" cy="383475"/>
            </a:xfrm>
            <a:custGeom>
              <a:rect b="b" l="l" r="r" t="t"/>
              <a:pathLst>
                <a:path extrusionOk="0" h="15339" w="2858">
                  <a:moveTo>
                    <a:pt x="2858" y="15339"/>
                  </a:moveTo>
                  <a:cubicBezTo>
                    <a:pt x="2758" y="14386"/>
                    <a:pt x="2707" y="13409"/>
                    <a:pt x="2682" y="12406"/>
                  </a:cubicBezTo>
                  <a:lnTo>
                    <a:pt x="2682" y="12406"/>
                  </a:lnTo>
                  <a:cubicBezTo>
                    <a:pt x="1429" y="8471"/>
                    <a:pt x="677" y="4211"/>
                    <a:pt x="727" y="0"/>
                  </a:cubicBezTo>
                  <a:lnTo>
                    <a:pt x="727" y="0"/>
                  </a:lnTo>
                  <a:cubicBezTo>
                    <a:pt x="1" y="5063"/>
                    <a:pt x="1129" y="10401"/>
                    <a:pt x="2858" y="1533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6"/>
            <p:cNvSpPr/>
            <p:nvPr/>
          </p:nvSpPr>
          <p:spPr>
            <a:xfrm>
              <a:off x="1563900" y="723850"/>
              <a:ext cx="528850" cy="217450"/>
            </a:xfrm>
            <a:custGeom>
              <a:rect b="b" l="l" r="r" t="t"/>
              <a:pathLst>
                <a:path extrusionOk="0" h="8698" w="21154">
                  <a:moveTo>
                    <a:pt x="13459" y="4437"/>
                  </a:moveTo>
                  <a:cubicBezTo>
                    <a:pt x="9500" y="4762"/>
                    <a:pt x="5289" y="5364"/>
                    <a:pt x="1805" y="7194"/>
                  </a:cubicBezTo>
                  <a:lnTo>
                    <a:pt x="1805" y="7194"/>
                  </a:lnTo>
                  <a:cubicBezTo>
                    <a:pt x="928" y="7795"/>
                    <a:pt x="126" y="8397"/>
                    <a:pt x="1" y="8697"/>
                  </a:cubicBezTo>
                  <a:lnTo>
                    <a:pt x="1" y="8697"/>
                  </a:lnTo>
                  <a:cubicBezTo>
                    <a:pt x="1" y="8697"/>
                    <a:pt x="2532" y="7695"/>
                    <a:pt x="3109" y="7444"/>
                  </a:cubicBezTo>
                  <a:lnTo>
                    <a:pt x="3109" y="7444"/>
                  </a:lnTo>
                  <a:cubicBezTo>
                    <a:pt x="4061" y="7068"/>
                    <a:pt x="5013" y="6717"/>
                    <a:pt x="5991" y="6417"/>
                  </a:cubicBezTo>
                  <a:lnTo>
                    <a:pt x="5991" y="6417"/>
                  </a:lnTo>
                  <a:cubicBezTo>
                    <a:pt x="7946" y="5815"/>
                    <a:pt x="9951" y="5389"/>
                    <a:pt x="11981" y="5163"/>
                  </a:cubicBezTo>
                  <a:lnTo>
                    <a:pt x="11981" y="5163"/>
                  </a:lnTo>
                  <a:cubicBezTo>
                    <a:pt x="13058" y="5063"/>
                    <a:pt x="14161" y="4988"/>
                    <a:pt x="15214" y="4687"/>
                  </a:cubicBezTo>
                  <a:lnTo>
                    <a:pt x="15214" y="4687"/>
                  </a:lnTo>
                  <a:cubicBezTo>
                    <a:pt x="17670" y="3960"/>
                    <a:pt x="19525" y="1980"/>
                    <a:pt x="21154" y="1"/>
                  </a:cubicBezTo>
                  <a:lnTo>
                    <a:pt x="21154" y="1"/>
                  </a:lnTo>
                  <a:cubicBezTo>
                    <a:pt x="18998" y="2081"/>
                    <a:pt x="16642" y="3885"/>
                    <a:pt x="13459" y="443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6"/>
            <p:cNvSpPr/>
            <p:nvPr/>
          </p:nvSpPr>
          <p:spPr>
            <a:xfrm>
              <a:off x="1645350" y="582875"/>
              <a:ext cx="552675" cy="297025"/>
            </a:xfrm>
            <a:custGeom>
              <a:rect b="b" l="l" r="r" t="t"/>
              <a:pathLst>
                <a:path extrusionOk="0" h="11881" w="22107">
                  <a:moveTo>
                    <a:pt x="10227" y="7569"/>
                  </a:moveTo>
                  <a:cubicBezTo>
                    <a:pt x="8171" y="8296"/>
                    <a:pt x="6116" y="8973"/>
                    <a:pt x="4086" y="9800"/>
                  </a:cubicBezTo>
                  <a:lnTo>
                    <a:pt x="4086" y="9800"/>
                  </a:lnTo>
                  <a:cubicBezTo>
                    <a:pt x="3134" y="10201"/>
                    <a:pt x="2181" y="10652"/>
                    <a:pt x="1254" y="11128"/>
                  </a:cubicBezTo>
                  <a:lnTo>
                    <a:pt x="1254" y="11128"/>
                  </a:lnTo>
                  <a:cubicBezTo>
                    <a:pt x="1054" y="11229"/>
                    <a:pt x="577" y="11529"/>
                    <a:pt x="1" y="11880"/>
                  </a:cubicBezTo>
                  <a:lnTo>
                    <a:pt x="1" y="11880"/>
                  </a:lnTo>
                  <a:cubicBezTo>
                    <a:pt x="1079" y="11379"/>
                    <a:pt x="2231" y="11003"/>
                    <a:pt x="3409" y="10677"/>
                  </a:cubicBezTo>
                  <a:lnTo>
                    <a:pt x="3409" y="10677"/>
                  </a:lnTo>
                  <a:cubicBezTo>
                    <a:pt x="9600" y="9574"/>
                    <a:pt x="14863" y="6642"/>
                    <a:pt x="19801" y="3208"/>
                  </a:cubicBezTo>
                  <a:lnTo>
                    <a:pt x="19801" y="3208"/>
                  </a:lnTo>
                  <a:cubicBezTo>
                    <a:pt x="20603" y="2156"/>
                    <a:pt x="21354" y="1078"/>
                    <a:pt x="22106" y="0"/>
                  </a:cubicBezTo>
                  <a:lnTo>
                    <a:pt x="22106" y="0"/>
                  </a:lnTo>
                  <a:cubicBezTo>
                    <a:pt x="19374" y="3910"/>
                    <a:pt x="14713" y="5965"/>
                    <a:pt x="10227" y="756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6"/>
            <p:cNvSpPr/>
            <p:nvPr/>
          </p:nvSpPr>
          <p:spPr>
            <a:xfrm>
              <a:off x="1609025" y="663075"/>
              <a:ext cx="531350" cy="240625"/>
            </a:xfrm>
            <a:custGeom>
              <a:rect b="b" l="l" r="r" t="t"/>
              <a:pathLst>
                <a:path extrusionOk="0" h="9625" w="21254">
                  <a:moveTo>
                    <a:pt x="4862" y="7469"/>
                  </a:moveTo>
                  <a:cubicBezTo>
                    <a:pt x="3684" y="7795"/>
                    <a:pt x="2532" y="8171"/>
                    <a:pt x="1454" y="8672"/>
                  </a:cubicBezTo>
                  <a:lnTo>
                    <a:pt x="1454" y="8672"/>
                  </a:lnTo>
                  <a:cubicBezTo>
                    <a:pt x="1003" y="8948"/>
                    <a:pt x="476" y="9274"/>
                    <a:pt x="0" y="9625"/>
                  </a:cubicBezTo>
                  <a:lnTo>
                    <a:pt x="0" y="9625"/>
                  </a:lnTo>
                  <a:cubicBezTo>
                    <a:pt x="3484" y="7795"/>
                    <a:pt x="7695" y="7193"/>
                    <a:pt x="11654" y="6868"/>
                  </a:cubicBezTo>
                  <a:lnTo>
                    <a:pt x="11654" y="6868"/>
                  </a:lnTo>
                  <a:cubicBezTo>
                    <a:pt x="14837" y="6316"/>
                    <a:pt x="17193" y="4512"/>
                    <a:pt x="19349" y="2432"/>
                  </a:cubicBezTo>
                  <a:lnTo>
                    <a:pt x="19349" y="2432"/>
                  </a:lnTo>
                  <a:cubicBezTo>
                    <a:pt x="19374" y="2406"/>
                    <a:pt x="19374" y="2406"/>
                    <a:pt x="19399" y="2381"/>
                  </a:cubicBezTo>
                  <a:lnTo>
                    <a:pt x="19399" y="2381"/>
                  </a:lnTo>
                  <a:cubicBezTo>
                    <a:pt x="20050" y="1579"/>
                    <a:pt x="20652" y="802"/>
                    <a:pt x="21254" y="0"/>
                  </a:cubicBezTo>
                  <a:lnTo>
                    <a:pt x="21254" y="0"/>
                  </a:lnTo>
                  <a:cubicBezTo>
                    <a:pt x="16316" y="3434"/>
                    <a:pt x="11053" y="6366"/>
                    <a:pt x="4862" y="746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6"/>
            <p:cNvSpPr/>
            <p:nvPr/>
          </p:nvSpPr>
          <p:spPr>
            <a:xfrm>
              <a:off x="1623425" y="810950"/>
              <a:ext cx="3175" cy="2525"/>
            </a:xfrm>
            <a:custGeom>
              <a:rect b="b" l="l" r="r" t="t"/>
              <a:pathLst>
                <a:path extrusionOk="0" h="101" w="127">
                  <a:moveTo>
                    <a:pt x="26" y="25"/>
                  </a:moveTo>
                  <a:cubicBezTo>
                    <a:pt x="26" y="50"/>
                    <a:pt x="26" y="75"/>
                    <a:pt x="1" y="100"/>
                  </a:cubicBezTo>
                  <a:lnTo>
                    <a:pt x="1" y="100"/>
                  </a:lnTo>
                  <a:cubicBezTo>
                    <a:pt x="51" y="75"/>
                    <a:pt x="101" y="25"/>
                    <a:pt x="126" y="0"/>
                  </a:cubicBezTo>
                  <a:lnTo>
                    <a:pt x="126" y="0"/>
                  </a:lnTo>
                  <a:cubicBezTo>
                    <a:pt x="101" y="0"/>
                    <a:pt x="76" y="25"/>
                    <a:pt x="26" y="2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6"/>
            <p:cNvSpPr/>
            <p:nvPr/>
          </p:nvSpPr>
          <p:spPr>
            <a:xfrm>
              <a:off x="1580200" y="811575"/>
              <a:ext cx="43875" cy="46375"/>
            </a:xfrm>
            <a:custGeom>
              <a:rect b="b" l="l" r="r" t="t"/>
              <a:pathLst>
                <a:path extrusionOk="0" h="1855" w="1755">
                  <a:moveTo>
                    <a:pt x="1404" y="151"/>
                  </a:moveTo>
                  <a:cubicBezTo>
                    <a:pt x="1379" y="176"/>
                    <a:pt x="1354" y="201"/>
                    <a:pt x="1329" y="226"/>
                  </a:cubicBezTo>
                  <a:lnTo>
                    <a:pt x="1329" y="226"/>
                  </a:lnTo>
                  <a:lnTo>
                    <a:pt x="0" y="1855"/>
                  </a:lnTo>
                  <a:cubicBezTo>
                    <a:pt x="527" y="1228"/>
                    <a:pt x="1103" y="602"/>
                    <a:pt x="1730" y="75"/>
                  </a:cubicBezTo>
                  <a:lnTo>
                    <a:pt x="1730" y="75"/>
                  </a:lnTo>
                  <a:cubicBezTo>
                    <a:pt x="1755" y="50"/>
                    <a:pt x="1755" y="25"/>
                    <a:pt x="1755" y="0"/>
                  </a:cubicBezTo>
                  <a:lnTo>
                    <a:pt x="1755" y="0"/>
                  </a:lnTo>
                  <a:cubicBezTo>
                    <a:pt x="1629" y="50"/>
                    <a:pt x="1529" y="101"/>
                    <a:pt x="1404" y="1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6"/>
            <p:cNvSpPr/>
            <p:nvPr/>
          </p:nvSpPr>
          <p:spPr>
            <a:xfrm>
              <a:off x="1750625" y="711325"/>
              <a:ext cx="156675" cy="61425"/>
            </a:xfrm>
            <a:custGeom>
              <a:rect b="b" l="l" r="r" t="t"/>
              <a:pathLst>
                <a:path extrusionOk="0" h="2457" w="6267">
                  <a:moveTo>
                    <a:pt x="0" y="2456"/>
                  </a:moveTo>
                  <a:cubicBezTo>
                    <a:pt x="652" y="2406"/>
                    <a:pt x="1279" y="2356"/>
                    <a:pt x="1905" y="2206"/>
                  </a:cubicBezTo>
                  <a:lnTo>
                    <a:pt x="1905" y="2206"/>
                  </a:lnTo>
                  <a:cubicBezTo>
                    <a:pt x="3509" y="1855"/>
                    <a:pt x="4963" y="1028"/>
                    <a:pt x="6266" y="0"/>
                  </a:cubicBezTo>
                  <a:lnTo>
                    <a:pt x="6266" y="0"/>
                  </a:lnTo>
                  <a:cubicBezTo>
                    <a:pt x="4361" y="1203"/>
                    <a:pt x="2206" y="1855"/>
                    <a:pt x="0" y="245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6"/>
            <p:cNvSpPr/>
            <p:nvPr/>
          </p:nvSpPr>
          <p:spPr>
            <a:xfrm>
              <a:off x="1689850" y="557800"/>
              <a:ext cx="369700" cy="222475"/>
            </a:xfrm>
            <a:custGeom>
              <a:rect b="b" l="l" r="r" t="t"/>
              <a:pathLst>
                <a:path extrusionOk="0" h="8899" w="14788">
                  <a:moveTo>
                    <a:pt x="0" y="8898"/>
                  </a:moveTo>
                  <a:cubicBezTo>
                    <a:pt x="777" y="8723"/>
                    <a:pt x="1604" y="8673"/>
                    <a:pt x="2431" y="8597"/>
                  </a:cubicBezTo>
                  <a:lnTo>
                    <a:pt x="2431" y="8597"/>
                  </a:lnTo>
                  <a:cubicBezTo>
                    <a:pt x="4637" y="7996"/>
                    <a:pt x="6792" y="7344"/>
                    <a:pt x="8697" y="6141"/>
                  </a:cubicBezTo>
                  <a:lnTo>
                    <a:pt x="8697" y="6141"/>
                  </a:lnTo>
                  <a:cubicBezTo>
                    <a:pt x="9299" y="5665"/>
                    <a:pt x="9875" y="5164"/>
                    <a:pt x="10426" y="4663"/>
                  </a:cubicBezTo>
                  <a:lnTo>
                    <a:pt x="10426" y="4663"/>
                  </a:lnTo>
                  <a:cubicBezTo>
                    <a:pt x="10953" y="4161"/>
                    <a:pt x="11479" y="3635"/>
                    <a:pt x="12005" y="3109"/>
                  </a:cubicBezTo>
                  <a:lnTo>
                    <a:pt x="12005" y="3109"/>
                  </a:lnTo>
                  <a:cubicBezTo>
                    <a:pt x="12757" y="2282"/>
                    <a:pt x="13534" y="1429"/>
                    <a:pt x="14286" y="602"/>
                  </a:cubicBezTo>
                  <a:lnTo>
                    <a:pt x="14286" y="602"/>
                  </a:lnTo>
                  <a:cubicBezTo>
                    <a:pt x="14462" y="402"/>
                    <a:pt x="14612" y="201"/>
                    <a:pt x="14787" y="1"/>
                  </a:cubicBezTo>
                  <a:lnTo>
                    <a:pt x="14787" y="1"/>
                  </a:lnTo>
                  <a:cubicBezTo>
                    <a:pt x="10577" y="3911"/>
                    <a:pt x="5289" y="6442"/>
                    <a:pt x="0" y="889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6"/>
            <p:cNvSpPr/>
            <p:nvPr/>
          </p:nvSpPr>
          <p:spPr>
            <a:xfrm>
              <a:off x="1670425" y="401800"/>
              <a:ext cx="484975" cy="384100"/>
            </a:xfrm>
            <a:custGeom>
              <a:rect b="b" l="l" r="r" t="t"/>
              <a:pathLst>
                <a:path extrusionOk="0" h="15364" w="19399">
                  <a:moveTo>
                    <a:pt x="13910" y="7018"/>
                  </a:moveTo>
                  <a:cubicBezTo>
                    <a:pt x="13208" y="7569"/>
                    <a:pt x="12457" y="8070"/>
                    <a:pt x="11680" y="8522"/>
                  </a:cubicBezTo>
                  <a:lnTo>
                    <a:pt x="11680" y="8522"/>
                  </a:lnTo>
                  <a:cubicBezTo>
                    <a:pt x="10226" y="9399"/>
                    <a:pt x="8722" y="10151"/>
                    <a:pt x="7193" y="10877"/>
                  </a:cubicBezTo>
                  <a:lnTo>
                    <a:pt x="7193" y="10877"/>
                  </a:lnTo>
                  <a:cubicBezTo>
                    <a:pt x="5765" y="11679"/>
                    <a:pt x="4311" y="12481"/>
                    <a:pt x="2883" y="13359"/>
                  </a:cubicBezTo>
                  <a:lnTo>
                    <a:pt x="2883" y="13359"/>
                  </a:lnTo>
                  <a:cubicBezTo>
                    <a:pt x="1780" y="13910"/>
                    <a:pt x="802" y="14537"/>
                    <a:pt x="0" y="15364"/>
                  </a:cubicBezTo>
                  <a:lnTo>
                    <a:pt x="0" y="15364"/>
                  </a:lnTo>
                  <a:cubicBezTo>
                    <a:pt x="251" y="15289"/>
                    <a:pt x="502" y="15213"/>
                    <a:pt x="777" y="15138"/>
                  </a:cubicBezTo>
                  <a:lnTo>
                    <a:pt x="777" y="15138"/>
                  </a:lnTo>
                  <a:cubicBezTo>
                    <a:pt x="6066" y="12682"/>
                    <a:pt x="11354" y="10151"/>
                    <a:pt x="15564" y="6241"/>
                  </a:cubicBezTo>
                  <a:lnTo>
                    <a:pt x="15564" y="6241"/>
                  </a:lnTo>
                  <a:cubicBezTo>
                    <a:pt x="16366" y="5263"/>
                    <a:pt x="17118" y="4261"/>
                    <a:pt x="17845" y="3233"/>
                  </a:cubicBezTo>
                  <a:lnTo>
                    <a:pt x="17845" y="3233"/>
                  </a:lnTo>
                  <a:cubicBezTo>
                    <a:pt x="18522" y="2231"/>
                    <a:pt x="19199" y="1178"/>
                    <a:pt x="19399" y="0"/>
                  </a:cubicBezTo>
                  <a:lnTo>
                    <a:pt x="19399" y="0"/>
                  </a:lnTo>
                  <a:cubicBezTo>
                    <a:pt x="18396" y="2832"/>
                    <a:pt x="16316" y="5213"/>
                    <a:pt x="13910" y="701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6"/>
            <p:cNvSpPr/>
            <p:nvPr/>
          </p:nvSpPr>
          <p:spPr>
            <a:xfrm>
              <a:off x="1651625" y="673725"/>
              <a:ext cx="198650" cy="120325"/>
            </a:xfrm>
            <a:custGeom>
              <a:rect b="b" l="l" r="r" t="t"/>
              <a:pathLst>
                <a:path extrusionOk="0" h="4813" w="7946">
                  <a:moveTo>
                    <a:pt x="6767" y="527"/>
                  </a:moveTo>
                  <a:cubicBezTo>
                    <a:pt x="5489" y="1128"/>
                    <a:pt x="4186" y="1705"/>
                    <a:pt x="2933" y="2381"/>
                  </a:cubicBezTo>
                  <a:lnTo>
                    <a:pt x="2933" y="2381"/>
                  </a:lnTo>
                  <a:cubicBezTo>
                    <a:pt x="1855" y="3083"/>
                    <a:pt x="878" y="3860"/>
                    <a:pt x="1" y="4813"/>
                  </a:cubicBezTo>
                  <a:lnTo>
                    <a:pt x="1" y="4813"/>
                  </a:lnTo>
                  <a:cubicBezTo>
                    <a:pt x="176" y="4737"/>
                    <a:pt x="351" y="4637"/>
                    <a:pt x="527" y="4562"/>
                  </a:cubicBezTo>
                  <a:lnTo>
                    <a:pt x="527" y="4562"/>
                  </a:lnTo>
                  <a:cubicBezTo>
                    <a:pt x="602" y="4537"/>
                    <a:pt x="677" y="4512"/>
                    <a:pt x="752" y="4487"/>
                  </a:cubicBezTo>
                  <a:lnTo>
                    <a:pt x="752" y="4487"/>
                  </a:lnTo>
                  <a:cubicBezTo>
                    <a:pt x="1554" y="3660"/>
                    <a:pt x="2532" y="3033"/>
                    <a:pt x="3635" y="2482"/>
                  </a:cubicBezTo>
                  <a:lnTo>
                    <a:pt x="3635" y="2482"/>
                  </a:lnTo>
                  <a:cubicBezTo>
                    <a:pt x="5063" y="1604"/>
                    <a:pt x="6517" y="802"/>
                    <a:pt x="7945" y="0"/>
                  </a:cubicBezTo>
                  <a:lnTo>
                    <a:pt x="7945" y="0"/>
                  </a:lnTo>
                  <a:cubicBezTo>
                    <a:pt x="7544" y="176"/>
                    <a:pt x="7168" y="351"/>
                    <a:pt x="6767" y="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6"/>
            <p:cNvSpPr/>
            <p:nvPr/>
          </p:nvSpPr>
          <p:spPr>
            <a:xfrm>
              <a:off x="1615275" y="803425"/>
              <a:ext cx="11325" cy="11925"/>
            </a:xfrm>
            <a:custGeom>
              <a:rect b="b" l="l" r="r" t="t"/>
              <a:pathLst>
                <a:path extrusionOk="0" h="477" w="453">
                  <a:moveTo>
                    <a:pt x="1" y="477"/>
                  </a:moveTo>
                  <a:cubicBezTo>
                    <a:pt x="126" y="427"/>
                    <a:pt x="226" y="376"/>
                    <a:pt x="352" y="326"/>
                  </a:cubicBezTo>
                  <a:lnTo>
                    <a:pt x="352" y="326"/>
                  </a:lnTo>
                  <a:cubicBezTo>
                    <a:pt x="352" y="326"/>
                    <a:pt x="377" y="301"/>
                    <a:pt x="377" y="276"/>
                  </a:cubicBezTo>
                  <a:lnTo>
                    <a:pt x="377" y="276"/>
                  </a:lnTo>
                  <a:cubicBezTo>
                    <a:pt x="302" y="301"/>
                    <a:pt x="226" y="351"/>
                    <a:pt x="151" y="376"/>
                  </a:cubicBezTo>
                  <a:lnTo>
                    <a:pt x="151" y="376"/>
                  </a:lnTo>
                  <a:cubicBezTo>
                    <a:pt x="226" y="351"/>
                    <a:pt x="302" y="301"/>
                    <a:pt x="377" y="276"/>
                  </a:cubicBezTo>
                  <a:lnTo>
                    <a:pt x="377" y="276"/>
                  </a:lnTo>
                  <a:cubicBezTo>
                    <a:pt x="402" y="201"/>
                    <a:pt x="427" y="101"/>
                    <a:pt x="452" y="0"/>
                  </a:cubicBezTo>
                  <a:lnTo>
                    <a:pt x="452" y="0"/>
                  </a:lnTo>
                  <a:cubicBezTo>
                    <a:pt x="302" y="176"/>
                    <a:pt x="151" y="326"/>
                    <a:pt x="1" y="477"/>
                  </a:cubicBezTo>
                  <a:moveTo>
                    <a:pt x="377" y="276"/>
                  </a:moveTo>
                  <a:lnTo>
                    <a:pt x="377" y="2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6"/>
            <p:cNvSpPr/>
            <p:nvPr/>
          </p:nvSpPr>
          <p:spPr>
            <a:xfrm>
              <a:off x="1624050" y="807175"/>
              <a:ext cx="8175" cy="4425"/>
            </a:xfrm>
            <a:custGeom>
              <a:rect b="b" l="l" r="r" t="t"/>
              <a:pathLst>
                <a:path extrusionOk="0" h="177" w="327">
                  <a:moveTo>
                    <a:pt x="26" y="126"/>
                  </a:moveTo>
                  <a:cubicBezTo>
                    <a:pt x="26" y="151"/>
                    <a:pt x="1" y="176"/>
                    <a:pt x="1" y="176"/>
                  </a:cubicBezTo>
                  <a:lnTo>
                    <a:pt x="1" y="176"/>
                  </a:lnTo>
                  <a:cubicBezTo>
                    <a:pt x="51" y="176"/>
                    <a:pt x="76" y="151"/>
                    <a:pt x="101" y="151"/>
                  </a:cubicBezTo>
                  <a:lnTo>
                    <a:pt x="101" y="151"/>
                  </a:lnTo>
                  <a:cubicBezTo>
                    <a:pt x="176" y="101"/>
                    <a:pt x="251" y="51"/>
                    <a:pt x="327" y="1"/>
                  </a:cubicBezTo>
                  <a:lnTo>
                    <a:pt x="327" y="1"/>
                  </a:lnTo>
                  <a:cubicBezTo>
                    <a:pt x="226" y="26"/>
                    <a:pt x="126" y="76"/>
                    <a:pt x="26" y="12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6"/>
            <p:cNvSpPr/>
            <p:nvPr/>
          </p:nvSpPr>
          <p:spPr>
            <a:xfrm>
              <a:off x="1624675" y="733250"/>
              <a:ext cx="100275" cy="77100"/>
            </a:xfrm>
            <a:custGeom>
              <a:rect b="b" l="l" r="r" t="t"/>
              <a:pathLst>
                <a:path extrusionOk="0" h="3084" w="4011">
                  <a:moveTo>
                    <a:pt x="76" y="2807"/>
                  </a:moveTo>
                  <a:cubicBezTo>
                    <a:pt x="51" y="2908"/>
                    <a:pt x="26" y="3008"/>
                    <a:pt x="1" y="3083"/>
                  </a:cubicBezTo>
                  <a:lnTo>
                    <a:pt x="1" y="3083"/>
                  </a:lnTo>
                  <a:cubicBezTo>
                    <a:pt x="101" y="3033"/>
                    <a:pt x="201" y="2983"/>
                    <a:pt x="302" y="2958"/>
                  </a:cubicBezTo>
                  <a:lnTo>
                    <a:pt x="302" y="2958"/>
                  </a:lnTo>
                  <a:cubicBezTo>
                    <a:pt x="552" y="2757"/>
                    <a:pt x="803" y="2582"/>
                    <a:pt x="1079" y="2432"/>
                  </a:cubicBezTo>
                  <a:lnTo>
                    <a:pt x="1079" y="2432"/>
                  </a:lnTo>
                  <a:cubicBezTo>
                    <a:pt x="1956" y="1479"/>
                    <a:pt x="2933" y="702"/>
                    <a:pt x="4011" y="0"/>
                  </a:cubicBezTo>
                  <a:lnTo>
                    <a:pt x="4011" y="0"/>
                  </a:lnTo>
                  <a:cubicBezTo>
                    <a:pt x="2557" y="777"/>
                    <a:pt x="1204" y="1680"/>
                    <a:pt x="76" y="280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6"/>
            <p:cNvSpPr/>
            <p:nvPr/>
          </p:nvSpPr>
          <p:spPr>
            <a:xfrm>
              <a:off x="1547625" y="198775"/>
              <a:ext cx="117175" cy="578350"/>
            </a:xfrm>
            <a:custGeom>
              <a:rect b="b" l="l" r="r" t="t"/>
              <a:pathLst>
                <a:path extrusionOk="0" h="23134" w="4687">
                  <a:moveTo>
                    <a:pt x="3860" y="778"/>
                  </a:moveTo>
                  <a:cubicBezTo>
                    <a:pt x="0" y="6918"/>
                    <a:pt x="1754" y="14412"/>
                    <a:pt x="1278" y="21530"/>
                  </a:cubicBezTo>
                  <a:lnTo>
                    <a:pt x="1278" y="21530"/>
                  </a:lnTo>
                  <a:cubicBezTo>
                    <a:pt x="1328" y="21755"/>
                    <a:pt x="1379" y="22006"/>
                    <a:pt x="1429" y="22257"/>
                  </a:cubicBezTo>
                  <a:lnTo>
                    <a:pt x="1429" y="22257"/>
                  </a:lnTo>
                  <a:cubicBezTo>
                    <a:pt x="1479" y="22532"/>
                    <a:pt x="1504" y="22833"/>
                    <a:pt x="1529" y="23134"/>
                  </a:cubicBezTo>
                  <a:lnTo>
                    <a:pt x="1529" y="23134"/>
                  </a:lnTo>
                  <a:cubicBezTo>
                    <a:pt x="1579" y="22883"/>
                    <a:pt x="1604" y="22683"/>
                    <a:pt x="1629" y="22557"/>
                  </a:cubicBezTo>
                  <a:lnTo>
                    <a:pt x="1629" y="22557"/>
                  </a:lnTo>
                  <a:cubicBezTo>
                    <a:pt x="1729" y="21505"/>
                    <a:pt x="1805" y="20477"/>
                    <a:pt x="1805" y="19425"/>
                  </a:cubicBezTo>
                  <a:lnTo>
                    <a:pt x="1805" y="19425"/>
                  </a:lnTo>
                  <a:cubicBezTo>
                    <a:pt x="1805" y="18422"/>
                    <a:pt x="1729" y="17394"/>
                    <a:pt x="1679" y="16367"/>
                  </a:cubicBezTo>
                  <a:lnTo>
                    <a:pt x="1679" y="16367"/>
                  </a:lnTo>
                  <a:cubicBezTo>
                    <a:pt x="1353" y="11906"/>
                    <a:pt x="1078" y="7219"/>
                    <a:pt x="2907" y="3134"/>
                  </a:cubicBezTo>
                  <a:lnTo>
                    <a:pt x="2907" y="3134"/>
                  </a:lnTo>
                  <a:cubicBezTo>
                    <a:pt x="3409" y="2031"/>
                    <a:pt x="4060" y="1003"/>
                    <a:pt x="4687" y="1"/>
                  </a:cubicBezTo>
                  <a:lnTo>
                    <a:pt x="4687" y="1"/>
                  </a:lnTo>
                  <a:cubicBezTo>
                    <a:pt x="4386" y="226"/>
                    <a:pt x="4110" y="502"/>
                    <a:pt x="3860" y="7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6"/>
            <p:cNvSpPr/>
            <p:nvPr/>
          </p:nvSpPr>
          <p:spPr>
            <a:xfrm>
              <a:off x="1547625" y="218200"/>
              <a:ext cx="96500" cy="518825"/>
            </a:xfrm>
            <a:custGeom>
              <a:rect b="b" l="l" r="r" t="t"/>
              <a:pathLst>
                <a:path extrusionOk="0" h="20753" w="3860">
                  <a:moveTo>
                    <a:pt x="2782" y="1204"/>
                  </a:moveTo>
                  <a:cubicBezTo>
                    <a:pt x="2682" y="1404"/>
                    <a:pt x="2582" y="1580"/>
                    <a:pt x="2506" y="1780"/>
                  </a:cubicBezTo>
                  <a:lnTo>
                    <a:pt x="2506" y="1780"/>
                  </a:lnTo>
                  <a:cubicBezTo>
                    <a:pt x="201" y="6893"/>
                    <a:pt x="952" y="13460"/>
                    <a:pt x="802" y="19224"/>
                  </a:cubicBezTo>
                  <a:lnTo>
                    <a:pt x="802" y="19224"/>
                  </a:lnTo>
                  <a:cubicBezTo>
                    <a:pt x="978" y="19725"/>
                    <a:pt x="1153" y="20227"/>
                    <a:pt x="1278" y="20753"/>
                  </a:cubicBezTo>
                  <a:lnTo>
                    <a:pt x="1278" y="20753"/>
                  </a:lnTo>
                  <a:cubicBezTo>
                    <a:pt x="1754" y="13635"/>
                    <a:pt x="0" y="6141"/>
                    <a:pt x="3860" y="1"/>
                  </a:cubicBezTo>
                  <a:lnTo>
                    <a:pt x="3860" y="1"/>
                  </a:lnTo>
                  <a:cubicBezTo>
                    <a:pt x="3484" y="377"/>
                    <a:pt x="3108" y="778"/>
                    <a:pt x="2782" y="1204"/>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6"/>
            <p:cNvSpPr/>
            <p:nvPr/>
          </p:nvSpPr>
          <p:spPr>
            <a:xfrm>
              <a:off x="1598375" y="248275"/>
              <a:ext cx="18825" cy="26350"/>
            </a:xfrm>
            <a:custGeom>
              <a:rect b="b" l="l" r="r" t="t"/>
              <a:pathLst>
                <a:path extrusionOk="0" h="1054" w="753">
                  <a:moveTo>
                    <a:pt x="0" y="1053"/>
                  </a:moveTo>
                  <a:cubicBezTo>
                    <a:pt x="125" y="878"/>
                    <a:pt x="301" y="728"/>
                    <a:pt x="476" y="577"/>
                  </a:cubicBezTo>
                  <a:lnTo>
                    <a:pt x="476" y="577"/>
                  </a:lnTo>
                  <a:cubicBezTo>
                    <a:pt x="552" y="377"/>
                    <a:pt x="652" y="201"/>
                    <a:pt x="752" y="1"/>
                  </a:cubicBezTo>
                  <a:lnTo>
                    <a:pt x="752" y="1"/>
                  </a:lnTo>
                  <a:cubicBezTo>
                    <a:pt x="476" y="352"/>
                    <a:pt x="226" y="703"/>
                    <a:pt x="0" y="105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6"/>
            <p:cNvSpPr/>
            <p:nvPr/>
          </p:nvSpPr>
          <p:spPr>
            <a:xfrm>
              <a:off x="1547625" y="262700"/>
              <a:ext cx="62675" cy="436100"/>
            </a:xfrm>
            <a:custGeom>
              <a:rect b="b" l="l" r="r" t="t"/>
              <a:pathLst>
                <a:path extrusionOk="0" h="17444" w="2507">
                  <a:moveTo>
                    <a:pt x="2030" y="476"/>
                  </a:moveTo>
                  <a:cubicBezTo>
                    <a:pt x="1855" y="727"/>
                    <a:pt x="1704" y="978"/>
                    <a:pt x="1554" y="1253"/>
                  </a:cubicBezTo>
                  <a:lnTo>
                    <a:pt x="1554" y="1253"/>
                  </a:lnTo>
                  <a:cubicBezTo>
                    <a:pt x="1153" y="2081"/>
                    <a:pt x="1053" y="3008"/>
                    <a:pt x="902" y="3860"/>
                  </a:cubicBezTo>
                  <a:lnTo>
                    <a:pt x="902" y="3860"/>
                  </a:lnTo>
                  <a:cubicBezTo>
                    <a:pt x="326" y="7795"/>
                    <a:pt x="276" y="11253"/>
                    <a:pt x="0" y="15013"/>
                  </a:cubicBezTo>
                  <a:lnTo>
                    <a:pt x="0" y="15013"/>
                  </a:lnTo>
                  <a:cubicBezTo>
                    <a:pt x="100" y="15389"/>
                    <a:pt x="201" y="15790"/>
                    <a:pt x="326" y="16166"/>
                  </a:cubicBezTo>
                  <a:lnTo>
                    <a:pt x="326" y="16166"/>
                  </a:lnTo>
                  <a:cubicBezTo>
                    <a:pt x="476" y="16592"/>
                    <a:pt x="652" y="17018"/>
                    <a:pt x="802" y="17444"/>
                  </a:cubicBezTo>
                  <a:lnTo>
                    <a:pt x="802" y="17444"/>
                  </a:lnTo>
                  <a:cubicBezTo>
                    <a:pt x="952" y="11680"/>
                    <a:pt x="201" y="5113"/>
                    <a:pt x="2506" y="0"/>
                  </a:cubicBezTo>
                  <a:lnTo>
                    <a:pt x="2506" y="0"/>
                  </a:lnTo>
                  <a:cubicBezTo>
                    <a:pt x="2331" y="151"/>
                    <a:pt x="2155" y="301"/>
                    <a:pt x="2030" y="47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6"/>
            <p:cNvSpPr/>
            <p:nvPr/>
          </p:nvSpPr>
          <p:spPr>
            <a:xfrm>
              <a:off x="1523175" y="294025"/>
              <a:ext cx="63300" cy="344000"/>
            </a:xfrm>
            <a:custGeom>
              <a:rect b="b" l="l" r="r" t="t"/>
              <a:pathLst>
                <a:path extrusionOk="0" h="13760" w="2532">
                  <a:moveTo>
                    <a:pt x="627" y="4863"/>
                  </a:moveTo>
                  <a:cubicBezTo>
                    <a:pt x="1" y="7795"/>
                    <a:pt x="176" y="10853"/>
                    <a:pt x="978" y="13760"/>
                  </a:cubicBezTo>
                  <a:lnTo>
                    <a:pt x="978" y="13760"/>
                  </a:lnTo>
                  <a:cubicBezTo>
                    <a:pt x="1254" y="10000"/>
                    <a:pt x="1304" y="6542"/>
                    <a:pt x="1880" y="2607"/>
                  </a:cubicBezTo>
                  <a:lnTo>
                    <a:pt x="1880" y="2607"/>
                  </a:lnTo>
                  <a:cubicBezTo>
                    <a:pt x="2031" y="1755"/>
                    <a:pt x="2131" y="828"/>
                    <a:pt x="2532" y="0"/>
                  </a:cubicBezTo>
                  <a:lnTo>
                    <a:pt x="2532" y="0"/>
                  </a:lnTo>
                  <a:cubicBezTo>
                    <a:pt x="1630" y="1504"/>
                    <a:pt x="1003" y="3133"/>
                    <a:pt x="627" y="486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6"/>
            <p:cNvSpPr/>
            <p:nvPr/>
          </p:nvSpPr>
          <p:spPr>
            <a:xfrm>
              <a:off x="1649750" y="185000"/>
              <a:ext cx="89000" cy="453650"/>
            </a:xfrm>
            <a:custGeom>
              <a:rect b="b" l="l" r="r" t="t"/>
              <a:pathLst>
                <a:path extrusionOk="0" h="18146" w="3560">
                  <a:moveTo>
                    <a:pt x="3359" y="226"/>
                  </a:moveTo>
                  <a:cubicBezTo>
                    <a:pt x="2983" y="652"/>
                    <a:pt x="2657" y="1078"/>
                    <a:pt x="2356" y="1529"/>
                  </a:cubicBezTo>
                  <a:lnTo>
                    <a:pt x="2356" y="1529"/>
                  </a:lnTo>
                  <a:cubicBezTo>
                    <a:pt x="1479" y="4036"/>
                    <a:pt x="1153" y="6843"/>
                    <a:pt x="527" y="9424"/>
                  </a:cubicBezTo>
                  <a:lnTo>
                    <a:pt x="527" y="9424"/>
                  </a:lnTo>
                  <a:cubicBezTo>
                    <a:pt x="0" y="12382"/>
                    <a:pt x="426" y="15314"/>
                    <a:pt x="477" y="18146"/>
                  </a:cubicBezTo>
                  <a:lnTo>
                    <a:pt x="477" y="18146"/>
                  </a:lnTo>
                  <a:cubicBezTo>
                    <a:pt x="477" y="18021"/>
                    <a:pt x="502" y="17870"/>
                    <a:pt x="502" y="17745"/>
                  </a:cubicBezTo>
                  <a:lnTo>
                    <a:pt x="502" y="17745"/>
                  </a:lnTo>
                  <a:cubicBezTo>
                    <a:pt x="627" y="15414"/>
                    <a:pt x="351" y="13083"/>
                    <a:pt x="552" y="10752"/>
                  </a:cubicBezTo>
                  <a:lnTo>
                    <a:pt x="552" y="10752"/>
                  </a:lnTo>
                  <a:cubicBezTo>
                    <a:pt x="752" y="8722"/>
                    <a:pt x="1304" y="6742"/>
                    <a:pt x="1830" y="4787"/>
                  </a:cubicBezTo>
                  <a:lnTo>
                    <a:pt x="1830" y="4787"/>
                  </a:lnTo>
                  <a:cubicBezTo>
                    <a:pt x="2181" y="3459"/>
                    <a:pt x="2507" y="2131"/>
                    <a:pt x="3108" y="903"/>
                  </a:cubicBezTo>
                  <a:lnTo>
                    <a:pt x="3108" y="903"/>
                  </a:lnTo>
                  <a:cubicBezTo>
                    <a:pt x="3208" y="677"/>
                    <a:pt x="3384" y="351"/>
                    <a:pt x="3559" y="1"/>
                  </a:cubicBezTo>
                  <a:lnTo>
                    <a:pt x="3559" y="1"/>
                  </a:lnTo>
                  <a:cubicBezTo>
                    <a:pt x="3509" y="76"/>
                    <a:pt x="3434" y="151"/>
                    <a:pt x="3359" y="22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6"/>
            <p:cNvSpPr/>
            <p:nvPr/>
          </p:nvSpPr>
          <p:spPr>
            <a:xfrm>
              <a:off x="1708650" y="190650"/>
              <a:ext cx="25075" cy="32600"/>
            </a:xfrm>
            <a:custGeom>
              <a:rect b="b" l="l" r="r" t="t"/>
              <a:pathLst>
                <a:path extrusionOk="0" h="1304" w="1003">
                  <a:moveTo>
                    <a:pt x="151" y="877"/>
                  </a:moveTo>
                  <a:cubicBezTo>
                    <a:pt x="100" y="1028"/>
                    <a:pt x="50" y="1153"/>
                    <a:pt x="0" y="1303"/>
                  </a:cubicBezTo>
                  <a:lnTo>
                    <a:pt x="0" y="1303"/>
                  </a:lnTo>
                  <a:cubicBezTo>
                    <a:pt x="301" y="852"/>
                    <a:pt x="627" y="426"/>
                    <a:pt x="1003" y="0"/>
                  </a:cubicBezTo>
                  <a:lnTo>
                    <a:pt x="1003" y="0"/>
                  </a:lnTo>
                  <a:cubicBezTo>
                    <a:pt x="727" y="301"/>
                    <a:pt x="426" y="577"/>
                    <a:pt x="151" y="87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6"/>
            <p:cNvSpPr/>
            <p:nvPr/>
          </p:nvSpPr>
          <p:spPr>
            <a:xfrm>
              <a:off x="1603375" y="223225"/>
              <a:ext cx="105300" cy="553900"/>
            </a:xfrm>
            <a:custGeom>
              <a:rect b="b" l="l" r="r" t="t"/>
              <a:pathLst>
                <a:path extrusionOk="0" h="22156" w="4212">
                  <a:moveTo>
                    <a:pt x="1179" y="22156"/>
                  </a:moveTo>
                  <a:cubicBezTo>
                    <a:pt x="1805" y="20376"/>
                    <a:pt x="2206" y="18497"/>
                    <a:pt x="2332" y="16617"/>
                  </a:cubicBezTo>
                  <a:lnTo>
                    <a:pt x="2332" y="16617"/>
                  </a:lnTo>
                  <a:cubicBezTo>
                    <a:pt x="2281" y="13785"/>
                    <a:pt x="1855" y="10853"/>
                    <a:pt x="2382" y="7895"/>
                  </a:cubicBezTo>
                  <a:lnTo>
                    <a:pt x="2382" y="7895"/>
                  </a:lnTo>
                  <a:cubicBezTo>
                    <a:pt x="3008" y="5314"/>
                    <a:pt x="3334" y="2507"/>
                    <a:pt x="4211" y="0"/>
                  </a:cubicBezTo>
                  <a:lnTo>
                    <a:pt x="4211" y="0"/>
                  </a:lnTo>
                  <a:cubicBezTo>
                    <a:pt x="1" y="6341"/>
                    <a:pt x="2682" y="14762"/>
                    <a:pt x="1179" y="221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6"/>
            <p:cNvSpPr/>
            <p:nvPr/>
          </p:nvSpPr>
          <p:spPr>
            <a:xfrm>
              <a:off x="1603375" y="212575"/>
              <a:ext cx="109050" cy="600900"/>
            </a:xfrm>
            <a:custGeom>
              <a:rect b="b" l="l" r="r" t="t"/>
              <a:pathLst>
                <a:path extrusionOk="0" h="24036" w="4362">
                  <a:moveTo>
                    <a:pt x="2106" y="3008"/>
                  </a:moveTo>
                  <a:cubicBezTo>
                    <a:pt x="878" y="7644"/>
                    <a:pt x="2131" y="13183"/>
                    <a:pt x="803" y="17920"/>
                  </a:cubicBezTo>
                  <a:lnTo>
                    <a:pt x="803" y="17920"/>
                  </a:lnTo>
                  <a:cubicBezTo>
                    <a:pt x="1129" y="20000"/>
                    <a:pt x="1379" y="22131"/>
                    <a:pt x="602" y="24035"/>
                  </a:cubicBezTo>
                  <a:lnTo>
                    <a:pt x="602" y="24035"/>
                  </a:lnTo>
                  <a:cubicBezTo>
                    <a:pt x="803" y="23559"/>
                    <a:pt x="1003" y="23058"/>
                    <a:pt x="1179" y="22582"/>
                  </a:cubicBezTo>
                  <a:lnTo>
                    <a:pt x="1179" y="22582"/>
                  </a:lnTo>
                  <a:cubicBezTo>
                    <a:pt x="2682" y="15188"/>
                    <a:pt x="1" y="6767"/>
                    <a:pt x="4211" y="426"/>
                  </a:cubicBezTo>
                  <a:lnTo>
                    <a:pt x="4211" y="426"/>
                  </a:lnTo>
                  <a:cubicBezTo>
                    <a:pt x="4261" y="276"/>
                    <a:pt x="4311" y="151"/>
                    <a:pt x="4362" y="0"/>
                  </a:cubicBezTo>
                  <a:lnTo>
                    <a:pt x="4362" y="0"/>
                  </a:lnTo>
                  <a:cubicBezTo>
                    <a:pt x="3509" y="903"/>
                    <a:pt x="2733" y="1880"/>
                    <a:pt x="2106" y="300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6"/>
            <p:cNvSpPr/>
            <p:nvPr/>
          </p:nvSpPr>
          <p:spPr>
            <a:xfrm>
              <a:off x="1598375" y="287750"/>
              <a:ext cx="58300" cy="372850"/>
            </a:xfrm>
            <a:custGeom>
              <a:rect b="b" l="l" r="r" t="t"/>
              <a:pathLst>
                <a:path extrusionOk="0" h="14914" w="2332">
                  <a:moveTo>
                    <a:pt x="2131" y="352"/>
                  </a:moveTo>
                  <a:cubicBezTo>
                    <a:pt x="0" y="4487"/>
                    <a:pt x="125" y="9399"/>
                    <a:pt x="852" y="13986"/>
                  </a:cubicBezTo>
                  <a:lnTo>
                    <a:pt x="852" y="13986"/>
                  </a:lnTo>
                  <a:cubicBezTo>
                    <a:pt x="902" y="14287"/>
                    <a:pt x="953" y="14612"/>
                    <a:pt x="1003" y="14913"/>
                  </a:cubicBezTo>
                  <a:lnTo>
                    <a:pt x="1003" y="14913"/>
                  </a:lnTo>
                  <a:cubicBezTo>
                    <a:pt x="2331" y="10176"/>
                    <a:pt x="1078" y="4637"/>
                    <a:pt x="2306" y="1"/>
                  </a:cubicBezTo>
                  <a:lnTo>
                    <a:pt x="2306" y="1"/>
                  </a:lnTo>
                  <a:cubicBezTo>
                    <a:pt x="2231" y="126"/>
                    <a:pt x="2181" y="226"/>
                    <a:pt x="2131" y="3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6"/>
            <p:cNvSpPr/>
            <p:nvPr/>
          </p:nvSpPr>
          <p:spPr>
            <a:xfrm>
              <a:off x="1736850" y="299650"/>
              <a:ext cx="417300" cy="369075"/>
            </a:xfrm>
            <a:custGeom>
              <a:rect b="b" l="l" r="r" t="t"/>
              <a:pathLst>
                <a:path extrusionOk="0" h="14763" w="16692">
                  <a:moveTo>
                    <a:pt x="14963" y="2232"/>
                  </a:moveTo>
                  <a:cubicBezTo>
                    <a:pt x="13183" y="4161"/>
                    <a:pt x="11404" y="6141"/>
                    <a:pt x="9298" y="7720"/>
                  </a:cubicBezTo>
                  <a:lnTo>
                    <a:pt x="9298" y="7720"/>
                  </a:lnTo>
                  <a:cubicBezTo>
                    <a:pt x="7644" y="8999"/>
                    <a:pt x="5790" y="10026"/>
                    <a:pt x="4060" y="11204"/>
                  </a:cubicBezTo>
                  <a:lnTo>
                    <a:pt x="4060" y="11204"/>
                  </a:lnTo>
                  <a:cubicBezTo>
                    <a:pt x="3233" y="11755"/>
                    <a:pt x="2506" y="12357"/>
                    <a:pt x="1805" y="12984"/>
                  </a:cubicBezTo>
                  <a:lnTo>
                    <a:pt x="1805" y="12984"/>
                  </a:lnTo>
                  <a:cubicBezTo>
                    <a:pt x="1780" y="13184"/>
                    <a:pt x="1754" y="13410"/>
                    <a:pt x="1729" y="13610"/>
                  </a:cubicBezTo>
                  <a:lnTo>
                    <a:pt x="1729" y="13610"/>
                  </a:lnTo>
                  <a:cubicBezTo>
                    <a:pt x="1754" y="13410"/>
                    <a:pt x="1780" y="13184"/>
                    <a:pt x="1805" y="12984"/>
                  </a:cubicBezTo>
                  <a:lnTo>
                    <a:pt x="1805" y="12984"/>
                  </a:lnTo>
                  <a:cubicBezTo>
                    <a:pt x="1178" y="13535"/>
                    <a:pt x="602" y="14136"/>
                    <a:pt x="0" y="14763"/>
                  </a:cubicBezTo>
                  <a:lnTo>
                    <a:pt x="0" y="14763"/>
                  </a:lnTo>
                  <a:cubicBezTo>
                    <a:pt x="451" y="14387"/>
                    <a:pt x="1003" y="14086"/>
                    <a:pt x="1554" y="13836"/>
                  </a:cubicBezTo>
                  <a:lnTo>
                    <a:pt x="1554" y="13836"/>
                  </a:lnTo>
                  <a:cubicBezTo>
                    <a:pt x="6567" y="10026"/>
                    <a:pt x="12682" y="7144"/>
                    <a:pt x="16090" y="2156"/>
                  </a:cubicBezTo>
                  <a:lnTo>
                    <a:pt x="16090" y="2156"/>
                  </a:lnTo>
                  <a:cubicBezTo>
                    <a:pt x="16366" y="1455"/>
                    <a:pt x="16567" y="753"/>
                    <a:pt x="16692" y="1"/>
                  </a:cubicBezTo>
                  <a:lnTo>
                    <a:pt x="16692" y="1"/>
                  </a:lnTo>
                  <a:cubicBezTo>
                    <a:pt x="16241" y="828"/>
                    <a:pt x="15589" y="1530"/>
                    <a:pt x="14963" y="22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6"/>
            <p:cNvSpPr/>
            <p:nvPr/>
          </p:nvSpPr>
          <p:spPr>
            <a:xfrm>
              <a:off x="1828950" y="433750"/>
              <a:ext cx="266950" cy="192375"/>
            </a:xfrm>
            <a:custGeom>
              <a:rect b="b" l="l" r="r" t="t"/>
              <a:pathLst>
                <a:path extrusionOk="0" h="7695" w="10678">
                  <a:moveTo>
                    <a:pt x="0" y="7695"/>
                  </a:moveTo>
                  <a:cubicBezTo>
                    <a:pt x="1003" y="7369"/>
                    <a:pt x="1980" y="7068"/>
                    <a:pt x="2933" y="6642"/>
                  </a:cubicBezTo>
                  <a:lnTo>
                    <a:pt x="2933" y="6642"/>
                  </a:lnTo>
                  <a:cubicBezTo>
                    <a:pt x="4010" y="6141"/>
                    <a:pt x="4988" y="5464"/>
                    <a:pt x="5940" y="4762"/>
                  </a:cubicBezTo>
                  <a:lnTo>
                    <a:pt x="5940" y="4762"/>
                  </a:lnTo>
                  <a:cubicBezTo>
                    <a:pt x="7720" y="3409"/>
                    <a:pt x="9399" y="1805"/>
                    <a:pt x="10677" y="0"/>
                  </a:cubicBezTo>
                  <a:lnTo>
                    <a:pt x="10677" y="0"/>
                  </a:lnTo>
                  <a:cubicBezTo>
                    <a:pt x="7444" y="2908"/>
                    <a:pt x="3534" y="5088"/>
                    <a:pt x="0" y="769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6"/>
            <p:cNvSpPr/>
            <p:nvPr/>
          </p:nvSpPr>
          <p:spPr>
            <a:xfrm>
              <a:off x="1775675" y="353550"/>
              <a:ext cx="363450" cy="292000"/>
            </a:xfrm>
            <a:custGeom>
              <a:rect b="b" l="l" r="r" t="t"/>
              <a:pathLst>
                <a:path extrusionOk="0" h="11680" w="14538">
                  <a:moveTo>
                    <a:pt x="1" y="11680"/>
                  </a:moveTo>
                  <a:cubicBezTo>
                    <a:pt x="402" y="11504"/>
                    <a:pt x="803" y="11354"/>
                    <a:pt x="1154" y="11229"/>
                  </a:cubicBezTo>
                  <a:lnTo>
                    <a:pt x="1154" y="11229"/>
                  </a:lnTo>
                  <a:cubicBezTo>
                    <a:pt x="1480" y="11103"/>
                    <a:pt x="1805" y="11003"/>
                    <a:pt x="2131" y="10903"/>
                  </a:cubicBezTo>
                  <a:lnTo>
                    <a:pt x="2131" y="10903"/>
                  </a:lnTo>
                  <a:cubicBezTo>
                    <a:pt x="5665" y="8296"/>
                    <a:pt x="9575" y="6116"/>
                    <a:pt x="12808" y="3208"/>
                  </a:cubicBezTo>
                  <a:lnTo>
                    <a:pt x="12808" y="3208"/>
                  </a:lnTo>
                  <a:cubicBezTo>
                    <a:pt x="13510" y="2206"/>
                    <a:pt x="14111" y="1128"/>
                    <a:pt x="14537" y="0"/>
                  </a:cubicBezTo>
                  <a:lnTo>
                    <a:pt x="14537" y="0"/>
                  </a:lnTo>
                  <a:cubicBezTo>
                    <a:pt x="11129" y="4988"/>
                    <a:pt x="5014" y="7870"/>
                    <a:pt x="1" y="116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6"/>
            <p:cNvSpPr/>
            <p:nvPr/>
          </p:nvSpPr>
          <p:spPr>
            <a:xfrm>
              <a:off x="1723050" y="668700"/>
              <a:ext cx="13825" cy="14450"/>
            </a:xfrm>
            <a:custGeom>
              <a:rect b="b" l="l" r="r" t="t"/>
              <a:pathLst>
                <a:path extrusionOk="0" h="578" w="553">
                  <a:moveTo>
                    <a:pt x="1" y="577"/>
                  </a:moveTo>
                  <a:cubicBezTo>
                    <a:pt x="176" y="377"/>
                    <a:pt x="377" y="176"/>
                    <a:pt x="552" y="1"/>
                  </a:cubicBezTo>
                  <a:lnTo>
                    <a:pt x="552" y="1"/>
                  </a:lnTo>
                  <a:cubicBezTo>
                    <a:pt x="326" y="176"/>
                    <a:pt x="151" y="377"/>
                    <a:pt x="1" y="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6"/>
            <p:cNvSpPr/>
            <p:nvPr/>
          </p:nvSpPr>
          <p:spPr>
            <a:xfrm>
              <a:off x="1728075" y="134250"/>
              <a:ext cx="122200" cy="471200"/>
            </a:xfrm>
            <a:custGeom>
              <a:rect b="b" l="l" r="r" t="t"/>
              <a:pathLst>
                <a:path extrusionOk="0" h="18848" w="4888">
                  <a:moveTo>
                    <a:pt x="25" y="10527"/>
                  </a:moveTo>
                  <a:cubicBezTo>
                    <a:pt x="0" y="12106"/>
                    <a:pt x="326" y="13660"/>
                    <a:pt x="451" y="15214"/>
                  </a:cubicBezTo>
                  <a:lnTo>
                    <a:pt x="451" y="15214"/>
                  </a:lnTo>
                  <a:cubicBezTo>
                    <a:pt x="552" y="16442"/>
                    <a:pt x="501" y="17645"/>
                    <a:pt x="326" y="18848"/>
                  </a:cubicBezTo>
                  <a:lnTo>
                    <a:pt x="326" y="18848"/>
                  </a:lnTo>
                  <a:cubicBezTo>
                    <a:pt x="1278" y="15790"/>
                    <a:pt x="752" y="12406"/>
                    <a:pt x="852" y="9123"/>
                  </a:cubicBezTo>
                  <a:lnTo>
                    <a:pt x="852" y="9123"/>
                  </a:lnTo>
                  <a:cubicBezTo>
                    <a:pt x="978" y="7093"/>
                    <a:pt x="1780" y="5339"/>
                    <a:pt x="2757" y="3635"/>
                  </a:cubicBezTo>
                  <a:lnTo>
                    <a:pt x="2757" y="3635"/>
                  </a:lnTo>
                  <a:cubicBezTo>
                    <a:pt x="3258" y="2306"/>
                    <a:pt x="3960" y="1078"/>
                    <a:pt x="4887" y="0"/>
                  </a:cubicBezTo>
                  <a:lnTo>
                    <a:pt x="4887" y="0"/>
                  </a:lnTo>
                  <a:cubicBezTo>
                    <a:pt x="2306" y="2983"/>
                    <a:pt x="50" y="6592"/>
                    <a:pt x="25" y="10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6"/>
            <p:cNvSpPr/>
            <p:nvPr/>
          </p:nvSpPr>
          <p:spPr>
            <a:xfrm>
              <a:off x="1734325" y="225100"/>
              <a:ext cx="62700" cy="427350"/>
            </a:xfrm>
            <a:custGeom>
              <a:rect b="b" l="l" r="r" t="t"/>
              <a:pathLst>
                <a:path extrusionOk="0" h="17094" w="2508">
                  <a:moveTo>
                    <a:pt x="602" y="5489"/>
                  </a:moveTo>
                  <a:cubicBezTo>
                    <a:pt x="502" y="8772"/>
                    <a:pt x="1028" y="12156"/>
                    <a:pt x="76" y="15214"/>
                  </a:cubicBezTo>
                  <a:lnTo>
                    <a:pt x="76" y="15214"/>
                  </a:lnTo>
                  <a:cubicBezTo>
                    <a:pt x="51" y="15289"/>
                    <a:pt x="51" y="15364"/>
                    <a:pt x="51" y="15439"/>
                  </a:cubicBezTo>
                  <a:lnTo>
                    <a:pt x="51" y="15439"/>
                  </a:lnTo>
                  <a:cubicBezTo>
                    <a:pt x="1" y="15740"/>
                    <a:pt x="26" y="17093"/>
                    <a:pt x="26" y="17093"/>
                  </a:cubicBezTo>
                  <a:lnTo>
                    <a:pt x="26" y="17093"/>
                  </a:lnTo>
                  <a:cubicBezTo>
                    <a:pt x="26" y="17093"/>
                    <a:pt x="577" y="15790"/>
                    <a:pt x="627" y="15514"/>
                  </a:cubicBezTo>
                  <a:lnTo>
                    <a:pt x="627" y="15514"/>
                  </a:lnTo>
                  <a:cubicBezTo>
                    <a:pt x="1229" y="13083"/>
                    <a:pt x="1104" y="10552"/>
                    <a:pt x="1154" y="8071"/>
                  </a:cubicBezTo>
                  <a:lnTo>
                    <a:pt x="1154" y="8071"/>
                  </a:lnTo>
                  <a:cubicBezTo>
                    <a:pt x="1204" y="5991"/>
                    <a:pt x="1354" y="3910"/>
                    <a:pt x="1881" y="1880"/>
                  </a:cubicBezTo>
                  <a:lnTo>
                    <a:pt x="1881" y="1880"/>
                  </a:lnTo>
                  <a:cubicBezTo>
                    <a:pt x="2056" y="1254"/>
                    <a:pt x="2256" y="627"/>
                    <a:pt x="2507" y="1"/>
                  </a:cubicBezTo>
                  <a:lnTo>
                    <a:pt x="2507" y="1"/>
                  </a:lnTo>
                  <a:cubicBezTo>
                    <a:pt x="1530" y="1705"/>
                    <a:pt x="728" y="3459"/>
                    <a:pt x="602" y="5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6"/>
            <p:cNvSpPr/>
            <p:nvPr/>
          </p:nvSpPr>
          <p:spPr>
            <a:xfrm>
              <a:off x="1794475" y="97900"/>
              <a:ext cx="199275" cy="478725"/>
            </a:xfrm>
            <a:custGeom>
              <a:rect b="b" l="l" r="r" t="t"/>
              <a:pathLst>
                <a:path extrusionOk="0" h="19149" w="7971">
                  <a:moveTo>
                    <a:pt x="6567" y="1555"/>
                  </a:moveTo>
                  <a:cubicBezTo>
                    <a:pt x="6542" y="1605"/>
                    <a:pt x="6517" y="1630"/>
                    <a:pt x="6492" y="1680"/>
                  </a:cubicBezTo>
                  <a:lnTo>
                    <a:pt x="6492" y="1680"/>
                  </a:lnTo>
                  <a:cubicBezTo>
                    <a:pt x="3359" y="7043"/>
                    <a:pt x="1780" y="13109"/>
                    <a:pt x="1" y="19149"/>
                  </a:cubicBezTo>
                  <a:lnTo>
                    <a:pt x="1" y="19149"/>
                  </a:lnTo>
                  <a:cubicBezTo>
                    <a:pt x="728" y="18522"/>
                    <a:pt x="1154" y="16868"/>
                    <a:pt x="1555" y="15991"/>
                  </a:cubicBezTo>
                  <a:lnTo>
                    <a:pt x="1555" y="15991"/>
                  </a:lnTo>
                  <a:cubicBezTo>
                    <a:pt x="1705" y="15615"/>
                    <a:pt x="1881" y="15239"/>
                    <a:pt x="2031" y="14863"/>
                  </a:cubicBezTo>
                  <a:lnTo>
                    <a:pt x="2031" y="14863"/>
                  </a:lnTo>
                  <a:cubicBezTo>
                    <a:pt x="2833" y="11279"/>
                    <a:pt x="4136" y="7820"/>
                    <a:pt x="5866" y="4612"/>
                  </a:cubicBezTo>
                  <a:lnTo>
                    <a:pt x="5866" y="4612"/>
                  </a:lnTo>
                  <a:cubicBezTo>
                    <a:pt x="6392" y="2983"/>
                    <a:pt x="6968" y="1354"/>
                    <a:pt x="7971" y="1"/>
                  </a:cubicBezTo>
                  <a:lnTo>
                    <a:pt x="7971" y="1"/>
                  </a:lnTo>
                  <a:cubicBezTo>
                    <a:pt x="7495" y="502"/>
                    <a:pt x="7018" y="1028"/>
                    <a:pt x="6567" y="155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6"/>
            <p:cNvSpPr/>
            <p:nvPr/>
          </p:nvSpPr>
          <p:spPr>
            <a:xfrm>
              <a:off x="1845225" y="213200"/>
              <a:ext cx="95900" cy="256300"/>
            </a:xfrm>
            <a:custGeom>
              <a:rect b="b" l="l" r="r" t="t"/>
              <a:pathLst>
                <a:path extrusionOk="0" h="10252" w="3836">
                  <a:moveTo>
                    <a:pt x="1" y="10251"/>
                  </a:moveTo>
                  <a:cubicBezTo>
                    <a:pt x="327" y="9499"/>
                    <a:pt x="653" y="8747"/>
                    <a:pt x="953" y="7970"/>
                  </a:cubicBezTo>
                  <a:lnTo>
                    <a:pt x="953" y="7970"/>
                  </a:lnTo>
                  <a:cubicBezTo>
                    <a:pt x="1906" y="5665"/>
                    <a:pt x="2758" y="3284"/>
                    <a:pt x="3535" y="903"/>
                  </a:cubicBezTo>
                  <a:lnTo>
                    <a:pt x="3535" y="903"/>
                  </a:lnTo>
                  <a:cubicBezTo>
                    <a:pt x="3635" y="602"/>
                    <a:pt x="3735" y="301"/>
                    <a:pt x="3836" y="0"/>
                  </a:cubicBezTo>
                  <a:lnTo>
                    <a:pt x="3836" y="0"/>
                  </a:lnTo>
                  <a:cubicBezTo>
                    <a:pt x="2106" y="3208"/>
                    <a:pt x="803" y="6667"/>
                    <a:pt x="1" y="102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6"/>
            <p:cNvSpPr/>
            <p:nvPr/>
          </p:nvSpPr>
          <p:spPr>
            <a:xfrm>
              <a:off x="1788850" y="173100"/>
              <a:ext cx="139750" cy="359675"/>
            </a:xfrm>
            <a:custGeom>
              <a:rect b="b" l="l" r="r" t="t"/>
              <a:pathLst>
                <a:path extrusionOk="0" h="14387" w="5590">
                  <a:moveTo>
                    <a:pt x="1955" y="5163"/>
                  </a:moveTo>
                  <a:cubicBezTo>
                    <a:pt x="1429" y="5990"/>
                    <a:pt x="928" y="6817"/>
                    <a:pt x="602" y="7720"/>
                  </a:cubicBezTo>
                  <a:lnTo>
                    <a:pt x="602" y="7720"/>
                  </a:lnTo>
                  <a:cubicBezTo>
                    <a:pt x="0" y="9374"/>
                    <a:pt x="50" y="11153"/>
                    <a:pt x="176" y="12908"/>
                  </a:cubicBezTo>
                  <a:lnTo>
                    <a:pt x="176" y="12908"/>
                  </a:lnTo>
                  <a:cubicBezTo>
                    <a:pt x="226" y="13409"/>
                    <a:pt x="251" y="13885"/>
                    <a:pt x="276" y="14386"/>
                  </a:cubicBezTo>
                  <a:lnTo>
                    <a:pt x="276" y="14386"/>
                  </a:lnTo>
                  <a:cubicBezTo>
                    <a:pt x="1103" y="9223"/>
                    <a:pt x="2406" y="4111"/>
                    <a:pt x="5589" y="0"/>
                  </a:cubicBezTo>
                  <a:lnTo>
                    <a:pt x="5589" y="0"/>
                  </a:lnTo>
                  <a:cubicBezTo>
                    <a:pt x="4286" y="1654"/>
                    <a:pt x="3083" y="3384"/>
                    <a:pt x="1955" y="516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6"/>
            <p:cNvSpPr/>
            <p:nvPr/>
          </p:nvSpPr>
          <p:spPr>
            <a:xfrm>
              <a:off x="1794475" y="139875"/>
              <a:ext cx="162325" cy="436750"/>
            </a:xfrm>
            <a:custGeom>
              <a:rect b="b" l="l" r="r" t="t"/>
              <a:pathLst>
                <a:path extrusionOk="0" h="17470" w="6493">
                  <a:moveTo>
                    <a:pt x="5941" y="628"/>
                  </a:moveTo>
                  <a:cubicBezTo>
                    <a:pt x="5740" y="853"/>
                    <a:pt x="5565" y="1104"/>
                    <a:pt x="5364" y="1329"/>
                  </a:cubicBezTo>
                  <a:lnTo>
                    <a:pt x="5364" y="1329"/>
                  </a:lnTo>
                  <a:cubicBezTo>
                    <a:pt x="2181" y="5440"/>
                    <a:pt x="878" y="10552"/>
                    <a:pt x="51" y="15715"/>
                  </a:cubicBezTo>
                  <a:lnTo>
                    <a:pt x="51" y="15715"/>
                  </a:lnTo>
                  <a:cubicBezTo>
                    <a:pt x="51" y="16292"/>
                    <a:pt x="51" y="16893"/>
                    <a:pt x="1" y="17470"/>
                  </a:cubicBezTo>
                  <a:lnTo>
                    <a:pt x="1" y="17470"/>
                  </a:lnTo>
                  <a:cubicBezTo>
                    <a:pt x="1" y="17470"/>
                    <a:pt x="1" y="17470"/>
                    <a:pt x="1" y="17470"/>
                  </a:cubicBezTo>
                  <a:lnTo>
                    <a:pt x="1" y="17470"/>
                  </a:lnTo>
                  <a:cubicBezTo>
                    <a:pt x="1780" y="11430"/>
                    <a:pt x="3359" y="5364"/>
                    <a:pt x="6492" y="1"/>
                  </a:cubicBezTo>
                  <a:lnTo>
                    <a:pt x="6492" y="1"/>
                  </a:lnTo>
                  <a:cubicBezTo>
                    <a:pt x="6317" y="201"/>
                    <a:pt x="6116" y="427"/>
                    <a:pt x="5941" y="62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6"/>
            <p:cNvSpPr/>
            <p:nvPr/>
          </p:nvSpPr>
          <p:spPr>
            <a:xfrm>
              <a:off x="1859025" y="163700"/>
              <a:ext cx="317700" cy="344000"/>
            </a:xfrm>
            <a:custGeom>
              <a:rect b="b" l="l" r="r" t="t"/>
              <a:pathLst>
                <a:path extrusionOk="0" h="13760" w="12708">
                  <a:moveTo>
                    <a:pt x="2607" y="11504"/>
                  </a:moveTo>
                  <a:cubicBezTo>
                    <a:pt x="2005" y="12031"/>
                    <a:pt x="1379" y="12557"/>
                    <a:pt x="777" y="13108"/>
                  </a:cubicBezTo>
                  <a:lnTo>
                    <a:pt x="777" y="13108"/>
                  </a:lnTo>
                  <a:cubicBezTo>
                    <a:pt x="602" y="13284"/>
                    <a:pt x="276" y="13509"/>
                    <a:pt x="0" y="13760"/>
                  </a:cubicBezTo>
                  <a:lnTo>
                    <a:pt x="0" y="13760"/>
                  </a:lnTo>
                  <a:cubicBezTo>
                    <a:pt x="627" y="13459"/>
                    <a:pt x="1228" y="13108"/>
                    <a:pt x="1805" y="12757"/>
                  </a:cubicBezTo>
                  <a:lnTo>
                    <a:pt x="1805" y="12757"/>
                  </a:lnTo>
                  <a:cubicBezTo>
                    <a:pt x="5238" y="10025"/>
                    <a:pt x="8346" y="7043"/>
                    <a:pt x="10928" y="3559"/>
                  </a:cubicBezTo>
                  <a:lnTo>
                    <a:pt x="10928" y="3559"/>
                  </a:lnTo>
                  <a:cubicBezTo>
                    <a:pt x="11554" y="2381"/>
                    <a:pt x="12156" y="1203"/>
                    <a:pt x="12707" y="0"/>
                  </a:cubicBezTo>
                  <a:lnTo>
                    <a:pt x="12707" y="0"/>
                  </a:lnTo>
                  <a:cubicBezTo>
                    <a:pt x="9825" y="4236"/>
                    <a:pt x="6416" y="8096"/>
                    <a:pt x="2607" y="115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6"/>
            <p:cNvSpPr/>
            <p:nvPr/>
          </p:nvSpPr>
          <p:spPr>
            <a:xfrm>
              <a:off x="1845225" y="482625"/>
              <a:ext cx="58925" cy="45125"/>
            </a:xfrm>
            <a:custGeom>
              <a:rect b="b" l="l" r="r" t="t"/>
              <a:pathLst>
                <a:path extrusionOk="0" h="1805" w="2357">
                  <a:moveTo>
                    <a:pt x="552" y="1003"/>
                  </a:moveTo>
                  <a:cubicBezTo>
                    <a:pt x="277" y="1253"/>
                    <a:pt x="51" y="1529"/>
                    <a:pt x="1" y="1805"/>
                  </a:cubicBezTo>
                  <a:lnTo>
                    <a:pt x="1" y="1805"/>
                  </a:lnTo>
                  <a:cubicBezTo>
                    <a:pt x="803" y="1228"/>
                    <a:pt x="1605" y="627"/>
                    <a:pt x="2357" y="0"/>
                  </a:cubicBezTo>
                  <a:lnTo>
                    <a:pt x="2357" y="0"/>
                  </a:lnTo>
                  <a:cubicBezTo>
                    <a:pt x="1780" y="351"/>
                    <a:pt x="1179" y="702"/>
                    <a:pt x="552" y="100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6"/>
            <p:cNvSpPr/>
            <p:nvPr/>
          </p:nvSpPr>
          <p:spPr>
            <a:xfrm>
              <a:off x="1845225" y="339125"/>
              <a:ext cx="238750" cy="188625"/>
            </a:xfrm>
            <a:custGeom>
              <a:rect b="b" l="l" r="r" t="t"/>
              <a:pathLst>
                <a:path extrusionOk="0" h="7545" w="9550">
                  <a:moveTo>
                    <a:pt x="2357" y="5740"/>
                  </a:moveTo>
                  <a:cubicBezTo>
                    <a:pt x="1680" y="6292"/>
                    <a:pt x="978" y="6818"/>
                    <a:pt x="277" y="7344"/>
                  </a:cubicBezTo>
                  <a:lnTo>
                    <a:pt x="277" y="7344"/>
                  </a:lnTo>
                  <a:cubicBezTo>
                    <a:pt x="2858" y="5490"/>
                    <a:pt x="6141" y="4287"/>
                    <a:pt x="8247" y="1831"/>
                  </a:cubicBezTo>
                  <a:lnTo>
                    <a:pt x="8247" y="1831"/>
                  </a:lnTo>
                  <a:cubicBezTo>
                    <a:pt x="8748" y="1279"/>
                    <a:pt x="9149" y="628"/>
                    <a:pt x="9550" y="1"/>
                  </a:cubicBezTo>
                  <a:lnTo>
                    <a:pt x="9550" y="1"/>
                  </a:lnTo>
                  <a:cubicBezTo>
                    <a:pt x="7394" y="2232"/>
                    <a:pt x="4988" y="4186"/>
                    <a:pt x="2357" y="5740"/>
                  </a:cubicBezTo>
                  <a:close/>
                  <a:moveTo>
                    <a:pt x="26" y="7545"/>
                  </a:moveTo>
                  <a:cubicBezTo>
                    <a:pt x="101" y="7470"/>
                    <a:pt x="176" y="7420"/>
                    <a:pt x="277" y="7344"/>
                  </a:cubicBezTo>
                  <a:lnTo>
                    <a:pt x="277" y="7344"/>
                  </a:lnTo>
                  <a:cubicBezTo>
                    <a:pt x="176" y="7420"/>
                    <a:pt x="101" y="7470"/>
                    <a:pt x="26" y="7545"/>
                  </a:cubicBezTo>
                  <a:close/>
                  <a:moveTo>
                    <a:pt x="1" y="7545"/>
                  </a:moveTo>
                  <a:lnTo>
                    <a:pt x="1" y="7545"/>
                  </a:lnTo>
                  <a:cubicBezTo>
                    <a:pt x="1" y="7545"/>
                    <a:pt x="26" y="7545"/>
                    <a:pt x="26" y="7545"/>
                  </a:cubicBezTo>
                  <a:lnTo>
                    <a:pt x="26" y="7545"/>
                  </a:lnTo>
                  <a:cubicBezTo>
                    <a:pt x="26" y="7545"/>
                    <a:pt x="1" y="7545"/>
                    <a:pt x="1" y="7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6"/>
            <p:cNvSpPr/>
            <p:nvPr/>
          </p:nvSpPr>
          <p:spPr>
            <a:xfrm>
              <a:off x="1899750" y="413700"/>
              <a:ext cx="21325" cy="23200"/>
            </a:xfrm>
            <a:custGeom>
              <a:rect b="b" l="l" r="r" t="t"/>
              <a:pathLst>
                <a:path extrusionOk="0" h="928" w="853">
                  <a:moveTo>
                    <a:pt x="101" y="652"/>
                  </a:moveTo>
                  <a:cubicBezTo>
                    <a:pt x="76" y="752"/>
                    <a:pt x="51" y="827"/>
                    <a:pt x="0" y="928"/>
                  </a:cubicBezTo>
                  <a:lnTo>
                    <a:pt x="0" y="928"/>
                  </a:lnTo>
                  <a:cubicBezTo>
                    <a:pt x="76" y="878"/>
                    <a:pt x="301" y="677"/>
                    <a:pt x="577" y="426"/>
                  </a:cubicBezTo>
                  <a:lnTo>
                    <a:pt x="577" y="426"/>
                  </a:lnTo>
                  <a:cubicBezTo>
                    <a:pt x="652" y="276"/>
                    <a:pt x="752" y="151"/>
                    <a:pt x="853" y="0"/>
                  </a:cubicBezTo>
                  <a:lnTo>
                    <a:pt x="853" y="0"/>
                  </a:lnTo>
                  <a:cubicBezTo>
                    <a:pt x="602" y="226"/>
                    <a:pt x="351" y="452"/>
                    <a:pt x="101" y="6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6"/>
            <p:cNvSpPr/>
            <p:nvPr/>
          </p:nvSpPr>
          <p:spPr>
            <a:xfrm>
              <a:off x="1899125" y="430000"/>
              <a:ext cx="3150" cy="7525"/>
            </a:xfrm>
            <a:custGeom>
              <a:rect b="b" l="l" r="r" t="t"/>
              <a:pathLst>
                <a:path extrusionOk="0" h="301" w="126">
                  <a:moveTo>
                    <a:pt x="50" y="100"/>
                  </a:moveTo>
                  <a:cubicBezTo>
                    <a:pt x="0" y="226"/>
                    <a:pt x="0" y="301"/>
                    <a:pt x="25" y="276"/>
                  </a:cubicBezTo>
                  <a:lnTo>
                    <a:pt x="25" y="276"/>
                  </a:lnTo>
                  <a:cubicBezTo>
                    <a:pt x="25" y="276"/>
                    <a:pt x="25" y="276"/>
                    <a:pt x="25" y="276"/>
                  </a:cubicBezTo>
                  <a:lnTo>
                    <a:pt x="25" y="276"/>
                  </a:lnTo>
                  <a:cubicBezTo>
                    <a:pt x="76" y="175"/>
                    <a:pt x="101" y="100"/>
                    <a:pt x="126" y="0"/>
                  </a:cubicBezTo>
                  <a:lnTo>
                    <a:pt x="126" y="0"/>
                  </a:lnTo>
                  <a:cubicBezTo>
                    <a:pt x="101" y="25"/>
                    <a:pt x="76" y="50"/>
                    <a:pt x="50" y="1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6"/>
            <p:cNvSpPr/>
            <p:nvPr/>
          </p:nvSpPr>
          <p:spPr>
            <a:xfrm>
              <a:off x="1900375" y="102300"/>
              <a:ext cx="171075" cy="330225"/>
            </a:xfrm>
            <a:custGeom>
              <a:rect b="b" l="l" r="r" t="t"/>
              <a:pathLst>
                <a:path extrusionOk="0" h="13209" w="6843">
                  <a:moveTo>
                    <a:pt x="2908" y="5915"/>
                  </a:moveTo>
                  <a:cubicBezTo>
                    <a:pt x="2181" y="7519"/>
                    <a:pt x="1554" y="9173"/>
                    <a:pt x="903" y="10827"/>
                  </a:cubicBezTo>
                  <a:lnTo>
                    <a:pt x="903" y="10827"/>
                  </a:lnTo>
                  <a:cubicBezTo>
                    <a:pt x="828" y="11003"/>
                    <a:pt x="176" y="12632"/>
                    <a:pt x="0" y="13208"/>
                  </a:cubicBezTo>
                  <a:lnTo>
                    <a:pt x="0" y="13208"/>
                  </a:lnTo>
                  <a:cubicBezTo>
                    <a:pt x="26" y="13158"/>
                    <a:pt x="51" y="13133"/>
                    <a:pt x="76" y="13108"/>
                  </a:cubicBezTo>
                  <a:lnTo>
                    <a:pt x="76" y="13108"/>
                  </a:lnTo>
                  <a:cubicBezTo>
                    <a:pt x="1780" y="8622"/>
                    <a:pt x="3935" y="3960"/>
                    <a:pt x="6843" y="0"/>
                  </a:cubicBezTo>
                  <a:lnTo>
                    <a:pt x="6843" y="0"/>
                  </a:lnTo>
                  <a:cubicBezTo>
                    <a:pt x="5113" y="1629"/>
                    <a:pt x="3885" y="3735"/>
                    <a:pt x="2908" y="591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6"/>
            <p:cNvSpPr/>
            <p:nvPr/>
          </p:nvSpPr>
          <p:spPr>
            <a:xfrm>
              <a:off x="844600" y="1006425"/>
              <a:ext cx="722475" cy="851550"/>
            </a:xfrm>
            <a:custGeom>
              <a:rect b="b" l="l" r="r" t="t"/>
              <a:pathLst>
                <a:path extrusionOk="0" h="34062" w="28899">
                  <a:moveTo>
                    <a:pt x="23660" y="302"/>
                  </a:moveTo>
                  <a:cubicBezTo>
                    <a:pt x="23109" y="452"/>
                    <a:pt x="22582" y="678"/>
                    <a:pt x="22181" y="1079"/>
                  </a:cubicBezTo>
                  <a:lnTo>
                    <a:pt x="22181" y="1079"/>
                  </a:lnTo>
                  <a:cubicBezTo>
                    <a:pt x="21906" y="1379"/>
                    <a:pt x="21705" y="1730"/>
                    <a:pt x="21505" y="2056"/>
                  </a:cubicBezTo>
                  <a:lnTo>
                    <a:pt x="21505" y="2056"/>
                  </a:lnTo>
                  <a:cubicBezTo>
                    <a:pt x="20753" y="3384"/>
                    <a:pt x="20577" y="5164"/>
                    <a:pt x="19374" y="6066"/>
                  </a:cubicBezTo>
                  <a:lnTo>
                    <a:pt x="19374" y="6066"/>
                  </a:lnTo>
                  <a:cubicBezTo>
                    <a:pt x="17670" y="7344"/>
                    <a:pt x="16141" y="8572"/>
                    <a:pt x="14512" y="9951"/>
                  </a:cubicBezTo>
                  <a:lnTo>
                    <a:pt x="14512" y="9951"/>
                  </a:lnTo>
                  <a:lnTo>
                    <a:pt x="14512" y="9951"/>
                  </a:lnTo>
                  <a:lnTo>
                    <a:pt x="14512" y="9951"/>
                  </a:lnTo>
                  <a:cubicBezTo>
                    <a:pt x="14512" y="9951"/>
                    <a:pt x="14512" y="9926"/>
                    <a:pt x="14512" y="9951"/>
                  </a:cubicBezTo>
                  <a:lnTo>
                    <a:pt x="14512" y="9951"/>
                  </a:lnTo>
                  <a:cubicBezTo>
                    <a:pt x="14512" y="9951"/>
                    <a:pt x="14512" y="9951"/>
                    <a:pt x="14512" y="9951"/>
                  </a:cubicBezTo>
                  <a:lnTo>
                    <a:pt x="14512" y="9951"/>
                  </a:lnTo>
                  <a:cubicBezTo>
                    <a:pt x="14362" y="9876"/>
                    <a:pt x="13936" y="9775"/>
                    <a:pt x="13810" y="9700"/>
                  </a:cubicBezTo>
                  <a:lnTo>
                    <a:pt x="13810" y="9700"/>
                  </a:lnTo>
                  <a:cubicBezTo>
                    <a:pt x="11204" y="12357"/>
                    <a:pt x="8146" y="14562"/>
                    <a:pt x="4813" y="16242"/>
                  </a:cubicBezTo>
                  <a:lnTo>
                    <a:pt x="4813" y="16242"/>
                  </a:lnTo>
                  <a:cubicBezTo>
                    <a:pt x="3910" y="16718"/>
                    <a:pt x="2557" y="16993"/>
                    <a:pt x="2106" y="16091"/>
                  </a:cubicBezTo>
                  <a:lnTo>
                    <a:pt x="2106" y="16091"/>
                  </a:lnTo>
                  <a:lnTo>
                    <a:pt x="1379" y="17194"/>
                  </a:lnTo>
                  <a:cubicBezTo>
                    <a:pt x="1154" y="16818"/>
                    <a:pt x="803" y="16492"/>
                    <a:pt x="427" y="16292"/>
                  </a:cubicBezTo>
                  <a:lnTo>
                    <a:pt x="427" y="16292"/>
                  </a:lnTo>
                  <a:cubicBezTo>
                    <a:pt x="276" y="16417"/>
                    <a:pt x="126" y="16517"/>
                    <a:pt x="1" y="16643"/>
                  </a:cubicBezTo>
                  <a:lnTo>
                    <a:pt x="1" y="16643"/>
                  </a:lnTo>
                  <a:lnTo>
                    <a:pt x="1" y="33660"/>
                  </a:lnTo>
                  <a:cubicBezTo>
                    <a:pt x="326" y="33785"/>
                    <a:pt x="677" y="33936"/>
                    <a:pt x="1003" y="34061"/>
                  </a:cubicBezTo>
                  <a:lnTo>
                    <a:pt x="1003" y="34061"/>
                  </a:lnTo>
                  <a:cubicBezTo>
                    <a:pt x="9575" y="31254"/>
                    <a:pt x="14462" y="27996"/>
                    <a:pt x="18271" y="21805"/>
                  </a:cubicBezTo>
                  <a:lnTo>
                    <a:pt x="18271" y="21805"/>
                  </a:lnTo>
                  <a:cubicBezTo>
                    <a:pt x="19575" y="19650"/>
                    <a:pt x="20101" y="15264"/>
                    <a:pt x="19199" y="14086"/>
                  </a:cubicBezTo>
                  <a:lnTo>
                    <a:pt x="19199" y="14086"/>
                  </a:lnTo>
                  <a:cubicBezTo>
                    <a:pt x="19199" y="14061"/>
                    <a:pt x="19224" y="14036"/>
                    <a:pt x="19224" y="14036"/>
                  </a:cubicBezTo>
                  <a:lnTo>
                    <a:pt x="19224" y="14036"/>
                  </a:lnTo>
                  <a:cubicBezTo>
                    <a:pt x="19901" y="12883"/>
                    <a:pt x="21931" y="10527"/>
                    <a:pt x="22607" y="9825"/>
                  </a:cubicBezTo>
                  <a:lnTo>
                    <a:pt x="22607" y="9825"/>
                  </a:lnTo>
                  <a:cubicBezTo>
                    <a:pt x="23284" y="9099"/>
                    <a:pt x="24086" y="9475"/>
                    <a:pt x="24662" y="8673"/>
                  </a:cubicBezTo>
                  <a:lnTo>
                    <a:pt x="24662" y="8673"/>
                  </a:lnTo>
                  <a:cubicBezTo>
                    <a:pt x="25239" y="7871"/>
                    <a:pt x="26016" y="6166"/>
                    <a:pt x="25439" y="5364"/>
                  </a:cubicBezTo>
                  <a:lnTo>
                    <a:pt x="25439" y="5364"/>
                  </a:lnTo>
                  <a:cubicBezTo>
                    <a:pt x="26467" y="5665"/>
                    <a:pt x="28898" y="4788"/>
                    <a:pt x="28873" y="4537"/>
                  </a:cubicBezTo>
                  <a:lnTo>
                    <a:pt x="28873" y="4537"/>
                  </a:lnTo>
                  <a:cubicBezTo>
                    <a:pt x="28748" y="2883"/>
                    <a:pt x="28698" y="126"/>
                    <a:pt x="27169" y="26"/>
                  </a:cubicBezTo>
                  <a:lnTo>
                    <a:pt x="27169" y="26"/>
                  </a:lnTo>
                  <a:cubicBezTo>
                    <a:pt x="26843" y="1"/>
                    <a:pt x="26492" y="1"/>
                    <a:pt x="26141" y="1"/>
                  </a:cubicBezTo>
                  <a:lnTo>
                    <a:pt x="26141" y="1"/>
                  </a:lnTo>
                  <a:cubicBezTo>
                    <a:pt x="25314" y="1"/>
                    <a:pt x="24462" y="76"/>
                    <a:pt x="23660" y="30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 name="Google Shape;556;p36"/>
          <p:cNvGrpSpPr/>
          <p:nvPr/>
        </p:nvGrpSpPr>
        <p:grpSpPr>
          <a:xfrm rot="229499">
            <a:off x="2959932" y="250899"/>
            <a:ext cx="3276803" cy="3396637"/>
            <a:chOff x="10354650" y="97900"/>
            <a:chExt cx="3749432" cy="3886549"/>
          </a:xfrm>
        </p:grpSpPr>
        <p:sp>
          <p:nvSpPr>
            <p:cNvPr id="557" name="Google Shape;557;p36"/>
            <p:cNvSpPr/>
            <p:nvPr/>
          </p:nvSpPr>
          <p:spPr>
            <a:xfrm>
              <a:off x="10354650" y="1505175"/>
              <a:ext cx="1474350" cy="1489375"/>
            </a:xfrm>
            <a:custGeom>
              <a:rect b="b" l="l" r="r" t="t"/>
              <a:pathLst>
                <a:path extrusionOk="0" h="59575" w="58974">
                  <a:moveTo>
                    <a:pt x="10176" y="6617"/>
                  </a:moveTo>
                  <a:cubicBezTo>
                    <a:pt x="10226" y="8071"/>
                    <a:pt x="10803" y="9474"/>
                    <a:pt x="11454" y="10778"/>
                  </a:cubicBezTo>
                  <a:lnTo>
                    <a:pt x="11454" y="10778"/>
                  </a:lnTo>
                  <a:cubicBezTo>
                    <a:pt x="11655" y="11179"/>
                    <a:pt x="11881" y="11580"/>
                    <a:pt x="12181" y="11930"/>
                  </a:cubicBezTo>
                  <a:lnTo>
                    <a:pt x="12181" y="11930"/>
                  </a:lnTo>
                  <a:cubicBezTo>
                    <a:pt x="12532" y="12306"/>
                    <a:pt x="13008" y="12582"/>
                    <a:pt x="13459" y="12858"/>
                  </a:cubicBezTo>
                  <a:lnTo>
                    <a:pt x="13459" y="12858"/>
                  </a:lnTo>
                  <a:cubicBezTo>
                    <a:pt x="14211" y="13284"/>
                    <a:pt x="14963" y="13735"/>
                    <a:pt x="15740" y="14161"/>
                  </a:cubicBezTo>
                  <a:lnTo>
                    <a:pt x="15740" y="14161"/>
                  </a:lnTo>
                  <a:cubicBezTo>
                    <a:pt x="15064" y="15565"/>
                    <a:pt x="14186" y="16743"/>
                    <a:pt x="13234" y="17870"/>
                  </a:cubicBezTo>
                  <a:lnTo>
                    <a:pt x="13234" y="17870"/>
                  </a:lnTo>
                  <a:cubicBezTo>
                    <a:pt x="9951" y="22958"/>
                    <a:pt x="5013" y="28096"/>
                    <a:pt x="9650" y="33810"/>
                  </a:cubicBezTo>
                  <a:lnTo>
                    <a:pt x="9650" y="33810"/>
                  </a:lnTo>
                  <a:cubicBezTo>
                    <a:pt x="5865" y="35038"/>
                    <a:pt x="2482" y="38297"/>
                    <a:pt x="903" y="42282"/>
                  </a:cubicBezTo>
                  <a:lnTo>
                    <a:pt x="903" y="42282"/>
                  </a:lnTo>
                  <a:cubicBezTo>
                    <a:pt x="1655" y="42432"/>
                    <a:pt x="2708" y="43033"/>
                    <a:pt x="2256" y="43334"/>
                  </a:cubicBezTo>
                  <a:lnTo>
                    <a:pt x="2256" y="43334"/>
                  </a:lnTo>
                  <a:cubicBezTo>
                    <a:pt x="627" y="45665"/>
                    <a:pt x="1" y="49500"/>
                    <a:pt x="1304" y="52081"/>
                  </a:cubicBezTo>
                  <a:lnTo>
                    <a:pt x="1304" y="52081"/>
                  </a:lnTo>
                  <a:cubicBezTo>
                    <a:pt x="1580" y="52156"/>
                    <a:pt x="1855" y="52181"/>
                    <a:pt x="2156" y="52156"/>
                  </a:cubicBezTo>
                  <a:lnTo>
                    <a:pt x="2156" y="52156"/>
                  </a:lnTo>
                  <a:cubicBezTo>
                    <a:pt x="2156" y="52156"/>
                    <a:pt x="2156" y="52156"/>
                    <a:pt x="2181" y="52156"/>
                  </a:cubicBezTo>
                  <a:lnTo>
                    <a:pt x="2181" y="52156"/>
                  </a:lnTo>
                  <a:cubicBezTo>
                    <a:pt x="2206" y="52382"/>
                    <a:pt x="2231" y="52582"/>
                    <a:pt x="2256" y="52808"/>
                  </a:cubicBezTo>
                  <a:lnTo>
                    <a:pt x="2256" y="52808"/>
                  </a:lnTo>
                  <a:cubicBezTo>
                    <a:pt x="2407" y="53284"/>
                    <a:pt x="2708" y="53710"/>
                    <a:pt x="3083" y="54036"/>
                  </a:cubicBezTo>
                  <a:lnTo>
                    <a:pt x="3083" y="54036"/>
                  </a:lnTo>
                  <a:cubicBezTo>
                    <a:pt x="2833" y="53886"/>
                    <a:pt x="2607" y="53735"/>
                    <a:pt x="2407" y="53535"/>
                  </a:cubicBezTo>
                  <a:lnTo>
                    <a:pt x="2407" y="53535"/>
                  </a:lnTo>
                  <a:cubicBezTo>
                    <a:pt x="2507" y="54011"/>
                    <a:pt x="2657" y="54462"/>
                    <a:pt x="2883" y="54913"/>
                  </a:cubicBezTo>
                  <a:lnTo>
                    <a:pt x="2883" y="54913"/>
                  </a:lnTo>
                  <a:cubicBezTo>
                    <a:pt x="3234" y="55540"/>
                    <a:pt x="3760" y="56116"/>
                    <a:pt x="4387" y="56392"/>
                  </a:cubicBezTo>
                  <a:lnTo>
                    <a:pt x="4387" y="56392"/>
                  </a:lnTo>
                  <a:cubicBezTo>
                    <a:pt x="7620" y="56066"/>
                    <a:pt x="9775" y="52833"/>
                    <a:pt x="11805" y="50226"/>
                  </a:cubicBezTo>
                  <a:lnTo>
                    <a:pt x="11805" y="50226"/>
                  </a:lnTo>
                  <a:cubicBezTo>
                    <a:pt x="12256" y="49625"/>
                    <a:pt x="12181" y="48923"/>
                    <a:pt x="11555" y="48322"/>
                  </a:cubicBezTo>
                  <a:lnTo>
                    <a:pt x="11555" y="48322"/>
                  </a:lnTo>
                  <a:cubicBezTo>
                    <a:pt x="11354" y="48171"/>
                    <a:pt x="11154" y="48021"/>
                    <a:pt x="10953" y="47871"/>
                  </a:cubicBezTo>
                  <a:lnTo>
                    <a:pt x="10953" y="47871"/>
                  </a:lnTo>
                  <a:cubicBezTo>
                    <a:pt x="11204" y="47996"/>
                    <a:pt x="11404" y="48146"/>
                    <a:pt x="11555" y="48322"/>
                  </a:cubicBezTo>
                  <a:lnTo>
                    <a:pt x="11555" y="48322"/>
                  </a:lnTo>
                  <a:cubicBezTo>
                    <a:pt x="12131" y="48698"/>
                    <a:pt x="12708" y="48973"/>
                    <a:pt x="13409" y="48798"/>
                  </a:cubicBezTo>
                  <a:lnTo>
                    <a:pt x="13409" y="48798"/>
                  </a:lnTo>
                  <a:cubicBezTo>
                    <a:pt x="13911" y="48447"/>
                    <a:pt x="12457" y="46843"/>
                    <a:pt x="12883" y="46918"/>
                  </a:cubicBezTo>
                  <a:lnTo>
                    <a:pt x="12883" y="46918"/>
                  </a:lnTo>
                  <a:cubicBezTo>
                    <a:pt x="16768" y="47269"/>
                    <a:pt x="20226" y="45314"/>
                    <a:pt x="23184" y="43710"/>
                  </a:cubicBezTo>
                  <a:lnTo>
                    <a:pt x="23184" y="43710"/>
                  </a:lnTo>
                  <a:cubicBezTo>
                    <a:pt x="21329" y="42006"/>
                    <a:pt x="19299" y="41179"/>
                    <a:pt x="17946" y="39149"/>
                  </a:cubicBezTo>
                  <a:lnTo>
                    <a:pt x="17946" y="39149"/>
                  </a:lnTo>
                  <a:cubicBezTo>
                    <a:pt x="27169" y="42181"/>
                    <a:pt x="31755" y="50778"/>
                    <a:pt x="33810" y="59575"/>
                  </a:cubicBezTo>
                  <a:lnTo>
                    <a:pt x="33810" y="59575"/>
                  </a:lnTo>
                  <a:cubicBezTo>
                    <a:pt x="35690" y="58272"/>
                    <a:pt x="37896" y="56267"/>
                    <a:pt x="39800" y="54988"/>
                  </a:cubicBezTo>
                  <a:lnTo>
                    <a:pt x="39800" y="54988"/>
                  </a:lnTo>
                  <a:cubicBezTo>
                    <a:pt x="42507" y="53184"/>
                    <a:pt x="45114" y="51229"/>
                    <a:pt x="47620" y="49099"/>
                  </a:cubicBezTo>
                  <a:lnTo>
                    <a:pt x="47620" y="49099"/>
                  </a:lnTo>
                  <a:cubicBezTo>
                    <a:pt x="50001" y="47043"/>
                    <a:pt x="52307" y="44863"/>
                    <a:pt x="54487" y="42557"/>
                  </a:cubicBezTo>
                  <a:lnTo>
                    <a:pt x="54487" y="42557"/>
                  </a:lnTo>
                  <a:cubicBezTo>
                    <a:pt x="56041" y="40928"/>
                    <a:pt x="57520" y="39224"/>
                    <a:pt x="58974" y="37495"/>
                  </a:cubicBezTo>
                  <a:lnTo>
                    <a:pt x="58974" y="37495"/>
                  </a:lnTo>
                  <a:cubicBezTo>
                    <a:pt x="58698" y="37344"/>
                    <a:pt x="58422" y="37194"/>
                    <a:pt x="58172" y="37018"/>
                  </a:cubicBezTo>
                  <a:lnTo>
                    <a:pt x="58172" y="37018"/>
                  </a:lnTo>
                  <a:cubicBezTo>
                    <a:pt x="57971" y="36342"/>
                    <a:pt x="57319" y="35765"/>
                    <a:pt x="56843" y="35214"/>
                  </a:cubicBezTo>
                  <a:lnTo>
                    <a:pt x="56843" y="35214"/>
                  </a:lnTo>
                  <a:cubicBezTo>
                    <a:pt x="55891" y="34713"/>
                    <a:pt x="55390" y="33710"/>
                    <a:pt x="54588" y="32908"/>
                  </a:cubicBezTo>
                  <a:lnTo>
                    <a:pt x="54588" y="32908"/>
                  </a:lnTo>
                  <a:lnTo>
                    <a:pt x="54362" y="34036"/>
                  </a:lnTo>
                  <a:cubicBezTo>
                    <a:pt x="53760" y="33134"/>
                    <a:pt x="52833" y="31780"/>
                    <a:pt x="52683" y="30577"/>
                  </a:cubicBezTo>
                  <a:lnTo>
                    <a:pt x="52683" y="30577"/>
                  </a:lnTo>
                  <a:cubicBezTo>
                    <a:pt x="52608" y="30953"/>
                    <a:pt x="52532" y="31329"/>
                    <a:pt x="52457" y="31705"/>
                  </a:cubicBezTo>
                  <a:lnTo>
                    <a:pt x="52457" y="31705"/>
                  </a:lnTo>
                  <a:cubicBezTo>
                    <a:pt x="52232" y="30878"/>
                    <a:pt x="52006" y="30051"/>
                    <a:pt x="51329" y="29525"/>
                  </a:cubicBezTo>
                  <a:lnTo>
                    <a:pt x="51329" y="29525"/>
                  </a:lnTo>
                  <a:cubicBezTo>
                    <a:pt x="51254" y="29901"/>
                    <a:pt x="51179" y="30276"/>
                    <a:pt x="51104" y="30652"/>
                  </a:cubicBezTo>
                  <a:lnTo>
                    <a:pt x="51104" y="30652"/>
                  </a:lnTo>
                  <a:cubicBezTo>
                    <a:pt x="50878" y="29825"/>
                    <a:pt x="51029" y="29073"/>
                    <a:pt x="50352" y="28547"/>
                  </a:cubicBezTo>
                  <a:lnTo>
                    <a:pt x="50352" y="28547"/>
                  </a:lnTo>
                  <a:cubicBezTo>
                    <a:pt x="50277" y="28923"/>
                    <a:pt x="50953" y="29449"/>
                    <a:pt x="50427" y="30126"/>
                  </a:cubicBezTo>
                  <a:lnTo>
                    <a:pt x="50427" y="30126"/>
                  </a:lnTo>
                  <a:cubicBezTo>
                    <a:pt x="49976" y="28472"/>
                    <a:pt x="48898" y="27870"/>
                    <a:pt x="47996" y="26492"/>
                  </a:cubicBezTo>
                  <a:lnTo>
                    <a:pt x="47996" y="26492"/>
                  </a:lnTo>
                  <a:cubicBezTo>
                    <a:pt x="47545" y="26793"/>
                    <a:pt x="48222" y="27344"/>
                    <a:pt x="47770" y="27645"/>
                  </a:cubicBezTo>
                  <a:lnTo>
                    <a:pt x="47770" y="27645"/>
                  </a:lnTo>
                  <a:cubicBezTo>
                    <a:pt x="47921" y="26868"/>
                    <a:pt x="47319" y="25966"/>
                    <a:pt x="46643" y="25439"/>
                  </a:cubicBezTo>
                  <a:lnTo>
                    <a:pt x="46643" y="25439"/>
                  </a:lnTo>
                  <a:cubicBezTo>
                    <a:pt x="45891" y="25289"/>
                    <a:pt x="46492" y="26191"/>
                    <a:pt x="46041" y="26517"/>
                  </a:cubicBezTo>
                  <a:lnTo>
                    <a:pt x="46041" y="26517"/>
                  </a:lnTo>
                  <a:cubicBezTo>
                    <a:pt x="46342" y="24988"/>
                    <a:pt x="44913" y="24312"/>
                    <a:pt x="44287" y="23409"/>
                  </a:cubicBezTo>
                  <a:lnTo>
                    <a:pt x="44287" y="23409"/>
                  </a:lnTo>
                  <a:cubicBezTo>
                    <a:pt x="43610" y="22883"/>
                    <a:pt x="43760" y="24086"/>
                    <a:pt x="43760" y="24086"/>
                  </a:cubicBezTo>
                  <a:lnTo>
                    <a:pt x="43760" y="24086"/>
                  </a:lnTo>
                  <a:cubicBezTo>
                    <a:pt x="42783" y="23108"/>
                    <a:pt x="42181" y="22206"/>
                    <a:pt x="41204" y="21229"/>
                  </a:cubicBezTo>
                  <a:lnTo>
                    <a:pt x="41204" y="21229"/>
                  </a:lnTo>
                  <a:cubicBezTo>
                    <a:pt x="41129" y="21605"/>
                    <a:pt x="41806" y="22131"/>
                    <a:pt x="41354" y="22432"/>
                  </a:cubicBezTo>
                  <a:lnTo>
                    <a:pt x="41354" y="22432"/>
                  </a:lnTo>
                  <a:cubicBezTo>
                    <a:pt x="41129" y="21605"/>
                    <a:pt x="40527" y="20702"/>
                    <a:pt x="39901" y="19800"/>
                  </a:cubicBezTo>
                  <a:lnTo>
                    <a:pt x="39901" y="19800"/>
                  </a:lnTo>
                  <a:lnTo>
                    <a:pt x="39750" y="20552"/>
                  </a:lnTo>
                  <a:cubicBezTo>
                    <a:pt x="39901" y="19800"/>
                    <a:pt x="38848" y="19199"/>
                    <a:pt x="38623" y="18372"/>
                  </a:cubicBezTo>
                  <a:lnTo>
                    <a:pt x="38623" y="18372"/>
                  </a:lnTo>
                  <a:cubicBezTo>
                    <a:pt x="38597" y="18547"/>
                    <a:pt x="38547" y="18798"/>
                    <a:pt x="38497" y="19048"/>
                  </a:cubicBezTo>
                  <a:lnTo>
                    <a:pt x="38497" y="19048"/>
                  </a:lnTo>
                  <a:cubicBezTo>
                    <a:pt x="38247" y="18823"/>
                    <a:pt x="38021" y="18597"/>
                    <a:pt x="38247" y="18296"/>
                  </a:cubicBezTo>
                  <a:lnTo>
                    <a:pt x="38247" y="18296"/>
                  </a:lnTo>
                  <a:cubicBezTo>
                    <a:pt x="37896" y="18221"/>
                    <a:pt x="37720" y="18522"/>
                    <a:pt x="37620" y="18823"/>
                  </a:cubicBezTo>
                  <a:lnTo>
                    <a:pt x="37620" y="18823"/>
                  </a:lnTo>
                  <a:cubicBezTo>
                    <a:pt x="37470" y="19174"/>
                    <a:pt x="37420" y="19525"/>
                    <a:pt x="37269" y="19274"/>
                  </a:cubicBezTo>
                  <a:lnTo>
                    <a:pt x="37269" y="19274"/>
                  </a:lnTo>
                  <a:cubicBezTo>
                    <a:pt x="37119" y="18071"/>
                    <a:pt x="37420" y="16542"/>
                    <a:pt x="35966" y="15865"/>
                  </a:cubicBezTo>
                  <a:lnTo>
                    <a:pt x="35966" y="15865"/>
                  </a:lnTo>
                  <a:cubicBezTo>
                    <a:pt x="39374" y="16542"/>
                    <a:pt x="40277" y="12006"/>
                    <a:pt x="39976" y="9600"/>
                  </a:cubicBezTo>
                  <a:lnTo>
                    <a:pt x="39976" y="9600"/>
                  </a:lnTo>
                  <a:cubicBezTo>
                    <a:pt x="39901" y="8146"/>
                    <a:pt x="39675" y="6793"/>
                    <a:pt x="39274" y="5464"/>
                  </a:cubicBezTo>
                  <a:lnTo>
                    <a:pt x="39274" y="5464"/>
                  </a:lnTo>
                  <a:cubicBezTo>
                    <a:pt x="38648" y="6392"/>
                    <a:pt x="37745" y="7143"/>
                    <a:pt x="36693" y="7620"/>
                  </a:cubicBezTo>
                  <a:lnTo>
                    <a:pt x="36693" y="7620"/>
                  </a:lnTo>
                  <a:cubicBezTo>
                    <a:pt x="35941" y="7996"/>
                    <a:pt x="35114" y="8171"/>
                    <a:pt x="34337" y="8522"/>
                  </a:cubicBezTo>
                  <a:lnTo>
                    <a:pt x="34337" y="8522"/>
                  </a:lnTo>
                  <a:cubicBezTo>
                    <a:pt x="31981" y="9575"/>
                    <a:pt x="30477" y="11930"/>
                    <a:pt x="29149" y="14161"/>
                  </a:cubicBezTo>
                  <a:lnTo>
                    <a:pt x="29149" y="14161"/>
                  </a:lnTo>
                  <a:cubicBezTo>
                    <a:pt x="28898" y="14111"/>
                    <a:pt x="28673" y="14036"/>
                    <a:pt x="28447" y="13961"/>
                  </a:cubicBezTo>
                  <a:lnTo>
                    <a:pt x="28447" y="13961"/>
                  </a:lnTo>
                  <a:cubicBezTo>
                    <a:pt x="27570" y="14061"/>
                    <a:pt x="26818" y="13810"/>
                    <a:pt x="26066" y="13535"/>
                  </a:cubicBezTo>
                  <a:lnTo>
                    <a:pt x="26066" y="13535"/>
                  </a:lnTo>
                  <a:cubicBezTo>
                    <a:pt x="25414" y="13309"/>
                    <a:pt x="24738" y="13108"/>
                    <a:pt x="23961" y="13108"/>
                  </a:cubicBezTo>
                  <a:lnTo>
                    <a:pt x="23961" y="13108"/>
                  </a:lnTo>
                  <a:cubicBezTo>
                    <a:pt x="24713" y="13259"/>
                    <a:pt x="24487" y="14387"/>
                    <a:pt x="25239" y="14537"/>
                  </a:cubicBezTo>
                  <a:lnTo>
                    <a:pt x="25239" y="14537"/>
                  </a:lnTo>
                  <a:cubicBezTo>
                    <a:pt x="24663" y="14612"/>
                    <a:pt x="24362" y="14286"/>
                    <a:pt x="24136" y="13961"/>
                  </a:cubicBezTo>
                  <a:lnTo>
                    <a:pt x="24136" y="13961"/>
                  </a:lnTo>
                  <a:cubicBezTo>
                    <a:pt x="23886" y="13610"/>
                    <a:pt x="23735" y="13234"/>
                    <a:pt x="23510" y="13409"/>
                  </a:cubicBezTo>
                  <a:lnTo>
                    <a:pt x="23510" y="13409"/>
                  </a:lnTo>
                  <a:cubicBezTo>
                    <a:pt x="22382" y="13184"/>
                    <a:pt x="23735" y="14236"/>
                    <a:pt x="23660" y="14612"/>
                  </a:cubicBezTo>
                  <a:lnTo>
                    <a:pt x="23660" y="14612"/>
                  </a:lnTo>
                  <a:cubicBezTo>
                    <a:pt x="23359" y="14161"/>
                    <a:pt x="23059" y="13710"/>
                    <a:pt x="22758" y="13259"/>
                  </a:cubicBezTo>
                  <a:lnTo>
                    <a:pt x="22758" y="13259"/>
                  </a:lnTo>
                  <a:cubicBezTo>
                    <a:pt x="22231" y="13936"/>
                    <a:pt x="22908" y="14462"/>
                    <a:pt x="22758" y="15214"/>
                  </a:cubicBezTo>
                  <a:lnTo>
                    <a:pt x="22758" y="15214"/>
                  </a:lnTo>
                  <a:cubicBezTo>
                    <a:pt x="22006" y="15063"/>
                    <a:pt x="22607" y="14011"/>
                    <a:pt x="21856" y="13860"/>
                  </a:cubicBezTo>
                  <a:lnTo>
                    <a:pt x="21856" y="13860"/>
                  </a:lnTo>
                  <a:cubicBezTo>
                    <a:pt x="21705" y="14612"/>
                    <a:pt x="21555" y="15364"/>
                    <a:pt x="21404" y="16116"/>
                  </a:cubicBezTo>
                  <a:lnTo>
                    <a:pt x="21404" y="16116"/>
                  </a:lnTo>
                  <a:cubicBezTo>
                    <a:pt x="19951" y="9650"/>
                    <a:pt x="16267" y="4286"/>
                    <a:pt x="11530" y="1"/>
                  </a:cubicBezTo>
                  <a:lnTo>
                    <a:pt x="11530" y="1"/>
                  </a:lnTo>
                  <a:cubicBezTo>
                    <a:pt x="11680" y="2181"/>
                    <a:pt x="10126" y="4387"/>
                    <a:pt x="10176" y="661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6"/>
            <p:cNvSpPr/>
            <p:nvPr/>
          </p:nvSpPr>
          <p:spPr>
            <a:xfrm>
              <a:off x="11154782" y="2287770"/>
              <a:ext cx="2949300" cy="1696679"/>
            </a:xfrm>
            <a:custGeom>
              <a:rect b="b" l="l" r="r" t="t"/>
              <a:pathLst>
                <a:path extrusionOk="0" h="72733" w="117972">
                  <a:moveTo>
                    <a:pt x="59726" y="802"/>
                  </a:moveTo>
                  <a:cubicBezTo>
                    <a:pt x="51179" y="2180"/>
                    <a:pt x="41781" y="1980"/>
                    <a:pt x="33134" y="2306"/>
                  </a:cubicBezTo>
                  <a:lnTo>
                    <a:pt x="33134" y="2306"/>
                  </a:lnTo>
                  <a:cubicBezTo>
                    <a:pt x="29776" y="1980"/>
                    <a:pt x="26442" y="1328"/>
                    <a:pt x="23234" y="326"/>
                  </a:cubicBezTo>
                  <a:lnTo>
                    <a:pt x="23234" y="326"/>
                  </a:lnTo>
                  <a:cubicBezTo>
                    <a:pt x="18021" y="10025"/>
                    <a:pt x="10552" y="18597"/>
                    <a:pt x="1705" y="25339"/>
                  </a:cubicBezTo>
                  <a:lnTo>
                    <a:pt x="1705" y="25339"/>
                  </a:lnTo>
                  <a:cubicBezTo>
                    <a:pt x="76" y="30802"/>
                    <a:pt x="1" y="38171"/>
                    <a:pt x="2407" y="43810"/>
                  </a:cubicBezTo>
                  <a:lnTo>
                    <a:pt x="2407" y="43810"/>
                  </a:lnTo>
                  <a:cubicBezTo>
                    <a:pt x="2733" y="44261"/>
                    <a:pt x="3084" y="44687"/>
                    <a:pt x="3460" y="45113"/>
                  </a:cubicBezTo>
                  <a:lnTo>
                    <a:pt x="3460" y="45113"/>
                  </a:lnTo>
                  <a:cubicBezTo>
                    <a:pt x="5615" y="47419"/>
                    <a:pt x="8472" y="48948"/>
                    <a:pt x="11254" y="50451"/>
                  </a:cubicBezTo>
                  <a:lnTo>
                    <a:pt x="11254" y="50451"/>
                  </a:lnTo>
                  <a:cubicBezTo>
                    <a:pt x="15189" y="52557"/>
                    <a:pt x="18623" y="61504"/>
                    <a:pt x="22984" y="62381"/>
                  </a:cubicBezTo>
                  <a:lnTo>
                    <a:pt x="22984" y="62381"/>
                  </a:lnTo>
                  <a:cubicBezTo>
                    <a:pt x="27094" y="63233"/>
                    <a:pt x="31756" y="63083"/>
                    <a:pt x="35941" y="62832"/>
                  </a:cubicBezTo>
                  <a:lnTo>
                    <a:pt x="35941" y="62832"/>
                  </a:lnTo>
                  <a:cubicBezTo>
                    <a:pt x="42407" y="62431"/>
                    <a:pt x="48823" y="60426"/>
                    <a:pt x="55114" y="58923"/>
                  </a:cubicBezTo>
                  <a:lnTo>
                    <a:pt x="55114" y="58923"/>
                  </a:lnTo>
                  <a:cubicBezTo>
                    <a:pt x="59951" y="57770"/>
                    <a:pt x="64889" y="50627"/>
                    <a:pt x="69149" y="48096"/>
                  </a:cubicBezTo>
                  <a:lnTo>
                    <a:pt x="69149" y="48096"/>
                  </a:lnTo>
                  <a:cubicBezTo>
                    <a:pt x="72884" y="50276"/>
                    <a:pt x="76944" y="51128"/>
                    <a:pt x="80001" y="54687"/>
                  </a:cubicBezTo>
                  <a:lnTo>
                    <a:pt x="80001" y="54687"/>
                  </a:lnTo>
                  <a:cubicBezTo>
                    <a:pt x="82057" y="57043"/>
                    <a:pt x="83886" y="59574"/>
                    <a:pt x="85490" y="62231"/>
                  </a:cubicBezTo>
                  <a:lnTo>
                    <a:pt x="85490" y="62231"/>
                  </a:lnTo>
                  <a:cubicBezTo>
                    <a:pt x="84989" y="65539"/>
                    <a:pt x="84488" y="69148"/>
                    <a:pt x="84036" y="72732"/>
                  </a:cubicBezTo>
                  <a:lnTo>
                    <a:pt x="84036" y="72732"/>
                  </a:lnTo>
                  <a:lnTo>
                    <a:pt x="93360" y="72732"/>
                  </a:lnTo>
                  <a:cubicBezTo>
                    <a:pt x="94262" y="70452"/>
                    <a:pt x="95290" y="68246"/>
                    <a:pt x="96493" y="66091"/>
                  </a:cubicBezTo>
                  <a:lnTo>
                    <a:pt x="96493" y="66091"/>
                  </a:lnTo>
                  <a:cubicBezTo>
                    <a:pt x="97144" y="64938"/>
                    <a:pt x="97846" y="63710"/>
                    <a:pt x="97796" y="62381"/>
                  </a:cubicBezTo>
                  <a:lnTo>
                    <a:pt x="97796" y="62381"/>
                  </a:lnTo>
                  <a:cubicBezTo>
                    <a:pt x="97721" y="60852"/>
                    <a:pt x="96618" y="59574"/>
                    <a:pt x="95916" y="58171"/>
                  </a:cubicBezTo>
                  <a:lnTo>
                    <a:pt x="95916" y="58171"/>
                  </a:lnTo>
                  <a:cubicBezTo>
                    <a:pt x="94162" y="54587"/>
                    <a:pt x="95265" y="50226"/>
                    <a:pt x="97044" y="46642"/>
                  </a:cubicBezTo>
                  <a:lnTo>
                    <a:pt x="97044" y="46642"/>
                  </a:lnTo>
                  <a:cubicBezTo>
                    <a:pt x="98824" y="43058"/>
                    <a:pt x="101305" y="39750"/>
                    <a:pt x="102357" y="35890"/>
                  </a:cubicBezTo>
                  <a:lnTo>
                    <a:pt x="102357" y="35890"/>
                  </a:lnTo>
                  <a:cubicBezTo>
                    <a:pt x="102658" y="34837"/>
                    <a:pt x="102834" y="33785"/>
                    <a:pt x="102909" y="32682"/>
                  </a:cubicBezTo>
                  <a:lnTo>
                    <a:pt x="102909" y="32682"/>
                  </a:lnTo>
                  <a:cubicBezTo>
                    <a:pt x="103786" y="35715"/>
                    <a:pt x="104413" y="38822"/>
                    <a:pt x="105114" y="41880"/>
                  </a:cubicBezTo>
                  <a:lnTo>
                    <a:pt x="105114" y="41880"/>
                  </a:lnTo>
                  <a:cubicBezTo>
                    <a:pt x="105816" y="45013"/>
                    <a:pt x="106969" y="48572"/>
                    <a:pt x="109951" y="49775"/>
                  </a:cubicBezTo>
                  <a:lnTo>
                    <a:pt x="109951" y="49775"/>
                  </a:lnTo>
                  <a:cubicBezTo>
                    <a:pt x="111581" y="50426"/>
                    <a:pt x="113435" y="50201"/>
                    <a:pt x="115039" y="49474"/>
                  </a:cubicBezTo>
                  <a:lnTo>
                    <a:pt x="115039" y="49474"/>
                  </a:lnTo>
                  <a:cubicBezTo>
                    <a:pt x="116242" y="48923"/>
                    <a:pt x="117094" y="48196"/>
                    <a:pt x="117972" y="47319"/>
                  </a:cubicBezTo>
                  <a:lnTo>
                    <a:pt x="117972" y="47319"/>
                  </a:lnTo>
                  <a:cubicBezTo>
                    <a:pt x="116844" y="48196"/>
                    <a:pt x="115365" y="48522"/>
                    <a:pt x="113886" y="48371"/>
                  </a:cubicBezTo>
                  <a:lnTo>
                    <a:pt x="113886" y="48371"/>
                  </a:lnTo>
                  <a:cubicBezTo>
                    <a:pt x="112909" y="48622"/>
                    <a:pt x="111831" y="48647"/>
                    <a:pt x="110703" y="48321"/>
                  </a:cubicBezTo>
                  <a:lnTo>
                    <a:pt x="110703" y="48321"/>
                  </a:lnTo>
                  <a:cubicBezTo>
                    <a:pt x="108022" y="47569"/>
                    <a:pt x="106493" y="44136"/>
                    <a:pt x="106493" y="41078"/>
                  </a:cubicBezTo>
                  <a:lnTo>
                    <a:pt x="106493" y="41078"/>
                  </a:lnTo>
                  <a:cubicBezTo>
                    <a:pt x="105340" y="32682"/>
                    <a:pt x="103811" y="24662"/>
                    <a:pt x="97721" y="18171"/>
                  </a:cubicBezTo>
                  <a:lnTo>
                    <a:pt x="97721" y="18171"/>
                  </a:lnTo>
                  <a:cubicBezTo>
                    <a:pt x="98097" y="19699"/>
                    <a:pt x="99250" y="21228"/>
                    <a:pt x="99250" y="23133"/>
                  </a:cubicBezTo>
                  <a:lnTo>
                    <a:pt x="99250" y="23133"/>
                  </a:lnTo>
                  <a:cubicBezTo>
                    <a:pt x="91555" y="11253"/>
                    <a:pt x="79676" y="1278"/>
                    <a:pt x="65415" y="0"/>
                  </a:cubicBezTo>
                  <a:lnTo>
                    <a:pt x="65415" y="0"/>
                  </a:lnTo>
                  <a:cubicBezTo>
                    <a:pt x="63510" y="175"/>
                    <a:pt x="61605" y="501"/>
                    <a:pt x="59726" y="8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6"/>
            <p:cNvSpPr/>
            <p:nvPr/>
          </p:nvSpPr>
          <p:spPr>
            <a:xfrm>
              <a:off x="11188000" y="1857925"/>
              <a:ext cx="1630975" cy="1974975"/>
            </a:xfrm>
            <a:custGeom>
              <a:rect b="b" l="l" r="r" t="t"/>
              <a:pathLst>
                <a:path extrusionOk="0" h="78999" w="65239">
                  <a:moveTo>
                    <a:pt x="29850" y="2758"/>
                  </a:moveTo>
                  <a:cubicBezTo>
                    <a:pt x="28672" y="2833"/>
                    <a:pt x="27670" y="2507"/>
                    <a:pt x="26742" y="2181"/>
                  </a:cubicBezTo>
                  <a:lnTo>
                    <a:pt x="26742" y="2181"/>
                  </a:lnTo>
                  <a:cubicBezTo>
                    <a:pt x="25239" y="1630"/>
                    <a:pt x="23910" y="1104"/>
                    <a:pt x="22306" y="2332"/>
                  </a:cubicBezTo>
                  <a:lnTo>
                    <a:pt x="22306" y="2332"/>
                  </a:lnTo>
                  <a:cubicBezTo>
                    <a:pt x="19975" y="4111"/>
                    <a:pt x="19599" y="10402"/>
                    <a:pt x="19023" y="12432"/>
                  </a:cubicBezTo>
                  <a:lnTo>
                    <a:pt x="19023" y="12432"/>
                  </a:lnTo>
                  <a:cubicBezTo>
                    <a:pt x="18772" y="13334"/>
                    <a:pt x="18647" y="14362"/>
                    <a:pt x="18622" y="15640"/>
                  </a:cubicBezTo>
                  <a:lnTo>
                    <a:pt x="18622" y="15640"/>
                  </a:lnTo>
                  <a:cubicBezTo>
                    <a:pt x="18622" y="15740"/>
                    <a:pt x="18597" y="15841"/>
                    <a:pt x="18597" y="15941"/>
                  </a:cubicBezTo>
                  <a:lnTo>
                    <a:pt x="18597" y="15941"/>
                  </a:lnTo>
                  <a:cubicBezTo>
                    <a:pt x="18271" y="17921"/>
                    <a:pt x="15514" y="20051"/>
                    <a:pt x="15364" y="22006"/>
                  </a:cubicBezTo>
                  <a:lnTo>
                    <a:pt x="15364" y="22006"/>
                  </a:lnTo>
                  <a:cubicBezTo>
                    <a:pt x="15289" y="22808"/>
                    <a:pt x="15138" y="23560"/>
                    <a:pt x="14913" y="24312"/>
                  </a:cubicBezTo>
                  <a:lnTo>
                    <a:pt x="14913" y="24312"/>
                  </a:lnTo>
                  <a:cubicBezTo>
                    <a:pt x="14086" y="27119"/>
                    <a:pt x="12256" y="29675"/>
                    <a:pt x="10226" y="31856"/>
                  </a:cubicBezTo>
                  <a:lnTo>
                    <a:pt x="10226" y="31856"/>
                  </a:lnTo>
                  <a:cubicBezTo>
                    <a:pt x="10176" y="31906"/>
                    <a:pt x="10126" y="31956"/>
                    <a:pt x="10076" y="32006"/>
                  </a:cubicBezTo>
                  <a:lnTo>
                    <a:pt x="10076" y="32006"/>
                  </a:lnTo>
                  <a:cubicBezTo>
                    <a:pt x="7419" y="34788"/>
                    <a:pt x="4361" y="37194"/>
                    <a:pt x="1980" y="40202"/>
                  </a:cubicBezTo>
                  <a:lnTo>
                    <a:pt x="1980" y="40202"/>
                  </a:lnTo>
                  <a:cubicBezTo>
                    <a:pt x="1128" y="41254"/>
                    <a:pt x="351" y="42432"/>
                    <a:pt x="126" y="43761"/>
                  </a:cubicBezTo>
                  <a:lnTo>
                    <a:pt x="126" y="43761"/>
                  </a:lnTo>
                  <a:cubicBezTo>
                    <a:pt x="0" y="44538"/>
                    <a:pt x="75" y="45314"/>
                    <a:pt x="226" y="46066"/>
                  </a:cubicBezTo>
                  <a:lnTo>
                    <a:pt x="226" y="46066"/>
                  </a:lnTo>
                  <a:cubicBezTo>
                    <a:pt x="426" y="47019"/>
                    <a:pt x="752" y="47946"/>
                    <a:pt x="1028" y="48873"/>
                  </a:cubicBezTo>
                  <a:lnTo>
                    <a:pt x="1028" y="48873"/>
                  </a:lnTo>
                  <a:cubicBezTo>
                    <a:pt x="1504" y="50327"/>
                    <a:pt x="1855" y="51806"/>
                    <a:pt x="2106" y="53310"/>
                  </a:cubicBezTo>
                  <a:lnTo>
                    <a:pt x="2106" y="53310"/>
                  </a:lnTo>
                  <a:cubicBezTo>
                    <a:pt x="2356" y="54813"/>
                    <a:pt x="2507" y="56317"/>
                    <a:pt x="2557" y="57821"/>
                  </a:cubicBezTo>
                  <a:lnTo>
                    <a:pt x="2557" y="57821"/>
                  </a:lnTo>
                  <a:cubicBezTo>
                    <a:pt x="2607" y="59600"/>
                    <a:pt x="2532" y="61405"/>
                    <a:pt x="2306" y="63184"/>
                  </a:cubicBezTo>
                  <a:lnTo>
                    <a:pt x="2306" y="63184"/>
                  </a:lnTo>
                  <a:cubicBezTo>
                    <a:pt x="2181" y="64112"/>
                    <a:pt x="2030" y="65039"/>
                    <a:pt x="1830" y="65966"/>
                  </a:cubicBezTo>
                  <a:lnTo>
                    <a:pt x="1830" y="65966"/>
                  </a:lnTo>
                  <a:cubicBezTo>
                    <a:pt x="1604" y="67019"/>
                    <a:pt x="1329" y="68122"/>
                    <a:pt x="1228" y="69199"/>
                  </a:cubicBezTo>
                  <a:lnTo>
                    <a:pt x="1228" y="69199"/>
                  </a:lnTo>
                  <a:cubicBezTo>
                    <a:pt x="1153" y="70252"/>
                    <a:pt x="1203" y="71280"/>
                    <a:pt x="1654" y="72232"/>
                  </a:cubicBezTo>
                  <a:lnTo>
                    <a:pt x="1654" y="72232"/>
                  </a:lnTo>
                  <a:cubicBezTo>
                    <a:pt x="2281" y="73560"/>
                    <a:pt x="4336" y="75415"/>
                    <a:pt x="6542" y="76793"/>
                  </a:cubicBezTo>
                  <a:lnTo>
                    <a:pt x="6542" y="76793"/>
                  </a:lnTo>
                  <a:cubicBezTo>
                    <a:pt x="8672" y="78097"/>
                    <a:pt x="10953" y="78999"/>
                    <a:pt x="12306" y="78623"/>
                  </a:cubicBezTo>
                  <a:lnTo>
                    <a:pt x="12306" y="78623"/>
                  </a:lnTo>
                  <a:cubicBezTo>
                    <a:pt x="13133" y="78397"/>
                    <a:pt x="14136" y="78172"/>
                    <a:pt x="15213" y="77946"/>
                  </a:cubicBezTo>
                  <a:lnTo>
                    <a:pt x="15213" y="77946"/>
                  </a:lnTo>
                  <a:cubicBezTo>
                    <a:pt x="16817" y="77620"/>
                    <a:pt x="18597" y="77270"/>
                    <a:pt x="20326" y="76793"/>
                  </a:cubicBezTo>
                  <a:lnTo>
                    <a:pt x="20326" y="76793"/>
                  </a:lnTo>
                  <a:cubicBezTo>
                    <a:pt x="22908" y="76092"/>
                    <a:pt x="25289" y="75164"/>
                    <a:pt x="26492" y="73711"/>
                  </a:cubicBezTo>
                  <a:lnTo>
                    <a:pt x="26492" y="73711"/>
                  </a:lnTo>
                  <a:cubicBezTo>
                    <a:pt x="29424" y="70177"/>
                    <a:pt x="29023" y="64061"/>
                    <a:pt x="29349" y="58498"/>
                  </a:cubicBezTo>
                  <a:lnTo>
                    <a:pt x="29349" y="58498"/>
                  </a:lnTo>
                  <a:cubicBezTo>
                    <a:pt x="29399" y="57595"/>
                    <a:pt x="29474" y="56693"/>
                    <a:pt x="29599" y="55816"/>
                  </a:cubicBezTo>
                  <a:lnTo>
                    <a:pt x="29599" y="55816"/>
                  </a:lnTo>
                  <a:cubicBezTo>
                    <a:pt x="29875" y="53485"/>
                    <a:pt x="30452" y="51355"/>
                    <a:pt x="31604" y="49700"/>
                  </a:cubicBezTo>
                  <a:lnTo>
                    <a:pt x="31604" y="49700"/>
                  </a:lnTo>
                  <a:cubicBezTo>
                    <a:pt x="31630" y="49675"/>
                    <a:pt x="31680" y="49625"/>
                    <a:pt x="31705" y="49600"/>
                  </a:cubicBezTo>
                  <a:lnTo>
                    <a:pt x="31705" y="49600"/>
                  </a:lnTo>
                  <a:cubicBezTo>
                    <a:pt x="32833" y="48021"/>
                    <a:pt x="33960" y="46442"/>
                    <a:pt x="35113" y="44888"/>
                  </a:cubicBezTo>
                  <a:lnTo>
                    <a:pt x="35113" y="44888"/>
                  </a:lnTo>
                  <a:cubicBezTo>
                    <a:pt x="36417" y="43184"/>
                    <a:pt x="37519" y="41405"/>
                    <a:pt x="38597" y="39650"/>
                  </a:cubicBezTo>
                  <a:lnTo>
                    <a:pt x="38597" y="39650"/>
                  </a:lnTo>
                  <a:cubicBezTo>
                    <a:pt x="42181" y="33710"/>
                    <a:pt x="45113" y="27846"/>
                    <a:pt x="51329" y="24161"/>
                  </a:cubicBezTo>
                  <a:lnTo>
                    <a:pt x="51329" y="24161"/>
                  </a:lnTo>
                  <a:cubicBezTo>
                    <a:pt x="51830" y="23886"/>
                    <a:pt x="52682" y="23485"/>
                    <a:pt x="53685" y="23109"/>
                  </a:cubicBezTo>
                  <a:lnTo>
                    <a:pt x="53685" y="23109"/>
                  </a:lnTo>
                  <a:cubicBezTo>
                    <a:pt x="54988" y="22006"/>
                    <a:pt x="56417" y="21004"/>
                    <a:pt x="57895" y="20151"/>
                  </a:cubicBezTo>
                  <a:lnTo>
                    <a:pt x="57895" y="20151"/>
                  </a:lnTo>
                  <a:cubicBezTo>
                    <a:pt x="59549" y="19224"/>
                    <a:pt x="61279" y="18397"/>
                    <a:pt x="63083" y="17745"/>
                  </a:cubicBezTo>
                  <a:lnTo>
                    <a:pt x="63083" y="17745"/>
                  </a:lnTo>
                  <a:cubicBezTo>
                    <a:pt x="63785" y="17495"/>
                    <a:pt x="64487" y="17219"/>
                    <a:pt x="65239" y="17069"/>
                  </a:cubicBezTo>
                  <a:lnTo>
                    <a:pt x="65239" y="17069"/>
                  </a:lnTo>
                  <a:cubicBezTo>
                    <a:pt x="63484" y="15089"/>
                    <a:pt x="61254" y="13710"/>
                    <a:pt x="58697" y="13510"/>
                  </a:cubicBezTo>
                  <a:lnTo>
                    <a:pt x="58697" y="13510"/>
                  </a:lnTo>
                  <a:cubicBezTo>
                    <a:pt x="59524" y="13109"/>
                    <a:pt x="59524" y="12257"/>
                    <a:pt x="60377" y="11856"/>
                  </a:cubicBezTo>
                  <a:lnTo>
                    <a:pt x="60377" y="11856"/>
                  </a:lnTo>
                  <a:cubicBezTo>
                    <a:pt x="59524" y="11856"/>
                    <a:pt x="59123" y="12683"/>
                    <a:pt x="58271" y="13109"/>
                  </a:cubicBezTo>
                  <a:lnTo>
                    <a:pt x="58271" y="13109"/>
                  </a:lnTo>
                  <a:cubicBezTo>
                    <a:pt x="58697" y="12257"/>
                    <a:pt x="60377" y="11430"/>
                    <a:pt x="59524" y="9750"/>
                  </a:cubicBezTo>
                  <a:lnTo>
                    <a:pt x="59524" y="9750"/>
                  </a:lnTo>
                  <a:cubicBezTo>
                    <a:pt x="59524" y="10076"/>
                    <a:pt x="59048" y="10402"/>
                    <a:pt x="58823" y="10728"/>
                  </a:cubicBezTo>
                  <a:lnTo>
                    <a:pt x="58823" y="10728"/>
                  </a:lnTo>
                  <a:cubicBezTo>
                    <a:pt x="58773" y="10828"/>
                    <a:pt x="58747" y="10928"/>
                    <a:pt x="58697" y="11004"/>
                  </a:cubicBezTo>
                  <a:lnTo>
                    <a:pt x="58697" y="11004"/>
                  </a:lnTo>
                  <a:cubicBezTo>
                    <a:pt x="58697" y="10903"/>
                    <a:pt x="58747" y="10828"/>
                    <a:pt x="58823" y="10728"/>
                  </a:cubicBezTo>
                  <a:lnTo>
                    <a:pt x="58823" y="10728"/>
                  </a:lnTo>
                  <a:cubicBezTo>
                    <a:pt x="59900" y="8021"/>
                    <a:pt x="59750" y="4963"/>
                    <a:pt x="58146" y="2858"/>
                  </a:cubicBezTo>
                  <a:lnTo>
                    <a:pt x="58146" y="2858"/>
                  </a:lnTo>
                  <a:cubicBezTo>
                    <a:pt x="57971" y="2708"/>
                    <a:pt x="57820" y="2607"/>
                    <a:pt x="57670" y="2532"/>
                  </a:cubicBezTo>
                  <a:lnTo>
                    <a:pt x="57670" y="2532"/>
                  </a:lnTo>
                  <a:cubicBezTo>
                    <a:pt x="57294" y="2407"/>
                    <a:pt x="55214" y="1154"/>
                    <a:pt x="54863" y="1029"/>
                  </a:cubicBezTo>
                  <a:lnTo>
                    <a:pt x="54863" y="1029"/>
                  </a:lnTo>
                  <a:cubicBezTo>
                    <a:pt x="52582" y="277"/>
                    <a:pt x="50452" y="1"/>
                    <a:pt x="48371" y="1"/>
                  </a:cubicBezTo>
                  <a:lnTo>
                    <a:pt x="48371" y="1"/>
                  </a:lnTo>
                  <a:cubicBezTo>
                    <a:pt x="42331" y="1"/>
                    <a:pt x="36717" y="2382"/>
                    <a:pt x="29850" y="275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6"/>
            <p:cNvSpPr/>
            <p:nvPr/>
          </p:nvSpPr>
          <p:spPr>
            <a:xfrm>
              <a:off x="11496275" y="97900"/>
              <a:ext cx="1493125" cy="2058925"/>
            </a:xfrm>
            <a:custGeom>
              <a:rect b="b" l="l" r="r" t="t"/>
              <a:pathLst>
                <a:path extrusionOk="0" h="82357" w="59725">
                  <a:moveTo>
                    <a:pt x="24035" y="377"/>
                  </a:moveTo>
                  <a:cubicBezTo>
                    <a:pt x="20978" y="2306"/>
                    <a:pt x="20176" y="6517"/>
                    <a:pt x="20877" y="10402"/>
                  </a:cubicBezTo>
                  <a:lnTo>
                    <a:pt x="20877" y="10402"/>
                  </a:lnTo>
                  <a:cubicBezTo>
                    <a:pt x="20050" y="10402"/>
                    <a:pt x="20877" y="9575"/>
                    <a:pt x="20476" y="9148"/>
                  </a:cubicBezTo>
                  <a:lnTo>
                    <a:pt x="20476" y="9148"/>
                  </a:lnTo>
                  <a:cubicBezTo>
                    <a:pt x="18371" y="10828"/>
                    <a:pt x="20877" y="12908"/>
                    <a:pt x="20050" y="14587"/>
                  </a:cubicBezTo>
                  <a:lnTo>
                    <a:pt x="20050" y="14587"/>
                  </a:lnTo>
                  <a:cubicBezTo>
                    <a:pt x="20050" y="14988"/>
                    <a:pt x="18797" y="15414"/>
                    <a:pt x="18797" y="16667"/>
                  </a:cubicBezTo>
                  <a:lnTo>
                    <a:pt x="18797" y="16667"/>
                  </a:lnTo>
                  <a:cubicBezTo>
                    <a:pt x="18797" y="15840"/>
                    <a:pt x="18797" y="15414"/>
                    <a:pt x="19223" y="14988"/>
                  </a:cubicBezTo>
                  <a:lnTo>
                    <a:pt x="19223" y="14988"/>
                  </a:lnTo>
                  <a:cubicBezTo>
                    <a:pt x="17544" y="16667"/>
                    <a:pt x="20877" y="19174"/>
                    <a:pt x="18371" y="20853"/>
                  </a:cubicBezTo>
                  <a:lnTo>
                    <a:pt x="18371" y="20853"/>
                  </a:lnTo>
                  <a:cubicBezTo>
                    <a:pt x="17970" y="20001"/>
                    <a:pt x="19223" y="20001"/>
                    <a:pt x="18797" y="19174"/>
                  </a:cubicBezTo>
                  <a:lnTo>
                    <a:pt x="18797" y="19174"/>
                  </a:lnTo>
                  <a:cubicBezTo>
                    <a:pt x="17118" y="20853"/>
                    <a:pt x="19223" y="22933"/>
                    <a:pt x="18797" y="24612"/>
                  </a:cubicBezTo>
                  <a:lnTo>
                    <a:pt x="18797" y="24612"/>
                  </a:lnTo>
                  <a:cubicBezTo>
                    <a:pt x="18797" y="23760"/>
                    <a:pt x="17970" y="24186"/>
                    <a:pt x="17544" y="23760"/>
                  </a:cubicBezTo>
                  <a:lnTo>
                    <a:pt x="17544" y="23760"/>
                  </a:lnTo>
                  <a:cubicBezTo>
                    <a:pt x="18522" y="24738"/>
                    <a:pt x="18998" y="25991"/>
                    <a:pt x="19750" y="26868"/>
                  </a:cubicBezTo>
                  <a:lnTo>
                    <a:pt x="19750" y="26868"/>
                  </a:lnTo>
                  <a:cubicBezTo>
                    <a:pt x="15614" y="23660"/>
                    <a:pt x="9850" y="29800"/>
                    <a:pt x="6692" y="32958"/>
                  </a:cubicBezTo>
                  <a:lnTo>
                    <a:pt x="6692" y="32958"/>
                  </a:lnTo>
                  <a:cubicBezTo>
                    <a:pt x="2857" y="36417"/>
                    <a:pt x="4637" y="40577"/>
                    <a:pt x="7243" y="44462"/>
                  </a:cubicBezTo>
                  <a:lnTo>
                    <a:pt x="7243" y="44462"/>
                  </a:lnTo>
                  <a:cubicBezTo>
                    <a:pt x="6617" y="43585"/>
                    <a:pt x="5915" y="42758"/>
                    <a:pt x="5013" y="42156"/>
                  </a:cubicBezTo>
                  <a:lnTo>
                    <a:pt x="5013" y="42156"/>
                  </a:lnTo>
                  <a:cubicBezTo>
                    <a:pt x="5840" y="43409"/>
                    <a:pt x="6692" y="45063"/>
                    <a:pt x="7093" y="46743"/>
                  </a:cubicBezTo>
                  <a:lnTo>
                    <a:pt x="7093" y="46743"/>
                  </a:lnTo>
                  <a:cubicBezTo>
                    <a:pt x="6692" y="45490"/>
                    <a:pt x="5439" y="45916"/>
                    <a:pt x="5013" y="44662"/>
                  </a:cubicBezTo>
                  <a:lnTo>
                    <a:pt x="5013" y="44662"/>
                  </a:lnTo>
                  <a:cubicBezTo>
                    <a:pt x="3885" y="45414"/>
                    <a:pt x="3785" y="46492"/>
                    <a:pt x="3760" y="47620"/>
                  </a:cubicBezTo>
                  <a:lnTo>
                    <a:pt x="3760" y="47620"/>
                  </a:lnTo>
                  <a:cubicBezTo>
                    <a:pt x="4010" y="49575"/>
                    <a:pt x="4812" y="51028"/>
                    <a:pt x="2506" y="53008"/>
                  </a:cubicBezTo>
                  <a:lnTo>
                    <a:pt x="2506" y="53008"/>
                  </a:lnTo>
                  <a:cubicBezTo>
                    <a:pt x="827" y="53835"/>
                    <a:pt x="3760" y="55515"/>
                    <a:pt x="3334" y="57194"/>
                  </a:cubicBezTo>
                  <a:lnTo>
                    <a:pt x="3334" y="57194"/>
                  </a:lnTo>
                  <a:cubicBezTo>
                    <a:pt x="3334" y="56517"/>
                    <a:pt x="2506" y="56918"/>
                    <a:pt x="2431" y="56668"/>
                  </a:cubicBezTo>
                  <a:lnTo>
                    <a:pt x="2431" y="56668"/>
                  </a:lnTo>
                  <a:cubicBezTo>
                    <a:pt x="2231" y="57770"/>
                    <a:pt x="2857" y="58848"/>
                    <a:pt x="2907" y="59951"/>
                  </a:cubicBezTo>
                  <a:lnTo>
                    <a:pt x="2907" y="59951"/>
                  </a:lnTo>
                  <a:cubicBezTo>
                    <a:pt x="2857" y="59324"/>
                    <a:pt x="2481" y="59700"/>
                    <a:pt x="2080" y="59700"/>
                  </a:cubicBezTo>
                  <a:lnTo>
                    <a:pt x="2080" y="59700"/>
                  </a:lnTo>
                  <a:cubicBezTo>
                    <a:pt x="3334" y="60953"/>
                    <a:pt x="2080" y="61780"/>
                    <a:pt x="1253" y="62607"/>
                  </a:cubicBezTo>
                  <a:lnTo>
                    <a:pt x="1253" y="62607"/>
                  </a:lnTo>
                  <a:cubicBezTo>
                    <a:pt x="0" y="65114"/>
                    <a:pt x="827" y="67620"/>
                    <a:pt x="1253" y="70126"/>
                  </a:cubicBezTo>
                  <a:lnTo>
                    <a:pt x="1253" y="70126"/>
                  </a:lnTo>
                  <a:cubicBezTo>
                    <a:pt x="2080" y="72232"/>
                    <a:pt x="2933" y="73059"/>
                    <a:pt x="5439" y="72633"/>
                  </a:cubicBezTo>
                  <a:lnTo>
                    <a:pt x="5439" y="72633"/>
                  </a:lnTo>
                  <a:cubicBezTo>
                    <a:pt x="4587" y="73059"/>
                    <a:pt x="3760" y="73886"/>
                    <a:pt x="2506" y="73485"/>
                  </a:cubicBezTo>
                  <a:lnTo>
                    <a:pt x="2506" y="73485"/>
                  </a:lnTo>
                  <a:cubicBezTo>
                    <a:pt x="4136" y="74788"/>
                    <a:pt x="5790" y="76091"/>
                    <a:pt x="7820" y="76592"/>
                  </a:cubicBezTo>
                  <a:lnTo>
                    <a:pt x="7820" y="76592"/>
                  </a:lnTo>
                  <a:cubicBezTo>
                    <a:pt x="8597" y="76442"/>
                    <a:pt x="9324" y="76191"/>
                    <a:pt x="10050" y="75866"/>
                  </a:cubicBezTo>
                  <a:lnTo>
                    <a:pt x="10050" y="75866"/>
                  </a:lnTo>
                  <a:cubicBezTo>
                    <a:pt x="10050" y="75891"/>
                    <a:pt x="10075" y="75941"/>
                    <a:pt x="10075" y="75966"/>
                  </a:cubicBezTo>
                  <a:lnTo>
                    <a:pt x="10075" y="75966"/>
                  </a:lnTo>
                  <a:cubicBezTo>
                    <a:pt x="10100" y="76041"/>
                    <a:pt x="10151" y="76116"/>
                    <a:pt x="10176" y="76191"/>
                  </a:cubicBezTo>
                  <a:lnTo>
                    <a:pt x="10176" y="76191"/>
                  </a:lnTo>
                  <a:cubicBezTo>
                    <a:pt x="10602" y="76116"/>
                    <a:pt x="11003" y="76041"/>
                    <a:pt x="11404" y="75941"/>
                  </a:cubicBezTo>
                  <a:lnTo>
                    <a:pt x="11404" y="75941"/>
                  </a:lnTo>
                  <a:cubicBezTo>
                    <a:pt x="11003" y="76442"/>
                    <a:pt x="10552" y="76943"/>
                    <a:pt x="10902" y="77670"/>
                  </a:cubicBezTo>
                  <a:lnTo>
                    <a:pt x="10902" y="77670"/>
                  </a:lnTo>
                  <a:cubicBezTo>
                    <a:pt x="11078" y="78096"/>
                    <a:pt x="11479" y="78422"/>
                    <a:pt x="11930" y="78547"/>
                  </a:cubicBezTo>
                  <a:lnTo>
                    <a:pt x="11930" y="78547"/>
                  </a:lnTo>
                  <a:cubicBezTo>
                    <a:pt x="14186" y="79249"/>
                    <a:pt x="16517" y="79725"/>
                    <a:pt x="18822" y="80227"/>
                  </a:cubicBezTo>
                  <a:lnTo>
                    <a:pt x="18822" y="80227"/>
                  </a:lnTo>
                  <a:cubicBezTo>
                    <a:pt x="19474" y="80352"/>
                    <a:pt x="20101" y="80477"/>
                    <a:pt x="20752" y="80628"/>
                  </a:cubicBezTo>
                  <a:lnTo>
                    <a:pt x="20752" y="80628"/>
                  </a:lnTo>
                  <a:cubicBezTo>
                    <a:pt x="21579" y="80803"/>
                    <a:pt x="22381" y="80953"/>
                    <a:pt x="23208" y="81104"/>
                  </a:cubicBezTo>
                  <a:lnTo>
                    <a:pt x="23208" y="81104"/>
                  </a:lnTo>
                  <a:cubicBezTo>
                    <a:pt x="23409" y="81154"/>
                    <a:pt x="23609" y="81204"/>
                    <a:pt x="23810" y="81229"/>
                  </a:cubicBezTo>
                  <a:lnTo>
                    <a:pt x="23810" y="81229"/>
                  </a:lnTo>
                  <a:cubicBezTo>
                    <a:pt x="26517" y="81730"/>
                    <a:pt x="29248" y="82131"/>
                    <a:pt x="32005" y="82207"/>
                  </a:cubicBezTo>
                  <a:lnTo>
                    <a:pt x="32005" y="82207"/>
                  </a:lnTo>
                  <a:cubicBezTo>
                    <a:pt x="36467" y="82357"/>
                    <a:pt x="41028" y="81680"/>
                    <a:pt x="44938" y="79575"/>
                  </a:cubicBezTo>
                  <a:lnTo>
                    <a:pt x="44938" y="79575"/>
                  </a:lnTo>
                  <a:cubicBezTo>
                    <a:pt x="45514" y="79274"/>
                    <a:pt x="46116" y="78798"/>
                    <a:pt x="46366" y="78247"/>
                  </a:cubicBezTo>
                  <a:lnTo>
                    <a:pt x="46366" y="78247"/>
                  </a:lnTo>
                  <a:cubicBezTo>
                    <a:pt x="46492" y="77996"/>
                    <a:pt x="46517" y="77720"/>
                    <a:pt x="46442" y="77445"/>
                  </a:cubicBezTo>
                  <a:lnTo>
                    <a:pt x="46442" y="77445"/>
                  </a:lnTo>
                  <a:cubicBezTo>
                    <a:pt x="46241" y="76693"/>
                    <a:pt x="45339" y="76191"/>
                    <a:pt x="44938" y="75615"/>
                  </a:cubicBezTo>
                  <a:lnTo>
                    <a:pt x="44938" y="75615"/>
                  </a:lnTo>
                  <a:cubicBezTo>
                    <a:pt x="44737" y="75339"/>
                    <a:pt x="44662" y="75064"/>
                    <a:pt x="44812" y="74738"/>
                  </a:cubicBezTo>
                  <a:lnTo>
                    <a:pt x="44812" y="74738"/>
                  </a:lnTo>
                  <a:cubicBezTo>
                    <a:pt x="44963" y="74387"/>
                    <a:pt x="45314" y="74211"/>
                    <a:pt x="45589" y="73961"/>
                  </a:cubicBezTo>
                  <a:lnTo>
                    <a:pt x="45589" y="73961"/>
                  </a:lnTo>
                  <a:cubicBezTo>
                    <a:pt x="45439" y="72257"/>
                    <a:pt x="44311" y="70778"/>
                    <a:pt x="42607" y="71805"/>
                  </a:cubicBezTo>
                  <a:lnTo>
                    <a:pt x="42607" y="71805"/>
                  </a:lnTo>
                  <a:cubicBezTo>
                    <a:pt x="43860" y="70552"/>
                    <a:pt x="43860" y="68472"/>
                    <a:pt x="44687" y="66793"/>
                  </a:cubicBezTo>
                  <a:lnTo>
                    <a:pt x="44687" y="66793"/>
                  </a:lnTo>
                  <a:cubicBezTo>
                    <a:pt x="44286" y="67620"/>
                    <a:pt x="43434" y="68472"/>
                    <a:pt x="43033" y="69299"/>
                  </a:cubicBezTo>
                  <a:lnTo>
                    <a:pt x="43033" y="69299"/>
                  </a:lnTo>
                  <a:cubicBezTo>
                    <a:pt x="44687" y="63033"/>
                    <a:pt x="45113" y="56768"/>
                    <a:pt x="48447" y="50928"/>
                  </a:cubicBezTo>
                  <a:lnTo>
                    <a:pt x="48447" y="50928"/>
                  </a:lnTo>
                  <a:cubicBezTo>
                    <a:pt x="48447" y="54262"/>
                    <a:pt x="47193" y="57194"/>
                    <a:pt x="46792" y="60101"/>
                  </a:cubicBezTo>
                  <a:lnTo>
                    <a:pt x="46792" y="60101"/>
                  </a:lnTo>
                  <a:cubicBezTo>
                    <a:pt x="47619" y="60101"/>
                    <a:pt x="47619" y="58447"/>
                    <a:pt x="48447" y="58848"/>
                  </a:cubicBezTo>
                  <a:lnTo>
                    <a:pt x="48447" y="58848"/>
                  </a:lnTo>
                  <a:cubicBezTo>
                    <a:pt x="48873" y="59274"/>
                    <a:pt x="47619" y="60527"/>
                    <a:pt x="48046" y="60953"/>
                  </a:cubicBezTo>
                  <a:lnTo>
                    <a:pt x="48046" y="60953"/>
                  </a:lnTo>
                  <a:cubicBezTo>
                    <a:pt x="48447" y="61354"/>
                    <a:pt x="48873" y="60527"/>
                    <a:pt x="49299" y="60101"/>
                  </a:cubicBezTo>
                  <a:lnTo>
                    <a:pt x="49299" y="60101"/>
                  </a:lnTo>
                  <a:cubicBezTo>
                    <a:pt x="49299" y="60953"/>
                    <a:pt x="48447" y="62206"/>
                    <a:pt x="48873" y="62607"/>
                  </a:cubicBezTo>
                  <a:lnTo>
                    <a:pt x="48873" y="62607"/>
                  </a:lnTo>
                  <a:cubicBezTo>
                    <a:pt x="51203" y="65339"/>
                    <a:pt x="55389" y="63710"/>
                    <a:pt x="58647" y="62457"/>
                  </a:cubicBezTo>
                  <a:lnTo>
                    <a:pt x="58647" y="62457"/>
                  </a:lnTo>
                  <a:cubicBezTo>
                    <a:pt x="59173" y="61856"/>
                    <a:pt x="59524" y="61154"/>
                    <a:pt x="59599" y="60352"/>
                  </a:cubicBezTo>
                  <a:lnTo>
                    <a:pt x="59599" y="60352"/>
                  </a:lnTo>
                  <a:cubicBezTo>
                    <a:pt x="59700" y="59424"/>
                    <a:pt x="59424" y="58472"/>
                    <a:pt x="59173" y="57545"/>
                  </a:cubicBezTo>
                  <a:lnTo>
                    <a:pt x="59173" y="57545"/>
                  </a:lnTo>
                  <a:cubicBezTo>
                    <a:pt x="59048" y="57119"/>
                    <a:pt x="58948" y="56668"/>
                    <a:pt x="58898" y="56241"/>
                  </a:cubicBezTo>
                  <a:lnTo>
                    <a:pt x="58898" y="56241"/>
                  </a:lnTo>
                  <a:cubicBezTo>
                    <a:pt x="58848" y="55690"/>
                    <a:pt x="58848" y="55164"/>
                    <a:pt x="59048" y="54663"/>
                  </a:cubicBezTo>
                  <a:lnTo>
                    <a:pt x="59048" y="54663"/>
                  </a:lnTo>
                  <a:cubicBezTo>
                    <a:pt x="59274" y="54011"/>
                    <a:pt x="59725" y="53334"/>
                    <a:pt x="59474" y="52733"/>
                  </a:cubicBezTo>
                  <a:lnTo>
                    <a:pt x="59474" y="52733"/>
                  </a:lnTo>
                  <a:cubicBezTo>
                    <a:pt x="59449" y="52708"/>
                    <a:pt x="59449" y="52683"/>
                    <a:pt x="59424" y="52657"/>
                  </a:cubicBezTo>
                  <a:lnTo>
                    <a:pt x="59424" y="52657"/>
                  </a:lnTo>
                  <a:cubicBezTo>
                    <a:pt x="59274" y="52382"/>
                    <a:pt x="59023" y="52206"/>
                    <a:pt x="58873" y="51956"/>
                  </a:cubicBezTo>
                  <a:lnTo>
                    <a:pt x="58873" y="51956"/>
                  </a:lnTo>
                  <a:cubicBezTo>
                    <a:pt x="58672" y="51605"/>
                    <a:pt x="58747" y="51154"/>
                    <a:pt x="58747" y="50728"/>
                  </a:cubicBezTo>
                  <a:lnTo>
                    <a:pt x="58747" y="50728"/>
                  </a:lnTo>
                  <a:cubicBezTo>
                    <a:pt x="58747" y="50302"/>
                    <a:pt x="58823" y="49800"/>
                    <a:pt x="58396" y="49700"/>
                  </a:cubicBezTo>
                  <a:lnTo>
                    <a:pt x="58396" y="49700"/>
                  </a:lnTo>
                  <a:cubicBezTo>
                    <a:pt x="58422" y="49650"/>
                    <a:pt x="58422" y="49600"/>
                    <a:pt x="58447" y="49575"/>
                  </a:cubicBezTo>
                  <a:lnTo>
                    <a:pt x="58447" y="49575"/>
                  </a:lnTo>
                  <a:cubicBezTo>
                    <a:pt x="57143" y="48096"/>
                    <a:pt x="56241" y="46367"/>
                    <a:pt x="55990" y="43986"/>
                  </a:cubicBezTo>
                  <a:lnTo>
                    <a:pt x="55990" y="43986"/>
                  </a:lnTo>
                  <a:cubicBezTo>
                    <a:pt x="56291" y="42607"/>
                    <a:pt x="56366" y="41179"/>
                    <a:pt x="55239" y="40201"/>
                  </a:cubicBezTo>
                  <a:lnTo>
                    <a:pt x="55239" y="40201"/>
                  </a:lnTo>
                  <a:cubicBezTo>
                    <a:pt x="55289" y="38998"/>
                    <a:pt x="55013" y="37795"/>
                    <a:pt x="54236" y="36943"/>
                  </a:cubicBezTo>
                  <a:lnTo>
                    <a:pt x="54236" y="36943"/>
                  </a:lnTo>
                  <a:cubicBezTo>
                    <a:pt x="56467" y="32557"/>
                    <a:pt x="52883" y="28322"/>
                    <a:pt x="49299" y="27520"/>
                  </a:cubicBezTo>
                  <a:lnTo>
                    <a:pt x="49299" y="27520"/>
                  </a:lnTo>
                  <a:cubicBezTo>
                    <a:pt x="48447" y="27119"/>
                    <a:pt x="47193" y="29199"/>
                    <a:pt x="46366" y="30452"/>
                  </a:cubicBezTo>
                  <a:lnTo>
                    <a:pt x="46366" y="30452"/>
                  </a:lnTo>
                  <a:cubicBezTo>
                    <a:pt x="46792" y="28773"/>
                    <a:pt x="48447" y="27119"/>
                    <a:pt x="48046" y="26692"/>
                  </a:cubicBezTo>
                  <a:lnTo>
                    <a:pt x="48046" y="26692"/>
                  </a:lnTo>
                  <a:cubicBezTo>
                    <a:pt x="44487" y="23484"/>
                    <a:pt x="39399" y="20602"/>
                    <a:pt x="36441" y="24462"/>
                  </a:cubicBezTo>
                  <a:lnTo>
                    <a:pt x="36441" y="24462"/>
                  </a:lnTo>
                  <a:cubicBezTo>
                    <a:pt x="36667" y="23660"/>
                    <a:pt x="36767" y="22883"/>
                    <a:pt x="36767" y="22106"/>
                  </a:cubicBezTo>
                  <a:lnTo>
                    <a:pt x="36767" y="22106"/>
                  </a:lnTo>
                  <a:lnTo>
                    <a:pt x="35514" y="24612"/>
                  </a:lnTo>
                  <a:cubicBezTo>
                    <a:pt x="35915" y="22507"/>
                    <a:pt x="36767" y="20427"/>
                    <a:pt x="35088" y="18347"/>
                  </a:cubicBezTo>
                  <a:lnTo>
                    <a:pt x="35088" y="18347"/>
                  </a:lnTo>
                  <a:cubicBezTo>
                    <a:pt x="35514" y="19174"/>
                    <a:pt x="34261" y="18748"/>
                    <a:pt x="34261" y="19600"/>
                  </a:cubicBezTo>
                  <a:lnTo>
                    <a:pt x="34261" y="19600"/>
                  </a:lnTo>
                  <a:cubicBezTo>
                    <a:pt x="34261" y="17920"/>
                    <a:pt x="36341" y="16241"/>
                    <a:pt x="35088" y="14161"/>
                  </a:cubicBezTo>
                  <a:lnTo>
                    <a:pt x="35088" y="14161"/>
                  </a:lnTo>
                  <a:lnTo>
                    <a:pt x="33835" y="15414"/>
                  </a:lnTo>
                  <a:cubicBezTo>
                    <a:pt x="33835" y="13334"/>
                    <a:pt x="36341" y="10828"/>
                    <a:pt x="34261" y="8722"/>
                  </a:cubicBezTo>
                  <a:lnTo>
                    <a:pt x="34261" y="8722"/>
                  </a:lnTo>
                  <a:cubicBezTo>
                    <a:pt x="33935" y="8722"/>
                    <a:pt x="33634" y="8948"/>
                    <a:pt x="33484" y="9249"/>
                  </a:cubicBezTo>
                  <a:lnTo>
                    <a:pt x="33484" y="9249"/>
                  </a:lnTo>
                  <a:cubicBezTo>
                    <a:pt x="33459" y="9349"/>
                    <a:pt x="33434" y="9449"/>
                    <a:pt x="33409" y="9575"/>
                  </a:cubicBezTo>
                  <a:lnTo>
                    <a:pt x="33409" y="9575"/>
                  </a:lnTo>
                  <a:cubicBezTo>
                    <a:pt x="33409" y="9449"/>
                    <a:pt x="33459" y="9349"/>
                    <a:pt x="33484" y="9249"/>
                  </a:cubicBezTo>
                  <a:lnTo>
                    <a:pt x="33484" y="9249"/>
                  </a:lnTo>
                  <a:cubicBezTo>
                    <a:pt x="33885" y="7670"/>
                    <a:pt x="34261" y="6116"/>
                    <a:pt x="34261" y="4562"/>
                  </a:cubicBezTo>
                  <a:lnTo>
                    <a:pt x="34261" y="4562"/>
                  </a:lnTo>
                  <a:cubicBezTo>
                    <a:pt x="33835" y="5815"/>
                    <a:pt x="33409" y="7068"/>
                    <a:pt x="32582" y="7895"/>
                  </a:cubicBezTo>
                  <a:lnTo>
                    <a:pt x="32582" y="7895"/>
                  </a:lnTo>
                  <a:cubicBezTo>
                    <a:pt x="34236" y="5439"/>
                    <a:pt x="33835" y="953"/>
                    <a:pt x="30251" y="803"/>
                  </a:cubicBezTo>
                  <a:lnTo>
                    <a:pt x="30251" y="803"/>
                  </a:lnTo>
                  <a:lnTo>
                    <a:pt x="30226" y="752"/>
                  </a:lnTo>
                  <a:cubicBezTo>
                    <a:pt x="29324" y="677"/>
                    <a:pt x="28396" y="602"/>
                    <a:pt x="27544" y="276"/>
                  </a:cubicBezTo>
                  <a:lnTo>
                    <a:pt x="27544" y="276"/>
                  </a:lnTo>
                  <a:cubicBezTo>
                    <a:pt x="27018" y="101"/>
                    <a:pt x="26492" y="1"/>
                    <a:pt x="25940" y="1"/>
                  </a:cubicBezTo>
                  <a:lnTo>
                    <a:pt x="25940" y="1"/>
                  </a:lnTo>
                  <a:cubicBezTo>
                    <a:pt x="25314" y="1"/>
                    <a:pt x="24662" y="126"/>
                    <a:pt x="24035" y="377"/>
                  </a:cubicBezTo>
                  <a:moveTo>
                    <a:pt x="19750" y="26868"/>
                  </a:moveTo>
                  <a:cubicBezTo>
                    <a:pt x="20000" y="27068"/>
                    <a:pt x="20226" y="27269"/>
                    <a:pt x="20476" y="27520"/>
                  </a:cubicBezTo>
                  <a:lnTo>
                    <a:pt x="20476" y="27520"/>
                  </a:lnTo>
                  <a:cubicBezTo>
                    <a:pt x="20201" y="27344"/>
                    <a:pt x="19975" y="27119"/>
                    <a:pt x="19750" y="26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 name="Google Shape;561;p36"/>
          <p:cNvGrpSpPr/>
          <p:nvPr/>
        </p:nvGrpSpPr>
        <p:grpSpPr>
          <a:xfrm flipH="1">
            <a:off x="6942060" y="97900"/>
            <a:ext cx="2198025" cy="3966225"/>
            <a:chOff x="0" y="97900"/>
            <a:chExt cx="2198025" cy="3966225"/>
          </a:xfrm>
        </p:grpSpPr>
        <p:sp>
          <p:nvSpPr>
            <p:cNvPr id="562" name="Google Shape;562;p36"/>
            <p:cNvSpPr/>
            <p:nvPr/>
          </p:nvSpPr>
          <p:spPr>
            <a:xfrm>
              <a:off x="0" y="648650"/>
              <a:ext cx="591500" cy="766950"/>
            </a:xfrm>
            <a:custGeom>
              <a:rect b="b" l="l" r="r" t="t"/>
              <a:pathLst>
                <a:path extrusionOk="0" h="30678" w="23660">
                  <a:moveTo>
                    <a:pt x="22907" y="151"/>
                  </a:moveTo>
                  <a:cubicBezTo>
                    <a:pt x="18171" y="7595"/>
                    <a:pt x="11228" y="13184"/>
                    <a:pt x="5489" y="19801"/>
                  </a:cubicBezTo>
                  <a:lnTo>
                    <a:pt x="5489" y="19801"/>
                  </a:lnTo>
                  <a:cubicBezTo>
                    <a:pt x="5013" y="20352"/>
                    <a:pt x="4536" y="20928"/>
                    <a:pt x="4060" y="21505"/>
                  </a:cubicBezTo>
                  <a:lnTo>
                    <a:pt x="4060" y="21505"/>
                  </a:lnTo>
                  <a:cubicBezTo>
                    <a:pt x="4436" y="18522"/>
                    <a:pt x="4561" y="15540"/>
                    <a:pt x="4436" y="12557"/>
                  </a:cubicBezTo>
                  <a:lnTo>
                    <a:pt x="4436" y="12557"/>
                  </a:lnTo>
                  <a:cubicBezTo>
                    <a:pt x="4411" y="12106"/>
                    <a:pt x="3759" y="12156"/>
                    <a:pt x="3759" y="12582"/>
                  </a:cubicBezTo>
                  <a:lnTo>
                    <a:pt x="3759" y="12582"/>
                  </a:lnTo>
                  <a:cubicBezTo>
                    <a:pt x="3910" y="15916"/>
                    <a:pt x="3759" y="19224"/>
                    <a:pt x="3258" y="22507"/>
                  </a:cubicBezTo>
                  <a:lnTo>
                    <a:pt x="3258" y="22507"/>
                  </a:lnTo>
                  <a:cubicBezTo>
                    <a:pt x="2105" y="24011"/>
                    <a:pt x="1028" y="25590"/>
                    <a:pt x="75" y="27244"/>
                  </a:cubicBezTo>
                  <a:lnTo>
                    <a:pt x="75" y="27244"/>
                  </a:lnTo>
                  <a:cubicBezTo>
                    <a:pt x="75" y="26918"/>
                    <a:pt x="50" y="26593"/>
                    <a:pt x="0" y="26267"/>
                  </a:cubicBezTo>
                  <a:lnTo>
                    <a:pt x="0" y="26267"/>
                  </a:lnTo>
                  <a:lnTo>
                    <a:pt x="0" y="28848"/>
                  </a:lnTo>
                  <a:cubicBezTo>
                    <a:pt x="1805" y="26868"/>
                    <a:pt x="3985" y="25465"/>
                    <a:pt x="6541" y="24638"/>
                  </a:cubicBezTo>
                  <a:lnTo>
                    <a:pt x="6541" y="24638"/>
                  </a:lnTo>
                  <a:cubicBezTo>
                    <a:pt x="6942" y="24512"/>
                    <a:pt x="6742" y="23886"/>
                    <a:pt x="6341" y="24011"/>
                  </a:cubicBezTo>
                  <a:lnTo>
                    <a:pt x="6341" y="24011"/>
                  </a:lnTo>
                  <a:cubicBezTo>
                    <a:pt x="4336" y="24663"/>
                    <a:pt x="2556" y="25640"/>
                    <a:pt x="1003" y="26969"/>
                  </a:cubicBezTo>
                  <a:lnTo>
                    <a:pt x="1003" y="26969"/>
                  </a:lnTo>
                  <a:cubicBezTo>
                    <a:pt x="1228" y="26793"/>
                    <a:pt x="1378" y="26342"/>
                    <a:pt x="1554" y="26091"/>
                  </a:cubicBezTo>
                  <a:lnTo>
                    <a:pt x="1554" y="26091"/>
                  </a:lnTo>
                  <a:cubicBezTo>
                    <a:pt x="1754" y="25766"/>
                    <a:pt x="1980" y="25440"/>
                    <a:pt x="2180" y="25114"/>
                  </a:cubicBezTo>
                  <a:lnTo>
                    <a:pt x="2180" y="25114"/>
                  </a:lnTo>
                  <a:cubicBezTo>
                    <a:pt x="3659" y="22984"/>
                    <a:pt x="5288" y="20979"/>
                    <a:pt x="7043" y="19049"/>
                  </a:cubicBezTo>
                  <a:lnTo>
                    <a:pt x="7043" y="19049"/>
                  </a:lnTo>
                  <a:cubicBezTo>
                    <a:pt x="12607" y="12908"/>
                    <a:pt x="19023" y="7520"/>
                    <a:pt x="23509" y="452"/>
                  </a:cubicBezTo>
                  <a:lnTo>
                    <a:pt x="23509" y="452"/>
                  </a:lnTo>
                  <a:cubicBezTo>
                    <a:pt x="23659" y="201"/>
                    <a:pt x="23434" y="1"/>
                    <a:pt x="23208" y="1"/>
                  </a:cubicBezTo>
                  <a:lnTo>
                    <a:pt x="23208" y="1"/>
                  </a:lnTo>
                  <a:cubicBezTo>
                    <a:pt x="23108" y="1"/>
                    <a:pt x="22983" y="51"/>
                    <a:pt x="22907" y="151"/>
                  </a:cubicBezTo>
                  <a:moveTo>
                    <a:pt x="2356" y="28472"/>
                  </a:moveTo>
                  <a:cubicBezTo>
                    <a:pt x="1479" y="28823"/>
                    <a:pt x="702" y="29274"/>
                    <a:pt x="0" y="29826"/>
                  </a:cubicBezTo>
                  <a:lnTo>
                    <a:pt x="0" y="29826"/>
                  </a:lnTo>
                  <a:lnTo>
                    <a:pt x="0" y="30678"/>
                  </a:lnTo>
                  <a:cubicBezTo>
                    <a:pt x="727" y="30026"/>
                    <a:pt x="1579" y="29500"/>
                    <a:pt x="2556" y="29099"/>
                  </a:cubicBezTo>
                  <a:lnTo>
                    <a:pt x="2556" y="29099"/>
                  </a:lnTo>
                  <a:cubicBezTo>
                    <a:pt x="2907" y="28974"/>
                    <a:pt x="2782" y="28447"/>
                    <a:pt x="2456" y="28447"/>
                  </a:cubicBezTo>
                  <a:lnTo>
                    <a:pt x="2456" y="28447"/>
                  </a:lnTo>
                  <a:cubicBezTo>
                    <a:pt x="2431" y="28447"/>
                    <a:pt x="2381" y="28447"/>
                    <a:pt x="2356" y="2847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6"/>
            <p:cNvSpPr/>
            <p:nvPr/>
          </p:nvSpPr>
          <p:spPr>
            <a:xfrm>
              <a:off x="0" y="626725"/>
              <a:ext cx="42000" cy="468075"/>
            </a:xfrm>
            <a:custGeom>
              <a:rect b="b" l="l" r="r" t="t"/>
              <a:pathLst>
                <a:path extrusionOk="0" h="18723" w="1680">
                  <a:moveTo>
                    <a:pt x="0" y="9274"/>
                  </a:moveTo>
                  <a:lnTo>
                    <a:pt x="0" y="18723"/>
                  </a:lnTo>
                  <a:cubicBezTo>
                    <a:pt x="75" y="17896"/>
                    <a:pt x="125" y="17094"/>
                    <a:pt x="150" y="16317"/>
                  </a:cubicBezTo>
                  <a:lnTo>
                    <a:pt x="150" y="16317"/>
                  </a:lnTo>
                  <a:cubicBezTo>
                    <a:pt x="351" y="10853"/>
                    <a:pt x="576" y="5339"/>
                    <a:pt x="1679" y="1"/>
                  </a:cubicBezTo>
                  <a:lnTo>
                    <a:pt x="1679" y="1"/>
                  </a:lnTo>
                  <a:cubicBezTo>
                    <a:pt x="802" y="2983"/>
                    <a:pt x="276" y="6116"/>
                    <a:pt x="0" y="92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6"/>
            <p:cNvSpPr/>
            <p:nvPr/>
          </p:nvSpPr>
          <p:spPr>
            <a:xfrm>
              <a:off x="60775" y="502050"/>
              <a:ext cx="14425" cy="29475"/>
            </a:xfrm>
            <a:custGeom>
              <a:rect b="b" l="l" r="r" t="t"/>
              <a:pathLst>
                <a:path extrusionOk="0" h="1179" w="577">
                  <a:moveTo>
                    <a:pt x="0" y="1178"/>
                  </a:moveTo>
                  <a:cubicBezTo>
                    <a:pt x="125" y="1003"/>
                    <a:pt x="251" y="802"/>
                    <a:pt x="376" y="627"/>
                  </a:cubicBezTo>
                  <a:lnTo>
                    <a:pt x="376" y="627"/>
                  </a:lnTo>
                  <a:cubicBezTo>
                    <a:pt x="451" y="426"/>
                    <a:pt x="501" y="201"/>
                    <a:pt x="577" y="0"/>
                  </a:cubicBezTo>
                  <a:lnTo>
                    <a:pt x="577" y="0"/>
                  </a:lnTo>
                  <a:cubicBezTo>
                    <a:pt x="376" y="401"/>
                    <a:pt x="176" y="802"/>
                    <a:pt x="0" y="11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6"/>
            <p:cNvSpPr/>
            <p:nvPr/>
          </p:nvSpPr>
          <p:spPr>
            <a:xfrm>
              <a:off x="0" y="517700"/>
              <a:ext cx="70200" cy="340875"/>
            </a:xfrm>
            <a:custGeom>
              <a:rect b="b" l="l" r="r" t="t"/>
              <a:pathLst>
                <a:path extrusionOk="0" h="13635" w="2808">
                  <a:moveTo>
                    <a:pt x="2431" y="552"/>
                  </a:moveTo>
                  <a:cubicBezTo>
                    <a:pt x="1579" y="2256"/>
                    <a:pt x="752" y="3936"/>
                    <a:pt x="0" y="5665"/>
                  </a:cubicBezTo>
                  <a:lnTo>
                    <a:pt x="0" y="5665"/>
                  </a:lnTo>
                  <a:lnTo>
                    <a:pt x="0" y="13635"/>
                  </a:lnTo>
                  <a:cubicBezTo>
                    <a:pt x="276" y="10477"/>
                    <a:pt x="802" y="7344"/>
                    <a:pt x="1679" y="4362"/>
                  </a:cubicBezTo>
                  <a:lnTo>
                    <a:pt x="1679" y="4362"/>
                  </a:lnTo>
                  <a:cubicBezTo>
                    <a:pt x="1980" y="2883"/>
                    <a:pt x="2356" y="1429"/>
                    <a:pt x="2807" y="1"/>
                  </a:cubicBezTo>
                  <a:lnTo>
                    <a:pt x="2807" y="1"/>
                  </a:lnTo>
                  <a:cubicBezTo>
                    <a:pt x="2682" y="176"/>
                    <a:pt x="2556" y="377"/>
                    <a:pt x="2431" y="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6"/>
            <p:cNvSpPr/>
            <p:nvPr/>
          </p:nvSpPr>
          <p:spPr>
            <a:xfrm>
              <a:off x="162275" y="931875"/>
              <a:ext cx="760675" cy="311425"/>
            </a:xfrm>
            <a:custGeom>
              <a:rect b="b" l="l" r="r" t="t"/>
              <a:pathLst>
                <a:path extrusionOk="0" h="12457" w="30427">
                  <a:moveTo>
                    <a:pt x="13910" y="8246"/>
                  </a:moveTo>
                  <a:cubicBezTo>
                    <a:pt x="11153" y="8923"/>
                    <a:pt x="8346" y="9524"/>
                    <a:pt x="5614" y="10326"/>
                  </a:cubicBezTo>
                  <a:lnTo>
                    <a:pt x="5614" y="10326"/>
                  </a:lnTo>
                  <a:cubicBezTo>
                    <a:pt x="4311" y="10702"/>
                    <a:pt x="3008" y="11128"/>
                    <a:pt x="1755" y="11655"/>
                  </a:cubicBezTo>
                  <a:lnTo>
                    <a:pt x="1755" y="11655"/>
                  </a:lnTo>
                  <a:cubicBezTo>
                    <a:pt x="1479" y="11755"/>
                    <a:pt x="802" y="12056"/>
                    <a:pt x="0" y="12457"/>
                  </a:cubicBezTo>
                  <a:lnTo>
                    <a:pt x="0" y="12457"/>
                  </a:lnTo>
                  <a:cubicBezTo>
                    <a:pt x="1479" y="11930"/>
                    <a:pt x="3033" y="11629"/>
                    <a:pt x="4587" y="11354"/>
                  </a:cubicBezTo>
                  <a:lnTo>
                    <a:pt x="4587" y="11354"/>
                  </a:lnTo>
                  <a:cubicBezTo>
                    <a:pt x="12807" y="10777"/>
                    <a:pt x="20101" y="7670"/>
                    <a:pt x="26993" y="3860"/>
                  </a:cubicBezTo>
                  <a:lnTo>
                    <a:pt x="26993" y="3860"/>
                  </a:lnTo>
                  <a:cubicBezTo>
                    <a:pt x="28171" y="2607"/>
                    <a:pt x="29324" y="1329"/>
                    <a:pt x="30426" y="0"/>
                  </a:cubicBezTo>
                  <a:lnTo>
                    <a:pt x="30426" y="0"/>
                  </a:lnTo>
                  <a:cubicBezTo>
                    <a:pt x="26341" y="4737"/>
                    <a:pt x="20000" y="6792"/>
                    <a:pt x="13910" y="8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6"/>
            <p:cNvSpPr/>
            <p:nvPr/>
          </p:nvSpPr>
          <p:spPr>
            <a:xfrm>
              <a:off x="112150" y="1028375"/>
              <a:ext cx="724950" cy="240625"/>
            </a:xfrm>
            <a:custGeom>
              <a:rect b="b" l="l" r="r" t="t"/>
              <a:pathLst>
                <a:path extrusionOk="0" h="9625" w="28998">
                  <a:moveTo>
                    <a:pt x="6592" y="7494"/>
                  </a:moveTo>
                  <a:cubicBezTo>
                    <a:pt x="5038" y="7769"/>
                    <a:pt x="3484" y="8070"/>
                    <a:pt x="2005" y="8597"/>
                  </a:cubicBezTo>
                  <a:lnTo>
                    <a:pt x="2005" y="8597"/>
                  </a:lnTo>
                  <a:cubicBezTo>
                    <a:pt x="1379" y="8897"/>
                    <a:pt x="677" y="9248"/>
                    <a:pt x="0" y="9624"/>
                  </a:cubicBezTo>
                  <a:lnTo>
                    <a:pt x="0" y="9624"/>
                  </a:lnTo>
                  <a:cubicBezTo>
                    <a:pt x="4762" y="7719"/>
                    <a:pt x="10351" y="7519"/>
                    <a:pt x="15539" y="7644"/>
                  </a:cubicBezTo>
                  <a:lnTo>
                    <a:pt x="15539" y="7644"/>
                  </a:lnTo>
                  <a:cubicBezTo>
                    <a:pt x="19750" y="7368"/>
                    <a:pt x="23083" y="5338"/>
                    <a:pt x="26166" y="2932"/>
                  </a:cubicBezTo>
                  <a:lnTo>
                    <a:pt x="26166" y="2932"/>
                  </a:lnTo>
                  <a:cubicBezTo>
                    <a:pt x="26191" y="2907"/>
                    <a:pt x="26241" y="2882"/>
                    <a:pt x="26266" y="2857"/>
                  </a:cubicBezTo>
                  <a:lnTo>
                    <a:pt x="26266" y="2857"/>
                  </a:lnTo>
                  <a:cubicBezTo>
                    <a:pt x="27193" y="1930"/>
                    <a:pt x="28121" y="977"/>
                    <a:pt x="28998" y="0"/>
                  </a:cubicBezTo>
                  <a:lnTo>
                    <a:pt x="28998" y="0"/>
                  </a:lnTo>
                  <a:cubicBezTo>
                    <a:pt x="22106" y="3810"/>
                    <a:pt x="14812" y="6917"/>
                    <a:pt x="6592" y="7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6"/>
            <p:cNvSpPr/>
            <p:nvPr/>
          </p:nvSpPr>
          <p:spPr>
            <a:xfrm>
              <a:off x="644725" y="898675"/>
              <a:ext cx="83350" cy="73950"/>
            </a:xfrm>
            <a:custGeom>
              <a:rect b="b" l="l" r="r" t="t"/>
              <a:pathLst>
                <a:path extrusionOk="0" h="2958" w="3334">
                  <a:moveTo>
                    <a:pt x="1" y="2957"/>
                  </a:moveTo>
                  <a:cubicBezTo>
                    <a:pt x="1154" y="2005"/>
                    <a:pt x="2256" y="1028"/>
                    <a:pt x="3334" y="0"/>
                  </a:cubicBezTo>
                  <a:lnTo>
                    <a:pt x="3334" y="0"/>
                  </a:lnTo>
                  <a:cubicBezTo>
                    <a:pt x="2231" y="977"/>
                    <a:pt x="1103" y="1955"/>
                    <a:pt x="1" y="29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6"/>
            <p:cNvSpPr/>
            <p:nvPr/>
          </p:nvSpPr>
          <p:spPr>
            <a:xfrm>
              <a:off x="314525" y="1059700"/>
              <a:ext cx="212425" cy="59550"/>
            </a:xfrm>
            <a:custGeom>
              <a:rect b="b" l="l" r="r" t="t"/>
              <a:pathLst>
                <a:path extrusionOk="0" h="2382" w="8497">
                  <a:moveTo>
                    <a:pt x="1" y="2356"/>
                  </a:moveTo>
                  <a:cubicBezTo>
                    <a:pt x="828" y="2381"/>
                    <a:pt x="1680" y="2381"/>
                    <a:pt x="2507" y="2281"/>
                  </a:cubicBezTo>
                  <a:lnTo>
                    <a:pt x="2507" y="2281"/>
                  </a:lnTo>
                  <a:cubicBezTo>
                    <a:pt x="4662" y="2055"/>
                    <a:pt x="6642" y="1153"/>
                    <a:pt x="8497" y="0"/>
                  </a:cubicBezTo>
                  <a:lnTo>
                    <a:pt x="8497" y="0"/>
                  </a:lnTo>
                  <a:cubicBezTo>
                    <a:pt x="5840" y="1303"/>
                    <a:pt x="2933" y="1855"/>
                    <a:pt x="1" y="23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6"/>
            <p:cNvSpPr/>
            <p:nvPr/>
          </p:nvSpPr>
          <p:spPr>
            <a:xfrm>
              <a:off x="233700" y="880500"/>
              <a:ext cx="512550" cy="239375"/>
            </a:xfrm>
            <a:custGeom>
              <a:rect b="b" l="l" r="r" t="t"/>
              <a:pathLst>
                <a:path extrusionOk="0" h="9575" w="20502">
                  <a:moveTo>
                    <a:pt x="0" y="9574"/>
                  </a:moveTo>
                  <a:cubicBezTo>
                    <a:pt x="1053" y="9449"/>
                    <a:pt x="2156" y="9499"/>
                    <a:pt x="3234" y="9524"/>
                  </a:cubicBezTo>
                  <a:lnTo>
                    <a:pt x="3234" y="9524"/>
                  </a:lnTo>
                  <a:cubicBezTo>
                    <a:pt x="6166" y="9023"/>
                    <a:pt x="9073" y="8471"/>
                    <a:pt x="11730" y="7168"/>
                  </a:cubicBezTo>
                  <a:lnTo>
                    <a:pt x="11730" y="7168"/>
                  </a:lnTo>
                  <a:cubicBezTo>
                    <a:pt x="12582" y="6642"/>
                    <a:pt x="13384" y="6065"/>
                    <a:pt x="14186" y="5464"/>
                  </a:cubicBezTo>
                  <a:lnTo>
                    <a:pt x="14186" y="5464"/>
                  </a:lnTo>
                  <a:cubicBezTo>
                    <a:pt x="14938" y="4887"/>
                    <a:pt x="15690" y="4286"/>
                    <a:pt x="16442" y="3684"/>
                  </a:cubicBezTo>
                  <a:lnTo>
                    <a:pt x="16442" y="3684"/>
                  </a:lnTo>
                  <a:cubicBezTo>
                    <a:pt x="17544" y="2682"/>
                    <a:pt x="18672" y="1704"/>
                    <a:pt x="19775" y="727"/>
                  </a:cubicBezTo>
                  <a:lnTo>
                    <a:pt x="19775" y="727"/>
                  </a:lnTo>
                  <a:cubicBezTo>
                    <a:pt x="20026" y="476"/>
                    <a:pt x="20251" y="251"/>
                    <a:pt x="20502" y="0"/>
                  </a:cubicBezTo>
                  <a:lnTo>
                    <a:pt x="20502" y="0"/>
                  </a:lnTo>
                  <a:cubicBezTo>
                    <a:pt x="14487" y="4512"/>
                    <a:pt x="7244" y="7118"/>
                    <a:pt x="0" y="95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6"/>
            <p:cNvSpPr/>
            <p:nvPr/>
          </p:nvSpPr>
          <p:spPr>
            <a:xfrm>
              <a:off x="207375" y="690650"/>
              <a:ext cx="685500" cy="433600"/>
            </a:xfrm>
            <a:custGeom>
              <a:rect b="b" l="l" r="r" t="t"/>
              <a:pathLst>
                <a:path extrusionOk="0" h="17344" w="27420">
                  <a:moveTo>
                    <a:pt x="19299" y="8396"/>
                  </a:moveTo>
                  <a:cubicBezTo>
                    <a:pt x="18297" y="8998"/>
                    <a:pt x="17244" y="9549"/>
                    <a:pt x="16166" y="10050"/>
                  </a:cubicBezTo>
                  <a:lnTo>
                    <a:pt x="16166" y="10050"/>
                  </a:lnTo>
                  <a:cubicBezTo>
                    <a:pt x="14186" y="10978"/>
                    <a:pt x="12106" y="11755"/>
                    <a:pt x="10001" y="12481"/>
                  </a:cubicBezTo>
                  <a:lnTo>
                    <a:pt x="10001" y="12481"/>
                  </a:lnTo>
                  <a:cubicBezTo>
                    <a:pt x="8021" y="13334"/>
                    <a:pt x="6016" y="14161"/>
                    <a:pt x="4061" y="15138"/>
                  </a:cubicBezTo>
                  <a:lnTo>
                    <a:pt x="4061" y="15138"/>
                  </a:lnTo>
                  <a:cubicBezTo>
                    <a:pt x="2532" y="15715"/>
                    <a:pt x="1179" y="16366"/>
                    <a:pt x="1" y="17344"/>
                  </a:cubicBezTo>
                  <a:lnTo>
                    <a:pt x="1" y="17344"/>
                  </a:lnTo>
                  <a:cubicBezTo>
                    <a:pt x="352" y="17268"/>
                    <a:pt x="703" y="17193"/>
                    <a:pt x="1053" y="17168"/>
                  </a:cubicBezTo>
                  <a:lnTo>
                    <a:pt x="1053" y="17168"/>
                  </a:lnTo>
                  <a:cubicBezTo>
                    <a:pt x="8297" y="14712"/>
                    <a:pt x="15540" y="12106"/>
                    <a:pt x="21555" y="7594"/>
                  </a:cubicBezTo>
                  <a:lnTo>
                    <a:pt x="21555" y="7594"/>
                  </a:lnTo>
                  <a:cubicBezTo>
                    <a:pt x="22733" y="6441"/>
                    <a:pt x="23861" y="5238"/>
                    <a:pt x="24938" y="3985"/>
                  </a:cubicBezTo>
                  <a:lnTo>
                    <a:pt x="24938" y="3985"/>
                  </a:lnTo>
                  <a:cubicBezTo>
                    <a:pt x="25966" y="2782"/>
                    <a:pt x="26968" y="1504"/>
                    <a:pt x="27419" y="0"/>
                  </a:cubicBezTo>
                  <a:lnTo>
                    <a:pt x="27419" y="0"/>
                  </a:lnTo>
                  <a:cubicBezTo>
                    <a:pt x="25715" y="3559"/>
                    <a:pt x="22683" y="6366"/>
                    <a:pt x="19299" y="839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6"/>
            <p:cNvSpPr/>
            <p:nvPr/>
          </p:nvSpPr>
          <p:spPr>
            <a:xfrm>
              <a:off x="182325" y="1002675"/>
              <a:ext cx="275075" cy="129725"/>
            </a:xfrm>
            <a:custGeom>
              <a:rect b="b" l="l" r="r" t="t"/>
              <a:pathLst>
                <a:path extrusionOk="0" h="5189" w="11003">
                  <a:moveTo>
                    <a:pt x="9399" y="527"/>
                  </a:moveTo>
                  <a:cubicBezTo>
                    <a:pt x="7644" y="1128"/>
                    <a:pt x="5865" y="1705"/>
                    <a:pt x="4161" y="2432"/>
                  </a:cubicBezTo>
                  <a:lnTo>
                    <a:pt x="4161" y="2432"/>
                  </a:lnTo>
                  <a:cubicBezTo>
                    <a:pt x="2657" y="3183"/>
                    <a:pt x="1253" y="4086"/>
                    <a:pt x="0" y="5188"/>
                  </a:cubicBezTo>
                  <a:lnTo>
                    <a:pt x="0" y="5188"/>
                  </a:lnTo>
                  <a:cubicBezTo>
                    <a:pt x="226" y="5088"/>
                    <a:pt x="476" y="5013"/>
                    <a:pt x="702" y="4938"/>
                  </a:cubicBezTo>
                  <a:lnTo>
                    <a:pt x="702" y="4938"/>
                  </a:lnTo>
                  <a:cubicBezTo>
                    <a:pt x="802" y="4913"/>
                    <a:pt x="903" y="4888"/>
                    <a:pt x="1003" y="4863"/>
                  </a:cubicBezTo>
                  <a:lnTo>
                    <a:pt x="1003" y="4863"/>
                  </a:lnTo>
                  <a:cubicBezTo>
                    <a:pt x="2181" y="3885"/>
                    <a:pt x="3534" y="3234"/>
                    <a:pt x="5063" y="2657"/>
                  </a:cubicBezTo>
                  <a:lnTo>
                    <a:pt x="5063" y="2657"/>
                  </a:lnTo>
                  <a:cubicBezTo>
                    <a:pt x="7018" y="1680"/>
                    <a:pt x="9023" y="853"/>
                    <a:pt x="11003" y="0"/>
                  </a:cubicBezTo>
                  <a:lnTo>
                    <a:pt x="11003" y="0"/>
                  </a:lnTo>
                  <a:cubicBezTo>
                    <a:pt x="10477" y="176"/>
                    <a:pt x="9950" y="351"/>
                    <a:pt x="9399" y="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6"/>
            <p:cNvSpPr/>
            <p:nvPr/>
          </p:nvSpPr>
          <p:spPr>
            <a:xfrm>
              <a:off x="144725" y="1063450"/>
              <a:ext cx="141625" cy="86500"/>
            </a:xfrm>
            <a:custGeom>
              <a:rect b="b" l="l" r="r" t="t"/>
              <a:pathLst>
                <a:path extrusionOk="0" h="3460" w="5665">
                  <a:moveTo>
                    <a:pt x="151" y="3108"/>
                  </a:moveTo>
                  <a:cubicBezTo>
                    <a:pt x="101" y="3234"/>
                    <a:pt x="51" y="3334"/>
                    <a:pt x="1" y="3459"/>
                  </a:cubicBezTo>
                  <a:lnTo>
                    <a:pt x="1" y="3459"/>
                  </a:lnTo>
                  <a:cubicBezTo>
                    <a:pt x="151" y="3409"/>
                    <a:pt x="276" y="3359"/>
                    <a:pt x="402" y="3309"/>
                  </a:cubicBezTo>
                  <a:lnTo>
                    <a:pt x="402" y="3309"/>
                  </a:lnTo>
                  <a:cubicBezTo>
                    <a:pt x="777" y="3108"/>
                    <a:pt x="1128" y="2933"/>
                    <a:pt x="1504" y="2757"/>
                  </a:cubicBezTo>
                  <a:lnTo>
                    <a:pt x="1504" y="2757"/>
                  </a:lnTo>
                  <a:cubicBezTo>
                    <a:pt x="2757" y="1655"/>
                    <a:pt x="4161" y="752"/>
                    <a:pt x="5665" y="1"/>
                  </a:cubicBezTo>
                  <a:lnTo>
                    <a:pt x="5665" y="1"/>
                  </a:lnTo>
                  <a:cubicBezTo>
                    <a:pt x="3685" y="803"/>
                    <a:pt x="1780" y="1780"/>
                    <a:pt x="151" y="310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6"/>
            <p:cNvSpPr/>
            <p:nvPr/>
          </p:nvSpPr>
          <p:spPr>
            <a:xfrm>
              <a:off x="96475" y="358550"/>
              <a:ext cx="184875" cy="742525"/>
            </a:xfrm>
            <a:custGeom>
              <a:rect b="b" l="l" r="r" t="t"/>
              <a:pathLst>
                <a:path extrusionOk="0" h="29701" w="7395">
                  <a:moveTo>
                    <a:pt x="6216" y="878"/>
                  </a:moveTo>
                  <a:cubicBezTo>
                    <a:pt x="352" y="8347"/>
                    <a:pt x="1580" y="18372"/>
                    <a:pt x="1" y="27570"/>
                  </a:cubicBezTo>
                  <a:lnTo>
                    <a:pt x="1" y="27570"/>
                  </a:lnTo>
                  <a:cubicBezTo>
                    <a:pt x="26" y="27896"/>
                    <a:pt x="76" y="28222"/>
                    <a:pt x="101" y="28547"/>
                  </a:cubicBezTo>
                  <a:lnTo>
                    <a:pt x="101" y="28547"/>
                  </a:lnTo>
                  <a:cubicBezTo>
                    <a:pt x="101" y="28923"/>
                    <a:pt x="101" y="29299"/>
                    <a:pt x="101" y="29700"/>
                  </a:cubicBezTo>
                  <a:lnTo>
                    <a:pt x="101" y="29700"/>
                  </a:lnTo>
                  <a:cubicBezTo>
                    <a:pt x="201" y="29400"/>
                    <a:pt x="276" y="29149"/>
                    <a:pt x="326" y="28948"/>
                  </a:cubicBezTo>
                  <a:lnTo>
                    <a:pt x="326" y="28948"/>
                  </a:lnTo>
                  <a:cubicBezTo>
                    <a:pt x="602" y="27620"/>
                    <a:pt x="828" y="26267"/>
                    <a:pt x="978" y="24913"/>
                  </a:cubicBezTo>
                  <a:lnTo>
                    <a:pt x="978" y="24913"/>
                  </a:lnTo>
                  <a:cubicBezTo>
                    <a:pt x="1128" y="23585"/>
                    <a:pt x="1179" y="22257"/>
                    <a:pt x="1229" y="20928"/>
                  </a:cubicBezTo>
                  <a:lnTo>
                    <a:pt x="1229" y="20928"/>
                  </a:lnTo>
                  <a:cubicBezTo>
                    <a:pt x="1429" y="15064"/>
                    <a:pt x="1705" y="8923"/>
                    <a:pt x="4662" y="3861"/>
                  </a:cubicBezTo>
                  <a:lnTo>
                    <a:pt x="4662" y="3861"/>
                  </a:lnTo>
                  <a:cubicBezTo>
                    <a:pt x="5439" y="2482"/>
                    <a:pt x="6417" y="1229"/>
                    <a:pt x="7394" y="1"/>
                  </a:cubicBezTo>
                  <a:lnTo>
                    <a:pt x="7394" y="1"/>
                  </a:lnTo>
                  <a:cubicBezTo>
                    <a:pt x="6993" y="277"/>
                    <a:pt x="6592" y="577"/>
                    <a:pt x="6216" y="8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6"/>
            <p:cNvSpPr/>
            <p:nvPr/>
          </p:nvSpPr>
          <p:spPr>
            <a:xfrm>
              <a:off x="85825" y="380500"/>
              <a:ext cx="166075" cy="667300"/>
            </a:xfrm>
            <a:custGeom>
              <a:rect b="b" l="l" r="r" t="t"/>
              <a:pathLst>
                <a:path extrusionOk="0" h="26692" w="6643">
                  <a:moveTo>
                    <a:pt x="5063" y="1454"/>
                  </a:moveTo>
                  <a:cubicBezTo>
                    <a:pt x="4913" y="1679"/>
                    <a:pt x="4763" y="1930"/>
                    <a:pt x="4612" y="2155"/>
                  </a:cubicBezTo>
                  <a:lnTo>
                    <a:pt x="4612" y="2155"/>
                  </a:lnTo>
                  <a:cubicBezTo>
                    <a:pt x="928" y="8496"/>
                    <a:pt x="1003" y="17168"/>
                    <a:pt x="1" y="24662"/>
                  </a:cubicBezTo>
                  <a:lnTo>
                    <a:pt x="1" y="24662"/>
                  </a:lnTo>
                  <a:cubicBezTo>
                    <a:pt x="176" y="25339"/>
                    <a:pt x="326" y="26015"/>
                    <a:pt x="427" y="26692"/>
                  </a:cubicBezTo>
                  <a:lnTo>
                    <a:pt x="427" y="26692"/>
                  </a:lnTo>
                  <a:cubicBezTo>
                    <a:pt x="2006" y="17494"/>
                    <a:pt x="778" y="7469"/>
                    <a:pt x="6642" y="0"/>
                  </a:cubicBezTo>
                  <a:lnTo>
                    <a:pt x="6642" y="0"/>
                  </a:lnTo>
                  <a:cubicBezTo>
                    <a:pt x="6091" y="451"/>
                    <a:pt x="5565" y="952"/>
                    <a:pt x="5063" y="1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6"/>
            <p:cNvSpPr/>
            <p:nvPr/>
          </p:nvSpPr>
          <p:spPr>
            <a:xfrm>
              <a:off x="184200" y="416825"/>
              <a:ext cx="28225" cy="31350"/>
            </a:xfrm>
            <a:custGeom>
              <a:rect b="b" l="l" r="r" t="t"/>
              <a:pathLst>
                <a:path extrusionOk="0" h="1254" w="1129">
                  <a:moveTo>
                    <a:pt x="0" y="1254"/>
                  </a:moveTo>
                  <a:cubicBezTo>
                    <a:pt x="201" y="1053"/>
                    <a:pt x="427" y="878"/>
                    <a:pt x="677" y="702"/>
                  </a:cubicBezTo>
                  <a:lnTo>
                    <a:pt x="677" y="702"/>
                  </a:lnTo>
                  <a:cubicBezTo>
                    <a:pt x="828" y="477"/>
                    <a:pt x="978" y="226"/>
                    <a:pt x="1128" y="1"/>
                  </a:cubicBezTo>
                  <a:lnTo>
                    <a:pt x="1128" y="1"/>
                  </a:lnTo>
                  <a:cubicBezTo>
                    <a:pt x="727" y="402"/>
                    <a:pt x="351" y="828"/>
                    <a:pt x="0" y="1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6"/>
            <p:cNvSpPr/>
            <p:nvPr/>
          </p:nvSpPr>
          <p:spPr>
            <a:xfrm>
              <a:off x="68275" y="434375"/>
              <a:ext cx="132875" cy="562675"/>
            </a:xfrm>
            <a:custGeom>
              <a:rect b="b" l="l" r="r" t="t"/>
              <a:pathLst>
                <a:path extrusionOk="0" h="22507" w="5315">
                  <a:moveTo>
                    <a:pt x="4637" y="552"/>
                  </a:moveTo>
                  <a:cubicBezTo>
                    <a:pt x="4387" y="853"/>
                    <a:pt x="4136" y="1153"/>
                    <a:pt x="3911" y="1479"/>
                  </a:cubicBezTo>
                  <a:lnTo>
                    <a:pt x="3911" y="1479"/>
                  </a:lnTo>
                  <a:cubicBezTo>
                    <a:pt x="3284" y="2507"/>
                    <a:pt x="3033" y="3710"/>
                    <a:pt x="2708" y="4787"/>
                  </a:cubicBezTo>
                  <a:lnTo>
                    <a:pt x="2708" y="4787"/>
                  </a:lnTo>
                  <a:cubicBezTo>
                    <a:pt x="1429" y="9875"/>
                    <a:pt x="878" y="14336"/>
                    <a:pt x="1" y="19224"/>
                  </a:cubicBezTo>
                  <a:lnTo>
                    <a:pt x="1" y="19224"/>
                  </a:lnTo>
                  <a:cubicBezTo>
                    <a:pt x="76" y="19725"/>
                    <a:pt x="176" y="20251"/>
                    <a:pt x="277" y="20752"/>
                  </a:cubicBezTo>
                  <a:lnTo>
                    <a:pt x="277" y="20752"/>
                  </a:lnTo>
                  <a:cubicBezTo>
                    <a:pt x="427" y="21329"/>
                    <a:pt x="552" y="21930"/>
                    <a:pt x="703" y="22507"/>
                  </a:cubicBezTo>
                  <a:lnTo>
                    <a:pt x="703" y="22507"/>
                  </a:lnTo>
                  <a:cubicBezTo>
                    <a:pt x="1705" y="15013"/>
                    <a:pt x="1630" y="6341"/>
                    <a:pt x="5314" y="0"/>
                  </a:cubicBezTo>
                  <a:lnTo>
                    <a:pt x="5314" y="0"/>
                  </a:lnTo>
                  <a:cubicBezTo>
                    <a:pt x="5064" y="176"/>
                    <a:pt x="4838" y="351"/>
                    <a:pt x="4637" y="5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6"/>
            <p:cNvSpPr/>
            <p:nvPr/>
          </p:nvSpPr>
          <p:spPr>
            <a:xfrm>
              <a:off x="52000" y="471350"/>
              <a:ext cx="114050" cy="443625"/>
            </a:xfrm>
            <a:custGeom>
              <a:rect b="b" l="l" r="r" t="t"/>
              <a:pathLst>
                <a:path extrusionOk="0" h="17745" w="4562">
                  <a:moveTo>
                    <a:pt x="1429" y="6090"/>
                  </a:moveTo>
                  <a:cubicBezTo>
                    <a:pt x="226" y="9825"/>
                    <a:pt x="0" y="13860"/>
                    <a:pt x="652" y="17745"/>
                  </a:cubicBezTo>
                  <a:lnTo>
                    <a:pt x="652" y="17745"/>
                  </a:lnTo>
                  <a:cubicBezTo>
                    <a:pt x="1529" y="12857"/>
                    <a:pt x="2080" y="8396"/>
                    <a:pt x="3359" y="3308"/>
                  </a:cubicBezTo>
                  <a:lnTo>
                    <a:pt x="3359" y="3308"/>
                  </a:lnTo>
                  <a:cubicBezTo>
                    <a:pt x="3684" y="2231"/>
                    <a:pt x="3935" y="1028"/>
                    <a:pt x="4562" y="0"/>
                  </a:cubicBezTo>
                  <a:lnTo>
                    <a:pt x="4562" y="0"/>
                  </a:lnTo>
                  <a:cubicBezTo>
                    <a:pt x="3208" y="1855"/>
                    <a:pt x="2131" y="3910"/>
                    <a:pt x="1429" y="609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6"/>
            <p:cNvSpPr/>
            <p:nvPr/>
          </p:nvSpPr>
          <p:spPr>
            <a:xfrm>
              <a:off x="216775" y="351050"/>
              <a:ext cx="162950" cy="580225"/>
            </a:xfrm>
            <a:custGeom>
              <a:rect b="b" l="l" r="r" t="t"/>
              <a:pathLst>
                <a:path extrusionOk="0" h="23209" w="6518">
                  <a:moveTo>
                    <a:pt x="6216" y="251"/>
                  </a:moveTo>
                  <a:cubicBezTo>
                    <a:pt x="5690" y="752"/>
                    <a:pt x="5189" y="1278"/>
                    <a:pt x="4738" y="1805"/>
                  </a:cubicBezTo>
                  <a:lnTo>
                    <a:pt x="4738" y="1805"/>
                  </a:lnTo>
                  <a:cubicBezTo>
                    <a:pt x="3234" y="4938"/>
                    <a:pt x="2432" y="8572"/>
                    <a:pt x="1254" y="11855"/>
                  </a:cubicBezTo>
                  <a:lnTo>
                    <a:pt x="1254" y="11855"/>
                  </a:lnTo>
                  <a:cubicBezTo>
                    <a:pt x="176" y="15639"/>
                    <a:pt x="327" y="19499"/>
                    <a:pt x="1" y="23208"/>
                  </a:cubicBezTo>
                  <a:lnTo>
                    <a:pt x="1" y="23208"/>
                  </a:lnTo>
                  <a:cubicBezTo>
                    <a:pt x="26" y="23033"/>
                    <a:pt x="76" y="22857"/>
                    <a:pt x="101" y="22682"/>
                  </a:cubicBezTo>
                  <a:lnTo>
                    <a:pt x="101" y="22682"/>
                  </a:lnTo>
                  <a:cubicBezTo>
                    <a:pt x="552" y="19674"/>
                    <a:pt x="527" y="16592"/>
                    <a:pt x="1129" y="13584"/>
                  </a:cubicBezTo>
                  <a:lnTo>
                    <a:pt x="1129" y="13584"/>
                  </a:lnTo>
                  <a:cubicBezTo>
                    <a:pt x="1655" y="10978"/>
                    <a:pt x="2657" y="8471"/>
                    <a:pt x="3610" y="5990"/>
                  </a:cubicBezTo>
                  <a:lnTo>
                    <a:pt x="3610" y="5990"/>
                  </a:lnTo>
                  <a:cubicBezTo>
                    <a:pt x="4236" y="4311"/>
                    <a:pt x="4838" y="2607"/>
                    <a:pt x="5790" y="1103"/>
                  </a:cubicBezTo>
                  <a:lnTo>
                    <a:pt x="5790" y="1103"/>
                  </a:lnTo>
                  <a:cubicBezTo>
                    <a:pt x="5966" y="827"/>
                    <a:pt x="6216" y="426"/>
                    <a:pt x="6517" y="0"/>
                  </a:cubicBezTo>
                  <a:lnTo>
                    <a:pt x="6517" y="0"/>
                  </a:lnTo>
                  <a:cubicBezTo>
                    <a:pt x="6417" y="100"/>
                    <a:pt x="6317" y="176"/>
                    <a:pt x="6216" y="2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6"/>
            <p:cNvSpPr/>
            <p:nvPr/>
          </p:nvSpPr>
          <p:spPr>
            <a:xfrm>
              <a:off x="335200" y="357300"/>
              <a:ext cx="37000" cy="38875"/>
            </a:xfrm>
            <a:custGeom>
              <a:rect b="b" l="l" r="r" t="t"/>
              <a:pathLst>
                <a:path extrusionOk="0" h="1555" w="1480">
                  <a:moveTo>
                    <a:pt x="251" y="1028"/>
                  </a:moveTo>
                  <a:cubicBezTo>
                    <a:pt x="176" y="1204"/>
                    <a:pt x="101" y="1379"/>
                    <a:pt x="1" y="1555"/>
                  </a:cubicBezTo>
                  <a:lnTo>
                    <a:pt x="1" y="1555"/>
                  </a:lnTo>
                  <a:cubicBezTo>
                    <a:pt x="452" y="1028"/>
                    <a:pt x="953" y="502"/>
                    <a:pt x="1479" y="1"/>
                  </a:cubicBezTo>
                  <a:lnTo>
                    <a:pt x="1479" y="1"/>
                  </a:lnTo>
                  <a:cubicBezTo>
                    <a:pt x="1078" y="352"/>
                    <a:pt x="652" y="677"/>
                    <a:pt x="251" y="102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6"/>
            <p:cNvSpPr/>
            <p:nvPr/>
          </p:nvSpPr>
          <p:spPr>
            <a:xfrm>
              <a:off x="160400" y="396150"/>
              <a:ext cx="174825" cy="711175"/>
            </a:xfrm>
            <a:custGeom>
              <a:rect b="b" l="l" r="r" t="t"/>
              <a:pathLst>
                <a:path extrusionOk="0" h="28447" w="6993">
                  <a:moveTo>
                    <a:pt x="0" y="28447"/>
                  </a:moveTo>
                  <a:cubicBezTo>
                    <a:pt x="1053" y="26216"/>
                    <a:pt x="1830" y="23835"/>
                    <a:pt x="2256" y="21404"/>
                  </a:cubicBezTo>
                  <a:lnTo>
                    <a:pt x="2256" y="21404"/>
                  </a:lnTo>
                  <a:cubicBezTo>
                    <a:pt x="2582" y="17695"/>
                    <a:pt x="2431" y="13835"/>
                    <a:pt x="3509" y="10051"/>
                  </a:cubicBezTo>
                  <a:lnTo>
                    <a:pt x="3509" y="10051"/>
                  </a:lnTo>
                  <a:cubicBezTo>
                    <a:pt x="4687" y="6768"/>
                    <a:pt x="5489" y="3134"/>
                    <a:pt x="6993" y="1"/>
                  </a:cubicBezTo>
                  <a:lnTo>
                    <a:pt x="6993" y="1"/>
                  </a:lnTo>
                  <a:cubicBezTo>
                    <a:pt x="627" y="7695"/>
                    <a:pt x="2957" y="19023"/>
                    <a:pt x="0" y="284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6"/>
            <p:cNvSpPr/>
            <p:nvPr/>
          </p:nvSpPr>
          <p:spPr>
            <a:xfrm>
              <a:off x="135950" y="383000"/>
              <a:ext cx="205550" cy="770075"/>
            </a:xfrm>
            <a:custGeom>
              <a:rect b="b" l="l" r="r" t="t"/>
              <a:pathLst>
                <a:path extrusionOk="0" h="30803" w="8222">
                  <a:moveTo>
                    <a:pt x="4863" y="3634"/>
                  </a:moveTo>
                  <a:cubicBezTo>
                    <a:pt x="2632" y="9474"/>
                    <a:pt x="3509" y="16868"/>
                    <a:pt x="1103" y="22883"/>
                  </a:cubicBezTo>
                  <a:lnTo>
                    <a:pt x="1103" y="22883"/>
                  </a:lnTo>
                  <a:cubicBezTo>
                    <a:pt x="1254" y="25615"/>
                    <a:pt x="1304" y="28422"/>
                    <a:pt x="1" y="30803"/>
                  </a:cubicBezTo>
                  <a:lnTo>
                    <a:pt x="1" y="30803"/>
                  </a:lnTo>
                  <a:cubicBezTo>
                    <a:pt x="352" y="30201"/>
                    <a:pt x="677" y="29600"/>
                    <a:pt x="978" y="28973"/>
                  </a:cubicBezTo>
                  <a:lnTo>
                    <a:pt x="978" y="28973"/>
                  </a:lnTo>
                  <a:cubicBezTo>
                    <a:pt x="3935" y="19549"/>
                    <a:pt x="1605" y="8221"/>
                    <a:pt x="7971" y="527"/>
                  </a:cubicBezTo>
                  <a:lnTo>
                    <a:pt x="7971" y="527"/>
                  </a:lnTo>
                  <a:cubicBezTo>
                    <a:pt x="8071" y="351"/>
                    <a:pt x="8146" y="176"/>
                    <a:pt x="8221" y="0"/>
                  </a:cubicBezTo>
                  <a:lnTo>
                    <a:pt x="8221" y="0"/>
                  </a:lnTo>
                  <a:cubicBezTo>
                    <a:pt x="6993" y="1078"/>
                    <a:pt x="5840" y="2231"/>
                    <a:pt x="4863" y="3634"/>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6"/>
            <p:cNvSpPr/>
            <p:nvPr/>
          </p:nvSpPr>
          <p:spPr>
            <a:xfrm>
              <a:off x="154750" y="473850"/>
              <a:ext cx="102775" cy="481225"/>
            </a:xfrm>
            <a:custGeom>
              <a:rect b="b" l="l" r="r" t="t"/>
              <a:pathLst>
                <a:path extrusionOk="0" h="19249" w="4111">
                  <a:moveTo>
                    <a:pt x="3835" y="401"/>
                  </a:moveTo>
                  <a:cubicBezTo>
                    <a:pt x="502" y="5514"/>
                    <a:pt x="1" y="11930"/>
                    <a:pt x="301" y="17996"/>
                  </a:cubicBezTo>
                  <a:lnTo>
                    <a:pt x="301" y="17996"/>
                  </a:lnTo>
                  <a:cubicBezTo>
                    <a:pt x="326" y="18422"/>
                    <a:pt x="351" y="18823"/>
                    <a:pt x="351" y="19249"/>
                  </a:cubicBezTo>
                  <a:lnTo>
                    <a:pt x="351" y="19249"/>
                  </a:lnTo>
                  <a:cubicBezTo>
                    <a:pt x="2757" y="13234"/>
                    <a:pt x="1880" y="5840"/>
                    <a:pt x="4111" y="0"/>
                  </a:cubicBezTo>
                  <a:lnTo>
                    <a:pt x="4111" y="0"/>
                  </a:lnTo>
                  <a:cubicBezTo>
                    <a:pt x="4011" y="126"/>
                    <a:pt x="3910" y="276"/>
                    <a:pt x="3835" y="40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6"/>
            <p:cNvSpPr/>
            <p:nvPr/>
          </p:nvSpPr>
          <p:spPr>
            <a:xfrm>
              <a:off x="310775" y="557175"/>
              <a:ext cx="594625" cy="423600"/>
            </a:xfrm>
            <a:custGeom>
              <a:rect b="b" l="l" r="r" t="t"/>
              <a:pathLst>
                <a:path extrusionOk="0" h="16944" w="23785">
                  <a:moveTo>
                    <a:pt x="21203" y="2657"/>
                  </a:moveTo>
                  <a:cubicBezTo>
                    <a:pt x="18622" y="4963"/>
                    <a:pt x="16040" y="7269"/>
                    <a:pt x="13083" y="9048"/>
                  </a:cubicBezTo>
                  <a:lnTo>
                    <a:pt x="13083" y="9048"/>
                  </a:lnTo>
                  <a:cubicBezTo>
                    <a:pt x="10727" y="10477"/>
                    <a:pt x="8196" y="11580"/>
                    <a:pt x="5765" y="12858"/>
                  </a:cubicBezTo>
                  <a:lnTo>
                    <a:pt x="5765" y="12858"/>
                  </a:lnTo>
                  <a:cubicBezTo>
                    <a:pt x="4612" y="13460"/>
                    <a:pt x="3584" y="14136"/>
                    <a:pt x="2607" y="14863"/>
                  </a:cubicBezTo>
                  <a:lnTo>
                    <a:pt x="2607" y="14863"/>
                  </a:lnTo>
                  <a:cubicBezTo>
                    <a:pt x="2531" y="15139"/>
                    <a:pt x="2456" y="15414"/>
                    <a:pt x="2381" y="15690"/>
                  </a:cubicBezTo>
                  <a:lnTo>
                    <a:pt x="2381" y="15690"/>
                  </a:lnTo>
                  <a:cubicBezTo>
                    <a:pt x="2456" y="15414"/>
                    <a:pt x="2531" y="15139"/>
                    <a:pt x="2607" y="14863"/>
                  </a:cubicBezTo>
                  <a:lnTo>
                    <a:pt x="2607" y="14863"/>
                  </a:lnTo>
                  <a:cubicBezTo>
                    <a:pt x="1704" y="15515"/>
                    <a:pt x="852" y="16216"/>
                    <a:pt x="0" y="16943"/>
                  </a:cubicBezTo>
                  <a:lnTo>
                    <a:pt x="0" y="16943"/>
                  </a:lnTo>
                  <a:cubicBezTo>
                    <a:pt x="627" y="16517"/>
                    <a:pt x="1379" y="16191"/>
                    <a:pt x="2156" y="15966"/>
                  </a:cubicBezTo>
                  <a:lnTo>
                    <a:pt x="2156" y="15966"/>
                  </a:lnTo>
                  <a:cubicBezTo>
                    <a:pt x="9198" y="11680"/>
                    <a:pt x="17569" y="8773"/>
                    <a:pt x="22682" y="2733"/>
                  </a:cubicBezTo>
                  <a:lnTo>
                    <a:pt x="22682" y="2733"/>
                  </a:lnTo>
                  <a:cubicBezTo>
                    <a:pt x="23133" y="1881"/>
                    <a:pt x="23509" y="953"/>
                    <a:pt x="23785" y="1"/>
                  </a:cubicBezTo>
                  <a:lnTo>
                    <a:pt x="23785" y="1"/>
                  </a:lnTo>
                  <a:cubicBezTo>
                    <a:pt x="23083" y="1003"/>
                    <a:pt x="22131" y="1855"/>
                    <a:pt x="21203" y="2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6"/>
            <p:cNvSpPr/>
            <p:nvPr/>
          </p:nvSpPr>
          <p:spPr>
            <a:xfrm>
              <a:off x="436700" y="723850"/>
              <a:ext cx="374100" cy="213675"/>
            </a:xfrm>
            <a:custGeom>
              <a:rect b="b" l="l" r="r" t="t"/>
              <a:pathLst>
                <a:path extrusionOk="0" h="8547" w="14964">
                  <a:moveTo>
                    <a:pt x="1" y="8547"/>
                  </a:moveTo>
                  <a:cubicBezTo>
                    <a:pt x="1329" y="8271"/>
                    <a:pt x="2657" y="8021"/>
                    <a:pt x="3936" y="7569"/>
                  </a:cubicBezTo>
                  <a:lnTo>
                    <a:pt x="3936" y="7569"/>
                  </a:lnTo>
                  <a:cubicBezTo>
                    <a:pt x="5414" y="7068"/>
                    <a:pt x="6793" y="6341"/>
                    <a:pt x="8121" y="5564"/>
                  </a:cubicBezTo>
                  <a:lnTo>
                    <a:pt x="8121" y="5564"/>
                  </a:lnTo>
                  <a:cubicBezTo>
                    <a:pt x="10627" y="4036"/>
                    <a:pt x="13033" y="2181"/>
                    <a:pt x="14963" y="1"/>
                  </a:cubicBezTo>
                  <a:lnTo>
                    <a:pt x="14963" y="1"/>
                  </a:lnTo>
                  <a:cubicBezTo>
                    <a:pt x="10352" y="3359"/>
                    <a:pt x="4963" y="5665"/>
                    <a:pt x="1" y="85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6"/>
            <p:cNvSpPr/>
            <p:nvPr/>
          </p:nvSpPr>
          <p:spPr>
            <a:xfrm>
              <a:off x="364650" y="625475"/>
              <a:ext cx="513175" cy="330850"/>
            </a:xfrm>
            <a:custGeom>
              <a:rect b="b" l="l" r="r" t="t"/>
              <a:pathLst>
                <a:path extrusionOk="0" h="13234" w="20527">
                  <a:moveTo>
                    <a:pt x="1" y="13234"/>
                  </a:moveTo>
                  <a:cubicBezTo>
                    <a:pt x="527" y="13058"/>
                    <a:pt x="1078" y="12908"/>
                    <a:pt x="1580" y="12783"/>
                  </a:cubicBezTo>
                  <a:lnTo>
                    <a:pt x="1580" y="12783"/>
                  </a:lnTo>
                  <a:cubicBezTo>
                    <a:pt x="2006" y="12682"/>
                    <a:pt x="2432" y="12582"/>
                    <a:pt x="2883" y="12482"/>
                  </a:cubicBezTo>
                  <a:lnTo>
                    <a:pt x="2883" y="12482"/>
                  </a:lnTo>
                  <a:cubicBezTo>
                    <a:pt x="7845" y="9600"/>
                    <a:pt x="13234" y="7294"/>
                    <a:pt x="17845" y="3936"/>
                  </a:cubicBezTo>
                  <a:lnTo>
                    <a:pt x="17845" y="3936"/>
                  </a:lnTo>
                  <a:cubicBezTo>
                    <a:pt x="18898" y="2732"/>
                    <a:pt x="19825" y="1429"/>
                    <a:pt x="20527" y="1"/>
                  </a:cubicBezTo>
                  <a:lnTo>
                    <a:pt x="20527" y="1"/>
                  </a:lnTo>
                  <a:cubicBezTo>
                    <a:pt x="15414" y="6041"/>
                    <a:pt x="7043" y="8948"/>
                    <a:pt x="1" y="132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6"/>
            <p:cNvSpPr/>
            <p:nvPr/>
          </p:nvSpPr>
          <p:spPr>
            <a:xfrm>
              <a:off x="290725" y="980750"/>
              <a:ext cx="20075" cy="16925"/>
            </a:xfrm>
            <a:custGeom>
              <a:rect b="b" l="l" r="r" t="t"/>
              <a:pathLst>
                <a:path extrusionOk="0" h="677" w="803">
                  <a:moveTo>
                    <a:pt x="0" y="677"/>
                  </a:moveTo>
                  <a:cubicBezTo>
                    <a:pt x="251" y="451"/>
                    <a:pt x="526" y="226"/>
                    <a:pt x="802" y="0"/>
                  </a:cubicBezTo>
                  <a:lnTo>
                    <a:pt x="802" y="0"/>
                  </a:lnTo>
                  <a:cubicBezTo>
                    <a:pt x="501" y="201"/>
                    <a:pt x="226" y="426"/>
                    <a:pt x="0" y="6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6"/>
            <p:cNvSpPr/>
            <p:nvPr/>
          </p:nvSpPr>
          <p:spPr>
            <a:xfrm>
              <a:off x="318275" y="300300"/>
              <a:ext cx="213700" cy="597750"/>
            </a:xfrm>
            <a:custGeom>
              <a:rect b="b" l="l" r="r" t="t"/>
              <a:pathLst>
                <a:path extrusionOk="0" h="23910" w="8548">
                  <a:moveTo>
                    <a:pt x="8522" y="25"/>
                  </a:moveTo>
                  <a:cubicBezTo>
                    <a:pt x="8522" y="25"/>
                    <a:pt x="8547" y="0"/>
                    <a:pt x="8547" y="0"/>
                  </a:cubicBezTo>
                  <a:lnTo>
                    <a:pt x="8547" y="0"/>
                  </a:lnTo>
                  <a:cubicBezTo>
                    <a:pt x="8547" y="0"/>
                    <a:pt x="8522" y="25"/>
                    <a:pt x="8522" y="25"/>
                  </a:cubicBezTo>
                  <a:close/>
                  <a:moveTo>
                    <a:pt x="753" y="13058"/>
                  </a:moveTo>
                  <a:cubicBezTo>
                    <a:pt x="502" y="15088"/>
                    <a:pt x="728" y="17168"/>
                    <a:pt x="678" y="19223"/>
                  </a:cubicBezTo>
                  <a:lnTo>
                    <a:pt x="678" y="19223"/>
                  </a:lnTo>
                  <a:cubicBezTo>
                    <a:pt x="627" y="20802"/>
                    <a:pt x="402" y="22381"/>
                    <a:pt x="1" y="23910"/>
                  </a:cubicBezTo>
                  <a:lnTo>
                    <a:pt x="1" y="23910"/>
                  </a:lnTo>
                  <a:cubicBezTo>
                    <a:pt x="1680" y="20050"/>
                    <a:pt x="1429" y="15589"/>
                    <a:pt x="2031" y="11303"/>
                  </a:cubicBezTo>
                  <a:lnTo>
                    <a:pt x="2031" y="11303"/>
                  </a:lnTo>
                  <a:cubicBezTo>
                    <a:pt x="2482" y="8672"/>
                    <a:pt x="3760" y="6516"/>
                    <a:pt x="5264" y="4436"/>
                  </a:cubicBezTo>
                  <a:lnTo>
                    <a:pt x="5264" y="4436"/>
                  </a:lnTo>
                  <a:cubicBezTo>
                    <a:pt x="6116" y="2807"/>
                    <a:pt x="7169" y="1278"/>
                    <a:pt x="8522" y="25"/>
                  </a:cubicBezTo>
                  <a:lnTo>
                    <a:pt x="8522" y="25"/>
                  </a:lnTo>
                  <a:cubicBezTo>
                    <a:pt x="4763" y="3559"/>
                    <a:pt x="1329" y="7920"/>
                    <a:pt x="753" y="130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6"/>
            <p:cNvSpPr/>
            <p:nvPr/>
          </p:nvSpPr>
          <p:spPr>
            <a:xfrm>
              <a:off x="310150" y="411200"/>
              <a:ext cx="139750" cy="548275"/>
            </a:xfrm>
            <a:custGeom>
              <a:rect b="b" l="l" r="r" t="t"/>
              <a:pathLst>
                <a:path extrusionOk="0" h="21931" w="5590">
                  <a:moveTo>
                    <a:pt x="2356" y="6867"/>
                  </a:moveTo>
                  <a:cubicBezTo>
                    <a:pt x="1754" y="11153"/>
                    <a:pt x="2005" y="15614"/>
                    <a:pt x="326" y="19474"/>
                  </a:cubicBezTo>
                  <a:lnTo>
                    <a:pt x="326" y="19474"/>
                  </a:lnTo>
                  <a:cubicBezTo>
                    <a:pt x="301" y="19574"/>
                    <a:pt x="276" y="19674"/>
                    <a:pt x="251" y="19775"/>
                  </a:cubicBezTo>
                  <a:lnTo>
                    <a:pt x="251" y="19775"/>
                  </a:lnTo>
                  <a:cubicBezTo>
                    <a:pt x="150" y="20151"/>
                    <a:pt x="0" y="21930"/>
                    <a:pt x="0" y="21930"/>
                  </a:cubicBezTo>
                  <a:lnTo>
                    <a:pt x="0" y="21930"/>
                  </a:lnTo>
                  <a:cubicBezTo>
                    <a:pt x="0" y="21930"/>
                    <a:pt x="902" y="20301"/>
                    <a:pt x="1028" y="19950"/>
                  </a:cubicBezTo>
                  <a:lnTo>
                    <a:pt x="1028" y="19950"/>
                  </a:lnTo>
                  <a:cubicBezTo>
                    <a:pt x="2130" y="16842"/>
                    <a:pt x="2306" y="13534"/>
                    <a:pt x="2732" y="10326"/>
                  </a:cubicBezTo>
                  <a:lnTo>
                    <a:pt x="2732" y="10326"/>
                  </a:lnTo>
                  <a:cubicBezTo>
                    <a:pt x="3058" y="7619"/>
                    <a:pt x="3559" y="4912"/>
                    <a:pt x="4511" y="2381"/>
                  </a:cubicBezTo>
                  <a:lnTo>
                    <a:pt x="4511" y="2381"/>
                  </a:lnTo>
                  <a:cubicBezTo>
                    <a:pt x="4812" y="1554"/>
                    <a:pt x="5188" y="777"/>
                    <a:pt x="5589" y="0"/>
                  </a:cubicBezTo>
                  <a:lnTo>
                    <a:pt x="5589" y="0"/>
                  </a:lnTo>
                  <a:cubicBezTo>
                    <a:pt x="4085" y="2080"/>
                    <a:pt x="2807" y="4236"/>
                    <a:pt x="2356" y="6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6"/>
            <p:cNvSpPr/>
            <p:nvPr/>
          </p:nvSpPr>
          <p:spPr>
            <a:xfrm>
              <a:off x="398475" y="272725"/>
              <a:ext cx="325850" cy="595900"/>
            </a:xfrm>
            <a:custGeom>
              <a:rect b="b" l="l" r="r" t="t"/>
              <a:pathLst>
                <a:path extrusionOk="0" h="23836" w="13034">
                  <a:moveTo>
                    <a:pt x="10953" y="1830"/>
                  </a:moveTo>
                  <a:cubicBezTo>
                    <a:pt x="10928" y="1880"/>
                    <a:pt x="10903" y="1930"/>
                    <a:pt x="10878" y="1955"/>
                  </a:cubicBezTo>
                  <a:lnTo>
                    <a:pt x="10878" y="1955"/>
                  </a:lnTo>
                  <a:cubicBezTo>
                    <a:pt x="6016" y="8522"/>
                    <a:pt x="3134" y="16216"/>
                    <a:pt x="1" y="23835"/>
                  </a:cubicBezTo>
                  <a:lnTo>
                    <a:pt x="1" y="23835"/>
                  </a:lnTo>
                  <a:cubicBezTo>
                    <a:pt x="1029" y="23133"/>
                    <a:pt x="1831" y="21028"/>
                    <a:pt x="2457" y="19925"/>
                  </a:cubicBezTo>
                  <a:lnTo>
                    <a:pt x="2457" y="19925"/>
                  </a:lnTo>
                  <a:cubicBezTo>
                    <a:pt x="2708" y="19474"/>
                    <a:pt x="2983" y="18998"/>
                    <a:pt x="3234" y="18547"/>
                  </a:cubicBezTo>
                  <a:lnTo>
                    <a:pt x="3234" y="18547"/>
                  </a:lnTo>
                  <a:cubicBezTo>
                    <a:pt x="4763" y="13960"/>
                    <a:pt x="6918" y="9649"/>
                    <a:pt x="9625" y="5690"/>
                  </a:cubicBezTo>
                  <a:lnTo>
                    <a:pt x="9625" y="5690"/>
                  </a:lnTo>
                  <a:cubicBezTo>
                    <a:pt x="10527" y="3659"/>
                    <a:pt x="11505" y="1629"/>
                    <a:pt x="13034" y="0"/>
                  </a:cubicBezTo>
                  <a:lnTo>
                    <a:pt x="13034" y="0"/>
                  </a:lnTo>
                  <a:cubicBezTo>
                    <a:pt x="12307" y="602"/>
                    <a:pt x="11630" y="1203"/>
                    <a:pt x="10953" y="18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6"/>
            <p:cNvSpPr/>
            <p:nvPr/>
          </p:nvSpPr>
          <p:spPr>
            <a:xfrm>
              <a:off x="479325" y="414950"/>
              <a:ext cx="159800" cy="321450"/>
            </a:xfrm>
            <a:custGeom>
              <a:rect b="b" l="l" r="r" t="t"/>
              <a:pathLst>
                <a:path extrusionOk="0" h="12858" w="6392">
                  <a:moveTo>
                    <a:pt x="0" y="12858"/>
                  </a:moveTo>
                  <a:cubicBezTo>
                    <a:pt x="526" y="11905"/>
                    <a:pt x="1053" y="10978"/>
                    <a:pt x="1554" y="10026"/>
                  </a:cubicBezTo>
                  <a:lnTo>
                    <a:pt x="1554" y="10026"/>
                  </a:lnTo>
                  <a:cubicBezTo>
                    <a:pt x="3108" y="7118"/>
                    <a:pt x="4536" y="4161"/>
                    <a:pt x="5865" y="1153"/>
                  </a:cubicBezTo>
                  <a:lnTo>
                    <a:pt x="5865" y="1153"/>
                  </a:lnTo>
                  <a:cubicBezTo>
                    <a:pt x="6040" y="777"/>
                    <a:pt x="6216" y="376"/>
                    <a:pt x="6391" y="1"/>
                  </a:cubicBezTo>
                  <a:lnTo>
                    <a:pt x="6391" y="1"/>
                  </a:lnTo>
                  <a:cubicBezTo>
                    <a:pt x="3684" y="3960"/>
                    <a:pt x="1529" y="8271"/>
                    <a:pt x="0" y="128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6"/>
            <p:cNvSpPr/>
            <p:nvPr/>
          </p:nvSpPr>
          <p:spPr>
            <a:xfrm>
              <a:off x="649750" y="318450"/>
              <a:ext cx="22575" cy="21975"/>
            </a:xfrm>
            <a:custGeom>
              <a:rect b="b" l="l" r="r" t="t"/>
              <a:pathLst>
                <a:path extrusionOk="0" h="879" w="903">
                  <a:moveTo>
                    <a:pt x="0" y="878"/>
                  </a:moveTo>
                  <a:cubicBezTo>
                    <a:pt x="251" y="627"/>
                    <a:pt x="526" y="377"/>
                    <a:pt x="827" y="126"/>
                  </a:cubicBezTo>
                  <a:lnTo>
                    <a:pt x="827" y="126"/>
                  </a:lnTo>
                  <a:cubicBezTo>
                    <a:pt x="852" y="101"/>
                    <a:pt x="877" y="51"/>
                    <a:pt x="902" y="1"/>
                  </a:cubicBezTo>
                  <a:lnTo>
                    <a:pt x="902" y="1"/>
                  </a:lnTo>
                  <a:cubicBezTo>
                    <a:pt x="602" y="302"/>
                    <a:pt x="301" y="577"/>
                    <a:pt x="0" y="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6"/>
            <p:cNvSpPr/>
            <p:nvPr/>
          </p:nvSpPr>
          <p:spPr>
            <a:xfrm>
              <a:off x="406000" y="361700"/>
              <a:ext cx="222450" cy="449900"/>
            </a:xfrm>
            <a:custGeom>
              <a:rect b="b" l="l" r="r" t="t"/>
              <a:pathLst>
                <a:path extrusionOk="0" h="17996" w="8898">
                  <a:moveTo>
                    <a:pt x="3459" y="6216"/>
                  </a:moveTo>
                  <a:cubicBezTo>
                    <a:pt x="2657" y="7218"/>
                    <a:pt x="1880" y="8221"/>
                    <a:pt x="1329" y="9374"/>
                  </a:cubicBezTo>
                  <a:lnTo>
                    <a:pt x="1329" y="9374"/>
                  </a:lnTo>
                  <a:cubicBezTo>
                    <a:pt x="352" y="11429"/>
                    <a:pt x="126" y="13760"/>
                    <a:pt x="76" y="16040"/>
                  </a:cubicBezTo>
                  <a:lnTo>
                    <a:pt x="76" y="16040"/>
                  </a:lnTo>
                  <a:cubicBezTo>
                    <a:pt x="76" y="16717"/>
                    <a:pt x="51" y="17344"/>
                    <a:pt x="1" y="17995"/>
                  </a:cubicBezTo>
                  <a:lnTo>
                    <a:pt x="1" y="17995"/>
                  </a:lnTo>
                  <a:cubicBezTo>
                    <a:pt x="1805" y="11379"/>
                    <a:pt x="4186" y="4913"/>
                    <a:pt x="8898" y="0"/>
                  </a:cubicBezTo>
                  <a:lnTo>
                    <a:pt x="8898" y="0"/>
                  </a:lnTo>
                  <a:cubicBezTo>
                    <a:pt x="6968" y="1955"/>
                    <a:pt x="5164" y="4060"/>
                    <a:pt x="3459" y="621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6"/>
            <p:cNvSpPr/>
            <p:nvPr/>
          </p:nvSpPr>
          <p:spPr>
            <a:xfrm>
              <a:off x="397850" y="321600"/>
              <a:ext cx="272600" cy="547025"/>
            </a:xfrm>
            <a:custGeom>
              <a:rect b="b" l="l" r="r" t="t"/>
              <a:pathLst>
                <a:path extrusionOk="0" h="21881" w="10904">
                  <a:moveTo>
                    <a:pt x="10076" y="752"/>
                  </a:moveTo>
                  <a:cubicBezTo>
                    <a:pt x="9775" y="1028"/>
                    <a:pt x="9500" y="1303"/>
                    <a:pt x="9224" y="1604"/>
                  </a:cubicBezTo>
                  <a:lnTo>
                    <a:pt x="9224" y="1604"/>
                  </a:lnTo>
                  <a:cubicBezTo>
                    <a:pt x="4512" y="6517"/>
                    <a:pt x="2131" y="12983"/>
                    <a:pt x="327" y="19599"/>
                  </a:cubicBezTo>
                  <a:lnTo>
                    <a:pt x="327" y="19599"/>
                  </a:lnTo>
                  <a:cubicBezTo>
                    <a:pt x="252" y="20376"/>
                    <a:pt x="176" y="21128"/>
                    <a:pt x="1" y="21880"/>
                  </a:cubicBezTo>
                  <a:lnTo>
                    <a:pt x="1" y="21880"/>
                  </a:lnTo>
                  <a:cubicBezTo>
                    <a:pt x="1" y="21880"/>
                    <a:pt x="1" y="21880"/>
                    <a:pt x="26" y="21880"/>
                  </a:cubicBezTo>
                  <a:lnTo>
                    <a:pt x="26" y="21880"/>
                  </a:lnTo>
                  <a:cubicBezTo>
                    <a:pt x="3159" y="14261"/>
                    <a:pt x="6041" y="6567"/>
                    <a:pt x="10903" y="0"/>
                  </a:cubicBezTo>
                  <a:lnTo>
                    <a:pt x="10903" y="0"/>
                  </a:lnTo>
                  <a:cubicBezTo>
                    <a:pt x="10602" y="251"/>
                    <a:pt x="10327" y="501"/>
                    <a:pt x="10076" y="7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6"/>
            <p:cNvSpPr/>
            <p:nvPr/>
          </p:nvSpPr>
          <p:spPr>
            <a:xfrm>
              <a:off x="491850" y="383000"/>
              <a:ext cx="461175" cy="404775"/>
            </a:xfrm>
            <a:custGeom>
              <a:rect b="b" l="l" r="r" t="t"/>
              <a:pathLst>
                <a:path extrusionOk="0" h="16191" w="18447">
                  <a:moveTo>
                    <a:pt x="3685" y="13609"/>
                  </a:moveTo>
                  <a:cubicBezTo>
                    <a:pt x="2832" y="14211"/>
                    <a:pt x="1980" y="14812"/>
                    <a:pt x="1128" y="15439"/>
                  </a:cubicBezTo>
                  <a:lnTo>
                    <a:pt x="1128" y="15439"/>
                  </a:lnTo>
                  <a:cubicBezTo>
                    <a:pt x="852" y="15640"/>
                    <a:pt x="401" y="15915"/>
                    <a:pt x="0" y="16191"/>
                  </a:cubicBezTo>
                  <a:lnTo>
                    <a:pt x="0" y="16191"/>
                  </a:lnTo>
                  <a:cubicBezTo>
                    <a:pt x="852" y="15865"/>
                    <a:pt x="1680" y="15514"/>
                    <a:pt x="2507" y="15138"/>
                  </a:cubicBezTo>
                  <a:lnTo>
                    <a:pt x="2507" y="15138"/>
                  </a:lnTo>
                  <a:cubicBezTo>
                    <a:pt x="7344" y="12056"/>
                    <a:pt x="11805" y="8572"/>
                    <a:pt x="15639" y="4411"/>
                  </a:cubicBezTo>
                  <a:lnTo>
                    <a:pt x="15639" y="4411"/>
                  </a:lnTo>
                  <a:cubicBezTo>
                    <a:pt x="16617" y="2958"/>
                    <a:pt x="17544" y="1504"/>
                    <a:pt x="18447" y="0"/>
                  </a:cubicBezTo>
                  <a:lnTo>
                    <a:pt x="18447" y="0"/>
                  </a:lnTo>
                  <a:cubicBezTo>
                    <a:pt x="14111" y="5113"/>
                    <a:pt x="9123" y="9700"/>
                    <a:pt x="3685" y="136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6"/>
            <p:cNvSpPr/>
            <p:nvPr/>
          </p:nvSpPr>
          <p:spPr>
            <a:xfrm>
              <a:off x="471175" y="761450"/>
              <a:ext cx="83350" cy="50775"/>
            </a:xfrm>
            <a:custGeom>
              <a:rect b="b" l="l" r="r" t="t"/>
              <a:pathLst>
                <a:path extrusionOk="0" h="2031" w="3334">
                  <a:moveTo>
                    <a:pt x="827" y="1053"/>
                  </a:moveTo>
                  <a:cubicBezTo>
                    <a:pt x="451" y="1354"/>
                    <a:pt x="100" y="1679"/>
                    <a:pt x="0" y="2030"/>
                  </a:cubicBezTo>
                  <a:lnTo>
                    <a:pt x="0" y="2030"/>
                  </a:lnTo>
                  <a:cubicBezTo>
                    <a:pt x="1128" y="1379"/>
                    <a:pt x="2256" y="702"/>
                    <a:pt x="3334" y="0"/>
                  </a:cubicBezTo>
                  <a:lnTo>
                    <a:pt x="3334" y="0"/>
                  </a:lnTo>
                  <a:cubicBezTo>
                    <a:pt x="2507" y="376"/>
                    <a:pt x="1679" y="727"/>
                    <a:pt x="827" y="105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6"/>
            <p:cNvSpPr/>
            <p:nvPr/>
          </p:nvSpPr>
          <p:spPr>
            <a:xfrm>
              <a:off x="554500" y="493275"/>
              <a:ext cx="328350" cy="268200"/>
            </a:xfrm>
            <a:custGeom>
              <a:rect b="b" l="l" r="r" t="t"/>
              <a:pathLst>
                <a:path extrusionOk="0" h="10728" w="13134">
                  <a:moveTo>
                    <a:pt x="1" y="10727"/>
                  </a:moveTo>
                  <a:cubicBezTo>
                    <a:pt x="3635" y="9048"/>
                    <a:pt x="7018" y="6843"/>
                    <a:pt x="10126" y="4211"/>
                  </a:cubicBezTo>
                  <a:lnTo>
                    <a:pt x="10126" y="4211"/>
                  </a:lnTo>
                  <a:cubicBezTo>
                    <a:pt x="10251" y="4086"/>
                    <a:pt x="10352" y="3935"/>
                    <a:pt x="10452" y="3785"/>
                  </a:cubicBezTo>
                  <a:lnTo>
                    <a:pt x="10452" y="3785"/>
                  </a:lnTo>
                  <a:cubicBezTo>
                    <a:pt x="11379" y="2532"/>
                    <a:pt x="12281" y="1279"/>
                    <a:pt x="13133" y="0"/>
                  </a:cubicBezTo>
                  <a:lnTo>
                    <a:pt x="13133" y="0"/>
                  </a:lnTo>
                  <a:cubicBezTo>
                    <a:pt x="9299" y="4161"/>
                    <a:pt x="4838" y="7645"/>
                    <a:pt x="1" y="1072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6"/>
            <p:cNvSpPr/>
            <p:nvPr/>
          </p:nvSpPr>
          <p:spPr>
            <a:xfrm>
              <a:off x="471175" y="598525"/>
              <a:ext cx="336475" cy="213700"/>
            </a:xfrm>
            <a:custGeom>
              <a:rect b="b" l="l" r="r" t="t"/>
              <a:pathLst>
                <a:path extrusionOk="0" h="8548" w="13459">
                  <a:moveTo>
                    <a:pt x="3334" y="6517"/>
                  </a:moveTo>
                  <a:cubicBezTo>
                    <a:pt x="2356" y="7144"/>
                    <a:pt x="1379" y="7745"/>
                    <a:pt x="376" y="8322"/>
                  </a:cubicBezTo>
                  <a:lnTo>
                    <a:pt x="376" y="8322"/>
                  </a:lnTo>
                  <a:cubicBezTo>
                    <a:pt x="4010" y="6242"/>
                    <a:pt x="8446" y="5114"/>
                    <a:pt x="11529" y="2232"/>
                  </a:cubicBezTo>
                  <a:lnTo>
                    <a:pt x="11529" y="2232"/>
                  </a:lnTo>
                  <a:cubicBezTo>
                    <a:pt x="12256" y="1555"/>
                    <a:pt x="12882" y="803"/>
                    <a:pt x="13459" y="1"/>
                  </a:cubicBezTo>
                  <a:lnTo>
                    <a:pt x="13459" y="1"/>
                  </a:lnTo>
                  <a:cubicBezTo>
                    <a:pt x="10351" y="2633"/>
                    <a:pt x="6968" y="4838"/>
                    <a:pt x="3334" y="6517"/>
                  </a:cubicBezTo>
                  <a:close/>
                  <a:moveTo>
                    <a:pt x="25" y="8522"/>
                  </a:moveTo>
                  <a:cubicBezTo>
                    <a:pt x="151" y="8472"/>
                    <a:pt x="251" y="8397"/>
                    <a:pt x="376" y="8322"/>
                  </a:cubicBezTo>
                  <a:lnTo>
                    <a:pt x="376" y="8322"/>
                  </a:lnTo>
                  <a:cubicBezTo>
                    <a:pt x="251" y="8397"/>
                    <a:pt x="151" y="8472"/>
                    <a:pt x="25" y="8522"/>
                  </a:cubicBezTo>
                  <a:close/>
                  <a:moveTo>
                    <a:pt x="0" y="8547"/>
                  </a:moveTo>
                  <a:lnTo>
                    <a:pt x="0" y="8547"/>
                  </a:lnTo>
                  <a:cubicBezTo>
                    <a:pt x="25" y="8547"/>
                    <a:pt x="25" y="8547"/>
                    <a:pt x="25" y="8522"/>
                  </a:cubicBezTo>
                  <a:lnTo>
                    <a:pt x="25" y="8522"/>
                  </a:lnTo>
                  <a:lnTo>
                    <a:pt x="0" y="854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6"/>
            <p:cNvSpPr/>
            <p:nvPr/>
          </p:nvSpPr>
          <p:spPr>
            <a:xfrm>
              <a:off x="575175" y="252050"/>
              <a:ext cx="357800" cy="434225"/>
            </a:xfrm>
            <a:custGeom>
              <a:rect b="b" l="l" r="r" t="t"/>
              <a:pathLst>
                <a:path extrusionOk="0" h="17369" w="14312">
                  <a:moveTo>
                    <a:pt x="402" y="16867"/>
                  </a:moveTo>
                  <a:cubicBezTo>
                    <a:pt x="276" y="17043"/>
                    <a:pt x="126" y="17218"/>
                    <a:pt x="1" y="17369"/>
                  </a:cubicBezTo>
                  <a:lnTo>
                    <a:pt x="1" y="17369"/>
                  </a:lnTo>
                  <a:cubicBezTo>
                    <a:pt x="953" y="16617"/>
                    <a:pt x="2432" y="15364"/>
                    <a:pt x="2682" y="15213"/>
                  </a:cubicBezTo>
                  <a:lnTo>
                    <a:pt x="2682" y="15213"/>
                  </a:lnTo>
                  <a:cubicBezTo>
                    <a:pt x="3685" y="14512"/>
                    <a:pt x="4687" y="13785"/>
                    <a:pt x="5565" y="12958"/>
                  </a:cubicBezTo>
                  <a:lnTo>
                    <a:pt x="5565" y="12958"/>
                  </a:lnTo>
                  <a:cubicBezTo>
                    <a:pt x="6592" y="11955"/>
                    <a:pt x="7469" y="10802"/>
                    <a:pt x="8296" y="9649"/>
                  </a:cubicBezTo>
                  <a:lnTo>
                    <a:pt x="8296" y="9649"/>
                  </a:lnTo>
                  <a:cubicBezTo>
                    <a:pt x="10477" y="6542"/>
                    <a:pt x="12507" y="3334"/>
                    <a:pt x="14312" y="0"/>
                  </a:cubicBezTo>
                  <a:lnTo>
                    <a:pt x="14312" y="0"/>
                  </a:lnTo>
                  <a:cubicBezTo>
                    <a:pt x="9725" y="5689"/>
                    <a:pt x="6191" y="12431"/>
                    <a:pt x="402" y="16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6"/>
            <p:cNvSpPr/>
            <p:nvPr/>
          </p:nvSpPr>
          <p:spPr>
            <a:xfrm>
              <a:off x="585200" y="181875"/>
              <a:ext cx="384750" cy="491875"/>
            </a:xfrm>
            <a:custGeom>
              <a:rect b="b" l="l" r="r" t="t"/>
              <a:pathLst>
                <a:path extrusionOk="0" h="19675" w="15390">
                  <a:moveTo>
                    <a:pt x="1" y="19674"/>
                  </a:moveTo>
                  <a:cubicBezTo>
                    <a:pt x="5790" y="15238"/>
                    <a:pt x="9324" y="8496"/>
                    <a:pt x="13911" y="2807"/>
                  </a:cubicBezTo>
                  <a:lnTo>
                    <a:pt x="13911" y="2807"/>
                  </a:lnTo>
                  <a:cubicBezTo>
                    <a:pt x="14412" y="1880"/>
                    <a:pt x="14913" y="928"/>
                    <a:pt x="15389" y="0"/>
                  </a:cubicBezTo>
                  <a:lnTo>
                    <a:pt x="15389" y="0"/>
                  </a:lnTo>
                  <a:cubicBezTo>
                    <a:pt x="9199" y="5539"/>
                    <a:pt x="5364" y="13233"/>
                    <a:pt x="1" y="19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6"/>
            <p:cNvSpPr/>
            <p:nvPr/>
          </p:nvSpPr>
          <p:spPr>
            <a:xfrm>
              <a:off x="555125" y="673725"/>
              <a:ext cx="30100" cy="27600"/>
            </a:xfrm>
            <a:custGeom>
              <a:rect b="b" l="l" r="r" t="t"/>
              <a:pathLst>
                <a:path extrusionOk="0" h="1104" w="1204">
                  <a:moveTo>
                    <a:pt x="151" y="752"/>
                  </a:moveTo>
                  <a:cubicBezTo>
                    <a:pt x="101" y="878"/>
                    <a:pt x="51" y="978"/>
                    <a:pt x="1" y="1103"/>
                  </a:cubicBezTo>
                  <a:lnTo>
                    <a:pt x="1" y="1103"/>
                  </a:lnTo>
                  <a:cubicBezTo>
                    <a:pt x="101" y="1053"/>
                    <a:pt x="402" y="828"/>
                    <a:pt x="803" y="502"/>
                  </a:cubicBezTo>
                  <a:lnTo>
                    <a:pt x="803" y="502"/>
                  </a:lnTo>
                  <a:cubicBezTo>
                    <a:pt x="928" y="351"/>
                    <a:pt x="1078" y="176"/>
                    <a:pt x="1204" y="0"/>
                  </a:cubicBezTo>
                  <a:lnTo>
                    <a:pt x="1204" y="0"/>
                  </a:lnTo>
                  <a:cubicBezTo>
                    <a:pt x="878" y="276"/>
                    <a:pt x="527" y="527"/>
                    <a:pt x="151" y="7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6"/>
            <p:cNvSpPr/>
            <p:nvPr/>
          </p:nvSpPr>
          <p:spPr>
            <a:xfrm>
              <a:off x="553875" y="692525"/>
              <a:ext cx="5050" cy="8800"/>
            </a:xfrm>
            <a:custGeom>
              <a:rect b="b" l="l" r="r" t="t"/>
              <a:pathLst>
                <a:path extrusionOk="0" h="352" w="202">
                  <a:moveTo>
                    <a:pt x="76" y="101"/>
                  </a:moveTo>
                  <a:cubicBezTo>
                    <a:pt x="26" y="251"/>
                    <a:pt x="1" y="351"/>
                    <a:pt x="26" y="351"/>
                  </a:cubicBezTo>
                  <a:lnTo>
                    <a:pt x="26" y="351"/>
                  </a:lnTo>
                  <a:cubicBezTo>
                    <a:pt x="26" y="351"/>
                    <a:pt x="26" y="351"/>
                    <a:pt x="51" y="351"/>
                  </a:cubicBezTo>
                  <a:lnTo>
                    <a:pt x="51" y="351"/>
                  </a:lnTo>
                  <a:cubicBezTo>
                    <a:pt x="101" y="226"/>
                    <a:pt x="151" y="126"/>
                    <a:pt x="201" y="0"/>
                  </a:cubicBezTo>
                  <a:lnTo>
                    <a:pt x="201" y="0"/>
                  </a:lnTo>
                  <a:cubicBezTo>
                    <a:pt x="176" y="50"/>
                    <a:pt x="126" y="76"/>
                    <a:pt x="76" y="10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6"/>
            <p:cNvSpPr/>
            <p:nvPr/>
          </p:nvSpPr>
          <p:spPr>
            <a:xfrm>
              <a:off x="558900" y="143650"/>
              <a:ext cx="429225" cy="548900"/>
            </a:xfrm>
            <a:custGeom>
              <a:rect b="b" l="l" r="r" t="t"/>
              <a:pathLst>
                <a:path extrusionOk="0" h="21956" w="17169">
                  <a:moveTo>
                    <a:pt x="17143" y="25"/>
                  </a:moveTo>
                  <a:cubicBezTo>
                    <a:pt x="16642" y="928"/>
                    <a:pt x="16040" y="1780"/>
                    <a:pt x="15313" y="2507"/>
                  </a:cubicBezTo>
                  <a:lnTo>
                    <a:pt x="15313" y="2507"/>
                  </a:lnTo>
                  <a:cubicBezTo>
                    <a:pt x="14110" y="3685"/>
                    <a:pt x="12556" y="4436"/>
                    <a:pt x="11178" y="5389"/>
                  </a:cubicBezTo>
                  <a:lnTo>
                    <a:pt x="11178" y="5389"/>
                  </a:lnTo>
                  <a:cubicBezTo>
                    <a:pt x="10978" y="5539"/>
                    <a:pt x="10802" y="5665"/>
                    <a:pt x="10627" y="5790"/>
                  </a:cubicBezTo>
                  <a:lnTo>
                    <a:pt x="10627" y="5790"/>
                  </a:lnTo>
                  <a:cubicBezTo>
                    <a:pt x="6266" y="10577"/>
                    <a:pt x="2832" y="16316"/>
                    <a:pt x="0" y="21955"/>
                  </a:cubicBezTo>
                  <a:lnTo>
                    <a:pt x="0" y="21955"/>
                  </a:lnTo>
                  <a:cubicBezTo>
                    <a:pt x="376" y="21730"/>
                    <a:pt x="727" y="21479"/>
                    <a:pt x="1053" y="21203"/>
                  </a:cubicBezTo>
                  <a:lnTo>
                    <a:pt x="1053" y="21203"/>
                  </a:lnTo>
                  <a:cubicBezTo>
                    <a:pt x="6416" y="14762"/>
                    <a:pt x="10251" y="7068"/>
                    <a:pt x="16441" y="1529"/>
                  </a:cubicBezTo>
                  <a:lnTo>
                    <a:pt x="16441" y="1529"/>
                  </a:lnTo>
                  <a:cubicBezTo>
                    <a:pt x="16692" y="1028"/>
                    <a:pt x="16917" y="527"/>
                    <a:pt x="17168" y="0"/>
                  </a:cubicBezTo>
                  <a:lnTo>
                    <a:pt x="17168" y="0"/>
                  </a:lnTo>
                  <a:cubicBezTo>
                    <a:pt x="17168" y="25"/>
                    <a:pt x="17143" y="25"/>
                    <a:pt x="17143" y="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6"/>
            <p:cNvSpPr/>
            <p:nvPr/>
          </p:nvSpPr>
          <p:spPr>
            <a:xfrm>
              <a:off x="555750" y="288375"/>
              <a:ext cx="268825" cy="406675"/>
            </a:xfrm>
            <a:custGeom>
              <a:rect b="b" l="l" r="r" t="t"/>
              <a:pathLst>
                <a:path extrusionOk="0" h="16267" w="10753">
                  <a:moveTo>
                    <a:pt x="4788" y="7194"/>
                  </a:moveTo>
                  <a:cubicBezTo>
                    <a:pt x="3635" y="9174"/>
                    <a:pt x="2607" y="11254"/>
                    <a:pt x="1504" y="13284"/>
                  </a:cubicBezTo>
                  <a:lnTo>
                    <a:pt x="1504" y="13284"/>
                  </a:lnTo>
                  <a:cubicBezTo>
                    <a:pt x="1404" y="13510"/>
                    <a:pt x="301" y="15540"/>
                    <a:pt x="1" y="16267"/>
                  </a:cubicBezTo>
                  <a:lnTo>
                    <a:pt x="1" y="16267"/>
                  </a:lnTo>
                  <a:cubicBezTo>
                    <a:pt x="51" y="16242"/>
                    <a:pt x="101" y="16216"/>
                    <a:pt x="126" y="16166"/>
                  </a:cubicBezTo>
                  <a:lnTo>
                    <a:pt x="126" y="16166"/>
                  </a:lnTo>
                  <a:cubicBezTo>
                    <a:pt x="2958" y="10527"/>
                    <a:pt x="6392" y="4788"/>
                    <a:pt x="10753" y="1"/>
                  </a:cubicBezTo>
                  <a:lnTo>
                    <a:pt x="10753" y="1"/>
                  </a:lnTo>
                  <a:cubicBezTo>
                    <a:pt x="8271" y="1906"/>
                    <a:pt x="6367" y="4487"/>
                    <a:pt x="4788" y="71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6"/>
            <p:cNvSpPr/>
            <p:nvPr/>
          </p:nvSpPr>
          <p:spPr>
            <a:xfrm>
              <a:off x="0" y="820350"/>
              <a:ext cx="1894125" cy="3243775"/>
            </a:xfrm>
            <a:custGeom>
              <a:rect b="b" l="l" r="r" t="t"/>
              <a:pathLst>
                <a:path extrusionOk="0" h="129751" w="75765">
                  <a:moveTo>
                    <a:pt x="33409" y="476"/>
                  </a:moveTo>
                  <a:cubicBezTo>
                    <a:pt x="30025" y="1604"/>
                    <a:pt x="27293" y="4136"/>
                    <a:pt x="24712" y="6617"/>
                  </a:cubicBezTo>
                  <a:lnTo>
                    <a:pt x="24712" y="6617"/>
                  </a:lnTo>
                  <a:lnTo>
                    <a:pt x="3008" y="27193"/>
                  </a:lnTo>
                  <a:cubicBezTo>
                    <a:pt x="1805" y="28346"/>
                    <a:pt x="802" y="29850"/>
                    <a:pt x="0" y="31529"/>
                  </a:cubicBezTo>
                  <a:lnTo>
                    <a:pt x="0" y="31529"/>
                  </a:lnTo>
                  <a:lnTo>
                    <a:pt x="0" y="129750"/>
                  </a:lnTo>
                  <a:lnTo>
                    <a:pt x="68973" y="129750"/>
                  </a:lnTo>
                  <a:cubicBezTo>
                    <a:pt x="69374" y="123710"/>
                    <a:pt x="69449" y="117670"/>
                    <a:pt x="69173" y="111605"/>
                  </a:cubicBezTo>
                  <a:lnTo>
                    <a:pt x="69173" y="111605"/>
                  </a:lnTo>
                  <a:cubicBezTo>
                    <a:pt x="68797" y="103610"/>
                    <a:pt x="64737" y="92081"/>
                    <a:pt x="71304" y="87469"/>
                  </a:cubicBezTo>
                  <a:lnTo>
                    <a:pt x="71304" y="87469"/>
                  </a:lnTo>
                  <a:cubicBezTo>
                    <a:pt x="73634" y="85840"/>
                    <a:pt x="74361" y="82758"/>
                    <a:pt x="74737" y="79950"/>
                  </a:cubicBezTo>
                  <a:lnTo>
                    <a:pt x="74737" y="79950"/>
                  </a:lnTo>
                  <a:cubicBezTo>
                    <a:pt x="75765" y="72206"/>
                    <a:pt x="75314" y="64286"/>
                    <a:pt x="73409" y="56717"/>
                  </a:cubicBezTo>
                  <a:lnTo>
                    <a:pt x="73409" y="56717"/>
                  </a:lnTo>
                  <a:cubicBezTo>
                    <a:pt x="72933" y="54737"/>
                    <a:pt x="72331" y="52732"/>
                    <a:pt x="72331" y="50677"/>
                  </a:cubicBezTo>
                  <a:lnTo>
                    <a:pt x="72331" y="50677"/>
                  </a:lnTo>
                  <a:cubicBezTo>
                    <a:pt x="72331" y="49249"/>
                    <a:pt x="72607" y="47670"/>
                    <a:pt x="71830" y="46442"/>
                  </a:cubicBezTo>
                  <a:lnTo>
                    <a:pt x="71830" y="46442"/>
                  </a:lnTo>
                  <a:cubicBezTo>
                    <a:pt x="71479" y="45865"/>
                    <a:pt x="70928" y="45439"/>
                    <a:pt x="70627" y="44838"/>
                  </a:cubicBezTo>
                  <a:lnTo>
                    <a:pt x="70627" y="44838"/>
                  </a:lnTo>
                  <a:cubicBezTo>
                    <a:pt x="70351" y="44286"/>
                    <a:pt x="70276" y="43660"/>
                    <a:pt x="70226" y="43058"/>
                  </a:cubicBezTo>
                  <a:lnTo>
                    <a:pt x="70226" y="43058"/>
                  </a:lnTo>
                  <a:cubicBezTo>
                    <a:pt x="69825" y="39374"/>
                    <a:pt x="69198" y="35715"/>
                    <a:pt x="67519" y="32406"/>
                  </a:cubicBezTo>
                  <a:lnTo>
                    <a:pt x="67519" y="32406"/>
                  </a:lnTo>
                  <a:cubicBezTo>
                    <a:pt x="67920" y="32306"/>
                    <a:pt x="68346" y="32206"/>
                    <a:pt x="68747" y="32081"/>
                  </a:cubicBezTo>
                  <a:lnTo>
                    <a:pt x="68747" y="32081"/>
                  </a:lnTo>
                  <a:cubicBezTo>
                    <a:pt x="68547" y="30201"/>
                    <a:pt x="68346" y="28271"/>
                    <a:pt x="67619" y="26517"/>
                  </a:cubicBezTo>
                  <a:lnTo>
                    <a:pt x="67619" y="26517"/>
                  </a:lnTo>
                  <a:cubicBezTo>
                    <a:pt x="66893" y="24762"/>
                    <a:pt x="65564" y="23133"/>
                    <a:pt x="63785" y="22507"/>
                  </a:cubicBezTo>
                  <a:lnTo>
                    <a:pt x="63785" y="22507"/>
                  </a:lnTo>
                  <a:cubicBezTo>
                    <a:pt x="62507" y="22055"/>
                    <a:pt x="61078" y="22156"/>
                    <a:pt x="59775" y="22532"/>
                  </a:cubicBezTo>
                  <a:lnTo>
                    <a:pt x="59775" y="22532"/>
                  </a:lnTo>
                  <a:cubicBezTo>
                    <a:pt x="56993" y="23359"/>
                    <a:pt x="54762" y="25514"/>
                    <a:pt x="53183" y="27945"/>
                  </a:cubicBezTo>
                  <a:lnTo>
                    <a:pt x="53183" y="27945"/>
                  </a:lnTo>
                  <a:cubicBezTo>
                    <a:pt x="51579" y="30376"/>
                    <a:pt x="50552" y="33133"/>
                    <a:pt x="49374" y="35790"/>
                  </a:cubicBezTo>
                  <a:lnTo>
                    <a:pt x="49374" y="35790"/>
                  </a:lnTo>
                  <a:cubicBezTo>
                    <a:pt x="49148" y="36291"/>
                    <a:pt x="48898" y="36792"/>
                    <a:pt x="48471" y="37118"/>
                  </a:cubicBezTo>
                  <a:lnTo>
                    <a:pt x="48471" y="37118"/>
                  </a:lnTo>
                  <a:cubicBezTo>
                    <a:pt x="48020" y="37444"/>
                    <a:pt x="47344" y="37494"/>
                    <a:pt x="46993" y="37068"/>
                  </a:cubicBezTo>
                  <a:lnTo>
                    <a:pt x="46993" y="37068"/>
                  </a:lnTo>
                  <a:cubicBezTo>
                    <a:pt x="46667" y="36667"/>
                    <a:pt x="46567" y="36316"/>
                    <a:pt x="46692" y="35815"/>
                  </a:cubicBezTo>
                  <a:lnTo>
                    <a:pt x="46692" y="35815"/>
                  </a:lnTo>
                  <a:cubicBezTo>
                    <a:pt x="46391" y="34812"/>
                    <a:pt x="46116" y="33810"/>
                    <a:pt x="45815" y="32807"/>
                  </a:cubicBezTo>
                  <a:lnTo>
                    <a:pt x="45815" y="32807"/>
                  </a:lnTo>
                  <a:cubicBezTo>
                    <a:pt x="45514" y="31730"/>
                    <a:pt x="45088" y="30451"/>
                    <a:pt x="44336" y="29675"/>
                  </a:cubicBezTo>
                  <a:lnTo>
                    <a:pt x="44336" y="29675"/>
                  </a:lnTo>
                  <a:cubicBezTo>
                    <a:pt x="44085" y="28597"/>
                    <a:pt x="43835" y="27544"/>
                    <a:pt x="43584" y="26466"/>
                  </a:cubicBezTo>
                  <a:lnTo>
                    <a:pt x="43584" y="26466"/>
                  </a:lnTo>
                  <a:cubicBezTo>
                    <a:pt x="43484" y="26065"/>
                    <a:pt x="43384" y="25639"/>
                    <a:pt x="43133" y="25263"/>
                  </a:cubicBezTo>
                  <a:lnTo>
                    <a:pt x="43133" y="25263"/>
                  </a:lnTo>
                  <a:cubicBezTo>
                    <a:pt x="42908" y="24913"/>
                    <a:pt x="42582" y="24662"/>
                    <a:pt x="42231" y="24386"/>
                  </a:cubicBezTo>
                  <a:lnTo>
                    <a:pt x="42231" y="24386"/>
                  </a:lnTo>
                  <a:cubicBezTo>
                    <a:pt x="41429" y="23760"/>
                    <a:pt x="40552" y="23233"/>
                    <a:pt x="39725" y="22607"/>
                  </a:cubicBezTo>
                  <a:lnTo>
                    <a:pt x="39725" y="22607"/>
                  </a:lnTo>
                  <a:cubicBezTo>
                    <a:pt x="40978" y="22356"/>
                    <a:pt x="41930" y="21278"/>
                    <a:pt x="42381" y="20075"/>
                  </a:cubicBezTo>
                  <a:lnTo>
                    <a:pt x="42381" y="20075"/>
                  </a:lnTo>
                  <a:cubicBezTo>
                    <a:pt x="42832" y="18898"/>
                    <a:pt x="42857" y="17594"/>
                    <a:pt x="42908" y="16341"/>
                  </a:cubicBezTo>
                  <a:lnTo>
                    <a:pt x="42908" y="16341"/>
                  </a:lnTo>
                  <a:cubicBezTo>
                    <a:pt x="42958" y="14336"/>
                    <a:pt x="43133" y="12206"/>
                    <a:pt x="43183" y="10201"/>
                  </a:cubicBezTo>
                  <a:lnTo>
                    <a:pt x="43183" y="10201"/>
                  </a:lnTo>
                  <a:cubicBezTo>
                    <a:pt x="43434" y="10376"/>
                    <a:pt x="43935" y="10100"/>
                    <a:pt x="44211" y="10025"/>
                  </a:cubicBezTo>
                  <a:lnTo>
                    <a:pt x="44211" y="10025"/>
                  </a:lnTo>
                  <a:cubicBezTo>
                    <a:pt x="44261" y="7669"/>
                    <a:pt x="44286" y="5138"/>
                    <a:pt x="43033" y="3133"/>
                  </a:cubicBezTo>
                  <a:lnTo>
                    <a:pt x="43033" y="3133"/>
                  </a:lnTo>
                  <a:cubicBezTo>
                    <a:pt x="41679" y="1003"/>
                    <a:pt x="39123" y="0"/>
                    <a:pt x="36516" y="0"/>
                  </a:cubicBezTo>
                  <a:lnTo>
                    <a:pt x="36516" y="0"/>
                  </a:lnTo>
                  <a:cubicBezTo>
                    <a:pt x="35464" y="0"/>
                    <a:pt x="34411" y="151"/>
                    <a:pt x="33409" y="47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6"/>
            <p:cNvSpPr/>
            <p:nvPr/>
          </p:nvSpPr>
          <p:spPr>
            <a:xfrm>
              <a:off x="1456125" y="394900"/>
              <a:ext cx="467450" cy="891625"/>
            </a:xfrm>
            <a:custGeom>
              <a:rect b="b" l="l" r="r" t="t"/>
              <a:pathLst>
                <a:path extrusionOk="0" h="35665" w="18698">
                  <a:moveTo>
                    <a:pt x="18146" y="151"/>
                  </a:moveTo>
                  <a:cubicBezTo>
                    <a:pt x="15139" y="6191"/>
                    <a:pt x="10327" y="10978"/>
                    <a:pt x="6492" y="16442"/>
                  </a:cubicBezTo>
                  <a:lnTo>
                    <a:pt x="6492" y="16442"/>
                  </a:lnTo>
                  <a:cubicBezTo>
                    <a:pt x="6166" y="16918"/>
                    <a:pt x="5841" y="17394"/>
                    <a:pt x="5540" y="17845"/>
                  </a:cubicBezTo>
                  <a:lnTo>
                    <a:pt x="5540" y="17845"/>
                  </a:lnTo>
                  <a:cubicBezTo>
                    <a:pt x="5590" y="15565"/>
                    <a:pt x="5440" y="13309"/>
                    <a:pt x="5114" y="11028"/>
                  </a:cubicBezTo>
                  <a:lnTo>
                    <a:pt x="5114" y="11028"/>
                  </a:lnTo>
                  <a:cubicBezTo>
                    <a:pt x="5064" y="10702"/>
                    <a:pt x="4562" y="10778"/>
                    <a:pt x="4612" y="11103"/>
                  </a:cubicBezTo>
                  <a:lnTo>
                    <a:pt x="4612" y="11103"/>
                  </a:lnTo>
                  <a:cubicBezTo>
                    <a:pt x="4988" y="13635"/>
                    <a:pt x="5114" y="16166"/>
                    <a:pt x="5013" y="18697"/>
                  </a:cubicBezTo>
                  <a:lnTo>
                    <a:pt x="5013" y="18697"/>
                  </a:lnTo>
                  <a:cubicBezTo>
                    <a:pt x="4262" y="19925"/>
                    <a:pt x="3560" y="21204"/>
                    <a:pt x="2958" y="22532"/>
                  </a:cubicBezTo>
                  <a:lnTo>
                    <a:pt x="2958" y="22532"/>
                  </a:lnTo>
                  <a:cubicBezTo>
                    <a:pt x="2908" y="21981"/>
                    <a:pt x="2733" y="21404"/>
                    <a:pt x="2582" y="20853"/>
                  </a:cubicBezTo>
                  <a:lnTo>
                    <a:pt x="2582" y="20853"/>
                  </a:lnTo>
                  <a:lnTo>
                    <a:pt x="1404" y="15966"/>
                  </a:lnTo>
                  <a:cubicBezTo>
                    <a:pt x="1329" y="15640"/>
                    <a:pt x="828" y="15715"/>
                    <a:pt x="903" y="16041"/>
                  </a:cubicBezTo>
                  <a:lnTo>
                    <a:pt x="903" y="16041"/>
                  </a:lnTo>
                  <a:cubicBezTo>
                    <a:pt x="1229" y="17344"/>
                    <a:pt x="1530" y="18647"/>
                    <a:pt x="1856" y="19951"/>
                  </a:cubicBezTo>
                  <a:lnTo>
                    <a:pt x="1856" y="19951"/>
                  </a:lnTo>
                  <a:cubicBezTo>
                    <a:pt x="2156" y="21128"/>
                    <a:pt x="2783" y="22632"/>
                    <a:pt x="2407" y="23860"/>
                  </a:cubicBezTo>
                  <a:lnTo>
                    <a:pt x="2407" y="23860"/>
                  </a:lnTo>
                  <a:cubicBezTo>
                    <a:pt x="2382" y="23910"/>
                    <a:pt x="2382" y="23936"/>
                    <a:pt x="2382" y="23986"/>
                  </a:cubicBezTo>
                  <a:lnTo>
                    <a:pt x="2382" y="23986"/>
                  </a:lnTo>
                  <a:cubicBezTo>
                    <a:pt x="2307" y="24211"/>
                    <a:pt x="2206" y="24437"/>
                    <a:pt x="2131" y="24687"/>
                  </a:cubicBezTo>
                  <a:lnTo>
                    <a:pt x="2131" y="24687"/>
                  </a:lnTo>
                  <a:cubicBezTo>
                    <a:pt x="1856" y="25439"/>
                    <a:pt x="1630" y="26241"/>
                    <a:pt x="1430" y="27018"/>
                  </a:cubicBezTo>
                  <a:lnTo>
                    <a:pt x="1430" y="27018"/>
                  </a:lnTo>
                  <a:cubicBezTo>
                    <a:pt x="1430" y="27068"/>
                    <a:pt x="1404" y="27118"/>
                    <a:pt x="1379" y="27169"/>
                  </a:cubicBezTo>
                  <a:lnTo>
                    <a:pt x="1379" y="27169"/>
                  </a:lnTo>
                  <a:cubicBezTo>
                    <a:pt x="1379" y="27219"/>
                    <a:pt x="1354" y="27269"/>
                    <a:pt x="1379" y="27294"/>
                  </a:cubicBezTo>
                  <a:lnTo>
                    <a:pt x="1379" y="27294"/>
                  </a:lnTo>
                  <a:cubicBezTo>
                    <a:pt x="728" y="29926"/>
                    <a:pt x="377" y="32607"/>
                    <a:pt x="51" y="35289"/>
                  </a:cubicBezTo>
                  <a:lnTo>
                    <a:pt x="51" y="35289"/>
                  </a:lnTo>
                  <a:cubicBezTo>
                    <a:pt x="1" y="35615"/>
                    <a:pt x="502" y="35665"/>
                    <a:pt x="552" y="35339"/>
                  </a:cubicBezTo>
                  <a:lnTo>
                    <a:pt x="552" y="35339"/>
                  </a:lnTo>
                  <a:cubicBezTo>
                    <a:pt x="903" y="32632"/>
                    <a:pt x="1254" y="29875"/>
                    <a:pt x="1906" y="27219"/>
                  </a:cubicBezTo>
                  <a:lnTo>
                    <a:pt x="1906" y="27219"/>
                  </a:lnTo>
                  <a:cubicBezTo>
                    <a:pt x="2507" y="25715"/>
                    <a:pt x="3560" y="24512"/>
                    <a:pt x="4988" y="23760"/>
                  </a:cubicBezTo>
                  <a:lnTo>
                    <a:pt x="4988" y="23760"/>
                  </a:lnTo>
                  <a:cubicBezTo>
                    <a:pt x="5289" y="23610"/>
                    <a:pt x="5089" y="23133"/>
                    <a:pt x="4788" y="23284"/>
                  </a:cubicBezTo>
                  <a:lnTo>
                    <a:pt x="4788" y="23284"/>
                  </a:lnTo>
                  <a:cubicBezTo>
                    <a:pt x="3886" y="23760"/>
                    <a:pt x="3109" y="24412"/>
                    <a:pt x="2507" y="25164"/>
                  </a:cubicBezTo>
                  <a:lnTo>
                    <a:pt x="2507" y="25164"/>
                  </a:lnTo>
                  <a:cubicBezTo>
                    <a:pt x="2582" y="24913"/>
                    <a:pt x="2658" y="24687"/>
                    <a:pt x="2758" y="24437"/>
                  </a:cubicBezTo>
                  <a:lnTo>
                    <a:pt x="2758" y="24437"/>
                  </a:lnTo>
                  <a:cubicBezTo>
                    <a:pt x="2808" y="24236"/>
                    <a:pt x="2883" y="24061"/>
                    <a:pt x="2958" y="23885"/>
                  </a:cubicBezTo>
                  <a:lnTo>
                    <a:pt x="2958" y="23885"/>
                  </a:lnTo>
                  <a:cubicBezTo>
                    <a:pt x="4186" y="22181"/>
                    <a:pt x="5765" y="20903"/>
                    <a:pt x="7670" y="20051"/>
                  </a:cubicBezTo>
                  <a:lnTo>
                    <a:pt x="7670" y="20051"/>
                  </a:lnTo>
                  <a:cubicBezTo>
                    <a:pt x="7971" y="19925"/>
                    <a:pt x="7770" y="19449"/>
                    <a:pt x="7470" y="19600"/>
                  </a:cubicBezTo>
                  <a:lnTo>
                    <a:pt x="7470" y="19600"/>
                  </a:lnTo>
                  <a:cubicBezTo>
                    <a:pt x="6016" y="20226"/>
                    <a:pt x="4738" y="21128"/>
                    <a:pt x="3660" y="22256"/>
                  </a:cubicBezTo>
                  <a:lnTo>
                    <a:pt x="3660" y="22256"/>
                  </a:lnTo>
                  <a:cubicBezTo>
                    <a:pt x="3810" y="22106"/>
                    <a:pt x="3886" y="21755"/>
                    <a:pt x="3986" y="21555"/>
                  </a:cubicBezTo>
                  <a:lnTo>
                    <a:pt x="3986" y="21555"/>
                  </a:lnTo>
                  <a:cubicBezTo>
                    <a:pt x="4136" y="21279"/>
                    <a:pt x="4262" y="21028"/>
                    <a:pt x="4412" y="20753"/>
                  </a:cubicBezTo>
                  <a:lnTo>
                    <a:pt x="4412" y="20753"/>
                  </a:lnTo>
                  <a:cubicBezTo>
                    <a:pt x="5339" y="19023"/>
                    <a:pt x="6442" y="17369"/>
                    <a:pt x="7595" y="15765"/>
                  </a:cubicBezTo>
                  <a:lnTo>
                    <a:pt x="7595" y="15765"/>
                  </a:lnTo>
                  <a:cubicBezTo>
                    <a:pt x="11329" y="10652"/>
                    <a:pt x="15765" y="6041"/>
                    <a:pt x="18623" y="326"/>
                  </a:cubicBezTo>
                  <a:lnTo>
                    <a:pt x="18623" y="326"/>
                  </a:lnTo>
                  <a:cubicBezTo>
                    <a:pt x="18698" y="151"/>
                    <a:pt x="18547" y="1"/>
                    <a:pt x="18372" y="1"/>
                  </a:cubicBezTo>
                  <a:lnTo>
                    <a:pt x="18372" y="1"/>
                  </a:lnTo>
                  <a:cubicBezTo>
                    <a:pt x="18297" y="1"/>
                    <a:pt x="18197" y="51"/>
                    <a:pt x="18146" y="1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6"/>
            <p:cNvSpPr/>
            <p:nvPr/>
          </p:nvSpPr>
          <p:spPr>
            <a:xfrm>
              <a:off x="1308275" y="570350"/>
              <a:ext cx="141000" cy="389125"/>
            </a:xfrm>
            <a:custGeom>
              <a:rect b="b" l="l" r="r" t="t"/>
              <a:pathLst>
                <a:path extrusionOk="0" h="15565" w="5640">
                  <a:moveTo>
                    <a:pt x="2256" y="10652"/>
                  </a:moveTo>
                  <a:cubicBezTo>
                    <a:pt x="3233" y="12381"/>
                    <a:pt x="4511" y="13935"/>
                    <a:pt x="5639" y="15564"/>
                  </a:cubicBezTo>
                  <a:lnTo>
                    <a:pt x="5639" y="15564"/>
                  </a:lnTo>
                  <a:cubicBezTo>
                    <a:pt x="3484" y="10426"/>
                    <a:pt x="501" y="5238"/>
                    <a:pt x="752" y="0"/>
                  </a:cubicBezTo>
                  <a:lnTo>
                    <a:pt x="752" y="0"/>
                  </a:lnTo>
                  <a:cubicBezTo>
                    <a:pt x="0" y="3584"/>
                    <a:pt x="501" y="7419"/>
                    <a:pt x="2256" y="106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6"/>
            <p:cNvSpPr/>
            <p:nvPr/>
          </p:nvSpPr>
          <p:spPr>
            <a:xfrm>
              <a:off x="1371550" y="548400"/>
              <a:ext cx="25725" cy="152925"/>
            </a:xfrm>
            <a:custGeom>
              <a:rect b="b" l="l" r="r" t="t"/>
              <a:pathLst>
                <a:path extrusionOk="0" h="6117" w="1029">
                  <a:moveTo>
                    <a:pt x="1028" y="6116"/>
                  </a:moveTo>
                  <a:cubicBezTo>
                    <a:pt x="577" y="4111"/>
                    <a:pt x="326" y="2056"/>
                    <a:pt x="151" y="1"/>
                  </a:cubicBezTo>
                  <a:lnTo>
                    <a:pt x="151" y="1"/>
                  </a:lnTo>
                  <a:cubicBezTo>
                    <a:pt x="0" y="2056"/>
                    <a:pt x="401" y="4086"/>
                    <a:pt x="1028" y="61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6"/>
            <p:cNvSpPr/>
            <p:nvPr/>
          </p:nvSpPr>
          <p:spPr>
            <a:xfrm>
              <a:off x="1453625" y="860450"/>
              <a:ext cx="54550" cy="196750"/>
            </a:xfrm>
            <a:custGeom>
              <a:rect b="b" l="l" r="r" t="t"/>
              <a:pathLst>
                <a:path extrusionOk="0" h="7870" w="2182">
                  <a:moveTo>
                    <a:pt x="1304" y="6642"/>
                  </a:moveTo>
                  <a:cubicBezTo>
                    <a:pt x="1454" y="7043"/>
                    <a:pt x="1555" y="7469"/>
                    <a:pt x="1605" y="7870"/>
                  </a:cubicBezTo>
                  <a:lnTo>
                    <a:pt x="1605" y="7870"/>
                  </a:lnTo>
                  <a:cubicBezTo>
                    <a:pt x="1755" y="7795"/>
                    <a:pt x="1905" y="7720"/>
                    <a:pt x="2031" y="7669"/>
                  </a:cubicBezTo>
                  <a:lnTo>
                    <a:pt x="2031" y="7669"/>
                  </a:lnTo>
                  <a:cubicBezTo>
                    <a:pt x="2181" y="6842"/>
                    <a:pt x="2131" y="5965"/>
                    <a:pt x="1981" y="5113"/>
                  </a:cubicBezTo>
                  <a:lnTo>
                    <a:pt x="1981" y="5113"/>
                  </a:lnTo>
                  <a:cubicBezTo>
                    <a:pt x="1905" y="4612"/>
                    <a:pt x="1755" y="4110"/>
                    <a:pt x="1630" y="3659"/>
                  </a:cubicBezTo>
                  <a:lnTo>
                    <a:pt x="1630" y="3659"/>
                  </a:lnTo>
                  <a:cubicBezTo>
                    <a:pt x="1204" y="2381"/>
                    <a:pt x="602" y="1203"/>
                    <a:pt x="1" y="0"/>
                  </a:cubicBezTo>
                  <a:lnTo>
                    <a:pt x="1" y="0"/>
                  </a:lnTo>
                  <a:cubicBezTo>
                    <a:pt x="753" y="2181"/>
                    <a:pt x="1304" y="4386"/>
                    <a:pt x="1304" y="6642"/>
                  </a:cubicBezTo>
                  <a:moveTo>
                    <a:pt x="1981" y="5113"/>
                  </a:moveTo>
                  <a:cubicBezTo>
                    <a:pt x="1880" y="5238"/>
                    <a:pt x="1780" y="5364"/>
                    <a:pt x="1680" y="5514"/>
                  </a:cubicBezTo>
                  <a:lnTo>
                    <a:pt x="1680" y="5514"/>
                  </a:lnTo>
                  <a:cubicBezTo>
                    <a:pt x="1780" y="5364"/>
                    <a:pt x="1880" y="5238"/>
                    <a:pt x="1981" y="5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6"/>
            <p:cNvSpPr/>
            <p:nvPr/>
          </p:nvSpPr>
          <p:spPr>
            <a:xfrm>
              <a:off x="1337725" y="434375"/>
              <a:ext cx="148500" cy="592125"/>
            </a:xfrm>
            <a:custGeom>
              <a:rect b="b" l="l" r="r" t="t"/>
              <a:pathLst>
                <a:path extrusionOk="0" h="23685" w="5940">
                  <a:moveTo>
                    <a:pt x="401" y="2732"/>
                  </a:moveTo>
                  <a:cubicBezTo>
                    <a:pt x="0" y="9324"/>
                    <a:pt x="3133" y="16617"/>
                    <a:pt x="5815" y="22783"/>
                  </a:cubicBezTo>
                  <a:lnTo>
                    <a:pt x="5815" y="22783"/>
                  </a:lnTo>
                  <a:cubicBezTo>
                    <a:pt x="5840" y="23008"/>
                    <a:pt x="5865" y="23234"/>
                    <a:pt x="5865" y="23459"/>
                  </a:cubicBezTo>
                  <a:lnTo>
                    <a:pt x="5865" y="23459"/>
                  </a:lnTo>
                  <a:cubicBezTo>
                    <a:pt x="5890" y="23534"/>
                    <a:pt x="5915" y="23610"/>
                    <a:pt x="5940" y="23685"/>
                  </a:cubicBezTo>
                  <a:lnTo>
                    <a:pt x="5940" y="23685"/>
                  </a:lnTo>
                  <a:cubicBezTo>
                    <a:pt x="5940" y="21429"/>
                    <a:pt x="5389" y="19224"/>
                    <a:pt x="4637" y="17043"/>
                  </a:cubicBezTo>
                  <a:lnTo>
                    <a:pt x="4637" y="17043"/>
                  </a:lnTo>
                  <a:cubicBezTo>
                    <a:pt x="4386" y="16492"/>
                    <a:pt x="4110" y="15965"/>
                    <a:pt x="3885" y="15414"/>
                  </a:cubicBezTo>
                  <a:lnTo>
                    <a:pt x="3885" y="15414"/>
                  </a:lnTo>
                  <a:cubicBezTo>
                    <a:pt x="3208" y="13885"/>
                    <a:pt x="2732" y="12306"/>
                    <a:pt x="2381" y="10677"/>
                  </a:cubicBezTo>
                  <a:lnTo>
                    <a:pt x="2381" y="10677"/>
                  </a:lnTo>
                  <a:cubicBezTo>
                    <a:pt x="1754" y="8647"/>
                    <a:pt x="1353" y="6617"/>
                    <a:pt x="1504" y="4562"/>
                  </a:cubicBezTo>
                  <a:lnTo>
                    <a:pt x="1504" y="4562"/>
                  </a:lnTo>
                  <a:cubicBezTo>
                    <a:pt x="1454" y="4111"/>
                    <a:pt x="1429" y="3635"/>
                    <a:pt x="1379" y="3183"/>
                  </a:cubicBezTo>
                  <a:lnTo>
                    <a:pt x="1379" y="3183"/>
                  </a:lnTo>
                  <a:cubicBezTo>
                    <a:pt x="1303" y="2081"/>
                    <a:pt x="1253" y="903"/>
                    <a:pt x="1855" y="0"/>
                  </a:cubicBezTo>
                  <a:lnTo>
                    <a:pt x="1855" y="0"/>
                  </a:lnTo>
                  <a:cubicBezTo>
                    <a:pt x="1278" y="853"/>
                    <a:pt x="802" y="1755"/>
                    <a:pt x="401" y="273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6"/>
            <p:cNvSpPr/>
            <p:nvPr/>
          </p:nvSpPr>
          <p:spPr>
            <a:xfrm>
              <a:off x="1320800" y="502675"/>
              <a:ext cx="163550" cy="518200"/>
            </a:xfrm>
            <a:custGeom>
              <a:rect b="b" l="l" r="r" t="t"/>
              <a:pathLst>
                <a:path extrusionOk="0" h="20728" w="6542">
                  <a:moveTo>
                    <a:pt x="251" y="2707"/>
                  </a:moveTo>
                  <a:cubicBezTo>
                    <a:pt x="0" y="7945"/>
                    <a:pt x="2983" y="13133"/>
                    <a:pt x="5138" y="18271"/>
                  </a:cubicBezTo>
                  <a:lnTo>
                    <a:pt x="5138" y="18271"/>
                  </a:lnTo>
                  <a:cubicBezTo>
                    <a:pt x="5364" y="18622"/>
                    <a:pt x="5589" y="18948"/>
                    <a:pt x="5815" y="19299"/>
                  </a:cubicBezTo>
                  <a:lnTo>
                    <a:pt x="5815" y="19299"/>
                  </a:lnTo>
                  <a:cubicBezTo>
                    <a:pt x="6091" y="19750"/>
                    <a:pt x="6341" y="20226"/>
                    <a:pt x="6542" y="20727"/>
                  </a:cubicBezTo>
                  <a:lnTo>
                    <a:pt x="6542" y="20727"/>
                  </a:lnTo>
                  <a:cubicBezTo>
                    <a:pt x="6542" y="20502"/>
                    <a:pt x="6517" y="20276"/>
                    <a:pt x="6492" y="20051"/>
                  </a:cubicBezTo>
                  <a:lnTo>
                    <a:pt x="6492" y="20051"/>
                  </a:lnTo>
                  <a:cubicBezTo>
                    <a:pt x="3810" y="13885"/>
                    <a:pt x="677" y="6592"/>
                    <a:pt x="1078" y="0"/>
                  </a:cubicBezTo>
                  <a:lnTo>
                    <a:pt x="1078" y="0"/>
                  </a:lnTo>
                  <a:cubicBezTo>
                    <a:pt x="727" y="852"/>
                    <a:pt x="451" y="1780"/>
                    <a:pt x="251" y="27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6"/>
            <p:cNvSpPr/>
            <p:nvPr/>
          </p:nvSpPr>
          <p:spPr>
            <a:xfrm>
              <a:off x="1493725" y="1052175"/>
              <a:ext cx="10675" cy="18825"/>
            </a:xfrm>
            <a:custGeom>
              <a:rect b="b" l="l" r="r" t="t"/>
              <a:pathLst>
                <a:path extrusionOk="0" h="753" w="427">
                  <a:moveTo>
                    <a:pt x="1" y="201"/>
                  </a:moveTo>
                  <a:cubicBezTo>
                    <a:pt x="26" y="401"/>
                    <a:pt x="26" y="577"/>
                    <a:pt x="26" y="752"/>
                  </a:cubicBezTo>
                  <a:lnTo>
                    <a:pt x="26" y="752"/>
                  </a:lnTo>
                  <a:cubicBezTo>
                    <a:pt x="101" y="727"/>
                    <a:pt x="176" y="727"/>
                    <a:pt x="251" y="702"/>
                  </a:cubicBezTo>
                  <a:lnTo>
                    <a:pt x="251" y="702"/>
                  </a:lnTo>
                  <a:cubicBezTo>
                    <a:pt x="327" y="477"/>
                    <a:pt x="402" y="251"/>
                    <a:pt x="427" y="0"/>
                  </a:cubicBezTo>
                  <a:lnTo>
                    <a:pt x="427" y="0"/>
                  </a:lnTo>
                  <a:cubicBezTo>
                    <a:pt x="301" y="51"/>
                    <a:pt x="151" y="126"/>
                    <a:pt x="1" y="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6"/>
            <p:cNvSpPr/>
            <p:nvPr/>
          </p:nvSpPr>
          <p:spPr>
            <a:xfrm>
              <a:off x="1493100" y="1069725"/>
              <a:ext cx="6925" cy="15050"/>
            </a:xfrm>
            <a:custGeom>
              <a:rect b="b" l="l" r="r" t="t"/>
              <a:pathLst>
                <a:path extrusionOk="0" h="602" w="277">
                  <a:moveTo>
                    <a:pt x="51" y="50"/>
                  </a:moveTo>
                  <a:cubicBezTo>
                    <a:pt x="51" y="226"/>
                    <a:pt x="26" y="426"/>
                    <a:pt x="1" y="602"/>
                  </a:cubicBezTo>
                  <a:lnTo>
                    <a:pt x="1" y="602"/>
                  </a:lnTo>
                  <a:cubicBezTo>
                    <a:pt x="101" y="426"/>
                    <a:pt x="201" y="226"/>
                    <a:pt x="276" y="0"/>
                  </a:cubicBezTo>
                  <a:lnTo>
                    <a:pt x="276" y="0"/>
                  </a:lnTo>
                  <a:cubicBezTo>
                    <a:pt x="201" y="25"/>
                    <a:pt x="126" y="25"/>
                    <a:pt x="51" y="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6"/>
            <p:cNvSpPr/>
            <p:nvPr/>
          </p:nvSpPr>
          <p:spPr>
            <a:xfrm>
              <a:off x="1506250" y="1006425"/>
              <a:ext cx="391650" cy="103425"/>
            </a:xfrm>
            <a:custGeom>
              <a:rect b="b" l="l" r="r" t="t"/>
              <a:pathLst>
                <a:path extrusionOk="0" h="4137" w="15666">
                  <a:moveTo>
                    <a:pt x="3510" y="2632"/>
                  </a:moveTo>
                  <a:cubicBezTo>
                    <a:pt x="2382" y="2382"/>
                    <a:pt x="1179" y="2332"/>
                    <a:pt x="1" y="2507"/>
                  </a:cubicBezTo>
                  <a:lnTo>
                    <a:pt x="1" y="2507"/>
                  </a:lnTo>
                  <a:cubicBezTo>
                    <a:pt x="653" y="2507"/>
                    <a:pt x="1279" y="2607"/>
                    <a:pt x="1931" y="2783"/>
                  </a:cubicBezTo>
                  <a:lnTo>
                    <a:pt x="1931" y="2783"/>
                  </a:lnTo>
                  <a:cubicBezTo>
                    <a:pt x="4713" y="3535"/>
                    <a:pt x="7695" y="4136"/>
                    <a:pt x="10477" y="3309"/>
                  </a:cubicBezTo>
                  <a:lnTo>
                    <a:pt x="10477" y="3309"/>
                  </a:lnTo>
                  <a:cubicBezTo>
                    <a:pt x="12482" y="2733"/>
                    <a:pt x="14161" y="1480"/>
                    <a:pt x="15665" y="1"/>
                  </a:cubicBezTo>
                  <a:lnTo>
                    <a:pt x="15665" y="1"/>
                  </a:lnTo>
                  <a:cubicBezTo>
                    <a:pt x="12282" y="2382"/>
                    <a:pt x="8071" y="3384"/>
                    <a:pt x="3510" y="263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6"/>
            <p:cNvSpPr/>
            <p:nvPr/>
          </p:nvSpPr>
          <p:spPr>
            <a:xfrm>
              <a:off x="1520675" y="1029625"/>
              <a:ext cx="225575" cy="20700"/>
            </a:xfrm>
            <a:custGeom>
              <a:rect b="b" l="l" r="r" t="t"/>
              <a:pathLst>
                <a:path extrusionOk="0" h="828" w="9023">
                  <a:moveTo>
                    <a:pt x="3434" y="0"/>
                  </a:moveTo>
                  <a:cubicBezTo>
                    <a:pt x="2356" y="50"/>
                    <a:pt x="1028" y="251"/>
                    <a:pt x="0" y="827"/>
                  </a:cubicBezTo>
                  <a:lnTo>
                    <a:pt x="0" y="827"/>
                  </a:lnTo>
                  <a:cubicBezTo>
                    <a:pt x="3008" y="777"/>
                    <a:pt x="6091" y="752"/>
                    <a:pt x="9023" y="251"/>
                  </a:cubicBezTo>
                  <a:lnTo>
                    <a:pt x="9023" y="251"/>
                  </a:lnTo>
                  <a:cubicBezTo>
                    <a:pt x="8096" y="276"/>
                    <a:pt x="7168" y="201"/>
                    <a:pt x="6266" y="125"/>
                  </a:cubicBezTo>
                  <a:lnTo>
                    <a:pt x="6266" y="125"/>
                  </a:lnTo>
                  <a:cubicBezTo>
                    <a:pt x="5464" y="50"/>
                    <a:pt x="4662" y="0"/>
                    <a:pt x="3860" y="0"/>
                  </a:cubicBezTo>
                  <a:lnTo>
                    <a:pt x="3860" y="0"/>
                  </a:lnTo>
                  <a:cubicBezTo>
                    <a:pt x="3710" y="0"/>
                    <a:pt x="3584" y="0"/>
                    <a:pt x="3434"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6"/>
            <p:cNvSpPr/>
            <p:nvPr/>
          </p:nvSpPr>
          <p:spPr>
            <a:xfrm>
              <a:off x="1498125" y="965075"/>
              <a:ext cx="438000" cy="125975"/>
            </a:xfrm>
            <a:custGeom>
              <a:rect b="b" l="l" r="r" t="t"/>
              <a:pathLst>
                <a:path extrusionOk="0" h="5039" w="17520">
                  <a:moveTo>
                    <a:pt x="16542" y="602"/>
                  </a:moveTo>
                  <a:cubicBezTo>
                    <a:pt x="14637" y="1956"/>
                    <a:pt x="12306" y="2758"/>
                    <a:pt x="9950" y="2833"/>
                  </a:cubicBezTo>
                  <a:lnTo>
                    <a:pt x="9950" y="2833"/>
                  </a:lnTo>
                  <a:cubicBezTo>
                    <a:pt x="9950" y="2833"/>
                    <a:pt x="9950" y="2833"/>
                    <a:pt x="9950" y="2833"/>
                  </a:cubicBezTo>
                  <a:lnTo>
                    <a:pt x="9950" y="2833"/>
                  </a:lnTo>
                  <a:cubicBezTo>
                    <a:pt x="9950" y="2833"/>
                    <a:pt x="9925" y="2833"/>
                    <a:pt x="9925" y="2833"/>
                  </a:cubicBezTo>
                  <a:lnTo>
                    <a:pt x="9925" y="2833"/>
                  </a:lnTo>
                  <a:cubicBezTo>
                    <a:pt x="6993" y="3334"/>
                    <a:pt x="3910" y="3359"/>
                    <a:pt x="902" y="3409"/>
                  </a:cubicBezTo>
                  <a:lnTo>
                    <a:pt x="902" y="3409"/>
                  </a:lnTo>
                  <a:cubicBezTo>
                    <a:pt x="552" y="3610"/>
                    <a:pt x="251" y="3860"/>
                    <a:pt x="0" y="4161"/>
                  </a:cubicBezTo>
                  <a:lnTo>
                    <a:pt x="0" y="4161"/>
                  </a:lnTo>
                  <a:cubicBezTo>
                    <a:pt x="100" y="4161"/>
                    <a:pt x="226" y="4161"/>
                    <a:pt x="326" y="4161"/>
                  </a:cubicBezTo>
                  <a:lnTo>
                    <a:pt x="326" y="4161"/>
                  </a:lnTo>
                  <a:cubicBezTo>
                    <a:pt x="1504" y="3986"/>
                    <a:pt x="2707" y="4036"/>
                    <a:pt x="3835" y="4286"/>
                  </a:cubicBezTo>
                  <a:lnTo>
                    <a:pt x="3835" y="4286"/>
                  </a:lnTo>
                  <a:cubicBezTo>
                    <a:pt x="8396" y="5038"/>
                    <a:pt x="12607" y="4036"/>
                    <a:pt x="15990" y="1655"/>
                  </a:cubicBezTo>
                  <a:lnTo>
                    <a:pt x="15990" y="1655"/>
                  </a:lnTo>
                  <a:cubicBezTo>
                    <a:pt x="16517" y="1129"/>
                    <a:pt x="17043" y="577"/>
                    <a:pt x="17519" y="1"/>
                  </a:cubicBezTo>
                  <a:lnTo>
                    <a:pt x="17519" y="1"/>
                  </a:lnTo>
                  <a:cubicBezTo>
                    <a:pt x="17218" y="226"/>
                    <a:pt x="16892" y="427"/>
                    <a:pt x="16542" y="60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6"/>
            <p:cNvSpPr/>
            <p:nvPr/>
          </p:nvSpPr>
          <p:spPr>
            <a:xfrm>
              <a:off x="1635950" y="763325"/>
              <a:ext cx="454300" cy="199900"/>
            </a:xfrm>
            <a:custGeom>
              <a:rect b="b" l="l" r="r" t="t"/>
              <a:pathLst>
                <a:path extrusionOk="0" h="7996" w="18172">
                  <a:moveTo>
                    <a:pt x="4136" y="7193"/>
                  </a:moveTo>
                  <a:cubicBezTo>
                    <a:pt x="2758" y="7369"/>
                    <a:pt x="1379" y="7444"/>
                    <a:pt x="1" y="7695"/>
                  </a:cubicBezTo>
                  <a:lnTo>
                    <a:pt x="1" y="7695"/>
                  </a:lnTo>
                  <a:cubicBezTo>
                    <a:pt x="6467" y="7995"/>
                    <a:pt x="13284" y="6417"/>
                    <a:pt x="17846" y="1780"/>
                  </a:cubicBezTo>
                  <a:lnTo>
                    <a:pt x="17846" y="1780"/>
                  </a:lnTo>
                  <a:cubicBezTo>
                    <a:pt x="18046" y="1203"/>
                    <a:pt x="18171" y="602"/>
                    <a:pt x="18146" y="0"/>
                  </a:cubicBezTo>
                  <a:lnTo>
                    <a:pt x="18146" y="0"/>
                  </a:lnTo>
                  <a:cubicBezTo>
                    <a:pt x="14512" y="3935"/>
                    <a:pt x="9450" y="6517"/>
                    <a:pt x="4136" y="719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6"/>
            <p:cNvSpPr/>
            <p:nvPr/>
          </p:nvSpPr>
          <p:spPr>
            <a:xfrm>
              <a:off x="1537600" y="807800"/>
              <a:ext cx="544500" cy="199275"/>
            </a:xfrm>
            <a:custGeom>
              <a:rect b="b" l="l" r="r" t="t"/>
              <a:pathLst>
                <a:path extrusionOk="0" h="7971" w="21780">
                  <a:moveTo>
                    <a:pt x="3935" y="5916"/>
                  </a:moveTo>
                  <a:cubicBezTo>
                    <a:pt x="3709" y="5966"/>
                    <a:pt x="3459" y="6016"/>
                    <a:pt x="3233" y="6066"/>
                  </a:cubicBezTo>
                  <a:lnTo>
                    <a:pt x="3233" y="6066"/>
                  </a:lnTo>
                  <a:cubicBezTo>
                    <a:pt x="2556" y="6242"/>
                    <a:pt x="100" y="7018"/>
                    <a:pt x="0" y="7971"/>
                  </a:cubicBezTo>
                  <a:lnTo>
                    <a:pt x="0" y="7971"/>
                  </a:lnTo>
                  <a:cubicBezTo>
                    <a:pt x="602" y="7269"/>
                    <a:pt x="1379" y="6793"/>
                    <a:pt x="2155" y="6617"/>
                  </a:cubicBezTo>
                  <a:lnTo>
                    <a:pt x="2155" y="6617"/>
                  </a:lnTo>
                  <a:cubicBezTo>
                    <a:pt x="8246" y="6116"/>
                    <a:pt x="14511" y="5540"/>
                    <a:pt x="19649" y="3059"/>
                  </a:cubicBezTo>
                  <a:lnTo>
                    <a:pt x="19649" y="3059"/>
                  </a:lnTo>
                  <a:cubicBezTo>
                    <a:pt x="19900" y="2833"/>
                    <a:pt x="20126" y="2633"/>
                    <a:pt x="20351" y="2382"/>
                  </a:cubicBezTo>
                  <a:lnTo>
                    <a:pt x="20351" y="2382"/>
                  </a:lnTo>
                  <a:cubicBezTo>
                    <a:pt x="20953" y="1680"/>
                    <a:pt x="21479" y="878"/>
                    <a:pt x="21780" y="1"/>
                  </a:cubicBezTo>
                  <a:lnTo>
                    <a:pt x="21780" y="1"/>
                  </a:lnTo>
                  <a:cubicBezTo>
                    <a:pt x="17218" y="4638"/>
                    <a:pt x="10401" y="6216"/>
                    <a:pt x="3935" y="591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6"/>
            <p:cNvSpPr/>
            <p:nvPr/>
          </p:nvSpPr>
          <p:spPr>
            <a:xfrm>
              <a:off x="1536975" y="884250"/>
              <a:ext cx="491875" cy="129725"/>
            </a:xfrm>
            <a:custGeom>
              <a:rect b="b" l="l" r="r" t="t"/>
              <a:pathLst>
                <a:path extrusionOk="0" h="5189" w="19675">
                  <a:moveTo>
                    <a:pt x="2180" y="3559"/>
                  </a:moveTo>
                  <a:cubicBezTo>
                    <a:pt x="1404" y="3735"/>
                    <a:pt x="627" y="4211"/>
                    <a:pt x="25" y="4913"/>
                  </a:cubicBezTo>
                  <a:lnTo>
                    <a:pt x="25" y="4913"/>
                  </a:lnTo>
                  <a:cubicBezTo>
                    <a:pt x="0" y="4988"/>
                    <a:pt x="0" y="5088"/>
                    <a:pt x="50" y="5189"/>
                  </a:cubicBezTo>
                  <a:lnTo>
                    <a:pt x="50" y="5189"/>
                  </a:lnTo>
                  <a:cubicBezTo>
                    <a:pt x="1805" y="4161"/>
                    <a:pt x="3734" y="3810"/>
                    <a:pt x="5739" y="3810"/>
                  </a:cubicBezTo>
                  <a:lnTo>
                    <a:pt x="5739" y="3810"/>
                  </a:lnTo>
                  <a:cubicBezTo>
                    <a:pt x="8171" y="3810"/>
                    <a:pt x="10652" y="4186"/>
                    <a:pt x="13033" y="3610"/>
                  </a:cubicBezTo>
                  <a:lnTo>
                    <a:pt x="13033" y="3610"/>
                  </a:lnTo>
                  <a:cubicBezTo>
                    <a:pt x="14311" y="3284"/>
                    <a:pt x="15514" y="2707"/>
                    <a:pt x="16667" y="2056"/>
                  </a:cubicBezTo>
                  <a:lnTo>
                    <a:pt x="16667" y="2056"/>
                  </a:lnTo>
                  <a:cubicBezTo>
                    <a:pt x="17744" y="1479"/>
                    <a:pt x="18772" y="803"/>
                    <a:pt x="19674" y="1"/>
                  </a:cubicBezTo>
                  <a:lnTo>
                    <a:pt x="19674" y="1"/>
                  </a:lnTo>
                  <a:cubicBezTo>
                    <a:pt x="14536" y="2482"/>
                    <a:pt x="8271" y="3058"/>
                    <a:pt x="2180" y="355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6"/>
            <p:cNvSpPr/>
            <p:nvPr/>
          </p:nvSpPr>
          <p:spPr>
            <a:xfrm>
              <a:off x="1481825" y="421850"/>
              <a:ext cx="28850" cy="387875"/>
            </a:xfrm>
            <a:custGeom>
              <a:rect b="b" l="l" r="r" t="t"/>
              <a:pathLst>
                <a:path extrusionOk="0" h="15515" w="1154">
                  <a:moveTo>
                    <a:pt x="1153" y="15514"/>
                  </a:moveTo>
                  <a:cubicBezTo>
                    <a:pt x="1128" y="14487"/>
                    <a:pt x="1128" y="13459"/>
                    <a:pt x="1053" y="12507"/>
                  </a:cubicBezTo>
                  <a:lnTo>
                    <a:pt x="1053" y="12507"/>
                  </a:lnTo>
                  <a:cubicBezTo>
                    <a:pt x="777" y="8346"/>
                    <a:pt x="502" y="4111"/>
                    <a:pt x="903" y="0"/>
                  </a:cubicBezTo>
                  <a:lnTo>
                    <a:pt x="903" y="0"/>
                  </a:lnTo>
                  <a:cubicBezTo>
                    <a:pt x="1" y="5038"/>
                    <a:pt x="351" y="10426"/>
                    <a:pt x="1153" y="155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6"/>
            <p:cNvSpPr/>
            <p:nvPr/>
          </p:nvSpPr>
          <p:spPr>
            <a:xfrm>
              <a:off x="1511275" y="324100"/>
              <a:ext cx="8800" cy="23825"/>
            </a:xfrm>
            <a:custGeom>
              <a:rect b="b" l="l" r="r" t="t"/>
              <a:pathLst>
                <a:path extrusionOk="0" h="953" w="352">
                  <a:moveTo>
                    <a:pt x="0" y="953"/>
                  </a:moveTo>
                  <a:cubicBezTo>
                    <a:pt x="76" y="802"/>
                    <a:pt x="151" y="652"/>
                    <a:pt x="251" y="502"/>
                  </a:cubicBezTo>
                  <a:lnTo>
                    <a:pt x="251" y="502"/>
                  </a:lnTo>
                  <a:cubicBezTo>
                    <a:pt x="276" y="326"/>
                    <a:pt x="301" y="176"/>
                    <a:pt x="351" y="0"/>
                  </a:cubicBezTo>
                  <a:lnTo>
                    <a:pt x="351" y="0"/>
                  </a:lnTo>
                  <a:cubicBezTo>
                    <a:pt x="226" y="326"/>
                    <a:pt x="101" y="627"/>
                    <a:pt x="0" y="95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6"/>
            <p:cNvSpPr/>
            <p:nvPr/>
          </p:nvSpPr>
          <p:spPr>
            <a:xfrm>
              <a:off x="1433575" y="497025"/>
              <a:ext cx="89625" cy="436125"/>
            </a:xfrm>
            <a:custGeom>
              <a:rect b="b" l="l" r="r" t="t"/>
              <a:pathLst>
                <a:path extrusionOk="0" h="17445" w="3585">
                  <a:moveTo>
                    <a:pt x="702" y="1780"/>
                  </a:moveTo>
                  <a:cubicBezTo>
                    <a:pt x="101" y="4763"/>
                    <a:pt x="1" y="7896"/>
                    <a:pt x="853" y="10803"/>
                  </a:cubicBezTo>
                  <a:lnTo>
                    <a:pt x="853" y="10803"/>
                  </a:lnTo>
                  <a:cubicBezTo>
                    <a:pt x="1504" y="13008"/>
                    <a:pt x="2958" y="15013"/>
                    <a:pt x="3509" y="17194"/>
                  </a:cubicBezTo>
                  <a:lnTo>
                    <a:pt x="3509" y="17194"/>
                  </a:lnTo>
                  <a:cubicBezTo>
                    <a:pt x="3384" y="16642"/>
                    <a:pt x="3309" y="16091"/>
                    <a:pt x="3259" y="15490"/>
                  </a:cubicBezTo>
                  <a:lnTo>
                    <a:pt x="3259" y="15490"/>
                  </a:lnTo>
                  <a:cubicBezTo>
                    <a:pt x="1530" y="10552"/>
                    <a:pt x="402" y="5214"/>
                    <a:pt x="1128" y="151"/>
                  </a:cubicBezTo>
                  <a:lnTo>
                    <a:pt x="1128" y="151"/>
                  </a:lnTo>
                  <a:cubicBezTo>
                    <a:pt x="1128" y="101"/>
                    <a:pt x="1128" y="51"/>
                    <a:pt x="1128" y="1"/>
                  </a:cubicBezTo>
                  <a:lnTo>
                    <a:pt x="1128" y="1"/>
                  </a:lnTo>
                  <a:cubicBezTo>
                    <a:pt x="978" y="602"/>
                    <a:pt x="828" y="1179"/>
                    <a:pt x="702" y="1780"/>
                  </a:cubicBezTo>
                  <a:moveTo>
                    <a:pt x="3585" y="17444"/>
                  </a:moveTo>
                  <a:cubicBezTo>
                    <a:pt x="3560" y="17369"/>
                    <a:pt x="3535" y="17294"/>
                    <a:pt x="3509" y="17194"/>
                  </a:cubicBezTo>
                  <a:lnTo>
                    <a:pt x="3509" y="17194"/>
                  </a:lnTo>
                  <a:cubicBezTo>
                    <a:pt x="3535" y="17294"/>
                    <a:pt x="3560" y="17369"/>
                    <a:pt x="3585" y="174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6"/>
            <p:cNvSpPr/>
            <p:nvPr/>
          </p:nvSpPr>
          <p:spPr>
            <a:xfrm>
              <a:off x="1461775" y="493900"/>
              <a:ext cx="650" cy="6925"/>
            </a:xfrm>
            <a:custGeom>
              <a:rect b="b" l="l" r="r" t="t"/>
              <a:pathLst>
                <a:path extrusionOk="0" h="277" w="26">
                  <a:moveTo>
                    <a:pt x="0" y="126"/>
                  </a:moveTo>
                  <a:cubicBezTo>
                    <a:pt x="0" y="176"/>
                    <a:pt x="0" y="226"/>
                    <a:pt x="0" y="276"/>
                  </a:cubicBezTo>
                  <a:lnTo>
                    <a:pt x="0" y="276"/>
                  </a:lnTo>
                  <a:cubicBezTo>
                    <a:pt x="0" y="176"/>
                    <a:pt x="26" y="76"/>
                    <a:pt x="26" y="0"/>
                  </a:cubicBezTo>
                  <a:lnTo>
                    <a:pt x="26" y="0"/>
                  </a:lnTo>
                  <a:cubicBezTo>
                    <a:pt x="26" y="51"/>
                    <a:pt x="0" y="76"/>
                    <a:pt x="0" y="1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6"/>
            <p:cNvSpPr/>
            <p:nvPr/>
          </p:nvSpPr>
          <p:spPr>
            <a:xfrm>
              <a:off x="1460525" y="336625"/>
              <a:ext cx="57050" cy="474350"/>
            </a:xfrm>
            <a:custGeom>
              <a:rect b="b" l="l" r="r" t="t"/>
              <a:pathLst>
                <a:path extrusionOk="0" h="18974" w="2282">
                  <a:moveTo>
                    <a:pt x="2030" y="452"/>
                  </a:moveTo>
                  <a:cubicBezTo>
                    <a:pt x="1304" y="2382"/>
                    <a:pt x="602" y="4311"/>
                    <a:pt x="76" y="6291"/>
                  </a:cubicBezTo>
                  <a:lnTo>
                    <a:pt x="76" y="6291"/>
                  </a:lnTo>
                  <a:cubicBezTo>
                    <a:pt x="76" y="6367"/>
                    <a:pt x="50" y="6467"/>
                    <a:pt x="50" y="6567"/>
                  </a:cubicBezTo>
                  <a:lnTo>
                    <a:pt x="50" y="6567"/>
                  </a:lnTo>
                  <a:cubicBezTo>
                    <a:pt x="0" y="10778"/>
                    <a:pt x="752" y="15038"/>
                    <a:pt x="2005" y="18973"/>
                  </a:cubicBezTo>
                  <a:lnTo>
                    <a:pt x="2005" y="18973"/>
                  </a:lnTo>
                  <a:cubicBezTo>
                    <a:pt x="2005" y="18973"/>
                    <a:pt x="2005" y="18948"/>
                    <a:pt x="2005" y="18923"/>
                  </a:cubicBezTo>
                  <a:lnTo>
                    <a:pt x="2005" y="18923"/>
                  </a:lnTo>
                  <a:cubicBezTo>
                    <a:pt x="1203" y="13835"/>
                    <a:pt x="853" y="8447"/>
                    <a:pt x="1755" y="3409"/>
                  </a:cubicBezTo>
                  <a:lnTo>
                    <a:pt x="1755" y="3409"/>
                  </a:lnTo>
                  <a:cubicBezTo>
                    <a:pt x="1880" y="2256"/>
                    <a:pt x="2030" y="1129"/>
                    <a:pt x="2281" y="1"/>
                  </a:cubicBezTo>
                  <a:lnTo>
                    <a:pt x="2281" y="1"/>
                  </a:lnTo>
                  <a:cubicBezTo>
                    <a:pt x="2181" y="151"/>
                    <a:pt x="2106" y="301"/>
                    <a:pt x="2030" y="4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6"/>
            <p:cNvSpPr/>
            <p:nvPr/>
          </p:nvSpPr>
          <p:spPr>
            <a:xfrm>
              <a:off x="1443600" y="500800"/>
              <a:ext cx="71450" cy="383475"/>
            </a:xfrm>
            <a:custGeom>
              <a:rect b="b" l="l" r="r" t="t"/>
              <a:pathLst>
                <a:path extrusionOk="0" h="15339" w="2858">
                  <a:moveTo>
                    <a:pt x="2858" y="15339"/>
                  </a:moveTo>
                  <a:cubicBezTo>
                    <a:pt x="2758" y="14386"/>
                    <a:pt x="2707" y="13409"/>
                    <a:pt x="2682" y="12406"/>
                  </a:cubicBezTo>
                  <a:lnTo>
                    <a:pt x="2682" y="12406"/>
                  </a:lnTo>
                  <a:cubicBezTo>
                    <a:pt x="1429" y="8471"/>
                    <a:pt x="677" y="4211"/>
                    <a:pt x="727" y="0"/>
                  </a:cubicBezTo>
                  <a:lnTo>
                    <a:pt x="727" y="0"/>
                  </a:lnTo>
                  <a:cubicBezTo>
                    <a:pt x="1" y="5063"/>
                    <a:pt x="1129" y="10401"/>
                    <a:pt x="2858" y="1533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6"/>
            <p:cNvSpPr/>
            <p:nvPr/>
          </p:nvSpPr>
          <p:spPr>
            <a:xfrm>
              <a:off x="1563900" y="723850"/>
              <a:ext cx="528850" cy="217450"/>
            </a:xfrm>
            <a:custGeom>
              <a:rect b="b" l="l" r="r" t="t"/>
              <a:pathLst>
                <a:path extrusionOk="0" h="8698" w="21154">
                  <a:moveTo>
                    <a:pt x="13459" y="4437"/>
                  </a:moveTo>
                  <a:cubicBezTo>
                    <a:pt x="9500" y="4762"/>
                    <a:pt x="5289" y="5364"/>
                    <a:pt x="1805" y="7194"/>
                  </a:cubicBezTo>
                  <a:lnTo>
                    <a:pt x="1805" y="7194"/>
                  </a:lnTo>
                  <a:cubicBezTo>
                    <a:pt x="928" y="7795"/>
                    <a:pt x="126" y="8397"/>
                    <a:pt x="1" y="8697"/>
                  </a:cubicBezTo>
                  <a:lnTo>
                    <a:pt x="1" y="8697"/>
                  </a:lnTo>
                  <a:cubicBezTo>
                    <a:pt x="1" y="8697"/>
                    <a:pt x="2532" y="7695"/>
                    <a:pt x="3109" y="7444"/>
                  </a:cubicBezTo>
                  <a:lnTo>
                    <a:pt x="3109" y="7444"/>
                  </a:lnTo>
                  <a:cubicBezTo>
                    <a:pt x="4061" y="7068"/>
                    <a:pt x="5013" y="6717"/>
                    <a:pt x="5991" y="6417"/>
                  </a:cubicBezTo>
                  <a:lnTo>
                    <a:pt x="5991" y="6417"/>
                  </a:lnTo>
                  <a:cubicBezTo>
                    <a:pt x="7946" y="5815"/>
                    <a:pt x="9951" y="5389"/>
                    <a:pt x="11981" y="5163"/>
                  </a:cubicBezTo>
                  <a:lnTo>
                    <a:pt x="11981" y="5163"/>
                  </a:lnTo>
                  <a:cubicBezTo>
                    <a:pt x="13058" y="5063"/>
                    <a:pt x="14161" y="4988"/>
                    <a:pt x="15214" y="4687"/>
                  </a:cubicBezTo>
                  <a:lnTo>
                    <a:pt x="15214" y="4687"/>
                  </a:lnTo>
                  <a:cubicBezTo>
                    <a:pt x="17670" y="3960"/>
                    <a:pt x="19525" y="1980"/>
                    <a:pt x="21154" y="1"/>
                  </a:cubicBezTo>
                  <a:lnTo>
                    <a:pt x="21154" y="1"/>
                  </a:lnTo>
                  <a:cubicBezTo>
                    <a:pt x="18998" y="2081"/>
                    <a:pt x="16642" y="3885"/>
                    <a:pt x="13459" y="443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6"/>
            <p:cNvSpPr/>
            <p:nvPr/>
          </p:nvSpPr>
          <p:spPr>
            <a:xfrm>
              <a:off x="1645350" y="582875"/>
              <a:ext cx="552675" cy="297025"/>
            </a:xfrm>
            <a:custGeom>
              <a:rect b="b" l="l" r="r" t="t"/>
              <a:pathLst>
                <a:path extrusionOk="0" h="11881" w="22107">
                  <a:moveTo>
                    <a:pt x="10227" y="7569"/>
                  </a:moveTo>
                  <a:cubicBezTo>
                    <a:pt x="8171" y="8296"/>
                    <a:pt x="6116" y="8973"/>
                    <a:pt x="4086" y="9800"/>
                  </a:cubicBezTo>
                  <a:lnTo>
                    <a:pt x="4086" y="9800"/>
                  </a:lnTo>
                  <a:cubicBezTo>
                    <a:pt x="3134" y="10201"/>
                    <a:pt x="2181" y="10652"/>
                    <a:pt x="1254" y="11128"/>
                  </a:cubicBezTo>
                  <a:lnTo>
                    <a:pt x="1254" y="11128"/>
                  </a:lnTo>
                  <a:cubicBezTo>
                    <a:pt x="1054" y="11229"/>
                    <a:pt x="577" y="11529"/>
                    <a:pt x="1" y="11880"/>
                  </a:cubicBezTo>
                  <a:lnTo>
                    <a:pt x="1" y="11880"/>
                  </a:lnTo>
                  <a:cubicBezTo>
                    <a:pt x="1079" y="11379"/>
                    <a:pt x="2231" y="11003"/>
                    <a:pt x="3409" y="10677"/>
                  </a:cubicBezTo>
                  <a:lnTo>
                    <a:pt x="3409" y="10677"/>
                  </a:lnTo>
                  <a:cubicBezTo>
                    <a:pt x="9600" y="9574"/>
                    <a:pt x="14863" y="6642"/>
                    <a:pt x="19801" y="3208"/>
                  </a:cubicBezTo>
                  <a:lnTo>
                    <a:pt x="19801" y="3208"/>
                  </a:lnTo>
                  <a:cubicBezTo>
                    <a:pt x="20603" y="2156"/>
                    <a:pt x="21354" y="1078"/>
                    <a:pt x="22106" y="0"/>
                  </a:cubicBezTo>
                  <a:lnTo>
                    <a:pt x="22106" y="0"/>
                  </a:lnTo>
                  <a:cubicBezTo>
                    <a:pt x="19374" y="3910"/>
                    <a:pt x="14713" y="5965"/>
                    <a:pt x="10227" y="756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6"/>
            <p:cNvSpPr/>
            <p:nvPr/>
          </p:nvSpPr>
          <p:spPr>
            <a:xfrm>
              <a:off x="1609025" y="663075"/>
              <a:ext cx="531350" cy="240625"/>
            </a:xfrm>
            <a:custGeom>
              <a:rect b="b" l="l" r="r" t="t"/>
              <a:pathLst>
                <a:path extrusionOk="0" h="9625" w="21254">
                  <a:moveTo>
                    <a:pt x="4862" y="7469"/>
                  </a:moveTo>
                  <a:cubicBezTo>
                    <a:pt x="3684" y="7795"/>
                    <a:pt x="2532" y="8171"/>
                    <a:pt x="1454" y="8672"/>
                  </a:cubicBezTo>
                  <a:lnTo>
                    <a:pt x="1454" y="8672"/>
                  </a:lnTo>
                  <a:cubicBezTo>
                    <a:pt x="1003" y="8948"/>
                    <a:pt x="476" y="9274"/>
                    <a:pt x="0" y="9625"/>
                  </a:cubicBezTo>
                  <a:lnTo>
                    <a:pt x="0" y="9625"/>
                  </a:lnTo>
                  <a:cubicBezTo>
                    <a:pt x="3484" y="7795"/>
                    <a:pt x="7695" y="7193"/>
                    <a:pt x="11654" y="6868"/>
                  </a:cubicBezTo>
                  <a:lnTo>
                    <a:pt x="11654" y="6868"/>
                  </a:lnTo>
                  <a:cubicBezTo>
                    <a:pt x="14837" y="6316"/>
                    <a:pt x="17193" y="4512"/>
                    <a:pt x="19349" y="2432"/>
                  </a:cubicBezTo>
                  <a:lnTo>
                    <a:pt x="19349" y="2432"/>
                  </a:lnTo>
                  <a:cubicBezTo>
                    <a:pt x="19374" y="2406"/>
                    <a:pt x="19374" y="2406"/>
                    <a:pt x="19399" y="2381"/>
                  </a:cubicBezTo>
                  <a:lnTo>
                    <a:pt x="19399" y="2381"/>
                  </a:lnTo>
                  <a:cubicBezTo>
                    <a:pt x="20050" y="1579"/>
                    <a:pt x="20652" y="802"/>
                    <a:pt x="21254" y="0"/>
                  </a:cubicBezTo>
                  <a:lnTo>
                    <a:pt x="21254" y="0"/>
                  </a:lnTo>
                  <a:cubicBezTo>
                    <a:pt x="16316" y="3434"/>
                    <a:pt x="11053" y="6366"/>
                    <a:pt x="4862" y="7469"/>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6"/>
            <p:cNvSpPr/>
            <p:nvPr/>
          </p:nvSpPr>
          <p:spPr>
            <a:xfrm>
              <a:off x="1623425" y="810950"/>
              <a:ext cx="3175" cy="2525"/>
            </a:xfrm>
            <a:custGeom>
              <a:rect b="b" l="l" r="r" t="t"/>
              <a:pathLst>
                <a:path extrusionOk="0" h="101" w="127">
                  <a:moveTo>
                    <a:pt x="26" y="25"/>
                  </a:moveTo>
                  <a:cubicBezTo>
                    <a:pt x="26" y="50"/>
                    <a:pt x="26" y="75"/>
                    <a:pt x="1" y="100"/>
                  </a:cubicBezTo>
                  <a:lnTo>
                    <a:pt x="1" y="100"/>
                  </a:lnTo>
                  <a:cubicBezTo>
                    <a:pt x="51" y="75"/>
                    <a:pt x="101" y="25"/>
                    <a:pt x="126" y="0"/>
                  </a:cubicBezTo>
                  <a:lnTo>
                    <a:pt x="126" y="0"/>
                  </a:lnTo>
                  <a:cubicBezTo>
                    <a:pt x="101" y="0"/>
                    <a:pt x="76" y="25"/>
                    <a:pt x="26" y="2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6"/>
            <p:cNvSpPr/>
            <p:nvPr/>
          </p:nvSpPr>
          <p:spPr>
            <a:xfrm>
              <a:off x="1580200" y="811575"/>
              <a:ext cx="43875" cy="46375"/>
            </a:xfrm>
            <a:custGeom>
              <a:rect b="b" l="l" r="r" t="t"/>
              <a:pathLst>
                <a:path extrusionOk="0" h="1855" w="1755">
                  <a:moveTo>
                    <a:pt x="1404" y="151"/>
                  </a:moveTo>
                  <a:cubicBezTo>
                    <a:pt x="1379" y="176"/>
                    <a:pt x="1354" y="201"/>
                    <a:pt x="1329" y="226"/>
                  </a:cubicBezTo>
                  <a:lnTo>
                    <a:pt x="1329" y="226"/>
                  </a:lnTo>
                  <a:lnTo>
                    <a:pt x="0" y="1855"/>
                  </a:lnTo>
                  <a:cubicBezTo>
                    <a:pt x="527" y="1228"/>
                    <a:pt x="1103" y="602"/>
                    <a:pt x="1730" y="75"/>
                  </a:cubicBezTo>
                  <a:lnTo>
                    <a:pt x="1730" y="75"/>
                  </a:lnTo>
                  <a:cubicBezTo>
                    <a:pt x="1755" y="50"/>
                    <a:pt x="1755" y="25"/>
                    <a:pt x="1755" y="0"/>
                  </a:cubicBezTo>
                  <a:lnTo>
                    <a:pt x="1755" y="0"/>
                  </a:lnTo>
                  <a:cubicBezTo>
                    <a:pt x="1629" y="50"/>
                    <a:pt x="1529" y="101"/>
                    <a:pt x="1404" y="151"/>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6"/>
            <p:cNvSpPr/>
            <p:nvPr/>
          </p:nvSpPr>
          <p:spPr>
            <a:xfrm>
              <a:off x="1750625" y="711325"/>
              <a:ext cx="156675" cy="61425"/>
            </a:xfrm>
            <a:custGeom>
              <a:rect b="b" l="l" r="r" t="t"/>
              <a:pathLst>
                <a:path extrusionOk="0" h="2457" w="6267">
                  <a:moveTo>
                    <a:pt x="0" y="2456"/>
                  </a:moveTo>
                  <a:cubicBezTo>
                    <a:pt x="652" y="2406"/>
                    <a:pt x="1279" y="2356"/>
                    <a:pt x="1905" y="2206"/>
                  </a:cubicBezTo>
                  <a:lnTo>
                    <a:pt x="1905" y="2206"/>
                  </a:lnTo>
                  <a:cubicBezTo>
                    <a:pt x="3509" y="1855"/>
                    <a:pt x="4963" y="1028"/>
                    <a:pt x="6266" y="0"/>
                  </a:cubicBezTo>
                  <a:lnTo>
                    <a:pt x="6266" y="0"/>
                  </a:lnTo>
                  <a:cubicBezTo>
                    <a:pt x="4361" y="1203"/>
                    <a:pt x="2206" y="1855"/>
                    <a:pt x="0" y="245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6"/>
            <p:cNvSpPr/>
            <p:nvPr/>
          </p:nvSpPr>
          <p:spPr>
            <a:xfrm>
              <a:off x="1689850" y="557800"/>
              <a:ext cx="369700" cy="222475"/>
            </a:xfrm>
            <a:custGeom>
              <a:rect b="b" l="l" r="r" t="t"/>
              <a:pathLst>
                <a:path extrusionOk="0" h="8899" w="14788">
                  <a:moveTo>
                    <a:pt x="0" y="8898"/>
                  </a:moveTo>
                  <a:cubicBezTo>
                    <a:pt x="777" y="8723"/>
                    <a:pt x="1604" y="8673"/>
                    <a:pt x="2431" y="8597"/>
                  </a:cubicBezTo>
                  <a:lnTo>
                    <a:pt x="2431" y="8597"/>
                  </a:lnTo>
                  <a:cubicBezTo>
                    <a:pt x="4637" y="7996"/>
                    <a:pt x="6792" y="7344"/>
                    <a:pt x="8697" y="6141"/>
                  </a:cubicBezTo>
                  <a:lnTo>
                    <a:pt x="8697" y="6141"/>
                  </a:lnTo>
                  <a:cubicBezTo>
                    <a:pt x="9299" y="5665"/>
                    <a:pt x="9875" y="5164"/>
                    <a:pt x="10426" y="4663"/>
                  </a:cubicBezTo>
                  <a:lnTo>
                    <a:pt x="10426" y="4663"/>
                  </a:lnTo>
                  <a:cubicBezTo>
                    <a:pt x="10953" y="4161"/>
                    <a:pt x="11479" y="3635"/>
                    <a:pt x="12005" y="3109"/>
                  </a:cubicBezTo>
                  <a:lnTo>
                    <a:pt x="12005" y="3109"/>
                  </a:lnTo>
                  <a:cubicBezTo>
                    <a:pt x="12757" y="2282"/>
                    <a:pt x="13534" y="1429"/>
                    <a:pt x="14286" y="602"/>
                  </a:cubicBezTo>
                  <a:lnTo>
                    <a:pt x="14286" y="602"/>
                  </a:lnTo>
                  <a:cubicBezTo>
                    <a:pt x="14462" y="402"/>
                    <a:pt x="14612" y="201"/>
                    <a:pt x="14787" y="1"/>
                  </a:cubicBezTo>
                  <a:lnTo>
                    <a:pt x="14787" y="1"/>
                  </a:lnTo>
                  <a:cubicBezTo>
                    <a:pt x="10577" y="3911"/>
                    <a:pt x="5289" y="6442"/>
                    <a:pt x="0" y="889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6"/>
            <p:cNvSpPr/>
            <p:nvPr/>
          </p:nvSpPr>
          <p:spPr>
            <a:xfrm>
              <a:off x="1670425" y="401800"/>
              <a:ext cx="484975" cy="384100"/>
            </a:xfrm>
            <a:custGeom>
              <a:rect b="b" l="l" r="r" t="t"/>
              <a:pathLst>
                <a:path extrusionOk="0" h="15364" w="19399">
                  <a:moveTo>
                    <a:pt x="13910" y="7018"/>
                  </a:moveTo>
                  <a:cubicBezTo>
                    <a:pt x="13208" y="7569"/>
                    <a:pt x="12457" y="8070"/>
                    <a:pt x="11680" y="8522"/>
                  </a:cubicBezTo>
                  <a:lnTo>
                    <a:pt x="11680" y="8522"/>
                  </a:lnTo>
                  <a:cubicBezTo>
                    <a:pt x="10226" y="9399"/>
                    <a:pt x="8722" y="10151"/>
                    <a:pt x="7193" y="10877"/>
                  </a:cubicBezTo>
                  <a:lnTo>
                    <a:pt x="7193" y="10877"/>
                  </a:lnTo>
                  <a:cubicBezTo>
                    <a:pt x="5765" y="11679"/>
                    <a:pt x="4311" y="12481"/>
                    <a:pt x="2883" y="13359"/>
                  </a:cubicBezTo>
                  <a:lnTo>
                    <a:pt x="2883" y="13359"/>
                  </a:lnTo>
                  <a:cubicBezTo>
                    <a:pt x="1780" y="13910"/>
                    <a:pt x="802" y="14537"/>
                    <a:pt x="0" y="15364"/>
                  </a:cubicBezTo>
                  <a:lnTo>
                    <a:pt x="0" y="15364"/>
                  </a:lnTo>
                  <a:cubicBezTo>
                    <a:pt x="251" y="15289"/>
                    <a:pt x="502" y="15213"/>
                    <a:pt x="777" y="15138"/>
                  </a:cubicBezTo>
                  <a:lnTo>
                    <a:pt x="777" y="15138"/>
                  </a:lnTo>
                  <a:cubicBezTo>
                    <a:pt x="6066" y="12682"/>
                    <a:pt x="11354" y="10151"/>
                    <a:pt x="15564" y="6241"/>
                  </a:cubicBezTo>
                  <a:lnTo>
                    <a:pt x="15564" y="6241"/>
                  </a:lnTo>
                  <a:cubicBezTo>
                    <a:pt x="16366" y="5263"/>
                    <a:pt x="17118" y="4261"/>
                    <a:pt x="17845" y="3233"/>
                  </a:cubicBezTo>
                  <a:lnTo>
                    <a:pt x="17845" y="3233"/>
                  </a:lnTo>
                  <a:cubicBezTo>
                    <a:pt x="18522" y="2231"/>
                    <a:pt x="19199" y="1178"/>
                    <a:pt x="19399" y="0"/>
                  </a:cubicBezTo>
                  <a:lnTo>
                    <a:pt x="19399" y="0"/>
                  </a:lnTo>
                  <a:cubicBezTo>
                    <a:pt x="18396" y="2832"/>
                    <a:pt x="16316" y="5213"/>
                    <a:pt x="13910" y="701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6"/>
            <p:cNvSpPr/>
            <p:nvPr/>
          </p:nvSpPr>
          <p:spPr>
            <a:xfrm>
              <a:off x="1651625" y="673725"/>
              <a:ext cx="198650" cy="120325"/>
            </a:xfrm>
            <a:custGeom>
              <a:rect b="b" l="l" r="r" t="t"/>
              <a:pathLst>
                <a:path extrusionOk="0" h="4813" w="7946">
                  <a:moveTo>
                    <a:pt x="6767" y="527"/>
                  </a:moveTo>
                  <a:cubicBezTo>
                    <a:pt x="5489" y="1128"/>
                    <a:pt x="4186" y="1705"/>
                    <a:pt x="2933" y="2381"/>
                  </a:cubicBezTo>
                  <a:lnTo>
                    <a:pt x="2933" y="2381"/>
                  </a:lnTo>
                  <a:cubicBezTo>
                    <a:pt x="1855" y="3083"/>
                    <a:pt x="878" y="3860"/>
                    <a:pt x="1" y="4813"/>
                  </a:cubicBezTo>
                  <a:lnTo>
                    <a:pt x="1" y="4813"/>
                  </a:lnTo>
                  <a:cubicBezTo>
                    <a:pt x="176" y="4737"/>
                    <a:pt x="351" y="4637"/>
                    <a:pt x="527" y="4562"/>
                  </a:cubicBezTo>
                  <a:lnTo>
                    <a:pt x="527" y="4562"/>
                  </a:lnTo>
                  <a:cubicBezTo>
                    <a:pt x="602" y="4537"/>
                    <a:pt x="677" y="4512"/>
                    <a:pt x="752" y="4487"/>
                  </a:cubicBezTo>
                  <a:lnTo>
                    <a:pt x="752" y="4487"/>
                  </a:lnTo>
                  <a:cubicBezTo>
                    <a:pt x="1554" y="3660"/>
                    <a:pt x="2532" y="3033"/>
                    <a:pt x="3635" y="2482"/>
                  </a:cubicBezTo>
                  <a:lnTo>
                    <a:pt x="3635" y="2482"/>
                  </a:lnTo>
                  <a:cubicBezTo>
                    <a:pt x="5063" y="1604"/>
                    <a:pt x="6517" y="802"/>
                    <a:pt x="7945" y="0"/>
                  </a:cubicBezTo>
                  <a:lnTo>
                    <a:pt x="7945" y="0"/>
                  </a:lnTo>
                  <a:cubicBezTo>
                    <a:pt x="7544" y="176"/>
                    <a:pt x="7168" y="351"/>
                    <a:pt x="6767" y="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6"/>
            <p:cNvSpPr/>
            <p:nvPr/>
          </p:nvSpPr>
          <p:spPr>
            <a:xfrm>
              <a:off x="1615275" y="803425"/>
              <a:ext cx="11325" cy="11925"/>
            </a:xfrm>
            <a:custGeom>
              <a:rect b="b" l="l" r="r" t="t"/>
              <a:pathLst>
                <a:path extrusionOk="0" h="477" w="453">
                  <a:moveTo>
                    <a:pt x="1" y="477"/>
                  </a:moveTo>
                  <a:cubicBezTo>
                    <a:pt x="126" y="427"/>
                    <a:pt x="226" y="376"/>
                    <a:pt x="352" y="326"/>
                  </a:cubicBezTo>
                  <a:lnTo>
                    <a:pt x="352" y="326"/>
                  </a:lnTo>
                  <a:cubicBezTo>
                    <a:pt x="352" y="326"/>
                    <a:pt x="377" y="301"/>
                    <a:pt x="377" y="276"/>
                  </a:cubicBezTo>
                  <a:lnTo>
                    <a:pt x="377" y="276"/>
                  </a:lnTo>
                  <a:cubicBezTo>
                    <a:pt x="302" y="301"/>
                    <a:pt x="226" y="351"/>
                    <a:pt x="151" y="376"/>
                  </a:cubicBezTo>
                  <a:lnTo>
                    <a:pt x="151" y="376"/>
                  </a:lnTo>
                  <a:cubicBezTo>
                    <a:pt x="226" y="351"/>
                    <a:pt x="302" y="301"/>
                    <a:pt x="377" y="276"/>
                  </a:cubicBezTo>
                  <a:lnTo>
                    <a:pt x="377" y="276"/>
                  </a:lnTo>
                  <a:cubicBezTo>
                    <a:pt x="402" y="201"/>
                    <a:pt x="427" y="101"/>
                    <a:pt x="452" y="0"/>
                  </a:cubicBezTo>
                  <a:lnTo>
                    <a:pt x="452" y="0"/>
                  </a:lnTo>
                  <a:cubicBezTo>
                    <a:pt x="302" y="176"/>
                    <a:pt x="151" y="326"/>
                    <a:pt x="1" y="477"/>
                  </a:cubicBezTo>
                  <a:moveTo>
                    <a:pt x="377" y="276"/>
                  </a:moveTo>
                  <a:lnTo>
                    <a:pt x="377" y="27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6"/>
            <p:cNvSpPr/>
            <p:nvPr/>
          </p:nvSpPr>
          <p:spPr>
            <a:xfrm>
              <a:off x="1624050" y="807175"/>
              <a:ext cx="8175" cy="4425"/>
            </a:xfrm>
            <a:custGeom>
              <a:rect b="b" l="l" r="r" t="t"/>
              <a:pathLst>
                <a:path extrusionOk="0" h="177" w="327">
                  <a:moveTo>
                    <a:pt x="26" y="126"/>
                  </a:moveTo>
                  <a:cubicBezTo>
                    <a:pt x="26" y="151"/>
                    <a:pt x="1" y="176"/>
                    <a:pt x="1" y="176"/>
                  </a:cubicBezTo>
                  <a:lnTo>
                    <a:pt x="1" y="176"/>
                  </a:lnTo>
                  <a:cubicBezTo>
                    <a:pt x="51" y="176"/>
                    <a:pt x="76" y="151"/>
                    <a:pt x="101" y="151"/>
                  </a:cubicBezTo>
                  <a:lnTo>
                    <a:pt x="101" y="151"/>
                  </a:lnTo>
                  <a:cubicBezTo>
                    <a:pt x="176" y="101"/>
                    <a:pt x="251" y="51"/>
                    <a:pt x="327" y="1"/>
                  </a:cubicBezTo>
                  <a:lnTo>
                    <a:pt x="327" y="1"/>
                  </a:lnTo>
                  <a:cubicBezTo>
                    <a:pt x="226" y="26"/>
                    <a:pt x="126" y="76"/>
                    <a:pt x="26" y="12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6"/>
            <p:cNvSpPr/>
            <p:nvPr/>
          </p:nvSpPr>
          <p:spPr>
            <a:xfrm>
              <a:off x="1624675" y="733250"/>
              <a:ext cx="100275" cy="77100"/>
            </a:xfrm>
            <a:custGeom>
              <a:rect b="b" l="l" r="r" t="t"/>
              <a:pathLst>
                <a:path extrusionOk="0" h="3084" w="4011">
                  <a:moveTo>
                    <a:pt x="76" y="2807"/>
                  </a:moveTo>
                  <a:cubicBezTo>
                    <a:pt x="51" y="2908"/>
                    <a:pt x="26" y="3008"/>
                    <a:pt x="1" y="3083"/>
                  </a:cubicBezTo>
                  <a:lnTo>
                    <a:pt x="1" y="3083"/>
                  </a:lnTo>
                  <a:cubicBezTo>
                    <a:pt x="101" y="3033"/>
                    <a:pt x="201" y="2983"/>
                    <a:pt x="302" y="2958"/>
                  </a:cubicBezTo>
                  <a:lnTo>
                    <a:pt x="302" y="2958"/>
                  </a:lnTo>
                  <a:cubicBezTo>
                    <a:pt x="552" y="2757"/>
                    <a:pt x="803" y="2582"/>
                    <a:pt x="1079" y="2432"/>
                  </a:cubicBezTo>
                  <a:lnTo>
                    <a:pt x="1079" y="2432"/>
                  </a:lnTo>
                  <a:cubicBezTo>
                    <a:pt x="1956" y="1479"/>
                    <a:pt x="2933" y="702"/>
                    <a:pt x="4011" y="0"/>
                  </a:cubicBezTo>
                  <a:lnTo>
                    <a:pt x="4011" y="0"/>
                  </a:lnTo>
                  <a:cubicBezTo>
                    <a:pt x="2557" y="777"/>
                    <a:pt x="1204" y="1680"/>
                    <a:pt x="76" y="280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6"/>
            <p:cNvSpPr/>
            <p:nvPr/>
          </p:nvSpPr>
          <p:spPr>
            <a:xfrm>
              <a:off x="1547625" y="198775"/>
              <a:ext cx="117175" cy="578350"/>
            </a:xfrm>
            <a:custGeom>
              <a:rect b="b" l="l" r="r" t="t"/>
              <a:pathLst>
                <a:path extrusionOk="0" h="23134" w="4687">
                  <a:moveTo>
                    <a:pt x="3860" y="778"/>
                  </a:moveTo>
                  <a:cubicBezTo>
                    <a:pt x="0" y="6918"/>
                    <a:pt x="1754" y="14412"/>
                    <a:pt x="1278" y="21530"/>
                  </a:cubicBezTo>
                  <a:lnTo>
                    <a:pt x="1278" y="21530"/>
                  </a:lnTo>
                  <a:cubicBezTo>
                    <a:pt x="1328" y="21755"/>
                    <a:pt x="1379" y="22006"/>
                    <a:pt x="1429" y="22257"/>
                  </a:cubicBezTo>
                  <a:lnTo>
                    <a:pt x="1429" y="22257"/>
                  </a:lnTo>
                  <a:cubicBezTo>
                    <a:pt x="1479" y="22532"/>
                    <a:pt x="1504" y="22833"/>
                    <a:pt x="1529" y="23134"/>
                  </a:cubicBezTo>
                  <a:lnTo>
                    <a:pt x="1529" y="23134"/>
                  </a:lnTo>
                  <a:cubicBezTo>
                    <a:pt x="1579" y="22883"/>
                    <a:pt x="1604" y="22683"/>
                    <a:pt x="1629" y="22557"/>
                  </a:cubicBezTo>
                  <a:lnTo>
                    <a:pt x="1629" y="22557"/>
                  </a:lnTo>
                  <a:cubicBezTo>
                    <a:pt x="1729" y="21505"/>
                    <a:pt x="1805" y="20477"/>
                    <a:pt x="1805" y="19425"/>
                  </a:cubicBezTo>
                  <a:lnTo>
                    <a:pt x="1805" y="19425"/>
                  </a:lnTo>
                  <a:cubicBezTo>
                    <a:pt x="1805" y="18422"/>
                    <a:pt x="1729" y="17394"/>
                    <a:pt x="1679" y="16367"/>
                  </a:cubicBezTo>
                  <a:lnTo>
                    <a:pt x="1679" y="16367"/>
                  </a:lnTo>
                  <a:cubicBezTo>
                    <a:pt x="1353" y="11906"/>
                    <a:pt x="1078" y="7219"/>
                    <a:pt x="2907" y="3134"/>
                  </a:cubicBezTo>
                  <a:lnTo>
                    <a:pt x="2907" y="3134"/>
                  </a:lnTo>
                  <a:cubicBezTo>
                    <a:pt x="3409" y="2031"/>
                    <a:pt x="4060" y="1003"/>
                    <a:pt x="4687" y="1"/>
                  </a:cubicBezTo>
                  <a:lnTo>
                    <a:pt x="4687" y="1"/>
                  </a:lnTo>
                  <a:cubicBezTo>
                    <a:pt x="4386" y="226"/>
                    <a:pt x="4110" y="502"/>
                    <a:pt x="3860" y="77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6"/>
            <p:cNvSpPr/>
            <p:nvPr/>
          </p:nvSpPr>
          <p:spPr>
            <a:xfrm>
              <a:off x="1547625" y="218200"/>
              <a:ext cx="96500" cy="518825"/>
            </a:xfrm>
            <a:custGeom>
              <a:rect b="b" l="l" r="r" t="t"/>
              <a:pathLst>
                <a:path extrusionOk="0" h="20753" w="3860">
                  <a:moveTo>
                    <a:pt x="2782" y="1204"/>
                  </a:moveTo>
                  <a:cubicBezTo>
                    <a:pt x="2682" y="1404"/>
                    <a:pt x="2582" y="1580"/>
                    <a:pt x="2506" y="1780"/>
                  </a:cubicBezTo>
                  <a:lnTo>
                    <a:pt x="2506" y="1780"/>
                  </a:lnTo>
                  <a:cubicBezTo>
                    <a:pt x="201" y="6893"/>
                    <a:pt x="952" y="13460"/>
                    <a:pt x="802" y="19224"/>
                  </a:cubicBezTo>
                  <a:lnTo>
                    <a:pt x="802" y="19224"/>
                  </a:lnTo>
                  <a:cubicBezTo>
                    <a:pt x="978" y="19725"/>
                    <a:pt x="1153" y="20227"/>
                    <a:pt x="1278" y="20753"/>
                  </a:cubicBezTo>
                  <a:lnTo>
                    <a:pt x="1278" y="20753"/>
                  </a:lnTo>
                  <a:cubicBezTo>
                    <a:pt x="1754" y="13635"/>
                    <a:pt x="0" y="6141"/>
                    <a:pt x="3860" y="1"/>
                  </a:cubicBezTo>
                  <a:lnTo>
                    <a:pt x="3860" y="1"/>
                  </a:lnTo>
                  <a:cubicBezTo>
                    <a:pt x="3484" y="377"/>
                    <a:pt x="3108" y="778"/>
                    <a:pt x="2782" y="1204"/>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6"/>
            <p:cNvSpPr/>
            <p:nvPr/>
          </p:nvSpPr>
          <p:spPr>
            <a:xfrm>
              <a:off x="1598375" y="248275"/>
              <a:ext cx="18825" cy="26350"/>
            </a:xfrm>
            <a:custGeom>
              <a:rect b="b" l="l" r="r" t="t"/>
              <a:pathLst>
                <a:path extrusionOk="0" h="1054" w="753">
                  <a:moveTo>
                    <a:pt x="0" y="1053"/>
                  </a:moveTo>
                  <a:cubicBezTo>
                    <a:pt x="125" y="878"/>
                    <a:pt x="301" y="728"/>
                    <a:pt x="476" y="577"/>
                  </a:cubicBezTo>
                  <a:lnTo>
                    <a:pt x="476" y="577"/>
                  </a:lnTo>
                  <a:cubicBezTo>
                    <a:pt x="552" y="377"/>
                    <a:pt x="652" y="201"/>
                    <a:pt x="752" y="1"/>
                  </a:cubicBezTo>
                  <a:lnTo>
                    <a:pt x="752" y="1"/>
                  </a:lnTo>
                  <a:cubicBezTo>
                    <a:pt x="476" y="352"/>
                    <a:pt x="226" y="703"/>
                    <a:pt x="0" y="105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6"/>
            <p:cNvSpPr/>
            <p:nvPr/>
          </p:nvSpPr>
          <p:spPr>
            <a:xfrm>
              <a:off x="1547625" y="262700"/>
              <a:ext cx="62675" cy="436100"/>
            </a:xfrm>
            <a:custGeom>
              <a:rect b="b" l="l" r="r" t="t"/>
              <a:pathLst>
                <a:path extrusionOk="0" h="17444" w="2507">
                  <a:moveTo>
                    <a:pt x="2030" y="476"/>
                  </a:moveTo>
                  <a:cubicBezTo>
                    <a:pt x="1855" y="727"/>
                    <a:pt x="1704" y="978"/>
                    <a:pt x="1554" y="1253"/>
                  </a:cubicBezTo>
                  <a:lnTo>
                    <a:pt x="1554" y="1253"/>
                  </a:lnTo>
                  <a:cubicBezTo>
                    <a:pt x="1153" y="2081"/>
                    <a:pt x="1053" y="3008"/>
                    <a:pt x="902" y="3860"/>
                  </a:cubicBezTo>
                  <a:lnTo>
                    <a:pt x="902" y="3860"/>
                  </a:lnTo>
                  <a:cubicBezTo>
                    <a:pt x="326" y="7795"/>
                    <a:pt x="276" y="11253"/>
                    <a:pt x="0" y="15013"/>
                  </a:cubicBezTo>
                  <a:lnTo>
                    <a:pt x="0" y="15013"/>
                  </a:lnTo>
                  <a:cubicBezTo>
                    <a:pt x="100" y="15389"/>
                    <a:pt x="201" y="15790"/>
                    <a:pt x="326" y="16166"/>
                  </a:cubicBezTo>
                  <a:lnTo>
                    <a:pt x="326" y="16166"/>
                  </a:lnTo>
                  <a:cubicBezTo>
                    <a:pt x="476" y="16592"/>
                    <a:pt x="652" y="17018"/>
                    <a:pt x="802" y="17444"/>
                  </a:cubicBezTo>
                  <a:lnTo>
                    <a:pt x="802" y="17444"/>
                  </a:lnTo>
                  <a:cubicBezTo>
                    <a:pt x="952" y="11680"/>
                    <a:pt x="201" y="5113"/>
                    <a:pt x="2506" y="0"/>
                  </a:cubicBezTo>
                  <a:lnTo>
                    <a:pt x="2506" y="0"/>
                  </a:lnTo>
                  <a:cubicBezTo>
                    <a:pt x="2331" y="151"/>
                    <a:pt x="2155" y="301"/>
                    <a:pt x="2030" y="47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6"/>
            <p:cNvSpPr/>
            <p:nvPr/>
          </p:nvSpPr>
          <p:spPr>
            <a:xfrm>
              <a:off x="1523175" y="294025"/>
              <a:ext cx="63300" cy="344000"/>
            </a:xfrm>
            <a:custGeom>
              <a:rect b="b" l="l" r="r" t="t"/>
              <a:pathLst>
                <a:path extrusionOk="0" h="13760" w="2532">
                  <a:moveTo>
                    <a:pt x="627" y="4863"/>
                  </a:moveTo>
                  <a:cubicBezTo>
                    <a:pt x="1" y="7795"/>
                    <a:pt x="176" y="10853"/>
                    <a:pt x="978" y="13760"/>
                  </a:cubicBezTo>
                  <a:lnTo>
                    <a:pt x="978" y="13760"/>
                  </a:lnTo>
                  <a:cubicBezTo>
                    <a:pt x="1254" y="10000"/>
                    <a:pt x="1304" y="6542"/>
                    <a:pt x="1880" y="2607"/>
                  </a:cubicBezTo>
                  <a:lnTo>
                    <a:pt x="1880" y="2607"/>
                  </a:lnTo>
                  <a:cubicBezTo>
                    <a:pt x="2031" y="1755"/>
                    <a:pt x="2131" y="828"/>
                    <a:pt x="2532" y="0"/>
                  </a:cubicBezTo>
                  <a:lnTo>
                    <a:pt x="2532" y="0"/>
                  </a:lnTo>
                  <a:cubicBezTo>
                    <a:pt x="1630" y="1504"/>
                    <a:pt x="1003" y="3133"/>
                    <a:pt x="627" y="486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6"/>
            <p:cNvSpPr/>
            <p:nvPr/>
          </p:nvSpPr>
          <p:spPr>
            <a:xfrm>
              <a:off x="1649750" y="185000"/>
              <a:ext cx="89000" cy="453650"/>
            </a:xfrm>
            <a:custGeom>
              <a:rect b="b" l="l" r="r" t="t"/>
              <a:pathLst>
                <a:path extrusionOk="0" h="18146" w="3560">
                  <a:moveTo>
                    <a:pt x="3359" y="226"/>
                  </a:moveTo>
                  <a:cubicBezTo>
                    <a:pt x="2983" y="652"/>
                    <a:pt x="2657" y="1078"/>
                    <a:pt x="2356" y="1529"/>
                  </a:cubicBezTo>
                  <a:lnTo>
                    <a:pt x="2356" y="1529"/>
                  </a:lnTo>
                  <a:cubicBezTo>
                    <a:pt x="1479" y="4036"/>
                    <a:pt x="1153" y="6843"/>
                    <a:pt x="527" y="9424"/>
                  </a:cubicBezTo>
                  <a:lnTo>
                    <a:pt x="527" y="9424"/>
                  </a:lnTo>
                  <a:cubicBezTo>
                    <a:pt x="0" y="12382"/>
                    <a:pt x="426" y="15314"/>
                    <a:pt x="477" y="18146"/>
                  </a:cubicBezTo>
                  <a:lnTo>
                    <a:pt x="477" y="18146"/>
                  </a:lnTo>
                  <a:cubicBezTo>
                    <a:pt x="477" y="18021"/>
                    <a:pt x="502" y="17870"/>
                    <a:pt x="502" y="17745"/>
                  </a:cubicBezTo>
                  <a:lnTo>
                    <a:pt x="502" y="17745"/>
                  </a:lnTo>
                  <a:cubicBezTo>
                    <a:pt x="627" y="15414"/>
                    <a:pt x="351" y="13083"/>
                    <a:pt x="552" y="10752"/>
                  </a:cubicBezTo>
                  <a:lnTo>
                    <a:pt x="552" y="10752"/>
                  </a:lnTo>
                  <a:cubicBezTo>
                    <a:pt x="752" y="8722"/>
                    <a:pt x="1304" y="6742"/>
                    <a:pt x="1830" y="4787"/>
                  </a:cubicBezTo>
                  <a:lnTo>
                    <a:pt x="1830" y="4787"/>
                  </a:lnTo>
                  <a:cubicBezTo>
                    <a:pt x="2181" y="3459"/>
                    <a:pt x="2507" y="2131"/>
                    <a:pt x="3108" y="903"/>
                  </a:cubicBezTo>
                  <a:lnTo>
                    <a:pt x="3108" y="903"/>
                  </a:lnTo>
                  <a:cubicBezTo>
                    <a:pt x="3208" y="677"/>
                    <a:pt x="3384" y="351"/>
                    <a:pt x="3559" y="1"/>
                  </a:cubicBezTo>
                  <a:lnTo>
                    <a:pt x="3559" y="1"/>
                  </a:lnTo>
                  <a:cubicBezTo>
                    <a:pt x="3509" y="76"/>
                    <a:pt x="3434" y="151"/>
                    <a:pt x="3359" y="226"/>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6"/>
            <p:cNvSpPr/>
            <p:nvPr/>
          </p:nvSpPr>
          <p:spPr>
            <a:xfrm>
              <a:off x="1708650" y="190650"/>
              <a:ext cx="25075" cy="32600"/>
            </a:xfrm>
            <a:custGeom>
              <a:rect b="b" l="l" r="r" t="t"/>
              <a:pathLst>
                <a:path extrusionOk="0" h="1304" w="1003">
                  <a:moveTo>
                    <a:pt x="151" y="877"/>
                  </a:moveTo>
                  <a:cubicBezTo>
                    <a:pt x="100" y="1028"/>
                    <a:pt x="50" y="1153"/>
                    <a:pt x="0" y="1303"/>
                  </a:cubicBezTo>
                  <a:lnTo>
                    <a:pt x="0" y="1303"/>
                  </a:lnTo>
                  <a:cubicBezTo>
                    <a:pt x="301" y="852"/>
                    <a:pt x="627" y="426"/>
                    <a:pt x="1003" y="0"/>
                  </a:cubicBezTo>
                  <a:lnTo>
                    <a:pt x="1003" y="0"/>
                  </a:lnTo>
                  <a:cubicBezTo>
                    <a:pt x="727" y="301"/>
                    <a:pt x="426" y="577"/>
                    <a:pt x="151" y="87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6"/>
            <p:cNvSpPr/>
            <p:nvPr/>
          </p:nvSpPr>
          <p:spPr>
            <a:xfrm>
              <a:off x="1603375" y="223225"/>
              <a:ext cx="105300" cy="553900"/>
            </a:xfrm>
            <a:custGeom>
              <a:rect b="b" l="l" r="r" t="t"/>
              <a:pathLst>
                <a:path extrusionOk="0" h="22156" w="4212">
                  <a:moveTo>
                    <a:pt x="1179" y="22156"/>
                  </a:moveTo>
                  <a:cubicBezTo>
                    <a:pt x="1805" y="20376"/>
                    <a:pt x="2206" y="18497"/>
                    <a:pt x="2332" y="16617"/>
                  </a:cubicBezTo>
                  <a:lnTo>
                    <a:pt x="2332" y="16617"/>
                  </a:lnTo>
                  <a:cubicBezTo>
                    <a:pt x="2281" y="13785"/>
                    <a:pt x="1855" y="10853"/>
                    <a:pt x="2382" y="7895"/>
                  </a:cubicBezTo>
                  <a:lnTo>
                    <a:pt x="2382" y="7895"/>
                  </a:lnTo>
                  <a:cubicBezTo>
                    <a:pt x="3008" y="5314"/>
                    <a:pt x="3334" y="2507"/>
                    <a:pt x="4211" y="0"/>
                  </a:cubicBezTo>
                  <a:lnTo>
                    <a:pt x="4211" y="0"/>
                  </a:lnTo>
                  <a:cubicBezTo>
                    <a:pt x="1" y="6341"/>
                    <a:pt x="2682" y="14762"/>
                    <a:pt x="1179" y="221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6"/>
            <p:cNvSpPr/>
            <p:nvPr/>
          </p:nvSpPr>
          <p:spPr>
            <a:xfrm>
              <a:off x="1603375" y="212575"/>
              <a:ext cx="109050" cy="600900"/>
            </a:xfrm>
            <a:custGeom>
              <a:rect b="b" l="l" r="r" t="t"/>
              <a:pathLst>
                <a:path extrusionOk="0" h="24036" w="4362">
                  <a:moveTo>
                    <a:pt x="2106" y="3008"/>
                  </a:moveTo>
                  <a:cubicBezTo>
                    <a:pt x="878" y="7644"/>
                    <a:pt x="2131" y="13183"/>
                    <a:pt x="803" y="17920"/>
                  </a:cubicBezTo>
                  <a:lnTo>
                    <a:pt x="803" y="17920"/>
                  </a:lnTo>
                  <a:cubicBezTo>
                    <a:pt x="1129" y="20000"/>
                    <a:pt x="1379" y="22131"/>
                    <a:pt x="602" y="24035"/>
                  </a:cubicBezTo>
                  <a:lnTo>
                    <a:pt x="602" y="24035"/>
                  </a:lnTo>
                  <a:cubicBezTo>
                    <a:pt x="803" y="23559"/>
                    <a:pt x="1003" y="23058"/>
                    <a:pt x="1179" y="22582"/>
                  </a:cubicBezTo>
                  <a:lnTo>
                    <a:pt x="1179" y="22582"/>
                  </a:lnTo>
                  <a:cubicBezTo>
                    <a:pt x="2682" y="15188"/>
                    <a:pt x="1" y="6767"/>
                    <a:pt x="4211" y="426"/>
                  </a:cubicBezTo>
                  <a:lnTo>
                    <a:pt x="4211" y="426"/>
                  </a:lnTo>
                  <a:cubicBezTo>
                    <a:pt x="4261" y="276"/>
                    <a:pt x="4311" y="151"/>
                    <a:pt x="4362" y="0"/>
                  </a:cubicBezTo>
                  <a:lnTo>
                    <a:pt x="4362" y="0"/>
                  </a:lnTo>
                  <a:cubicBezTo>
                    <a:pt x="3509" y="903"/>
                    <a:pt x="2733" y="1880"/>
                    <a:pt x="2106" y="300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6"/>
            <p:cNvSpPr/>
            <p:nvPr/>
          </p:nvSpPr>
          <p:spPr>
            <a:xfrm>
              <a:off x="1598375" y="287750"/>
              <a:ext cx="58300" cy="372850"/>
            </a:xfrm>
            <a:custGeom>
              <a:rect b="b" l="l" r="r" t="t"/>
              <a:pathLst>
                <a:path extrusionOk="0" h="14914" w="2332">
                  <a:moveTo>
                    <a:pt x="2131" y="352"/>
                  </a:moveTo>
                  <a:cubicBezTo>
                    <a:pt x="0" y="4487"/>
                    <a:pt x="125" y="9399"/>
                    <a:pt x="852" y="13986"/>
                  </a:cubicBezTo>
                  <a:lnTo>
                    <a:pt x="852" y="13986"/>
                  </a:lnTo>
                  <a:cubicBezTo>
                    <a:pt x="902" y="14287"/>
                    <a:pt x="953" y="14612"/>
                    <a:pt x="1003" y="14913"/>
                  </a:cubicBezTo>
                  <a:lnTo>
                    <a:pt x="1003" y="14913"/>
                  </a:lnTo>
                  <a:cubicBezTo>
                    <a:pt x="2331" y="10176"/>
                    <a:pt x="1078" y="4637"/>
                    <a:pt x="2306" y="1"/>
                  </a:cubicBezTo>
                  <a:lnTo>
                    <a:pt x="2306" y="1"/>
                  </a:lnTo>
                  <a:cubicBezTo>
                    <a:pt x="2231" y="126"/>
                    <a:pt x="2181" y="226"/>
                    <a:pt x="2131" y="3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6"/>
            <p:cNvSpPr/>
            <p:nvPr/>
          </p:nvSpPr>
          <p:spPr>
            <a:xfrm>
              <a:off x="1736850" y="299650"/>
              <a:ext cx="417300" cy="369075"/>
            </a:xfrm>
            <a:custGeom>
              <a:rect b="b" l="l" r="r" t="t"/>
              <a:pathLst>
                <a:path extrusionOk="0" h="14763" w="16692">
                  <a:moveTo>
                    <a:pt x="14963" y="2232"/>
                  </a:moveTo>
                  <a:cubicBezTo>
                    <a:pt x="13183" y="4161"/>
                    <a:pt x="11404" y="6141"/>
                    <a:pt x="9298" y="7720"/>
                  </a:cubicBezTo>
                  <a:lnTo>
                    <a:pt x="9298" y="7720"/>
                  </a:lnTo>
                  <a:cubicBezTo>
                    <a:pt x="7644" y="8999"/>
                    <a:pt x="5790" y="10026"/>
                    <a:pt x="4060" y="11204"/>
                  </a:cubicBezTo>
                  <a:lnTo>
                    <a:pt x="4060" y="11204"/>
                  </a:lnTo>
                  <a:cubicBezTo>
                    <a:pt x="3233" y="11755"/>
                    <a:pt x="2506" y="12357"/>
                    <a:pt x="1805" y="12984"/>
                  </a:cubicBezTo>
                  <a:lnTo>
                    <a:pt x="1805" y="12984"/>
                  </a:lnTo>
                  <a:cubicBezTo>
                    <a:pt x="1780" y="13184"/>
                    <a:pt x="1754" y="13410"/>
                    <a:pt x="1729" y="13610"/>
                  </a:cubicBezTo>
                  <a:lnTo>
                    <a:pt x="1729" y="13610"/>
                  </a:lnTo>
                  <a:cubicBezTo>
                    <a:pt x="1754" y="13410"/>
                    <a:pt x="1780" y="13184"/>
                    <a:pt x="1805" y="12984"/>
                  </a:cubicBezTo>
                  <a:lnTo>
                    <a:pt x="1805" y="12984"/>
                  </a:lnTo>
                  <a:cubicBezTo>
                    <a:pt x="1178" y="13535"/>
                    <a:pt x="602" y="14136"/>
                    <a:pt x="0" y="14763"/>
                  </a:cubicBezTo>
                  <a:lnTo>
                    <a:pt x="0" y="14763"/>
                  </a:lnTo>
                  <a:cubicBezTo>
                    <a:pt x="451" y="14387"/>
                    <a:pt x="1003" y="14086"/>
                    <a:pt x="1554" y="13836"/>
                  </a:cubicBezTo>
                  <a:lnTo>
                    <a:pt x="1554" y="13836"/>
                  </a:lnTo>
                  <a:cubicBezTo>
                    <a:pt x="6567" y="10026"/>
                    <a:pt x="12682" y="7144"/>
                    <a:pt x="16090" y="2156"/>
                  </a:cubicBezTo>
                  <a:lnTo>
                    <a:pt x="16090" y="2156"/>
                  </a:lnTo>
                  <a:cubicBezTo>
                    <a:pt x="16366" y="1455"/>
                    <a:pt x="16567" y="753"/>
                    <a:pt x="16692" y="1"/>
                  </a:cubicBezTo>
                  <a:lnTo>
                    <a:pt x="16692" y="1"/>
                  </a:lnTo>
                  <a:cubicBezTo>
                    <a:pt x="16241" y="828"/>
                    <a:pt x="15589" y="1530"/>
                    <a:pt x="14963" y="22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6"/>
            <p:cNvSpPr/>
            <p:nvPr/>
          </p:nvSpPr>
          <p:spPr>
            <a:xfrm>
              <a:off x="1828950" y="433750"/>
              <a:ext cx="266950" cy="192375"/>
            </a:xfrm>
            <a:custGeom>
              <a:rect b="b" l="l" r="r" t="t"/>
              <a:pathLst>
                <a:path extrusionOk="0" h="7695" w="10678">
                  <a:moveTo>
                    <a:pt x="0" y="7695"/>
                  </a:moveTo>
                  <a:cubicBezTo>
                    <a:pt x="1003" y="7369"/>
                    <a:pt x="1980" y="7068"/>
                    <a:pt x="2933" y="6642"/>
                  </a:cubicBezTo>
                  <a:lnTo>
                    <a:pt x="2933" y="6642"/>
                  </a:lnTo>
                  <a:cubicBezTo>
                    <a:pt x="4010" y="6141"/>
                    <a:pt x="4988" y="5464"/>
                    <a:pt x="5940" y="4762"/>
                  </a:cubicBezTo>
                  <a:lnTo>
                    <a:pt x="5940" y="4762"/>
                  </a:lnTo>
                  <a:cubicBezTo>
                    <a:pt x="7720" y="3409"/>
                    <a:pt x="9399" y="1805"/>
                    <a:pt x="10677" y="0"/>
                  </a:cubicBezTo>
                  <a:lnTo>
                    <a:pt x="10677" y="0"/>
                  </a:lnTo>
                  <a:cubicBezTo>
                    <a:pt x="7444" y="2908"/>
                    <a:pt x="3534" y="5088"/>
                    <a:pt x="0" y="769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6"/>
            <p:cNvSpPr/>
            <p:nvPr/>
          </p:nvSpPr>
          <p:spPr>
            <a:xfrm>
              <a:off x="1775675" y="353550"/>
              <a:ext cx="363450" cy="292000"/>
            </a:xfrm>
            <a:custGeom>
              <a:rect b="b" l="l" r="r" t="t"/>
              <a:pathLst>
                <a:path extrusionOk="0" h="11680" w="14538">
                  <a:moveTo>
                    <a:pt x="1" y="11680"/>
                  </a:moveTo>
                  <a:cubicBezTo>
                    <a:pt x="402" y="11504"/>
                    <a:pt x="803" y="11354"/>
                    <a:pt x="1154" y="11229"/>
                  </a:cubicBezTo>
                  <a:lnTo>
                    <a:pt x="1154" y="11229"/>
                  </a:lnTo>
                  <a:cubicBezTo>
                    <a:pt x="1480" y="11103"/>
                    <a:pt x="1805" y="11003"/>
                    <a:pt x="2131" y="10903"/>
                  </a:cubicBezTo>
                  <a:lnTo>
                    <a:pt x="2131" y="10903"/>
                  </a:lnTo>
                  <a:cubicBezTo>
                    <a:pt x="5665" y="8296"/>
                    <a:pt x="9575" y="6116"/>
                    <a:pt x="12808" y="3208"/>
                  </a:cubicBezTo>
                  <a:lnTo>
                    <a:pt x="12808" y="3208"/>
                  </a:lnTo>
                  <a:cubicBezTo>
                    <a:pt x="13510" y="2206"/>
                    <a:pt x="14111" y="1128"/>
                    <a:pt x="14537" y="0"/>
                  </a:cubicBezTo>
                  <a:lnTo>
                    <a:pt x="14537" y="0"/>
                  </a:lnTo>
                  <a:cubicBezTo>
                    <a:pt x="11129" y="4988"/>
                    <a:pt x="5014" y="7870"/>
                    <a:pt x="1" y="116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6"/>
            <p:cNvSpPr/>
            <p:nvPr/>
          </p:nvSpPr>
          <p:spPr>
            <a:xfrm>
              <a:off x="1723050" y="668700"/>
              <a:ext cx="13825" cy="14450"/>
            </a:xfrm>
            <a:custGeom>
              <a:rect b="b" l="l" r="r" t="t"/>
              <a:pathLst>
                <a:path extrusionOk="0" h="578" w="553">
                  <a:moveTo>
                    <a:pt x="1" y="577"/>
                  </a:moveTo>
                  <a:cubicBezTo>
                    <a:pt x="176" y="377"/>
                    <a:pt x="377" y="176"/>
                    <a:pt x="552" y="1"/>
                  </a:cubicBezTo>
                  <a:lnTo>
                    <a:pt x="552" y="1"/>
                  </a:lnTo>
                  <a:cubicBezTo>
                    <a:pt x="326" y="176"/>
                    <a:pt x="151" y="377"/>
                    <a:pt x="1" y="5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6"/>
            <p:cNvSpPr/>
            <p:nvPr/>
          </p:nvSpPr>
          <p:spPr>
            <a:xfrm>
              <a:off x="1728075" y="134250"/>
              <a:ext cx="122200" cy="471200"/>
            </a:xfrm>
            <a:custGeom>
              <a:rect b="b" l="l" r="r" t="t"/>
              <a:pathLst>
                <a:path extrusionOk="0" h="18848" w="4888">
                  <a:moveTo>
                    <a:pt x="25" y="10527"/>
                  </a:moveTo>
                  <a:cubicBezTo>
                    <a:pt x="0" y="12106"/>
                    <a:pt x="326" y="13660"/>
                    <a:pt x="451" y="15214"/>
                  </a:cubicBezTo>
                  <a:lnTo>
                    <a:pt x="451" y="15214"/>
                  </a:lnTo>
                  <a:cubicBezTo>
                    <a:pt x="552" y="16442"/>
                    <a:pt x="501" y="17645"/>
                    <a:pt x="326" y="18848"/>
                  </a:cubicBezTo>
                  <a:lnTo>
                    <a:pt x="326" y="18848"/>
                  </a:lnTo>
                  <a:cubicBezTo>
                    <a:pt x="1278" y="15790"/>
                    <a:pt x="752" y="12406"/>
                    <a:pt x="852" y="9123"/>
                  </a:cubicBezTo>
                  <a:lnTo>
                    <a:pt x="852" y="9123"/>
                  </a:lnTo>
                  <a:cubicBezTo>
                    <a:pt x="978" y="7093"/>
                    <a:pt x="1780" y="5339"/>
                    <a:pt x="2757" y="3635"/>
                  </a:cubicBezTo>
                  <a:lnTo>
                    <a:pt x="2757" y="3635"/>
                  </a:lnTo>
                  <a:cubicBezTo>
                    <a:pt x="3258" y="2306"/>
                    <a:pt x="3960" y="1078"/>
                    <a:pt x="4887" y="0"/>
                  </a:cubicBezTo>
                  <a:lnTo>
                    <a:pt x="4887" y="0"/>
                  </a:lnTo>
                  <a:cubicBezTo>
                    <a:pt x="2306" y="2983"/>
                    <a:pt x="50" y="6592"/>
                    <a:pt x="25" y="10527"/>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6"/>
            <p:cNvSpPr/>
            <p:nvPr/>
          </p:nvSpPr>
          <p:spPr>
            <a:xfrm>
              <a:off x="1734325" y="225100"/>
              <a:ext cx="62700" cy="427350"/>
            </a:xfrm>
            <a:custGeom>
              <a:rect b="b" l="l" r="r" t="t"/>
              <a:pathLst>
                <a:path extrusionOk="0" h="17094" w="2508">
                  <a:moveTo>
                    <a:pt x="602" y="5489"/>
                  </a:moveTo>
                  <a:cubicBezTo>
                    <a:pt x="502" y="8772"/>
                    <a:pt x="1028" y="12156"/>
                    <a:pt x="76" y="15214"/>
                  </a:cubicBezTo>
                  <a:lnTo>
                    <a:pt x="76" y="15214"/>
                  </a:lnTo>
                  <a:cubicBezTo>
                    <a:pt x="51" y="15289"/>
                    <a:pt x="51" y="15364"/>
                    <a:pt x="51" y="15439"/>
                  </a:cubicBezTo>
                  <a:lnTo>
                    <a:pt x="51" y="15439"/>
                  </a:lnTo>
                  <a:cubicBezTo>
                    <a:pt x="1" y="15740"/>
                    <a:pt x="26" y="17093"/>
                    <a:pt x="26" y="17093"/>
                  </a:cubicBezTo>
                  <a:lnTo>
                    <a:pt x="26" y="17093"/>
                  </a:lnTo>
                  <a:cubicBezTo>
                    <a:pt x="26" y="17093"/>
                    <a:pt x="577" y="15790"/>
                    <a:pt x="627" y="15514"/>
                  </a:cubicBezTo>
                  <a:lnTo>
                    <a:pt x="627" y="15514"/>
                  </a:lnTo>
                  <a:cubicBezTo>
                    <a:pt x="1229" y="13083"/>
                    <a:pt x="1104" y="10552"/>
                    <a:pt x="1154" y="8071"/>
                  </a:cubicBezTo>
                  <a:lnTo>
                    <a:pt x="1154" y="8071"/>
                  </a:lnTo>
                  <a:cubicBezTo>
                    <a:pt x="1204" y="5991"/>
                    <a:pt x="1354" y="3910"/>
                    <a:pt x="1881" y="1880"/>
                  </a:cubicBezTo>
                  <a:lnTo>
                    <a:pt x="1881" y="1880"/>
                  </a:lnTo>
                  <a:cubicBezTo>
                    <a:pt x="2056" y="1254"/>
                    <a:pt x="2256" y="627"/>
                    <a:pt x="2507" y="1"/>
                  </a:cubicBezTo>
                  <a:lnTo>
                    <a:pt x="2507" y="1"/>
                  </a:lnTo>
                  <a:cubicBezTo>
                    <a:pt x="1530" y="1705"/>
                    <a:pt x="728" y="3459"/>
                    <a:pt x="602" y="54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6"/>
            <p:cNvSpPr/>
            <p:nvPr/>
          </p:nvSpPr>
          <p:spPr>
            <a:xfrm>
              <a:off x="1794475" y="97900"/>
              <a:ext cx="199275" cy="478725"/>
            </a:xfrm>
            <a:custGeom>
              <a:rect b="b" l="l" r="r" t="t"/>
              <a:pathLst>
                <a:path extrusionOk="0" h="19149" w="7971">
                  <a:moveTo>
                    <a:pt x="6567" y="1555"/>
                  </a:moveTo>
                  <a:cubicBezTo>
                    <a:pt x="6542" y="1605"/>
                    <a:pt x="6517" y="1630"/>
                    <a:pt x="6492" y="1680"/>
                  </a:cubicBezTo>
                  <a:lnTo>
                    <a:pt x="6492" y="1680"/>
                  </a:lnTo>
                  <a:cubicBezTo>
                    <a:pt x="3359" y="7043"/>
                    <a:pt x="1780" y="13109"/>
                    <a:pt x="1" y="19149"/>
                  </a:cubicBezTo>
                  <a:lnTo>
                    <a:pt x="1" y="19149"/>
                  </a:lnTo>
                  <a:cubicBezTo>
                    <a:pt x="728" y="18522"/>
                    <a:pt x="1154" y="16868"/>
                    <a:pt x="1555" y="15991"/>
                  </a:cubicBezTo>
                  <a:lnTo>
                    <a:pt x="1555" y="15991"/>
                  </a:lnTo>
                  <a:cubicBezTo>
                    <a:pt x="1705" y="15615"/>
                    <a:pt x="1881" y="15239"/>
                    <a:pt x="2031" y="14863"/>
                  </a:cubicBezTo>
                  <a:lnTo>
                    <a:pt x="2031" y="14863"/>
                  </a:lnTo>
                  <a:cubicBezTo>
                    <a:pt x="2833" y="11279"/>
                    <a:pt x="4136" y="7820"/>
                    <a:pt x="5866" y="4612"/>
                  </a:cubicBezTo>
                  <a:lnTo>
                    <a:pt x="5866" y="4612"/>
                  </a:lnTo>
                  <a:cubicBezTo>
                    <a:pt x="6392" y="2983"/>
                    <a:pt x="6968" y="1354"/>
                    <a:pt x="7971" y="1"/>
                  </a:cubicBezTo>
                  <a:lnTo>
                    <a:pt x="7971" y="1"/>
                  </a:lnTo>
                  <a:cubicBezTo>
                    <a:pt x="7495" y="502"/>
                    <a:pt x="7018" y="1028"/>
                    <a:pt x="6567" y="155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6"/>
            <p:cNvSpPr/>
            <p:nvPr/>
          </p:nvSpPr>
          <p:spPr>
            <a:xfrm>
              <a:off x="1845225" y="213200"/>
              <a:ext cx="95900" cy="256300"/>
            </a:xfrm>
            <a:custGeom>
              <a:rect b="b" l="l" r="r" t="t"/>
              <a:pathLst>
                <a:path extrusionOk="0" h="10252" w="3836">
                  <a:moveTo>
                    <a:pt x="1" y="10251"/>
                  </a:moveTo>
                  <a:cubicBezTo>
                    <a:pt x="327" y="9499"/>
                    <a:pt x="653" y="8747"/>
                    <a:pt x="953" y="7970"/>
                  </a:cubicBezTo>
                  <a:lnTo>
                    <a:pt x="953" y="7970"/>
                  </a:lnTo>
                  <a:cubicBezTo>
                    <a:pt x="1906" y="5665"/>
                    <a:pt x="2758" y="3284"/>
                    <a:pt x="3535" y="903"/>
                  </a:cubicBezTo>
                  <a:lnTo>
                    <a:pt x="3535" y="903"/>
                  </a:lnTo>
                  <a:cubicBezTo>
                    <a:pt x="3635" y="602"/>
                    <a:pt x="3735" y="301"/>
                    <a:pt x="3836" y="0"/>
                  </a:cubicBezTo>
                  <a:lnTo>
                    <a:pt x="3836" y="0"/>
                  </a:lnTo>
                  <a:cubicBezTo>
                    <a:pt x="2106" y="3208"/>
                    <a:pt x="803" y="6667"/>
                    <a:pt x="1" y="102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6"/>
            <p:cNvSpPr/>
            <p:nvPr/>
          </p:nvSpPr>
          <p:spPr>
            <a:xfrm>
              <a:off x="1788850" y="173100"/>
              <a:ext cx="139750" cy="359675"/>
            </a:xfrm>
            <a:custGeom>
              <a:rect b="b" l="l" r="r" t="t"/>
              <a:pathLst>
                <a:path extrusionOk="0" h="14387" w="5590">
                  <a:moveTo>
                    <a:pt x="1955" y="5163"/>
                  </a:moveTo>
                  <a:cubicBezTo>
                    <a:pt x="1429" y="5990"/>
                    <a:pt x="928" y="6817"/>
                    <a:pt x="602" y="7720"/>
                  </a:cubicBezTo>
                  <a:lnTo>
                    <a:pt x="602" y="7720"/>
                  </a:lnTo>
                  <a:cubicBezTo>
                    <a:pt x="0" y="9374"/>
                    <a:pt x="50" y="11153"/>
                    <a:pt x="176" y="12908"/>
                  </a:cubicBezTo>
                  <a:lnTo>
                    <a:pt x="176" y="12908"/>
                  </a:lnTo>
                  <a:cubicBezTo>
                    <a:pt x="226" y="13409"/>
                    <a:pt x="251" y="13885"/>
                    <a:pt x="276" y="14386"/>
                  </a:cubicBezTo>
                  <a:lnTo>
                    <a:pt x="276" y="14386"/>
                  </a:lnTo>
                  <a:cubicBezTo>
                    <a:pt x="1103" y="9223"/>
                    <a:pt x="2406" y="4111"/>
                    <a:pt x="5589" y="0"/>
                  </a:cubicBezTo>
                  <a:lnTo>
                    <a:pt x="5589" y="0"/>
                  </a:lnTo>
                  <a:cubicBezTo>
                    <a:pt x="4286" y="1654"/>
                    <a:pt x="3083" y="3384"/>
                    <a:pt x="1955" y="516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6"/>
            <p:cNvSpPr/>
            <p:nvPr/>
          </p:nvSpPr>
          <p:spPr>
            <a:xfrm>
              <a:off x="1794475" y="139875"/>
              <a:ext cx="162325" cy="436750"/>
            </a:xfrm>
            <a:custGeom>
              <a:rect b="b" l="l" r="r" t="t"/>
              <a:pathLst>
                <a:path extrusionOk="0" h="17470" w="6493">
                  <a:moveTo>
                    <a:pt x="5941" y="628"/>
                  </a:moveTo>
                  <a:cubicBezTo>
                    <a:pt x="5740" y="853"/>
                    <a:pt x="5565" y="1104"/>
                    <a:pt x="5364" y="1329"/>
                  </a:cubicBezTo>
                  <a:lnTo>
                    <a:pt x="5364" y="1329"/>
                  </a:lnTo>
                  <a:cubicBezTo>
                    <a:pt x="2181" y="5440"/>
                    <a:pt x="878" y="10552"/>
                    <a:pt x="51" y="15715"/>
                  </a:cubicBezTo>
                  <a:lnTo>
                    <a:pt x="51" y="15715"/>
                  </a:lnTo>
                  <a:cubicBezTo>
                    <a:pt x="51" y="16292"/>
                    <a:pt x="51" y="16893"/>
                    <a:pt x="1" y="17470"/>
                  </a:cubicBezTo>
                  <a:lnTo>
                    <a:pt x="1" y="17470"/>
                  </a:lnTo>
                  <a:cubicBezTo>
                    <a:pt x="1" y="17470"/>
                    <a:pt x="1" y="17470"/>
                    <a:pt x="1" y="17470"/>
                  </a:cubicBezTo>
                  <a:lnTo>
                    <a:pt x="1" y="17470"/>
                  </a:lnTo>
                  <a:cubicBezTo>
                    <a:pt x="1780" y="11430"/>
                    <a:pt x="3359" y="5364"/>
                    <a:pt x="6492" y="1"/>
                  </a:cubicBezTo>
                  <a:lnTo>
                    <a:pt x="6492" y="1"/>
                  </a:lnTo>
                  <a:cubicBezTo>
                    <a:pt x="6317" y="201"/>
                    <a:pt x="6116" y="427"/>
                    <a:pt x="5941" y="628"/>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6"/>
            <p:cNvSpPr/>
            <p:nvPr/>
          </p:nvSpPr>
          <p:spPr>
            <a:xfrm>
              <a:off x="1859025" y="163700"/>
              <a:ext cx="317700" cy="344000"/>
            </a:xfrm>
            <a:custGeom>
              <a:rect b="b" l="l" r="r" t="t"/>
              <a:pathLst>
                <a:path extrusionOk="0" h="13760" w="12708">
                  <a:moveTo>
                    <a:pt x="2607" y="11504"/>
                  </a:moveTo>
                  <a:cubicBezTo>
                    <a:pt x="2005" y="12031"/>
                    <a:pt x="1379" y="12557"/>
                    <a:pt x="777" y="13108"/>
                  </a:cubicBezTo>
                  <a:lnTo>
                    <a:pt x="777" y="13108"/>
                  </a:lnTo>
                  <a:cubicBezTo>
                    <a:pt x="602" y="13284"/>
                    <a:pt x="276" y="13509"/>
                    <a:pt x="0" y="13760"/>
                  </a:cubicBezTo>
                  <a:lnTo>
                    <a:pt x="0" y="13760"/>
                  </a:lnTo>
                  <a:cubicBezTo>
                    <a:pt x="627" y="13459"/>
                    <a:pt x="1228" y="13108"/>
                    <a:pt x="1805" y="12757"/>
                  </a:cubicBezTo>
                  <a:lnTo>
                    <a:pt x="1805" y="12757"/>
                  </a:lnTo>
                  <a:cubicBezTo>
                    <a:pt x="5238" y="10025"/>
                    <a:pt x="8346" y="7043"/>
                    <a:pt x="10928" y="3559"/>
                  </a:cubicBezTo>
                  <a:lnTo>
                    <a:pt x="10928" y="3559"/>
                  </a:lnTo>
                  <a:cubicBezTo>
                    <a:pt x="11554" y="2381"/>
                    <a:pt x="12156" y="1203"/>
                    <a:pt x="12707" y="0"/>
                  </a:cubicBezTo>
                  <a:lnTo>
                    <a:pt x="12707" y="0"/>
                  </a:lnTo>
                  <a:cubicBezTo>
                    <a:pt x="9825" y="4236"/>
                    <a:pt x="6416" y="8096"/>
                    <a:pt x="2607" y="115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6"/>
            <p:cNvSpPr/>
            <p:nvPr/>
          </p:nvSpPr>
          <p:spPr>
            <a:xfrm>
              <a:off x="1845225" y="482625"/>
              <a:ext cx="58925" cy="45125"/>
            </a:xfrm>
            <a:custGeom>
              <a:rect b="b" l="l" r="r" t="t"/>
              <a:pathLst>
                <a:path extrusionOk="0" h="1805" w="2357">
                  <a:moveTo>
                    <a:pt x="552" y="1003"/>
                  </a:moveTo>
                  <a:cubicBezTo>
                    <a:pt x="277" y="1253"/>
                    <a:pt x="51" y="1529"/>
                    <a:pt x="1" y="1805"/>
                  </a:cubicBezTo>
                  <a:lnTo>
                    <a:pt x="1" y="1805"/>
                  </a:lnTo>
                  <a:cubicBezTo>
                    <a:pt x="803" y="1228"/>
                    <a:pt x="1605" y="627"/>
                    <a:pt x="2357" y="0"/>
                  </a:cubicBezTo>
                  <a:lnTo>
                    <a:pt x="2357" y="0"/>
                  </a:lnTo>
                  <a:cubicBezTo>
                    <a:pt x="1780" y="351"/>
                    <a:pt x="1179" y="702"/>
                    <a:pt x="552" y="1003"/>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6"/>
            <p:cNvSpPr/>
            <p:nvPr/>
          </p:nvSpPr>
          <p:spPr>
            <a:xfrm>
              <a:off x="1845225" y="339125"/>
              <a:ext cx="238750" cy="188625"/>
            </a:xfrm>
            <a:custGeom>
              <a:rect b="b" l="l" r="r" t="t"/>
              <a:pathLst>
                <a:path extrusionOk="0" h="7545" w="9550">
                  <a:moveTo>
                    <a:pt x="2357" y="5740"/>
                  </a:moveTo>
                  <a:cubicBezTo>
                    <a:pt x="1680" y="6292"/>
                    <a:pt x="978" y="6818"/>
                    <a:pt x="277" y="7344"/>
                  </a:cubicBezTo>
                  <a:lnTo>
                    <a:pt x="277" y="7344"/>
                  </a:lnTo>
                  <a:cubicBezTo>
                    <a:pt x="2858" y="5490"/>
                    <a:pt x="6141" y="4287"/>
                    <a:pt x="8247" y="1831"/>
                  </a:cubicBezTo>
                  <a:lnTo>
                    <a:pt x="8247" y="1831"/>
                  </a:lnTo>
                  <a:cubicBezTo>
                    <a:pt x="8748" y="1279"/>
                    <a:pt x="9149" y="628"/>
                    <a:pt x="9550" y="1"/>
                  </a:cubicBezTo>
                  <a:lnTo>
                    <a:pt x="9550" y="1"/>
                  </a:lnTo>
                  <a:cubicBezTo>
                    <a:pt x="7394" y="2232"/>
                    <a:pt x="4988" y="4186"/>
                    <a:pt x="2357" y="5740"/>
                  </a:cubicBezTo>
                  <a:close/>
                  <a:moveTo>
                    <a:pt x="26" y="7545"/>
                  </a:moveTo>
                  <a:cubicBezTo>
                    <a:pt x="101" y="7470"/>
                    <a:pt x="176" y="7420"/>
                    <a:pt x="277" y="7344"/>
                  </a:cubicBezTo>
                  <a:lnTo>
                    <a:pt x="277" y="7344"/>
                  </a:lnTo>
                  <a:cubicBezTo>
                    <a:pt x="176" y="7420"/>
                    <a:pt x="101" y="7470"/>
                    <a:pt x="26" y="7545"/>
                  </a:cubicBezTo>
                  <a:close/>
                  <a:moveTo>
                    <a:pt x="1" y="7545"/>
                  </a:moveTo>
                  <a:lnTo>
                    <a:pt x="1" y="7545"/>
                  </a:lnTo>
                  <a:cubicBezTo>
                    <a:pt x="1" y="7545"/>
                    <a:pt x="26" y="7545"/>
                    <a:pt x="26" y="7545"/>
                  </a:cubicBezTo>
                  <a:lnTo>
                    <a:pt x="26" y="7545"/>
                  </a:lnTo>
                  <a:cubicBezTo>
                    <a:pt x="26" y="7545"/>
                    <a:pt x="1" y="7545"/>
                    <a:pt x="1" y="75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6"/>
            <p:cNvSpPr/>
            <p:nvPr/>
          </p:nvSpPr>
          <p:spPr>
            <a:xfrm>
              <a:off x="1899750" y="413700"/>
              <a:ext cx="21325" cy="23200"/>
            </a:xfrm>
            <a:custGeom>
              <a:rect b="b" l="l" r="r" t="t"/>
              <a:pathLst>
                <a:path extrusionOk="0" h="928" w="853">
                  <a:moveTo>
                    <a:pt x="101" y="652"/>
                  </a:moveTo>
                  <a:cubicBezTo>
                    <a:pt x="76" y="752"/>
                    <a:pt x="51" y="827"/>
                    <a:pt x="0" y="928"/>
                  </a:cubicBezTo>
                  <a:lnTo>
                    <a:pt x="0" y="928"/>
                  </a:lnTo>
                  <a:cubicBezTo>
                    <a:pt x="76" y="878"/>
                    <a:pt x="301" y="677"/>
                    <a:pt x="577" y="426"/>
                  </a:cubicBezTo>
                  <a:lnTo>
                    <a:pt x="577" y="426"/>
                  </a:lnTo>
                  <a:cubicBezTo>
                    <a:pt x="652" y="276"/>
                    <a:pt x="752" y="151"/>
                    <a:pt x="853" y="0"/>
                  </a:cubicBezTo>
                  <a:lnTo>
                    <a:pt x="853" y="0"/>
                  </a:lnTo>
                  <a:cubicBezTo>
                    <a:pt x="602" y="226"/>
                    <a:pt x="351" y="452"/>
                    <a:pt x="101" y="65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6"/>
            <p:cNvSpPr/>
            <p:nvPr/>
          </p:nvSpPr>
          <p:spPr>
            <a:xfrm>
              <a:off x="1899125" y="430000"/>
              <a:ext cx="3150" cy="7525"/>
            </a:xfrm>
            <a:custGeom>
              <a:rect b="b" l="l" r="r" t="t"/>
              <a:pathLst>
                <a:path extrusionOk="0" h="301" w="126">
                  <a:moveTo>
                    <a:pt x="50" y="100"/>
                  </a:moveTo>
                  <a:cubicBezTo>
                    <a:pt x="0" y="226"/>
                    <a:pt x="0" y="301"/>
                    <a:pt x="25" y="276"/>
                  </a:cubicBezTo>
                  <a:lnTo>
                    <a:pt x="25" y="276"/>
                  </a:lnTo>
                  <a:cubicBezTo>
                    <a:pt x="25" y="276"/>
                    <a:pt x="25" y="276"/>
                    <a:pt x="25" y="276"/>
                  </a:cubicBezTo>
                  <a:lnTo>
                    <a:pt x="25" y="276"/>
                  </a:lnTo>
                  <a:cubicBezTo>
                    <a:pt x="76" y="175"/>
                    <a:pt x="101" y="100"/>
                    <a:pt x="126" y="0"/>
                  </a:cubicBezTo>
                  <a:lnTo>
                    <a:pt x="126" y="0"/>
                  </a:lnTo>
                  <a:cubicBezTo>
                    <a:pt x="101" y="25"/>
                    <a:pt x="76" y="50"/>
                    <a:pt x="50" y="10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6"/>
            <p:cNvSpPr/>
            <p:nvPr/>
          </p:nvSpPr>
          <p:spPr>
            <a:xfrm>
              <a:off x="1900375" y="102300"/>
              <a:ext cx="171075" cy="330225"/>
            </a:xfrm>
            <a:custGeom>
              <a:rect b="b" l="l" r="r" t="t"/>
              <a:pathLst>
                <a:path extrusionOk="0" h="13209" w="6843">
                  <a:moveTo>
                    <a:pt x="2908" y="5915"/>
                  </a:moveTo>
                  <a:cubicBezTo>
                    <a:pt x="2181" y="7519"/>
                    <a:pt x="1554" y="9173"/>
                    <a:pt x="903" y="10827"/>
                  </a:cubicBezTo>
                  <a:lnTo>
                    <a:pt x="903" y="10827"/>
                  </a:lnTo>
                  <a:cubicBezTo>
                    <a:pt x="828" y="11003"/>
                    <a:pt x="176" y="12632"/>
                    <a:pt x="0" y="13208"/>
                  </a:cubicBezTo>
                  <a:lnTo>
                    <a:pt x="0" y="13208"/>
                  </a:lnTo>
                  <a:cubicBezTo>
                    <a:pt x="26" y="13158"/>
                    <a:pt x="51" y="13133"/>
                    <a:pt x="76" y="13108"/>
                  </a:cubicBezTo>
                  <a:lnTo>
                    <a:pt x="76" y="13108"/>
                  </a:lnTo>
                  <a:cubicBezTo>
                    <a:pt x="1780" y="8622"/>
                    <a:pt x="3935" y="3960"/>
                    <a:pt x="6843" y="0"/>
                  </a:cubicBezTo>
                  <a:lnTo>
                    <a:pt x="6843" y="0"/>
                  </a:lnTo>
                  <a:cubicBezTo>
                    <a:pt x="5113" y="1629"/>
                    <a:pt x="3885" y="3735"/>
                    <a:pt x="2908" y="5915"/>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6"/>
            <p:cNvSpPr/>
            <p:nvPr/>
          </p:nvSpPr>
          <p:spPr>
            <a:xfrm>
              <a:off x="844600" y="1006425"/>
              <a:ext cx="722475" cy="851550"/>
            </a:xfrm>
            <a:custGeom>
              <a:rect b="b" l="l" r="r" t="t"/>
              <a:pathLst>
                <a:path extrusionOk="0" h="34062" w="28899">
                  <a:moveTo>
                    <a:pt x="23660" y="302"/>
                  </a:moveTo>
                  <a:cubicBezTo>
                    <a:pt x="23109" y="452"/>
                    <a:pt x="22582" y="678"/>
                    <a:pt x="22181" y="1079"/>
                  </a:cubicBezTo>
                  <a:lnTo>
                    <a:pt x="22181" y="1079"/>
                  </a:lnTo>
                  <a:cubicBezTo>
                    <a:pt x="21906" y="1379"/>
                    <a:pt x="21705" y="1730"/>
                    <a:pt x="21505" y="2056"/>
                  </a:cubicBezTo>
                  <a:lnTo>
                    <a:pt x="21505" y="2056"/>
                  </a:lnTo>
                  <a:cubicBezTo>
                    <a:pt x="20753" y="3384"/>
                    <a:pt x="20577" y="5164"/>
                    <a:pt x="19374" y="6066"/>
                  </a:cubicBezTo>
                  <a:lnTo>
                    <a:pt x="19374" y="6066"/>
                  </a:lnTo>
                  <a:cubicBezTo>
                    <a:pt x="17670" y="7344"/>
                    <a:pt x="16141" y="8572"/>
                    <a:pt x="14512" y="9951"/>
                  </a:cubicBezTo>
                  <a:lnTo>
                    <a:pt x="14512" y="9951"/>
                  </a:lnTo>
                  <a:lnTo>
                    <a:pt x="14512" y="9951"/>
                  </a:lnTo>
                  <a:lnTo>
                    <a:pt x="14512" y="9951"/>
                  </a:lnTo>
                  <a:cubicBezTo>
                    <a:pt x="14512" y="9951"/>
                    <a:pt x="14512" y="9926"/>
                    <a:pt x="14512" y="9951"/>
                  </a:cubicBezTo>
                  <a:lnTo>
                    <a:pt x="14512" y="9951"/>
                  </a:lnTo>
                  <a:cubicBezTo>
                    <a:pt x="14512" y="9951"/>
                    <a:pt x="14512" y="9951"/>
                    <a:pt x="14512" y="9951"/>
                  </a:cubicBezTo>
                  <a:lnTo>
                    <a:pt x="14512" y="9951"/>
                  </a:lnTo>
                  <a:cubicBezTo>
                    <a:pt x="14362" y="9876"/>
                    <a:pt x="13936" y="9775"/>
                    <a:pt x="13810" y="9700"/>
                  </a:cubicBezTo>
                  <a:lnTo>
                    <a:pt x="13810" y="9700"/>
                  </a:lnTo>
                  <a:cubicBezTo>
                    <a:pt x="11204" y="12357"/>
                    <a:pt x="8146" y="14562"/>
                    <a:pt x="4813" y="16242"/>
                  </a:cubicBezTo>
                  <a:lnTo>
                    <a:pt x="4813" y="16242"/>
                  </a:lnTo>
                  <a:cubicBezTo>
                    <a:pt x="3910" y="16718"/>
                    <a:pt x="2557" y="16993"/>
                    <a:pt x="2106" y="16091"/>
                  </a:cubicBezTo>
                  <a:lnTo>
                    <a:pt x="2106" y="16091"/>
                  </a:lnTo>
                  <a:lnTo>
                    <a:pt x="1379" y="17194"/>
                  </a:lnTo>
                  <a:cubicBezTo>
                    <a:pt x="1154" y="16818"/>
                    <a:pt x="803" y="16492"/>
                    <a:pt x="427" y="16292"/>
                  </a:cubicBezTo>
                  <a:lnTo>
                    <a:pt x="427" y="16292"/>
                  </a:lnTo>
                  <a:cubicBezTo>
                    <a:pt x="276" y="16417"/>
                    <a:pt x="126" y="16517"/>
                    <a:pt x="1" y="16643"/>
                  </a:cubicBezTo>
                  <a:lnTo>
                    <a:pt x="1" y="16643"/>
                  </a:lnTo>
                  <a:lnTo>
                    <a:pt x="1" y="33660"/>
                  </a:lnTo>
                  <a:cubicBezTo>
                    <a:pt x="326" y="33785"/>
                    <a:pt x="677" y="33936"/>
                    <a:pt x="1003" y="34061"/>
                  </a:cubicBezTo>
                  <a:lnTo>
                    <a:pt x="1003" y="34061"/>
                  </a:lnTo>
                  <a:cubicBezTo>
                    <a:pt x="9575" y="31254"/>
                    <a:pt x="14462" y="27996"/>
                    <a:pt x="18271" y="21805"/>
                  </a:cubicBezTo>
                  <a:lnTo>
                    <a:pt x="18271" y="21805"/>
                  </a:lnTo>
                  <a:cubicBezTo>
                    <a:pt x="19575" y="19650"/>
                    <a:pt x="20101" y="15264"/>
                    <a:pt x="19199" y="14086"/>
                  </a:cubicBezTo>
                  <a:lnTo>
                    <a:pt x="19199" y="14086"/>
                  </a:lnTo>
                  <a:cubicBezTo>
                    <a:pt x="19199" y="14061"/>
                    <a:pt x="19224" y="14036"/>
                    <a:pt x="19224" y="14036"/>
                  </a:cubicBezTo>
                  <a:lnTo>
                    <a:pt x="19224" y="14036"/>
                  </a:lnTo>
                  <a:cubicBezTo>
                    <a:pt x="19901" y="12883"/>
                    <a:pt x="21931" y="10527"/>
                    <a:pt x="22607" y="9825"/>
                  </a:cubicBezTo>
                  <a:lnTo>
                    <a:pt x="22607" y="9825"/>
                  </a:lnTo>
                  <a:cubicBezTo>
                    <a:pt x="23284" y="9099"/>
                    <a:pt x="24086" y="9475"/>
                    <a:pt x="24662" y="8673"/>
                  </a:cubicBezTo>
                  <a:lnTo>
                    <a:pt x="24662" y="8673"/>
                  </a:lnTo>
                  <a:cubicBezTo>
                    <a:pt x="25239" y="7871"/>
                    <a:pt x="26016" y="6166"/>
                    <a:pt x="25439" y="5364"/>
                  </a:cubicBezTo>
                  <a:lnTo>
                    <a:pt x="25439" y="5364"/>
                  </a:lnTo>
                  <a:cubicBezTo>
                    <a:pt x="26467" y="5665"/>
                    <a:pt x="28898" y="4788"/>
                    <a:pt x="28873" y="4537"/>
                  </a:cubicBezTo>
                  <a:lnTo>
                    <a:pt x="28873" y="4537"/>
                  </a:lnTo>
                  <a:cubicBezTo>
                    <a:pt x="28748" y="2883"/>
                    <a:pt x="28698" y="126"/>
                    <a:pt x="27169" y="26"/>
                  </a:cubicBezTo>
                  <a:lnTo>
                    <a:pt x="27169" y="26"/>
                  </a:lnTo>
                  <a:cubicBezTo>
                    <a:pt x="26843" y="1"/>
                    <a:pt x="26492" y="1"/>
                    <a:pt x="26141" y="1"/>
                  </a:cubicBezTo>
                  <a:lnTo>
                    <a:pt x="26141" y="1"/>
                  </a:lnTo>
                  <a:cubicBezTo>
                    <a:pt x="25314" y="1"/>
                    <a:pt x="24462" y="76"/>
                    <a:pt x="23660" y="302"/>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 name="Google Shape;665;p36"/>
          <p:cNvGrpSpPr/>
          <p:nvPr/>
        </p:nvGrpSpPr>
        <p:grpSpPr>
          <a:xfrm>
            <a:off x="-9525" y="2002250"/>
            <a:ext cx="9153522" cy="2105950"/>
            <a:chOff x="-9525" y="2002250"/>
            <a:chExt cx="9153522" cy="2105950"/>
          </a:xfrm>
        </p:grpSpPr>
        <p:sp>
          <p:nvSpPr>
            <p:cNvPr id="666" name="Google Shape;666;p36"/>
            <p:cNvSpPr/>
            <p:nvPr/>
          </p:nvSpPr>
          <p:spPr>
            <a:xfrm>
              <a:off x="300" y="2002250"/>
              <a:ext cx="9143697" cy="1236125"/>
            </a:xfrm>
            <a:custGeom>
              <a:rect b="b" l="l" r="r" t="t"/>
              <a:pathLst>
                <a:path extrusionOk="0" h="49445" w="285317">
                  <a:moveTo>
                    <a:pt x="3504" y="1"/>
                  </a:moveTo>
                  <a:cubicBezTo>
                    <a:pt x="1447" y="1"/>
                    <a:pt x="0" y="348"/>
                    <a:pt x="0" y="348"/>
                  </a:cubicBezTo>
                  <a:lnTo>
                    <a:pt x="0" y="49445"/>
                  </a:lnTo>
                  <a:lnTo>
                    <a:pt x="285316" y="49445"/>
                  </a:lnTo>
                  <a:lnTo>
                    <a:pt x="285316" y="348"/>
                  </a:lnTo>
                  <a:cubicBezTo>
                    <a:pt x="285316" y="348"/>
                    <a:pt x="283867" y="1"/>
                    <a:pt x="281807" y="1"/>
                  </a:cubicBezTo>
                  <a:cubicBezTo>
                    <a:pt x="277571" y="1"/>
                    <a:pt x="270750" y="1468"/>
                    <a:pt x="268631" y="10437"/>
                  </a:cubicBezTo>
                  <a:cubicBezTo>
                    <a:pt x="268631" y="10437"/>
                    <a:pt x="268465" y="10424"/>
                    <a:pt x="268171" y="10424"/>
                  </a:cubicBezTo>
                  <a:cubicBezTo>
                    <a:pt x="266260" y="10424"/>
                    <a:pt x="258920" y="10972"/>
                    <a:pt x="256328" y="19201"/>
                  </a:cubicBezTo>
                  <a:cubicBezTo>
                    <a:pt x="256328" y="19201"/>
                    <a:pt x="253214" y="17320"/>
                    <a:pt x="249637" y="17320"/>
                  </a:cubicBezTo>
                  <a:cubicBezTo>
                    <a:pt x="247643" y="17320"/>
                    <a:pt x="245505" y="17904"/>
                    <a:pt x="243683" y="19726"/>
                  </a:cubicBezTo>
                  <a:cubicBezTo>
                    <a:pt x="243683" y="19726"/>
                    <a:pt x="238039" y="17720"/>
                    <a:pt x="231079" y="17720"/>
                  </a:cubicBezTo>
                  <a:cubicBezTo>
                    <a:pt x="223172" y="17720"/>
                    <a:pt x="213565" y="20309"/>
                    <a:pt x="208600" y="31367"/>
                  </a:cubicBezTo>
                  <a:cubicBezTo>
                    <a:pt x="208600" y="31367"/>
                    <a:pt x="206599" y="30646"/>
                    <a:pt x="204024" y="30646"/>
                  </a:cubicBezTo>
                  <a:cubicBezTo>
                    <a:pt x="200805" y="30646"/>
                    <a:pt x="196691" y="31773"/>
                    <a:pt x="194472" y="36845"/>
                  </a:cubicBezTo>
                  <a:cubicBezTo>
                    <a:pt x="194472" y="36845"/>
                    <a:pt x="190328" y="35085"/>
                    <a:pt x="185043" y="35085"/>
                  </a:cubicBezTo>
                  <a:cubicBezTo>
                    <a:pt x="181063" y="35085"/>
                    <a:pt x="176436" y="36084"/>
                    <a:pt x="172445" y="39584"/>
                  </a:cubicBezTo>
                  <a:cubicBezTo>
                    <a:pt x="172445" y="39584"/>
                    <a:pt x="170181" y="38697"/>
                    <a:pt x="167469" y="38697"/>
                  </a:cubicBezTo>
                  <a:cubicBezTo>
                    <a:pt x="165281" y="38697"/>
                    <a:pt x="162801" y="39275"/>
                    <a:pt x="160987" y="41365"/>
                  </a:cubicBezTo>
                  <a:cubicBezTo>
                    <a:pt x="160987" y="41365"/>
                    <a:pt x="157829" y="40225"/>
                    <a:pt x="153807" y="40225"/>
                  </a:cubicBezTo>
                  <a:cubicBezTo>
                    <a:pt x="150236" y="40225"/>
                    <a:pt x="145985" y="41123"/>
                    <a:pt x="142658" y="44515"/>
                  </a:cubicBezTo>
                  <a:cubicBezTo>
                    <a:pt x="139331" y="41123"/>
                    <a:pt x="135080" y="40225"/>
                    <a:pt x="131510" y="40225"/>
                  </a:cubicBezTo>
                  <a:cubicBezTo>
                    <a:pt x="127488" y="40225"/>
                    <a:pt x="124329" y="41365"/>
                    <a:pt x="124329" y="41365"/>
                  </a:cubicBezTo>
                  <a:cubicBezTo>
                    <a:pt x="122515" y="39275"/>
                    <a:pt x="120036" y="38697"/>
                    <a:pt x="117847" y="38697"/>
                  </a:cubicBezTo>
                  <a:cubicBezTo>
                    <a:pt x="115136" y="38697"/>
                    <a:pt x="112871" y="39584"/>
                    <a:pt x="112871" y="39584"/>
                  </a:cubicBezTo>
                  <a:cubicBezTo>
                    <a:pt x="108880" y="36084"/>
                    <a:pt x="104253" y="35085"/>
                    <a:pt x="100273" y="35085"/>
                  </a:cubicBezTo>
                  <a:cubicBezTo>
                    <a:pt x="94989" y="35085"/>
                    <a:pt x="90845" y="36845"/>
                    <a:pt x="90845" y="36845"/>
                  </a:cubicBezTo>
                  <a:cubicBezTo>
                    <a:pt x="88626" y="31773"/>
                    <a:pt x="84511" y="30646"/>
                    <a:pt x="81293" y="30646"/>
                  </a:cubicBezTo>
                  <a:cubicBezTo>
                    <a:pt x="78718" y="30646"/>
                    <a:pt x="76716" y="31367"/>
                    <a:pt x="76716" y="31367"/>
                  </a:cubicBezTo>
                  <a:cubicBezTo>
                    <a:pt x="71751" y="20309"/>
                    <a:pt x="62145" y="17720"/>
                    <a:pt x="54238" y="17720"/>
                  </a:cubicBezTo>
                  <a:cubicBezTo>
                    <a:pt x="47277" y="17720"/>
                    <a:pt x="41633" y="19726"/>
                    <a:pt x="41633" y="19726"/>
                  </a:cubicBezTo>
                  <a:cubicBezTo>
                    <a:pt x="39811" y="17904"/>
                    <a:pt x="37674" y="17320"/>
                    <a:pt x="35680" y="17320"/>
                  </a:cubicBezTo>
                  <a:cubicBezTo>
                    <a:pt x="32103" y="17320"/>
                    <a:pt x="28988" y="19201"/>
                    <a:pt x="28988" y="19201"/>
                  </a:cubicBezTo>
                  <a:cubicBezTo>
                    <a:pt x="26397" y="10972"/>
                    <a:pt x="19056" y="10424"/>
                    <a:pt x="17145" y="10424"/>
                  </a:cubicBezTo>
                  <a:cubicBezTo>
                    <a:pt x="16851" y="10424"/>
                    <a:pt x="16685" y="10437"/>
                    <a:pt x="16685" y="10437"/>
                  </a:cubicBezTo>
                  <a:cubicBezTo>
                    <a:pt x="14551" y="1468"/>
                    <a:pt x="7735" y="1"/>
                    <a:pt x="3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6"/>
            <p:cNvSpPr/>
            <p:nvPr/>
          </p:nvSpPr>
          <p:spPr>
            <a:xfrm>
              <a:off x="-9525" y="3124200"/>
              <a:ext cx="9143700" cy="98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 name="Google Shape;668;p36"/>
          <p:cNvSpPr/>
          <p:nvPr/>
        </p:nvSpPr>
        <p:spPr>
          <a:xfrm rot="1799971">
            <a:off x="-1765643" y="2993841"/>
            <a:ext cx="3252360" cy="2127628"/>
          </a:xfrm>
          <a:prstGeom prst="cloud">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6"/>
          <p:cNvSpPr/>
          <p:nvPr/>
        </p:nvSpPr>
        <p:spPr>
          <a:xfrm rot="-899947">
            <a:off x="-126204" y="3255192"/>
            <a:ext cx="2265471" cy="24732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6"/>
          <p:cNvSpPr/>
          <p:nvPr/>
        </p:nvSpPr>
        <p:spPr>
          <a:xfrm rot="-5400000">
            <a:off x="6716828" y="2646242"/>
            <a:ext cx="2709635" cy="2958104"/>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36"/>
          <p:cNvGrpSpPr/>
          <p:nvPr/>
        </p:nvGrpSpPr>
        <p:grpSpPr>
          <a:xfrm rot="-712456">
            <a:off x="2748027" y="276050"/>
            <a:ext cx="472590" cy="578670"/>
            <a:chOff x="6201500" y="1758888"/>
            <a:chExt cx="434700" cy="532275"/>
          </a:xfrm>
        </p:grpSpPr>
        <p:sp>
          <p:nvSpPr>
            <p:cNvPr id="672" name="Google Shape;672;p36"/>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6"/>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6"/>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6"/>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 name="Google Shape;676;p36"/>
          <p:cNvSpPr/>
          <p:nvPr/>
        </p:nvSpPr>
        <p:spPr>
          <a:xfrm>
            <a:off x="1416224" y="-2187300"/>
            <a:ext cx="6292200" cy="7330800"/>
          </a:xfrm>
          <a:prstGeom prst="triangle">
            <a:avLst>
              <a:gd fmla="val 50000" name="adj"/>
            </a:avLst>
          </a:prstGeom>
          <a:solidFill>
            <a:srgbClr val="FFFFFF">
              <a:alpha val="39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6"/>
          <p:cNvSpPr txBox="1"/>
          <p:nvPr>
            <p:ph type="title"/>
          </p:nvPr>
        </p:nvSpPr>
        <p:spPr>
          <a:xfrm>
            <a:off x="2467050" y="3061167"/>
            <a:ext cx="4209900" cy="66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678" name="Google Shape;678;p36"/>
          <p:cNvSpPr txBox="1"/>
          <p:nvPr>
            <p:ph idx="1" type="subTitle"/>
          </p:nvPr>
        </p:nvSpPr>
        <p:spPr>
          <a:xfrm>
            <a:off x="2467050" y="3657600"/>
            <a:ext cx="4209900" cy="93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a:t>
            </a:r>
            <a:r>
              <a:rPr lang="en"/>
              <a:t>ou </a:t>
            </a:r>
            <a:r>
              <a:rPr lang="en"/>
              <a:t>can</a:t>
            </a:r>
            <a:r>
              <a:rPr lang="en"/>
              <a:t> give a brief description of the topic you want to talk about here. For example, if you want to talk about Mercury, you </a:t>
            </a:r>
            <a:r>
              <a:rPr lang="en"/>
              <a:t>can</a:t>
            </a:r>
            <a:r>
              <a:rPr lang="en"/>
              <a:t> say that it’s the smallest planet in the entire Solar System</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 name="Shape 682"/>
        <p:cNvGrpSpPr/>
        <p:nvPr/>
      </p:nvGrpSpPr>
      <p:grpSpPr>
        <a:xfrm>
          <a:off x="0" y="0"/>
          <a:ext cx="0" cy="0"/>
          <a:chOff x="0" y="0"/>
          <a:chExt cx="0" cy="0"/>
        </a:xfrm>
      </p:grpSpPr>
      <p:sp>
        <p:nvSpPr>
          <p:cNvPr id="683" name="Google Shape;683;p37"/>
          <p:cNvSpPr/>
          <p:nvPr/>
        </p:nvSpPr>
        <p:spPr>
          <a:xfrm flipH="1" rot="10485571">
            <a:off x="5689495" y="1666213"/>
            <a:ext cx="973152" cy="882697"/>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7"/>
          <p:cNvSpPr/>
          <p:nvPr/>
        </p:nvSpPr>
        <p:spPr>
          <a:xfrm rot="314429">
            <a:off x="2481420" y="1666213"/>
            <a:ext cx="973152" cy="882697"/>
          </a:xfrm>
          <a:prstGeom prst="cloud">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Study Objectives</a:t>
            </a:r>
            <a:endParaRPr/>
          </a:p>
        </p:txBody>
      </p:sp>
      <p:sp>
        <p:nvSpPr>
          <p:cNvPr id="686" name="Google Shape;686;p37"/>
          <p:cNvSpPr txBox="1"/>
          <p:nvPr>
            <p:ph idx="2" type="title"/>
          </p:nvPr>
        </p:nvSpPr>
        <p:spPr>
          <a:xfrm>
            <a:off x="1596700" y="2569397"/>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Learn</a:t>
            </a:r>
            <a:endParaRPr/>
          </a:p>
        </p:txBody>
      </p:sp>
      <p:sp>
        <p:nvSpPr>
          <p:cNvPr id="687" name="Google Shape;687;p37"/>
          <p:cNvSpPr txBox="1"/>
          <p:nvPr>
            <p:ph idx="3" type="title"/>
          </p:nvPr>
        </p:nvSpPr>
        <p:spPr>
          <a:xfrm>
            <a:off x="4804747" y="2569397"/>
            <a:ext cx="2742600" cy="55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Teach</a:t>
            </a:r>
            <a:endParaRPr/>
          </a:p>
        </p:txBody>
      </p:sp>
      <p:sp>
        <p:nvSpPr>
          <p:cNvPr id="688" name="Google Shape;688;p37"/>
          <p:cNvSpPr txBox="1"/>
          <p:nvPr>
            <p:ph idx="1" type="subTitle"/>
          </p:nvPr>
        </p:nvSpPr>
        <p:spPr>
          <a:xfrm>
            <a:off x="4804750" y="3057025"/>
            <a:ext cx="2742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689" name="Google Shape;689;p37"/>
          <p:cNvSpPr txBox="1"/>
          <p:nvPr>
            <p:ph idx="4" type="subTitle"/>
          </p:nvPr>
        </p:nvSpPr>
        <p:spPr>
          <a:xfrm>
            <a:off x="1596875" y="3057025"/>
            <a:ext cx="2742600" cy="101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grpSp>
        <p:nvGrpSpPr>
          <p:cNvPr id="690" name="Google Shape;690;p37"/>
          <p:cNvGrpSpPr/>
          <p:nvPr/>
        </p:nvGrpSpPr>
        <p:grpSpPr>
          <a:xfrm>
            <a:off x="2766408" y="1892061"/>
            <a:ext cx="430434" cy="452503"/>
            <a:chOff x="1185850" y="1216050"/>
            <a:chExt cx="528075" cy="555150"/>
          </a:xfrm>
        </p:grpSpPr>
        <p:sp>
          <p:nvSpPr>
            <p:cNvPr id="691" name="Google Shape;691;p37"/>
            <p:cNvSpPr/>
            <p:nvPr/>
          </p:nvSpPr>
          <p:spPr>
            <a:xfrm>
              <a:off x="1185850" y="1216050"/>
              <a:ext cx="528075" cy="335475"/>
            </a:xfrm>
            <a:custGeom>
              <a:rect b="b" l="l" r="r" t="t"/>
              <a:pathLst>
                <a:path extrusionOk="0" h="13419" w="21123">
                  <a:moveTo>
                    <a:pt x="1953" y="1"/>
                  </a:moveTo>
                  <a:cubicBezTo>
                    <a:pt x="870" y="1"/>
                    <a:pt x="1" y="870"/>
                    <a:pt x="1" y="1953"/>
                  </a:cubicBezTo>
                  <a:cubicBezTo>
                    <a:pt x="1" y="2870"/>
                    <a:pt x="632" y="3644"/>
                    <a:pt x="1489" y="3846"/>
                  </a:cubicBezTo>
                  <a:cubicBezTo>
                    <a:pt x="1727" y="4977"/>
                    <a:pt x="2167" y="6049"/>
                    <a:pt x="2810" y="7025"/>
                  </a:cubicBezTo>
                  <a:cubicBezTo>
                    <a:pt x="2346" y="7775"/>
                    <a:pt x="2441" y="8764"/>
                    <a:pt x="3096" y="9418"/>
                  </a:cubicBezTo>
                  <a:cubicBezTo>
                    <a:pt x="3477" y="9799"/>
                    <a:pt x="3977" y="9990"/>
                    <a:pt x="4477" y="9990"/>
                  </a:cubicBezTo>
                  <a:cubicBezTo>
                    <a:pt x="4823" y="9990"/>
                    <a:pt x="5180" y="9895"/>
                    <a:pt x="5489" y="9704"/>
                  </a:cubicBezTo>
                  <a:cubicBezTo>
                    <a:pt x="6454" y="10335"/>
                    <a:pt x="7525" y="10788"/>
                    <a:pt x="8668" y="11014"/>
                  </a:cubicBezTo>
                  <a:cubicBezTo>
                    <a:pt x="8823" y="11657"/>
                    <a:pt x="9299" y="12181"/>
                    <a:pt x="9907" y="12395"/>
                  </a:cubicBezTo>
                  <a:lnTo>
                    <a:pt x="9907" y="13419"/>
                  </a:lnTo>
                  <a:lnTo>
                    <a:pt x="11216" y="13419"/>
                  </a:lnTo>
                  <a:lnTo>
                    <a:pt x="11216" y="12395"/>
                  </a:lnTo>
                  <a:cubicBezTo>
                    <a:pt x="11823" y="12181"/>
                    <a:pt x="12300" y="11657"/>
                    <a:pt x="12454" y="11014"/>
                  </a:cubicBezTo>
                  <a:cubicBezTo>
                    <a:pt x="13586" y="10788"/>
                    <a:pt x="14669" y="10335"/>
                    <a:pt x="15633" y="9704"/>
                  </a:cubicBezTo>
                  <a:cubicBezTo>
                    <a:pt x="15943" y="9895"/>
                    <a:pt x="16300" y="9990"/>
                    <a:pt x="16645" y="9990"/>
                  </a:cubicBezTo>
                  <a:cubicBezTo>
                    <a:pt x="17146" y="9990"/>
                    <a:pt x="17646" y="9799"/>
                    <a:pt x="18027" y="9418"/>
                  </a:cubicBezTo>
                  <a:cubicBezTo>
                    <a:pt x="18681" y="8764"/>
                    <a:pt x="18777" y="7775"/>
                    <a:pt x="18312" y="7025"/>
                  </a:cubicBezTo>
                  <a:cubicBezTo>
                    <a:pt x="18955" y="6049"/>
                    <a:pt x="19396" y="4977"/>
                    <a:pt x="19634" y="3846"/>
                  </a:cubicBezTo>
                  <a:cubicBezTo>
                    <a:pt x="20491" y="3644"/>
                    <a:pt x="21122" y="2870"/>
                    <a:pt x="21122" y="1953"/>
                  </a:cubicBezTo>
                  <a:cubicBezTo>
                    <a:pt x="21122" y="870"/>
                    <a:pt x="20253" y="1"/>
                    <a:pt x="19170" y="1"/>
                  </a:cubicBezTo>
                  <a:cubicBezTo>
                    <a:pt x="18098" y="1"/>
                    <a:pt x="17217" y="870"/>
                    <a:pt x="17217" y="1953"/>
                  </a:cubicBezTo>
                  <a:cubicBezTo>
                    <a:pt x="17217" y="2727"/>
                    <a:pt x="17669" y="3394"/>
                    <a:pt x="18324" y="3703"/>
                  </a:cubicBezTo>
                  <a:cubicBezTo>
                    <a:pt x="18122" y="4608"/>
                    <a:pt x="17765" y="5442"/>
                    <a:pt x="17288" y="6192"/>
                  </a:cubicBezTo>
                  <a:cubicBezTo>
                    <a:pt x="17083" y="6120"/>
                    <a:pt x="16866" y="6084"/>
                    <a:pt x="16649" y="6084"/>
                  </a:cubicBezTo>
                  <a:cubicBezTo>
                    <a:pt x="16150" y="6084"/>
                    <a:pt x="15650" y="6274"/>
                    <a:pt x="15276" y="6656"/>
                  </a:cubicBezTo>
                  <a:cubicBezTo>
                    <a:pt x="14907" y="7025"/>
                    <a:pt x="14705" y="7513"/>
                    <a:pt x="14705" y="8037"/>
                  </a:cubicBezTo>
                  <a:cubicBezTo>
                    <a:pt x="14705" y="8264"/>
                    <a:pt x="14740" y="8478"/>
                    <a:pt x="14812" y="8680"/>
                  </a:cubicBezTo>
                  <a:cubicBezTo>
                    <a:pt x="14050" y="9157"/>
                    <a:pt x="13216" y="9514"/>
                    <a:pt x="12323" y="9716"/>
                  </a:cubicBezTo>
                  <a:cubicBezTo>
                    <a:pt x="12002" y="9061"/>
                    <a:pt x="11335" y="8609"/>
                    <a:pt x="10561" y="8609"/>
                  </a:cubicBezTo>
                  <a:cubicBezTo>
                    <a:pt x="9787" y="8609"/>
                    <a:pt x="9121" y="9061"/>
                    <a:pt x="8799" y="9716"/>
                  </a:cubicBezTo>
                  <a:cubicBezTo>
                    <a:pt x="7906" y="9514"/>
                    <a:pt x="7073" y="9157"/>
                    <a:pt x="6311" y="8680"/>
                  </a:cubicBezTo>
                  <a:cubicBezTo>
                    <a:pt x="6382" y="8478"/>
                    <a:pt x="6418" y="8264"/>
                    <a:pt x="6418" y="8037"/>
                  </a:cubicBezTo>
                  <a:cubicBezTo>
                    <a:pt x="6418" y="7513"/>
                    <a:pt x="6216" y="7025"/>
                    <a:pt x="5846" y="6656"/>
                  </a:cubicBezTo>
                  <a:cubicBezTo>
                    <a:pt x="5473" y="6274"/>
                    <a:pt x="4972" y="6084"/>
                    <a:pt x="4473" y="6084"/>
                  </a:cubicBezTo>
                  <a:cubicBezTo>
                    <a:pt x="4257" y="6084"/>
                    <a:pt x="4040" y="6120"/>
                    <a:pt x="3834" y="6192"/>
                  </a:cubicBezTo>
                  <a:cubicBezTo>
                    <a:pt x="3358" y="5442"/>
                    <a:pt x="3001" y="4608"/>
                    <a:pt x="2798" y="3703"/>
                  </a:cubicBezTo>
                  <a:cubicBezTo>
                    <a:pt x="3453" y="3394"/>
                    <a:pt x="3906" y="2727"/>
                    <a:pt x="3906" y="1953"/>
                  </a:cubicBezTo>
                  <a:cubicBezTo>
                    <a:pt x="3906" y="870"/>
                    <a:pt x="3025" y="1"/>
                    <a:pt x="1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7"/>
            <p:cNvSpPr/>
            <p:nvPr/>
          </p:nvSpPr>
          <p:spPr>
            <a:xfrm>
              <a:off x="1376650" y="1584250"/>
              <a:ext cx="146475" cy="186950"/>
            </a:xfrm>
            <a:custGeom>
              <a:rect b="b" l="l" r="r" t="t"/>
              <a:pathLst>
                <a:path extrusionOk="0" h="7478" w="5859">
                  <a:moveTo>
                    <a:pt x="2155" y="1"/>
                  </a:moveTo>
                  <a:cubicBezTo>
                    <a:pt x="2013" y="1"/>
                    <a:pt x="1894" y="108"/>
                    <a:pt x="1894" y="251"/>
                  </a:cubicBezTo>
                  <a:lnTo>
                    <a:pt x="1894" y="1263"/>
                  </a:lnTo>
                  <a:cubicBezTo>
                    <a:pt x="1894" y="1620"/>
                    <a:pt x="1608" y="1906"/>
                    <a:pt x="1239" y="1906"/>
                  </a:cubicBezTo>
                  <a:lnTo>
                    <a:pt x="250" y="1906"/>
                  </a:lnTo>
                  <a:cubicBezTo>
                    <a:pt x="108" y="1906"/>
                    <a:pt x="0" y="2025"/>
                    <a:pt x="0" y="2168"/>
                  </a:cubicBezTo>
                  <a:lnTo>
                    <a:pt x="0" y="3549"/>
                  </a:lnTo>
                  <a:cubicBezTo>
                    <a:pt x="0" y="3692"/>
                    <a:pt x="108" y="3799"/>
                    <a:pt x="250" y="3799"/>
                  </a:cubicBezTo>
                  <a:lnTo>
                    <a:pt x="1239" y="3799"/>
                  </a:lnTo>
                  <a:cubicBezTo>
                    <a:pt x="1608" y="3799"/>
                    <a:pt x="1894" y="4096"/>
                    <a:pt x="1894" y="4454"/>
                  </a:cubicBezTo>
                  <a:lnTo>
                    <a:pt x="1894" y="7216"/>
                  </a:lnTo>
                  <a:cubicBezTo>
                    <a:pt x="1894" y="7359"/>
                    <a:pt x="2013" y="7478"/>
                    <a:pt x="2155" y="7478"/>
                  </a:cubicBezTo>
                  <a:lnTo>
                    <a:pt x="3703" y="7478"/>
                  </a:lnTo>
                  <a:cubicBezTo>
                    <a:pt x="3846" y="7478"/>
                    <a:pt x="3965" y="7359"/>
                    <a:pt x="3965" y="7216"/>
                  </a:cubicBezTo>
                  <a:lnTo>
                    <a:pt x="3965" y="4454"/>
                  </a:lnTo>
                  <a:cubicBezTo>
                    <a:pt x="3965" y="4096"/>
                    <a:pt x="4251" y="3799"/>
                    <a:pt x="4620" y="3799"/>
                  </a:cubicBezTo>
                  <a:lnTo>
                    <a:pt x="5608" y="3799"/>
                  </a:lnTo>
                  <a:cubicBezTo>
                    <a:pt x="5739" y="3799"/>
                    <a:pt x="5858" y="3692"/>
                    <a:pt x="5858" y="3549"/>
                  </a:cubicBezTo>
                  <a:lnTo>
                    <a:pt x="5858" y="2168"/>
                  </a:lnTo>
                  <a:cubicBezTo>
                    <a:pt x="5858" y="2025"/>
                    <a:pt x="5739" y="1906"/>
                    <a:pt x="5608" y="1906"/>
                  </a:cubicBezTo>
                  <a:lnTo>
                    <a:pt x="4620" y="1906"/>
                  </a:lnTo>
                  <a:cubicBezTo>
                    <a:pt x="4251" y="1906"/>
                    <a:pt x="3965" y="1620"/>
                    <a:pt x="3965" y="1263"/>
                  </a:cubicBezTo>
                  <a:lnTo>
                    <a:pt x="3965" y="251"/>
                  </a:lnTo>
                  <a:cubicBezTo>
                    <a:pt x="3965" y="108"/>
                    <a:pt x="3846" y="1"/>
                    <a:pt x="3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 name="Google Shape;693;p37"/>
          <p:cNvGrpSpPr/>
          <p:nvPr/>
        </p:nvGrpSpPr>
        <p:grpSpPr>
          <a:xfrm>
            <a:off x="6019331" y="1892059"/>
            <a:ext cx="313487" cy="452503"/>
            <a:chOff x="1924925" y="1216050"/>
            <a:chExt cx="384600" cy="555150"/>
          </a:xfrm>
        </p:grpSpPr>
        <p:sp>
          <p:nvSpPr>
            <p:cNvPr id="694" name="Google Shape;694;p37"/>
            <p:cNvSpPr/>
            <p:nvPr/>
          </p:nvSpPr>
          <p:spPr>
            <a:xfrm>
              <a:off x="2014825" y="1737550"/>
              <a:ext cx="32475" cy="33650"/>
            </a:xfrm>
            <a:custGeom>
              <a:rect b="b" l="l" r="r" t="t"/>
              <a:pathLst>
                <a:path extrusionOk="0" h="1346" w="1299">
                  <a:moveTo>
                    <a:pt x="0" y="0"/>
                  </a:moveTo>
                  <a:lnTo>
                    <a:pt x="0" y="691"/>
                  </a:lnTo>
                  <a:cubicBezTo>
                    <a:pt x="0" y="1048"/>
                    <a:pt x="298" y="1346"/>
                    <a:pt x="655" y="1346"/>
                  </a:cubicBezTo>
                  <a:cubicBezTo>
                    <a:pt x="1012" y="1346"/>
                    <a:pt x="1298" y="1048"/>
                    <a:pt x="1298" y="691"/>
                  </a:cubicBezTo>
                  <a:lnTo>
                    <a:pt x="12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7"/>
            <p:cNvSpPr/>
            <p:nvPr/>
          </p:nvSpPr>
          <p:spPr>
            <a:xfrm>
              <a:off x="2006500" y="1216050"/>
              <a:ext cx="303025" cy="489075"/>
            </a:xfrm>
            <a:custGeom>
              <a:rect b="b" l="l" r="r" t="t"/>
              <a:pathLst>
                <a:path extrusionOk="0" h="19563" w="12121">
                  <a:moveTo>
                    <a:pt x="7382" y="4227"/>
                  </a:moveTo>
                  <a:cubicBezTo>
                    <a:pt x="7751" y="4227"/>
                    <a:pt x="8037" y="4525"/>
                    <a:pt x="8037" y="4882"/>
                  </a:cubicBezTo>
                  <a:lnTo>
                    <a:pt x="8037" y="5989"/>
                  </a:lnTo>
                  <a:lnTo>
                    <a:pt x="9049" y="5989"/>
                  </a:lnTo>
                  <a:cubicBezTo>
                    <a:pt x="9406" y="5989"/>
                    <a:pt x="9704" y="6275"/>
                    <a:pt x="9704" y="6632"/>
                  </a:cubicBezTo>
                  <a:lnTo>
                    <a:pt x="9704" y="9287"/>
                  </a:lnTo>
                  <a:cubicBezTo>
                    <a:pt x="9704" y="9645"/>
                    <a:pt x="9406" y="9942"/>
                    <a:pt x="9049" y="9942"/>
                  </a:cubicBezTo>
                  <a:lnTo>
                    <a:pt x="8037" y="9942"/>
                  </a:lnTo>
                  <a:lnTo>
                    <a:pt x="8037" y="12586"/>
                  </a:lnTo>
                  <a:cubicBezTo>
                    <a:pt x="8037" y="12943"/>
                    <a:pt x="7751" y="13240"/>
                    <a:pt x="7382" y="13240"/>
                  </a:cubicBezTo>
                  <a:lnTo>
                    <a:pt x="4739" y="13240"/>
                  </a:lnTo>
                  <a:cubicBezTo>
                    <a:pt x="4370" y="13240"/>
                    <a:pt x="4084" y="12943"/>
                    <a:pt x="4084" y="12586"/>
                  </a:cubicBezTo>
                  <a:lnTo>
                    <a:pt x="4084" y="9942"/>
                  </a:lnTo>
                  <a:lnTo>
                    <a:pt x="3072" y="9942"/>
                  </a:lnTo>
                  <a:cubicBezTo>
                    <a:pt x="2715" y="9942"/>
                    <a:pt x="2417" y="9645"/>
                    <a:pt x="2417" y="9287"/>
                  </a:cubicBezTo>
                  <a:lnTo>
                    <a:pt x="2417" y="6632"/>
                  </a:lnTo>
                  <a:cubicBezTo>
                    <a:pt x="2417" y="6275"/>
                    <a:pt x="2715" y="5989"/>
                    <a:pt x="3072" y="5989"/>
                  </a:cubicBezTo>
                  <a:lnTo>
                    <a:pt x="4084" y="5989"/>
                  </a:lnTo>
                  <a:lnTo>
                    <a:pt x="4084" y="4882"/>
                  </a:lnTo>
                  <a:cubicBezTo>
                    <a:pt x="4084" y="4525"/>
                    <a:pt x="4370" y="4227"/>
                    <a:pt x="4739" y="4227"/>
                  </a:cubicBezTo>
                  <a:close/>
                  <a:moveTo>
                    <a:pt x="0" y="1"/>
                  </a:moveTo>
                  <a:lnTo>
                    <a:pt x="0" y="19563"/>
                  </a:lnTo>
                  <a:lnTo>
                    <a:pt x="11466" y="19563"/>
                  </a:lnTo>
                  <a:cubicBezTo>
                    <a:pt x="11823" y="19563"/>
                    <a:pt x="12121" y="19265"/>
                    <a:pt x="12121" y="18908"/>
                  </a:cubicBezTo>
                  <a:lnTo>
                    <a:pt x="12121" y="644"/>
                  </a:lnTo>
                  <a:cubicBezTo>
                    <a:pt x="12121" y="286"/>
                    <a:pt x="11823" y="1"/>
                    <a:pt x="114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7"/>
            <p:cNvSpPr/>
            <p:nvPr/>
          </p:nvSpPr>
          <p:spPr>
            <a:xfrm>
              <a:off x="1924925" y="1216050"/>
              <a:ext cx="49150" cy="489075"/>
            </a:xfrm>
            <a:custGeom>
              <a:rect b="b" l="l" r="r" t="t"/>
              <a:pathLst>
                <a:path extrusionOk="0" h="19563" w="1966">
                  <a:moveTo>
                    <a:pt x="656" y="1"/>
                  </a:moveTo>
                  <a:cubicBezTo>
                    <a:pt x="286" y="1"/>
                    <a:pt x="1" y="286"/>
                    <a:pt x="1" y="644"/>
                  </a:cubicBezTo>
                  <a:lnTo>
                    <a:pt x="1" y="18908"/>
                  </a:lnTo>
                  <a:cubicBezTo>
                    <a:pt x="1" y="19265"/>
                    <a:pt x="286" y="19563"/>
                    <a:pt x="656" y="19563"/>
                  </a:cubicBezTo>
                  <a:lnTo>
                    <a:pt x="1965" y="19563"/>
                  </a:lnTo>
                  <a:lnTo>
                    <a:pt x="1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7"/>
            <p:cNvSpPr/>
            <p:nvPr/>
          </p:nvSpPr>
          <p:spPr>
            <a:xfrm>
              <a:off x="2099650" y="1354475"/>
              <a:ext cx="116700" cy="159850"/>
            </a:xfrm>
            <a:custGeom>
              <a:rect b="b" l="l" r="r" t="t"/>
              <a:pathLst>
                <a:path extrusionOk="0" h="6394" w="4668">
                  <a:moveTo>
                    <a:pt x="1656" y="0"/>
                  </a:moveTo>
                  <a:lnTo>
                    <a:pt x="1656" y="1095"/>
                  </a:lnTo>
                  <a:cubicBezTo>
                    <a:pt x="1656" y="1453"/>
                    <a:pt x="1370" y="1750"/>
                    <a:pt x="1013" y="1750"/>
                  </a:cubicBezTo>
                  <a:lnTo>
                    <a:pt x="1" y="1750"/>
                  </a:lnTo>
                  <a:lnTo>
                    <a:pt x="1" y="3096"/>
                  </a:lnTo>
                  <a:lnTo>
                    <a:pt x="1013" y="3096"/>
                  </a:lnTo>
                  <a:cubicBezTo>
                    <a:pt x="1370" y="3096"/>
                    <a:pt x="1656" y="3393"/>
                    <a:pt x="1656" y="3750"/>
                  </a:cubicBezTo>
                  <a:lnTo>
                    <a:pt x="1656" y="6394"/>
                  </a:lnTo>
                  <a:lnTo>
                    <a:pt x="3013" y="6394"/>
                  </a:lnTo>
                  <a:lnTo>
                    <a:pt x="3013" y="3750"/>
                  </a:lnTo>
                  <a:cubicBezTo>
                    <a:pt x="3013" y="3393"/>
                    <a:pt x="3299" y="3096"/>
                    <a:pt x="3656" y="3096"/>
                  </a:cubicBezTo>
                  <a:lnTo>
                    <a:pt x="4668" y="3096"/>
                  </a:lnTo>
                  <a:lnTo>
                    <a:pt x="4668" y="1750"/>
                  </a:lnTo>
                  <a:lnTo>
                    <a:pt x="3656" y="1750"/>
                  </a:lnTo>
                  <a:cubicBezTo>
                    <a:pt x="3299" y="1750"/>
                    <a:pt x="3013" y="1453"/>
                    <a:pt x="3013" y="1095"/>
                  </a:cubicBezTo>
                  <a:lnTo>
                    <a:pt x="301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 name="Shape 701"/>
        <p:cNvGrpSpPr/>
        <p:nvPr/>
      </p:nvGrpSpPr>
      <p:grpSpPr>
        <a:xfrm>
          <a:off x="0" y="0"/>
          <a:ext cx="0" cy="0"/>
          <a:chOff x="0" y="0"/>
          <a:chExt cx="0" cy="0"/>
        </a:xfrm>
      </p:grpSpPr>
      <p:sp>
        <p:nvSpPr>
          <p:cNvPr id="702" name="Google Shape;702;p38"/>
          <p:cNvSpPr txBox="1"/>
          <p:nvPr>
            <p:ph type="title"/>
          </p:nvPr>
        </p:nvSpPr>
        <p:spPr>
          <a:xfrm>
            <a:off x="3557400" y="3100288"/>
            <a:ext cx="4360200" cy="53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703" name="Google Shape;703;p38"/>
          <p:cNvSpPr txBox="1"/>
          <p:nvPr>
            <p:ph idx="1" type="subTitle"/>
          </p:nvPr>
        </p:nvSpPr>
        <p:spPr>
          <a:xfrm>
            <a:off x="1226400" y="1511313"/>
            <a:ext cx="6691200" cy="147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grpSp>
        <p:nvGrpSpPr>
          <p:cNvPr id="704" name="Google Shape;704;p38"/>
          <p:cNvGrpSpPr/>
          <p:nvPr/>
        </p:nvGrpSpPr>
        <p:grpSpPr>
          <a:xfrm rot="1037271">
            <a:off x="1446052" y="2835302"/>
            <a:ext cx="731979" cy="896282"/>
            <a:chOff x="6201500" y="1758888"/>
            <a:chExt cx="434700" cy="532275"/>
          </a:xfrm>
        </p:grpSpPr>
        <p:sp>
          <p:nvSpPr>
            <p:cNvPr id="705" name="Google Shape;705;p38"/>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8"/>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8"/>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8"/>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38"/>
          <p:cNvGrpSpPr/>
          <p:nvPr/>
        </p:nvGrpSpPr>
        <p:grpSpPr>
          <a:xfrm flipH="1" rot="712715">
            <a:off x="6966162" y="833574"/>
            <a:ext cx="458694" cy="561643"/>
            <a:chOff x="6201500" y="1758888"/>
            <a:chExt cx="434700" cy="532275"/>
          </a:xfrm>
        </p:grpSpPr>
        <p:sp>
          <p:nvSpPr>
            <p:cNvPr id="710" name="Google Shape;710;p38"/>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8"/>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8"/>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8"/>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 name="Shape 717"/>
        <p:cNvGrpSpPr/>
        <p:nvPr/>
      </p:nvGrpSpPr>
      <p:grpSpPr>
        <a:xfrm>
          <a:off x="0" y="0"/>
          <a:ext cx="0" cy="0"/>
          <a:chOff x="0" y="0"/>
          <a:chExt cx="0" cy="0"/>
        </a:xfrm>
      </p:grpSpPr>
      <p:pic>
        <p:nvPicPr>
          <p:cNvPr id="718" name="Google Shape;718;p39"/>
          <p:cNvPicPr preferRelativeResize="0"/>
          <p:nvPr/>
        </p:nvPicPr>
        <p:blipFill rotWithShape="1">
          <a:blip r:embed="rId3">
            <a:alphaModFix/>
          </a:blip>
          <a:srcRect b="5606" l="0" r="0" t="18630"/>
          <a:stretch/>
        </p:blipFill>
        <p:spPr>
          <a:xfrm>
            <a:off x="0" y="-50"/>
            <a:ext cx="4519474" cy="5137198"/>
          </a:xfrm>
          <a:prstGeom prst="rect">
            <a:avLst/>
          </a:prstGeom>
          <a:noFill/>
          <a:ln>
            <a:noFill/>
          </a:ln>
        </p:spPr>
      </p:pic>
      <p:sp>
        <p:nvSpPr>
          <p:cNvPr id="719" name="Google Shape;719;p39"/>
          <p:cNvSpPr/>
          <p:nvPr/>
        </p:nvSpPr>
        <p:spPr>
          <a:xfrm>
            <a:off x="0" y="3150"/>
            <a:ext cx="4844700" cy="5137200"/>
          </a:xfrm>
          <a:prstGeom prst="rect">
            <a:avLst/>
          </a:prstGeom>
          <a:solidFill>
            <a:schemeClr val="lt1">
              <a:alpha val="4510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 name="Google Shape;720;p39"/>
          <p:cNvGrpSpPr/>
          <p:nvPr/>
        </p:nvGrpSpPr>
        <p:grpSpPr>
          <a:xfrm flipH="1">
            <a:off x="3064611" y="-61"/>
            <a:ext cx="2710873" cy="5137222"/>
            <a:chOff x="2608292" y="-61"/>
            <a:chExt cx="3956901" cy="5137222"/>
          </a:xfrm>
        </p:grpSpPr>
        <p:sp>
          <p:nvSpPr>
            <p:cNvPr id="721" name="Google Shape;721;p39"/>
            <p:cNvSpPr/>
            <p:nvPr/>
          </p:nvSpPr>
          <p:spPr>
            <a:xfrm>
              <a:off x="2959277" y="1942917"/>
              <a:ext cx="2925942" cy="3194245"/>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9"/>
            <p:cNvSpPr/>
            <p:nvPr/>
          </p:nvSpPr>
          <p:spPr>
            <a:xfrm flipH="1" rot="10800000">
              <a:off x="3367865" y="-61"/>
              <a:ext cx="2517464" cy="2748311"/>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9"/>
            <p:cNvSpPr/>
            <p:nvPr/>
          </p:nvSpPr>
          <p:spPr>
            <a:xfrm rot="2540174">
              <a:off x="3244913" y="1182540"/>
              <a:ext cx="2683660" cy="2929746"/>
            </a:xfrm>
            <a:custGeom>
              <a:rect b="b" l="l" r="r" t="t"/>
              <a:pathLst>
                <a:path extrusionOk="0" h="79242" w="72586">
                  <a:moveTo>
                    <a:pt x="1" y="0"/>
                  </a:moveTo>
                  <a:lnTo>
                    <a:pt x="1" y="79242"/>
                  </a:lnTo>
                  <a:lnTo>
                    <a:pt x="72586" y="79181"/>
                  </a:lnTo>
                  <a:cubicBezTo>
                    <a:pt x="70561" y="60180"/>
                    <a:pt x="57164" y="58494"/>
                    <a:pt x="52472" y="58494"/>
                  </a:cubicBezTo>
                  <a:cubicBezTo>
                    <a:pt x="51460" y="58494"/>
                    <a:pt x="50853" y="58573"/>
                    <a:pt x="50853" y="58573"/>
                  </a:cubicBezTo>
                  <a:cubicBezTo>
                    <a:pt x="49428" y="50779"/>
                    <a:pt x="41494" y="50328"/>
                    <a:pt x="39674" y="50328"/>
                  </a:cubicBezTo>
                  <a:cubicBezTo>
                    <a:pt x="39436" y="50328"/>
                    <a:pt x="39302" y="50336"/>
                    <a:pt x="39302" y="50336"/>
                  </a:cubicBezTo>
                  <a:cubicBezTo>
                    <a:pt x="39274" y="25201"/>
                    <a:pt x="20259" y="24497"/>
                    <a:pt x="18128" y="24497"/>
                  </a:cubicBezTo>
                  <a:cubicBezTo>
                    <a:pt x="18001" y="24497"/>
                    <a:pt x="17934" y="24499"/>
                    <a:pt x="17934" y="24499"/>
                  </a:cubicBezTo>
                  <a:cubicBezTo>
                    <a:pt x="18390" y="261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 name="Google Shape;724;p39"/>
          <p:cNvSpPr txBox="1"/>
          <p:nvPr>
            <p:ph type="title"/>
          </p:nvPr>
        </p:nvSpPr>
        <p:spPr>
          <a:xfrm>
            <a:off x="4746800" y="1339300"/>
            <a:ext cx="3561000" cy="1460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a:t>
            </a:r>
            <a:r>
              <a:rPr lang="en"/>
              <a:t>picture always reinforces the concept</a:t>
            </a:r>
            <a:endParaRPr/>
          </a:p>
        </p:txBody>
      </p:sp>
      <p:sp>
        <p:nvSpPr>
          <p:cNvPr id="725" name="Google Shape;725;p39"/>
          <p:cNvSpPr txBox="1"/>
          <p:nvPr>
            <p:ph idx="1" type="subTitle"/>
          </p:nvPr>
        </p:nvSpPr>
        <p:spPr>
          <a:xfrm>
            <a:off x="4746800" y="2958376"/>
            <a:ext cx="3561000" cy="8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grpSp>
        <p:nvGrpSpPr>
          <p:cNvPr id="726" name="Google Shape;726;p39"/>
          <p:cNvGrpSpPr/>
          <p:nvPr/>
        </p:nvGrpSpPr>
        <p:grpSpPr>
          <a:xfrm flipH="1" rot="712668">
            <a:off x="7971244" y="454458"/>
            <a:ext cx="732015" cy="896327"/>
            <a:chOff x="6201500" y="1758888"/>
            <a:chExt cx="434700" cy="532275"/>
          </a:xfrm>
        </p:grpSpPr>
        <p:sp>
          <p:nvSpPr>
            <p:cNvPr id="727" name="Google Shape;727;p39"/>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9"/>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9"/>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9"/>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39"/>
          <p:cNvGrpSpPr/>
          <p:nvPr/>
        </p:nvGrpSpPr>
        <p:grpSpPr>
          <a:xfrm rot="-712560">
            <a:off x="4177771" y="3615446"/>
            <a:ext cx="597993" cy="732222"/>
            <a:chOff x="6201500" y="1758888"/>
            <a:chExt cx="434700" cy="532275"/>
          </a:xfrm>
        </p:grpSpPr>
        <p:sp>
          <p:nvSpPr>
            <p:cNvPr id="732" name="Google Shape;732;p39"/>
            <p:cNvSpPr/>
            <p:nvPr/>
          </p:nvSpPr>
          <p:spPr>
            <a:xfrm>
              <a:off x="6380850" y="1758888"/>
              <a:ext cx="199100" cy="339125"/>
            </a:xfrm>
            <a:custGeom>
              <a:rect b="b" l="l" r="r" t="t"/>
              <a:pathLst>
                <a:path extrusionOk="0" h="13565" w="7964">
                  <a:moveTo>
                    <a:pt x="6657" y="0"/>
                  </a:moveTo>
                  <a:cubicBezTo>
                    <a:pt x="6110" y="0"/>
                    <a:pt x="5654" y="274"/>
                    <a:pt x="5654" y="274"/>
                  </a:cubicBezTo>
                  <a:cubicBezTo>
                    <a:pt x="5555" y="258"/>
                    <a:pt x="5459" y="251"/>
                    <a:pt x="5366" y="251"/>
                  </a:cubicBezTo>
                  <a:cubicBezTo>
                    <a:pt x="4379" y="251"/>
                    <a:pt x="3769" y="1064"/>
                    <a:pt x="3769" y="1064"/>
                  </a:cubicBezTo>
                  <a:cubicBezTo>
                    <a:pt x="2371" y="1429"/>
                    <a:pt x="2158" y="2675"/>
                    <a:pt x="2158" y="2675"/>
                  </a:cubicBezTo>
                  <a:cubicBezTo>
                    <a:pt x="1034" y="3374"/>
                    <a:pt x="1398" y="4377"/>
                    <a:pt x="1398" y="4377"/>
                  </a:cubicBezTo>
                  <a:cubicBezTo>
                    <a:pt x="1398" y="4377"/>
                    <a:pt x="61" y="5137"/>
                    <a:pt x="730" y="6566"/>
                  </a:cubicBezTo>
                  <a:cubicBezTo>
                    <a:pt x="730" y="6566"/>
                    <a:pt x="0" y="8481"/>
                    <a:pt x="1429" y="10851"/>
                  </a:cubicBezTo>
                  <a:cubicBezTo>
                    <a:pt x="2843" y="13175"/>
                    <a:pt x="4741" y="13565"/>
                    <a:pt x="5855" y="13565"/>
                  </a:cubicBezTo>
                  <a:cubicBezTo>
                    <a:pt x="6416" y="13565"/>
                    <a:pt x="6778" y="13465"/>
                    <a:pt x="6778" y="13465"/>
                  </a:cubicBezTo>
                  <a:cubicBezTo>
                    <a:pt x="6778" y="13465"/>
                    <a:pt x="5866" y="12250"/>
                    <a:pt x="6322" y="9909"/>
                  </a:cubicBezTo>
                  <a:cubicBezTo>
                    <a:pt x="6778" y="7569"/>
                    <a:pt x="5228" y="6687"/>
                    <a:pt x="5714" y="4134"/>
                  </a:cubicBezTo>
                  <a:cubicBezTo>
                    <a:pt x="6201" y="1581"/>
                    <a:pt x="7964" y="760"/>
                    <a:pt x="7964" y="760"/>
                  </a:cubicBezTo>
                  <a:cubicBezTo>
                    <a:pt x="7569" y="152"/>
                    <a:pt x="7082" y="0"/>
                    <a:pt x="66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9"/>
            <p:cNvSpPr/>
            <p:nvPr/>
          </p:nvSpPr>
          <p:spPr>
            <a:xfrm>
              <a:off x="6372475" y="1970138"/>
              <a:ext cx="263725" cy="232550"/>
            </a:xfrm>
            <a:custGeom>
              <a:rect b="b" l="l" r="r" t="t"/>
              <a:pathLst>
                <a:path extrusionOk="0" h="9302" w="10549">
                  <a:moveTo>
                    <a:pt x="8603" y="0"/>
                  </a:moveTo>
                  <a:cubicBezTo>
                    <a:pt x="8542" y="0"/>
                    <a:pt x="8481" y="0"/>
                    <a:pt x="8420" y="31"/>
                  </a:cubicBezTo>
                  <a:cubicBezTo>
                    <a:pt x="7205" y="122"/>
                    <a:pt x="6931" y="1398"/>
                    <a:pt x="5290" y="2158"/>
                  </a:cubicBezTo>
                  <a:cubicBezTo>
                    <a:pt x="3587" y="2979"/>
                    <a:pt x="1429" y="4529"/>
                    <a:pt x="244" y="7812"/>
                  </a:cubicBezTo>
                  <a:cubicBezTo>
                    <a:pt x="244" y="7812"/>
                    <a:pt x="1" y="8420"/>
                    <a:pt x="31" y="9301"/>
                  </a:cubicBezTo>
                  <a:cubicBezTo>
                    <a:pt x="31" y="9301"/>
                    <a:pt x="3800" y="9149"/>
                    <a:pt x="5989" y="6778"/>
                  </a:cubicBezTo>
                  <a:cubicBezTo>
                    <a:pt x="8177" y="4438"/>
                    <a:pt x="8512" y="2523"/>
                    <a:pt x="8512" y="2523"/>
                  </a:cubicBezTo>
                  <a:cubicBezTo>
                    <a:pt x="8512" y="2523"/>
                    <a:pt x="8694" y="1611"/>
                    <a:pt x="9484" y="1581"/>
                  </a:cubicBezTo>
                  <a:cubicBezTo>
                    <a:pt x="9538" y="1577"/>
                    <a:pt x="9589" y="1575"/>
                    <a:pt x="9637" y="1575"/>
                  </a:cubicBezTo>
                  <a:cubicBezTo>
                    <a:pt x="10413" y="1575"/>
                    <a:pt x="10548" y="2006"/>
                    <a:pt x="10548" y="2006"/>
                  </a:cubicBezTo>
                  <a:cubicBezTo>
                    <a:pt x="10548" y="2006"/>
                    <a:pt x="10487" y="1338"/>
                    <a:pt x="9971" y="1064"/>
                  </a:cubicBezTo>
                  <a:cubicBezTo>
                    <a:pt x="9971" y="1064"/>
                    <a:pt x="9667" y="0"/>
                    <a:pt x="8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9"/>
            <p:cNvSpPr/>
            <p:nvPr/>
          </p:nvSpPr>
          <p:spPr>
            <a:xfrm>
              <a:off x="6240050" y="2112238"/>
              <a:ext cx="225925" cy="178925"/>
            </a:xfrm>
            <a:custGeom>
              <a:rect b="b" l="l" r="r" t="t"/>
              <a:pathLst>
                <a:path extrusionOk="0" h="7157" w="9037">
                  <a:moveTo>
                    <a:pt x="7121" y="0"/>
                  </a:moveTo>
                  <a:cubicBezTo>
                    <a:pt x="7121" y="0"/>
                    <a:pt x="6362" y="1216"/>
                    <a:pt x="5419" y="1581"/>
                  </a:cubicBezTo>
                  <a:cubicBezTo>
                    <a:pt x="5419" y="1581"/>
                    <a:pt x="5237" y="1653"/>
                    <a:pt x="4537" y="1653"/>
                  </a:cubicBezTo>
                  <a:cubicBezTo>
                    <a:pt x="4128" y="1653"/>
                    <a:pt x="3543" y="1629"/>
                    <a:pt x="2714" y="1550"/>
                  </a:cubicBezTo>
                  <a:cubicBezTo>
                    <a:pt x="2393" y="1524"/>
                    <a:pt x="2106" y="1512"/>
                    <a:pt x="1852" y="1512"/>
                  </a:cubicBezTo>
                  <a:cubicBezTo>
                    <a:pt x="328" y="1512"/>
                    <a:pt x="0" y="1937"/>
                    <a:pt x="678" y="2249"/>
                  </a:cubicBezTo>
                  <a:cubicBezTo>
                    <a:pt x="1468" y="2614"/>
                    <a:pt x="2684" y="2675"/>
                    <a:pt x="2684" y="2675"/>
                  </a:cubicBezTo>
                  <a:cubicBezTo>
                    <a:pt x="2684" y="2675"/>
                    <a:pt x="769" y="2918"/>
                    <a:pt x="921" y="3404"/>
                  </a:cubicBezTo>
                  <a:cubicBezTo>
                    <a:pt x="1008" y="3682"/>
                    <a:pt x="1640" y="3742"/>
                    <a:pt x="2167" y="3742"/>
                  </a:cubicBezTo>
                  <a:cubicBezTo>
                    <a:pt x="2561" y="3742"/>
                    <a:pt x="2896" y="3708"/>
                    <a:pt x="2896" y="3708"/>
                  </a:cubicBezTo>
                  <a:lnTo>
                    <a:pt x="2896" y="3708"/>
                  </a:lnTo>
                  <a:cubicBezTo>
                    <a:pt x="2896" y="3708"/>
                    <a:pt x="1863" y="4195"/>
                    <a:pt x="1772" y="4590"/>
                  </a:cubicBezTo>
                  <a:cubicBezTo>
                    <a:pt x="1719" y="4739"/>
                    <a:pt x="1889" y="4787"/>
                    <a:pt x="2133" y="4787"/>
                  </a:cubicBezTo>
                  <a:cubicBezTo>
                    <a:pt x="2585" y="4787"/>
                    <a:pt x="3291" y="4620"/>
                    <a:pt x="3292" y="4620"/>
                  </a:cubicBezTo>
                  <a:lnTo>
                    <a:pt x="3292" y="4620"/>
                  </a:lnTo>
                  <a:cubicBezTo>
                    <a:pt x="3292" y="4620"/>
                    <a:pt x="2562" y="5441"/>
                    <a:pt x="2684" y="5836"/>
                  </a:cubicBezTo>
                  <a:cubicBezTo>
                    <a:pt x="2704" y="5903"/>
                    <a:pt x="2759" y="5931"/>
                    <a:pt x="2835" y="5931"/>
                  </a:cubicBezTo>
                  <a:cubicBezTo>
                    <a:pt x="3209" y="5931"/>
                    <a:pt x="4112" y="5259"/>
                    <a:pt x="4112" y="5259"/>
                  </a:cubicBezTo>
                  <a:lnTo>
                    <a:pt x="4112" y="5259"/>
                  </a:lnTo>
                  <a:cubicBezTo>
                    <a:pt x="4112" y="5259"/>
                    <a:pt x="3687" y="6322"/>
                    <a:pt x="3930" y="6596"/>
                  </a:cubicBezTo>
                  <a:cubicBezTo>
                    <a:pt x="3950" y="6619"/>
                    <a:pt x="3974" y="6629"/>
                    <a:pt x="4002" y="6629"/>
                  </a:cubicBezTo>
                  <a:cubicBezTo>
                    <a:pt x="4278" y="6629"/>
                    <a:pt x="4903" y="5654"/>
                    <a:pt x="4903" y="5654"/>
                  </a:cubicBezTo>
                  <a:cubicBezTo>
                    <a:pt x="4903" y="5654"/>
                    <a:pt x="5055" y="6991"/>
                    <a:pt x="5571" y="7143"/>
                  </a:cubicBezTo>
                  <a:cubicBezTo>
                    <a:pt x="5596" y="7153"/>
                    <a:pt x="5620" y="7157"/>
                    <a:pt x="5643" y="7157"/>
                  </a:cubicBezTo>
                  <a:cubicBezTo>
                    <a:pt x="6061" y="7157"/>
                    <a:pt x="6088" y="5654"/>
                    <a:pt x="6088" y="5654"/>
                  </a:cubicBezTo>
                  <a:cubicBezTo>
                    <a:pt x="6088" y="5654"/>
                    <a:pt x="6635" y="6718"/>
                    <a:pt x="7091" y="6809"/>
                  </a:cubicBezTo>
                  <a:cubicBezTo>
                    <a:pt x="7102" y="6811"/>
                    <a:pt x="7113" y="6812"/>
                    <a:pt x="7123" y="6812"/>
                  </a:cubicBezTo>
                  <a:cubicBezTo>
                    <a:pt x="7497" y="6812"/>
                    <a:pt x="7152" y="5229"/>
                    <a:pt x="7152" y="5228"/>
                  </a:cubicBezTo>
                  <a:lnTo>
                    <a:pt x="7152" y="5228"/>
                  </a:lnTo>
                  <a:cubicBezTo>
                    <a:pt x="7152" y="5228"/>
                    <a:pt x="7942" y="6505"/>
                    <a:pt x="8489" y="6505"/>
                  </a:cubicBezTo>
                  <a:cubicBezTo>
                    <a:pt x="9006" y="6474"/>
                    <a:pt x="7638" y="4286"/>
                    <a:pt x="7912" y="3252"/>
                  </a:cubicBezTo>
                  <a:cubicBezTo>
                    <a:pt x="8185" y="2249"/>
                    <a:pt x="9036" y="1459"/>
                    <a:pt x="9036" y="1459"/>
                  </a:cubicBezTo>
                  <a:lnTo>
                    <a:pt x="7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9"/>
            <p:cNvSpPr/>
            <p:nvPr/>
          </p:nvSpPr>
          <p:spPr>
            <a:xfrm>
              <a:off x="6201500" y="1830313"/>
              <a:ext cx="310825" cy="277725"/>
            </a:xfrm>
            <a:custGeom>
              <a:rect b="b" l="l" r="r" t="t"/>
              <a:pathLst>
                <a:path extrusionOk="0" h="11109" w="12433">
                  <a:moveTo>
                    <a:pt x="2645" y="0"/>
                  </a:moveTo>
                  <a:cubicBezTo>
                    <a:pt x="2615" y="31"/>
                    <a:pt x="2615" y="31"/>
                    <a:pt x="2584" y="31"/>
                  </a:cubicBezTo>
                  <a:cubicBezTo>
                    <a:pt x="943" y="31"/>
                    <a:pt x="913" y="1642"/>
                    <a:pt x="913" y="1642"/>
                  </a:cubicBezTo>
                  <a:cubicBezTo>
                    <a:pt x="122" y="2493"/>
                    <a:pt x="517" y="3648"/>
                    <a:pt x="517" y="3648"/>
                  </a:cubicBezTo>
                  <a:cubicBezTo>
                    <a:pt x="1" y="5016"/>
                    <a:pt x="913" y="5867"/>
                    <a:pt x="913" y="5867"/>
                  </a:cubicBezTo>
                  <a:cubicBezTo>
                    <a:pt x="852" y="7204"/>
                    <a:pt x="1885" y="7447"/>
                    <a:pt x="1885" y="7447"/>
                  </a:cubicBezTo>
                  <a:cubicBezTo>
                    <a:pt x="1885" y="7447"/>
                    <a:pt x="1764" y="8997"/>
                    <a:pt x="3314" y="9271"/>
                  </a:cubicBezTo>
                  <a:cubicBezTo>
                    <a:pt x="3314" y="9271"/>
                    <a:pt x="4469" y="10943"/>
                    <a:pt x="7235" y="11095"/>
                  </a:cubicBezTo>
                  <a:cubicBezTo>
                    <a:pt x="7386" y="11104"/>
                    <a:pt x="7533" y="11108"/>
                    <a:pt x="7675" y="11108"/>
                  </a:cubicBezTo>
                  <a:cubicBezTo>
                    <a:pt x="11390" y="11108"/>
                    <a:pt x="12433" y="8177"/>
                    <a:pt x="12433" y="8177"/>
                  </a:cubicBezTo>
                  <a:lnTo>
                    <a:pt x="12433" y="8177"/>
                  </a:lnTo>
                  <a:cubicBezTo>
                    <a:pt x="12433" y="8177"/>
                    <a:pt x="12418" y="8178"/>
                    <a:pt x="12390" y="8178"/>
                  </a:cubicBezTo>
                  <a:cubicBezTo>
                    <a:pt x="12131" y="8178"/>
                    <a:pt x="10721" y="8103"/>
                    <a:pt x="9211" y="6566"/>
                  </a:cubicBezTo>
                  <a:cubicBezTo>
                    <a:pt x="7539" y="4833"/>
                    <a:pt x="5958" y="5654"/>
                    <a:pt x="4135" y="3769"/>
                  </a:cubicBezTo>
                  <a:cubicBezTo>
                    <a:pt x="2281" y="1915"/>
                    <a:pt x="2645" y="1"/>
                    <a:pt x="2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ynoptic Gospels Thesis by Slidesgo">
  <a:themeElements>
    <a:clrScheme name="Simple Light">
      <a:dk1>
        <a:srgbClr val="1B4C63"/>
      </a:dk1>
      <a:lt1>
        <a:srgbClr val="D2E4EC"/>
      </a:lt1>
      <a:dk2>
        <a:srgbClr val="769DAF"/>
      </a:dk2>
      <a:lt2>
        <a:srgbClr val="FFC0B5"/>
      </a:lt2>
      <a:accent1>
        <a:srgbClr val="EECB73"/>
      </a:accent1>
      <a:accent2>
        <a:srgbClr val="EEAD55"/>
      </a:accent2>
      <a:accent3>
        <a:srgbClr val="F38A77"/>
      </a:accent3>
      <a:accent4>
        <a:srgbClr val="B21111"/>
      </a:accent4>
      <a:accent5>
        <a:srgbClr val="FFFFFF"/>
      </a:accent5>
      <a:accent6>
        <a:srgbClr val="FFFFFF"/>
      </a:accent6>
      <a:hlink>
        <a:srgbClr val="14030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