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Lst>
  <p:sldSz cy="5143500" cx="9144000"/>
  <p:notesSz cx="6858000" cy="9144000"/>
  <p:embeddedFontLst>
    <p:embeddedFont>
      <p:font typeface="Proxima Nova"/>
      <p:regular r:id="rId52"/>
      <p:bold r:id="rId53"/>
      <p:italic r:id="rId54"/>
      <p:boldItalic r:id="rId55"/>
    </p:embeddedFont>
    <p:embeddedFont>
      <p:font typeface="Roboto Medium"/>
      <p:regular r:id="rId56"/>
      <p:bold r:id="rId57"/>
      <p:italic r:id="rId58"/>
      <p:boldItalic r:id="rId59"/>
    </p:embeddedFont>
    <p:embeddedFont>
      <p:font typeface="Amatic SC"/>
      <p:regular r:id="rId60"/>
      <p:bold r:id="rId61"/>
    </p:embeddedFont>
    <p:embeddedFont>
      <p:font typeface="Proxima Nova Semibold"/>
      <p:regular r:id="rId62"/>
      <p:bold r:id="rId63"/>
      <p:boldItalic r:id="rId64"/>
    </p:embeddedFont>
    <p:embeddedFont>
      <p:font typeface="Quintessential"/>
      <p:regular r:id="rId65"/>
    </p:embeddedFont>
    <p:embeddedFont>
      <p:font typeface="PT Sans"/>
      <p:regular r:id="rId66"/>
      <p:bold r:id="rId67"/>
      <p:italic r:id="rId68"/>
      <p:boldItalic r:id="rId69"/>
    </p:embeddedFont>
    <p:embeddedFont>
      <p:font typeface="Open Sans"/>
      <p:regular r:id="rId70"/>
      <p:bold r:id="rId71"/>
      <p:italic r:id="rId72"/>
      <p:boldItalic r:id="rId7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8E1E5D2-E8E8-4F4B-A9EA-912FDB6519F4}">
  <a:tblStyle styleId="{E8E1E5D2-E8E8-4F4B-A9EA-912FDB6519F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OpenSans-boldItalic.fntdata"/><Relationship Id="rId72" Type="http://schemas.openxmlformats.org/officeDocument/2006/relationships/font" Target="fonts/OpenSans-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OpenSans-bold.fntdata"/><Relationship Id="rId70" Type="http://schemas.openxmlformats.org/officeDocument/2006/relationships/font" Target="fonts/OpenSans-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Semibold-regular.fntdata"/><Relationship Id="rId61" Type="http://schemas.openxmlformats.org/officeDocument/2006/relationships/font" Target="fonts/AmaticSC-bold.fntdata"/><Relationship Id="rId20" Type="http://schemas.openxmlformats.org/officeDocument/2006/relationships/slide" Target="slides/slide14.xml"/><Relationship Id="rId64" Type="http://schemas.openxmlformats.org/officeDocument/2006/relationships/font" Target="fonts/ProximaNovaSemibold-boldItalic.fntdata"/><Relationship Id="rId63" Type="http://schemas.openxmlformats.org/officeDocument/2006/relationships/font" Target="fonts/ProximaNovaSemibold-bold.fntdata"/><Relationship Id="rId22" Type="http://schemas.openxmlformats.org/officeDocument/2006/relationships/slide" Target="slides/slide16.xml"/><Relationship Id="rId66" Type="http://schemas.openxmlformats.org/officeDocument/2006/relationships/font" Target="fonts/PTSans-regular.fntdata"/><Relationship Id="rId21" Type="http://schemas.openxmlformats.org/officeDocument/2006/relationships/slide" Target="slides/slide15.xml"/><Relationship Id="rId65" Type="http://schemas.openxmlformats.org/officeDocument/2006/relationships/font" Target="fonts/Quintessential-regular.fntdata"/><Relationship Id="rId24" Type="http://schemas.openxmlformats.org/officeDocument/2006/relationships/slide" Target="slides/slide18.xml"/><Relationship Id="rId68" Type="http://schemas.openxmlformats.org/officeDocument/2006/relationships/font" Target="fonts/PTSans-italic.fntdata"/><Relationship Id="rId23" Type="http://schemas.openxmlformats.org/officeDocument/2006/relationships/slide" Target="slides/slide17.xml"/><Relationship Id="rId67" Type="http://schemas.openxmlformats.org/officeDocument/2006/relationships/font" Target="fonts/PTSans-bold.fntdata"/><Relationship Id="rId60" Type="http://schemas.openxmlformats.org/officeDocument/2006/relationships/font" Target="fonts/AmaticSC-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TSans-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font" Target="fonts/ProximaNova-bold.fntdata"/><Relationship Id="rId52" Type="http://schemas.openxmlformats.org/officeDocument/2006/relationships/font" Target="fonts/ProximaNova-regular.fntdata"/><Relationship Id="rId11" Type="http://schemas.openxmlformats.org/officeDocument/2006/relationships/slide" Target="slides/slide5.xml"/><Relationship Id="rId55" Type="http://schemas.openxmlformats.org/officeDocument/2006/relationships/font" Target="fonts/ProximaNova-boldItalic.fntdata"/><Relationship Id="rId10" Type="http://schemas.openxmlformats.org/officeDocument/2006/relationships/slide" Target="slides/slide4.xml"/><Relationship Id="rId54" Type="http://schemas.openxmlformats.org/officeDocument/2006/relationships/font" Target="fonts/ProximaNova-italic.fntdata"/><Relationship Id="rId13" Type="http://schemas.openxmlformats.org/officeDocument/2006/relationships/slide" Target="slides/slide7.xml"/><Relationship Id="rId57" Type="http://schemas.openxmlformats.org/officeDocument/2006/relationships/font" Target="fonts/RobotoMedium-bold.fntdata"/><Relationship Id="rId12" Type="http://schemas.openxmlformats.org/officeDocument/2006/relationships/slide" Target="slides/slide6.xml"/><Relationship Id="rId56" Type="http://schemas.openxmlformats.org/officeDocument/2006/relationships/font" Target="fonts/RobotoMedium-regular.fntdata"/><Relationship Id="rId15" Type="http://schemas.openxmlformats.org/officeDocument/2006/relationships/slide" Target="slides/slide9.xml"/><Relationship Id="rId59" Type="http://schemas.openxmlformats.org/officeDocument/2006/relationships/font" Target="fonts/RobotoMedium-boldItalic.fntdata"/><Relationship Id="rId14" Type="http://schemas.openxmlformats.org/officeDocument/2006/relationships/slide" Target="slides/slide8.xml"/><Relationship Id="rId58" Type="http://schemas.openxmlformats.org/officeDocument/2006/relationships/font" Target="fonts/RobotoMedium-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2" name="Shape 1532"/>
        <p:cNvGrpSpPr/>
        <p:nvPr/>
      </p:nvGrpSpPr>
      <p:grpSpPr>
        <a:xfrm>
          <a:off x="0" y="0"/>
          <a:ext cx="0" cy="0"/>
          <a:chOff x="0" y="0"/>
          <a:chExt cx="0" cy="0"/>
        </a:xfrm>
      </p:grpSpPr>
      <p:sp>
        <p:nvSpPr>
          <p:cNvPr id="1533" name="Google Shape;153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534" name="Google Shape;153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2" name="Shape 1862"/>
        <p:cNvGrpSpPr/>
        <p:nvPr/>
      </p:nvGrpSpPr>
      <p:grpSpPr>
        <a:xfrm>
          <a:off x="0" y="0"/>
          <a:ext cx="0" cy="0"/>
          <a:chOff x="0" y="0"/>
          <a:chExt cx="0" cy="0"/>
        </a:xfrm>
      </p:grpSpPr>
      <p:sp>
        <p:nvSpPr>
          <p:cNvPr id="1863" name="Google Shape;1863;g99f2f57a71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4" name="Google Shape;1864;g99f2f57a71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9" name="Shape 1869"/>
        <p:cNvGrpSpPr/>
        <p:nvPr/>
      </p:nvGrpSpPr>
      <p:grpSpPr>
        <a:xfrm>
          <a:off x="0" y="0"/>
          <a:ext cx="0" cy="0"/>
          <a:chOff x="0" y="0"/>
          <a:chExt cx="0" cy="0"/>
        </a:xfrm>
      </p:grpSpPr>
      <p:sp>
        <p:nvSpPr>
          <p:cNvPr id="1870" name="Google Shape;1870;gbd6c00e730_0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1" name="Google Shape;1871;gbd6c00e730_0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9" name="Shape 1899"/>
        <p:cNvGrpSpPr/>
        <p:nvPr/>
      </p:nvGrpSpPr>
      <p:grpSpPr>
        <a:xfrm>
          <a:off x="0" y="0"/>
          <a:ext cx="0" cy="0"/>
          <a:chOff x="0" y="0"/>
          <a:chExt cx="0" cy="0"/>
        </a:xfrm>
      </p:grpSpPr>
      <p:sp>
        <p:nvSpPr>
          <p:cNvPr id="1900" name="Google Shape;1900;gbd6c00e730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1" name="Google Shape;1901;gbd6c00e730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4" name="Shape 1914"/>
        <p:cNvGrpSpPr/>
        <p:nvPr/>
      </p:nvGrpSpPr>
      <p:grpSpPr>
        <a:xfrm>
          <a:off x="0" y="0"/>
          <a:ext cx="0" cy="0"/>
          <a:chOff x="0" y="0"/>
          <a:chExt cx="0" cy="0"/>
        </a:xfrm>
      </p:grpSpPr>
      <p:sp>
        <p:nvSpPr>
          <p:cNvPr id="1915" name="Google Shape;1915;gcc98d9fb70_8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6" name="Google Shape;1916;gcc98d9fb70_8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4" name="Shape 1924"/>
        <p:cNvGrpSpPr/>
        <p:nvPr/>
      </p:nvGrpSpPr>
      <p:grpSpPr>
        <a:xfrm>
          <a:off x="0" y="0"/>
          <a:ext cx="0" cy="0"/>
          <a:chOff x="0" y="0"/>
          <a:chExt cx="0" cy="0"/>
        </a:xfrm>
      </p:grpSpPr>
      <p:sp>
        <p:nvSpPr>
          <p:cNvPr id="1925" name="Google Shape;1925;ge9d64372d5_1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6" name="Google Shape;1926;ge9d64372d5_1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 name="Shape 1946"/>
        <p:cNvGrpSpPr/>
        <p:nvPr/>
      </p:nvGrpSpPr>
      <p:grpSpPr>
        <a:xfrm>
          <a:off x="0" y="0"/>
          <a:ext cx="0" cy="0"/>
          <a:chOff x="0" y="0"/>
          <a:chExt cx="0" cy="0"/>
        </a:xfrm>
      </p:grpSpPr>
      <p:sp>
        <p:nvSpPr>
          <p:cNvPr id="1947" name="Google Shape;1947;ge9d64372d5_1_39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8" name="Google Shape;1948;ge9d64372d5_1_39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4" name="Shape 1964"/>
        <p:cNvGrpSpPr/>
        <p:nvPr/>
      </p:nvGrpSpPr>
      <p:grpSpPr>
        <a:xfrm>
          <a:off x="0" y="0"/>
          <a:ext cx="0" cy="0"/>
          <a:chOff x="0" y="0"/>
          <a:chExt cx="0" cy="0"/>
        </a:xfrm>
      </p:grpSpPr>
      <p:sp>
        <p:nvSpPr>
          <p:cNvPr id="1965" name="Google Shape;1965;gbd6c00e730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6" name="Google Shape;1966;gbd6c00e730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6" name="Shape 2006"/>
        <p:cNvGrpSpPr/>
        <p:nvPr/>
      </p:nvGrpSpPr>
      <p:grpSpPr>
        <a:xfrm>
          <a:off x="0" y="0"/>
          <a:ext cx="0" cy="0"/>
          <a:chOff x="0" y="0"/>
          <a:chExt cx="0" cy="0"/>
        </a:xfrm>
      </p:grpSpPr>
      <p:sp>
        <p:nvSpPr>
          <p:cNvPr id="2007" name="Google Shape;2007;ge9d64372d5_1_39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8" name="Google Shape;2008;ge9d64372d5_1_39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3" name="Shape 2073"/>
        <p:cNvGrpSpPr/>
        <p:nvPr/>
      </p:nvGrpSpPr>
      <p:grpSpPr>
        <a:xfrm>
          <a:off x="0" y="0"/>
          <a:ext cx="0" cy="0"/>
          <a:chOff x="0" y="0"/>
          <a:chExt cx="0" cy="0"/>
        </a:xfrm>
      </p:grpSpPr>
      <p:sp>
        <p:nvSpPr>
          <p:cNvPr id="2074" name="Google Shape;2074;gbd6c00e730_0_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5" name="Google Shape;2075;gbd6c00e730_0_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3" name="Shape 2123"/>
        <p:cNvGrpSpPr/>
        <p:nvPr/>
      </p:nvGrpSpPr>
      <p:grpSpPr>
        <a:xfrm>
          <a:off x="0" y="0"/>
          <a:ext cx="0" cy="0"/>
          <a:chOff x="0" y="0"/>
          <a:chExt cx="0" cy="0"/>
        </a:xfrm>
      </p:grpSpPr>
      <p:sp>
        <p:nvSpPr>
          <p:cNvPr id="2124" name="Google Shape;2124;gbd6c00e730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5" name="Google Shape;2125;gbd6c00e730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2" name="Shape 1602"/>
        <p:cNvGrpSpPr/>
        <p:nvPr/>
      </p:nvGrpSpPr>
      <p:grpSpPr>
        <a:xfrm>
          <a:off x="0" y="0"/>
          <a:ext cx="0" cy="0"/>
          <a:chOff x="0" y="0"/>
          <a:chExt cx="0" cy="0"/>
        </a:xfrm>
      </p:grpSpPr>
      <p:sp>
        <p:nvSpPr>
          <p:cNvPr id="1603" name="Google Shape;1603;g99f2f57a7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4" name="Google Shape;1604;g99f2f57a7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0" name="Shape 2200"/>
        <p:cNvGrpSpPr/>
        <p:nvPr/>
      </p:nvGrpSpPr>
      <p:grpSpPr>
        <a:xfrm>
          <a:off x="0" y="0"/>
          <a:ext cx="0" cy="0"/>
          <a:chOff x="0" y="0"/>
          <a:chExt cx="0" cy="0"/>
        </a:xfrm>
      </p:grpSpPr>
      <p:sp>
        <p:nvSpPr>
          <p:cNvPr id="2201" name="Google Shape;2201;ge9d64372d5_1_2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2" name="Google Shape;2202;ge9d64372d5_1_2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6" name="Shape 2246"/>
        <p:cNvGrpSpPr/>
        <p:nvPr/>
      </p:nvGrpSpPr>
      <p:grpSpPr>
        <a:xfrm>
          <a:off x="0" y="0"/>
          <a:ext cx="0" cy="0"/>
          <a:chOff x="0" y="0"/>
          <a:chExt cx="0" cy="0"/>
        </a:xfrm>
      </p:grpSpPr>
      <p:sp>
        <p:nvSpPr>
          <p:cNvPr id="2247" name="Google Shape;2247;g99f2f57a71_0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8" name="Google Shape;2248;g99f2f57a71_0_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1" name="Shape 2281"/>
        <p:cNvGrpSpPr/>
        <p:nvPr/>
      </p:nvGrpSpPr>
      <p:grpSpPr>
        <a:xfrm>
          <a:off x="0" y="0"/>
          <a:ext cx="0" cy="0"/>
          <a:chOff x="0" y="0"/>
          <a:chExt cx="0" cy="0"/>
        </a:xfrm>
      </p:grpSpPr>
      <p:sp>
        <p:nvSpPr>
          <p:cNvPr id="2282" name="Google Shape;2282;gbd6c00e730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3" name="Google Shape;2283;gbd6c00e730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9" name="Shape 2289"/>
        <p:cNvGrpSpPr/>
        <p:nvPr/>
      </p:nvGrpSpPr>
      <p:grpSpPr>
        <a:xfrm>
          <a:off x="0" y="0"/>
          <a:ext cx="0" cy="0"/>
          <a:chOff x="0" y="0"/>
          <a:chExt cx="0" cy="0"/>
        </a:xfrm>
      </p:grpSpPr>
      <p:sp>
        <p:nvSpPr>
          <p:cNvPr id="2290" name="Google Shape;2290;g99f2f57a71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1" name="Google Shape;2291;g99f2f57a71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2" name="Shape 2302"/>
        <p:cNvGrpSpPr/>
        <p:nvPr/>
      </p:nvGrpSpPr>
      <p:grpSpPr>
        <a:xfrm>
          <a:off x="0" y="0"/>
          <a:ext cx="0" cy="0"/>
          <a:chOff x="0" y="0"/>
          <a:chExt cx="0" cy="0"/>
        </a:xfrm>
      </p:grpSpPr>
      <p:sp>
        <p:nvSpPr>
          <p:cNvPr id="2303" name="Google Shape;2303;ge6e821c7ec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4" name="Google Shape;2304;ge6e821c7e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2" name="Shape 2682"/>
        <p:cNvGrpSpPr/>
        <p:nvPr/>
      </p:nvGrpSpPr>
      <p:grpSpPr>
        <a:xfrm>
          <a:off x="0" y="0"/>
          <a:ext cx="0" cy="0"/>
          <a:chOff x="0" y="0"/>
          <a:chExt cx="0" cy="0"/>
        </a:xfrm>
      </p:grpSpPr>
      <p:sp>
        <p:nvSpPr>
          <p:cNvPr id="2683" name="Google Shape;2683;ge9d64372d5_1_398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4" name="Google Shape;2684;ge9d64372d5_1_398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4" name="Shape 2824"/>
        <p:cNvGrpSpPr/>
        <p:nvPr/>
      </p:nvGrpSpPr>
      <p:grpSpPr>
        <a:xfrm>
          <a:off x="0" y="0"/>
          <a:ext cx="0" cy="0"/>
          <a:chOff x="0" y="0"/>
          <a:chExt cx="0" cy="0"/>
        </a:xfrm>
      </p:grpSpPr>
      <p:sp>
        <p:nvSpPr>
          <p:cNvPr id="2825" name="Google Shape;2825;ge9d64372d5_1_40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6" name="Google Shape;2826;ge9d64372d5_1_40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1" name="Shape 2831"/>
        <p:cNvGrpSpPr/>
        <p:nvPr/>
      </p:nvGrpSpPr>
      <p:grpSpPr>
        <a:xfrm>
          <a:off x="0" y="0"/>
          <a:ext cx="0" cy="0"/>
          <a:chOff x="0" y="0"/>
          <a:chExt cx="0" cy="0"/>
        </a:xfrm>
      </p:grpSpPr>
      <p:sp>
        <p:nvSpPr>
          <p:cNvPr id="2832" name="Google Shape;2832;ge9d64372d5_1_400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3" name="Google Shape;2833;ge9d64372d5_1_400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8" name="Shape 2838"/>
        <p:cNvGrpSpPr/>
        <p:nvPr/>
      </p:nvGrpSpPr>
      <p:grpSpPr>
        <a:xfrm>
          <a:off x="0" y="0"/>
          <a:ext cx="0" cy="0"/>
          <a:chOff x="0" y="0"/>
          <a:chExt cx="0" cy="0"/>
        </a:xfrm>
      </p:grpSpPr>
      <p:sp>
        <p:nvSpPr>
          <p:cNvPr id="2839" name="Google Shape;2839;ge9d64372d5_1_20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0" name="Google Shape;2840;ge9d64372d5_1_20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5" name="Shape 2845"/>
        <p:cNvGrpSpPr/>
        <p:nvPr/>
      </p:nvGrpSpPr>
      <p:grpSpPr>
        <a:xfrm>
          <a:off x="0" y="0"/>
          <a:ext cx="0" cy="0"/>
          <a:chOff x="0" y="0"/>
          <a:chExt cx="0" cy="0"/>
        </a:xfrm>
      </p:grpSpPr>
      <p:sp>
        <p:nvSpPr>
          <p:cNvPr id="2846" name="Google Shape;2846;ge9d64372d5_1_20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7" name="Google Shape;2847;ge9d64372d5_1_20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8" name="Shape 1608"/>
        <p:cNvGrpSpPr/>
        <p:nvPr/>
      </p:nvGrpSpPr>
      <p:grpSpPr>
        <a:xfrm>
          <a:off x="0" y="0"/>
          <a:ext cx="0" cy="0"/>
          <a:chOff x="0" y="0"/>
          <a:chExt cx="0" cy="0"/>
        </a:xfrm>
      </p:grpSpPr>
      <p:sp>
        <p:nvSpPr>
          <p:cNvPr id="1609" name="Google Shape;1609;g99f2f57a71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0" name="Google Shape;1610;g99f2f57a71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2" name="Shape 2852"/>
        <p:cNvGrpSpPr/>
        <p:nvPr/>
      </p:nvGrpSpPr>
      <p:grpSpPr>
        <a:xfrm>
          <a:off x="0" y="0"/>
          <a:ext cx="0" cy="0"/>
          <a:chOff x="0" y="0"/>
          <a:chExt cx="0" cy="0"/>
        </a:xfrm>
      </p:grpSpPr>
      <p:sp>
        <p:nvSpPr>
          <p:cNvPr id="2853" name="Google Shape;2853;ge9d64372d5_1_20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4" name="Google Shape;2854;ge9d64372d5_1_20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0" name="Shape 2880"/>
        <p:cNvGrpSpPr/>
        <p:nvPr/>
      </p:nvGrpSpPr>
      <p:grpSpPr>
        <a:xfrm>
          <a:off x="0" y="0"/>
          <a:ext cx="0" cy="0"/>
          <a:chOff x="0" y="0"/>
          <a:chExt cx="0" cy="0"/>
        </a:xfrm>
      </p:grpSpPr>
      <p:sp>
        <p:nvSpPr>
          <p:cNvPr id="2881" name="Google Shape;2881;ge9d64372d5_1_20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2" name="Google Shape;2882;ge9d64372d5_1_20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6" name="Shape 2896"/>
        <p:cNvGrpSpPr/>
        <p:nvPr/>
      </p:nvGrpSpPr>
      <p:grpSpPr>
        <a:xfrm>
          <a:off x="0" y="0"/>
          <a:ext cx="0" cy="0"/>
          <a:chOff x="0" y="0"/>
          <a:chExt cx="0" cy="0"/>
        </a:xfrm>
      </p:grpSpPr>
      <p:sp>
        <p:nvSpPr>
          <p:cNvPr id="2897" name="Google Shape;2897;ge9d64372d5_1_20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8" name="Google Shape;2898;ge9d64372d5_1_20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3" name="Shape 3233"/>
        <p:cNvGrpSpPr/>
        <p:nvPr/>
      </p:nvGrpSpPr>
      <p:grpSpPr>
        <a:xfrm>
          <a:off x="0" y="0"/>
          <a:ext cx="0" cy="0"/>
          <a:chOff x="0" y="0"/>
          <a:chExt cx="0" cy="0"/>
        </a:xfrm>
      </p:grpSpPr>
      <p:sp>
        <p:nvSpPr>
          <p:cNvPr id="3234" name="Google Shape;3234;ge9d64372d5_1_20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5" name="Google Shape;3235;ge9d64372d5_1_20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0" name="Shape 6020"/>
        <p:cNvGrpSpPr/>
        <p:nvPr/>
      </p:nvGrpSpPr>
      <p:grpSpPr>
        <a:xfrm>
          <a:off x="0" y="0"/>
          <a:ext cx="0" cy="0"/>
          <a:chOff x="0" y="0"/>
          <a:chExt cx="0" cy="0"/>
        </a:xfrm>
      </p:grpSpPr>
      <p:sp>
        <p:nvSpPr>
          <p:cNvPr id="6021" name="Google Shape;6021;ge9d64372d5_1_23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22" name="Google Shape;6022;ge9d64372d5_1_23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9" name="Shape 6439"/>
        <p:cNvGrpSpPr/>
        <p:nvPr/>
      </p:nvGrpSpPr>
      <p:grpSpPr>
        <a:xfrm>
          <a:off x="0" y="0"/>
          <a:ext cx="0" cy="0"/>
          <a:chOff x="0" y="0"/>
          <a:chExt cx="0" cy="0"/>
        </a:xfrm>
      </p:grpSpPr>
      <p:sp>
        <p:nvSpPr>
          <p:cNvPr id="6440" name="Google Shape;6440;ge9d64372d5_1_23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41" name="Google Shape;6441;ge9d64372d5_1_23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9" name="Shape 6609"/>
        <p:cNvGrpSpPr/>
        <p:nvPr/>
      </p:nvGrpSpPr>
      <p:grpSpPr>
        <a:xfrm>
          <a:off x="0" y="0"/>
          <a:ext cx="0" cy="0"/>
          <a:chOff x="0" y="0"/>
          <a:chExt cx="0" cy="0"/>
        </a:xfrm>
      </p:grpSpPr>
      <p:sp>
        <p:nvSpPr>
          <p:cNvPr id="6610" name="Google Shape;6610;ge9d64372d5_1_240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11" name="Google Shape;6611;ge9d64372d5_1_240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14" name="Shape 7014"/>
        <p:cNvGrpSpPr/>
        <p:nvPr/>
      </p:nvGrpSpPr>
      <p:grpSpPr>
        <a:xfrm>
          <a:off x="0" y="0"/>
          <a:ext cx="0" cy="0"/>
          <a:chOff x="0" y="0"/>
          <a:chExt cx="0" cy="0"/>
        </a:xfrm>
      </p:grpSpPr>
      <p:sp>
        <p:nvSpPr>
          <p:cNvPr id="7015" name="Google Shape;7015;ge9d64372d5_1_24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16" name="Google Shape;7016;ge9d64372d5_1_24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4" name="Shape 7394"/>
        <p:cNvGrpSpPr/>
        <p:nvPr/>
      </p:nvGrpSpPr>
      <p:grpSpPr>
        <a:xfrm>
          <a:off x="0" y="0"/>
          <a:ext cx="0" cy="0"/>
          <a:chOff x="0" y="0"/>
          <a:chExt cx="0" cy="0"/>
        </a:xfrm>
      </p:grpSpPr>
      <p:sp>
        <p:nvSpPr>
          <p:cNvPr id="7395" name="Google Shape;7395;ge9d64372d5_1_248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6" name="Google Shape;7396;ge9d64372d5_1_248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2" name="Shape 8162"/>
        <p:cNvGrpSpPr/>
        <p:nvPr/>
      </p:nvGrpSpPr>
      <p:grpSpPr>
        <a:xfrm>
          <a:off x="0" y="0"/>
          <a:ext cx="0" cy="0"/>
          <a:chOff x="0" y="0"/>
          <a:chExt cx="0" cy="0"/>
        </a:xfrm>
      </p:grpSpPr>
      <p:sp>
        <p:nvSpPr>
          <p:cNvPr id="8163" name="Google Shape;8163;ge9d64372d5_1_256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4" name="Google Shape;8164;ge9d64372d5_1_256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7" name="Shape 1657"/>
        <p:cNvGrpSpPr/>
        <p:nvPr/>
      </p:nvGrpSpPr>
      <p:grpSpPr>
        <a:xfrm>
          <a:off x="0" y="0"/>
          <a:ext cx="0" cy="0"/>
          <a:chOff x="0" y="0"/>
          <a:chExt cx="0" cy="0"/>
        </a:xfrm>
      </p:grpSpPr>
      <p:sp>
        <p:nvSpPr>
          <p:cNvPr id="1658" name="Google Shape;1658;g99f2f57a7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9" name="Google Shape;1659;g99f2f57a7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9" name="Shape 9569"/>
        <p:cNvGrpSpPr/>
        <p:nvPr/>
      </p:nvGrpSpPr>
      <p:grpSpPr>
        <a:xfrm>
          <a:off x="0" y="0"/>
          <a:ext cx="0" cy="0"/>
          <a:chOff x="0" y="0"/>
          <a:chExt cx="0" cy="0"/>
        </a:xfrm>
      </p:grpSpPr>
      <p:sp>
        <p:nvSpPr>
          <p:cNvPr id="9570" name="Google Shape;9570;ge9d64372d5_1_270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1" name="Google Shape;9571;ge9d64372d5_1_270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3" name="Shape 11963"/>
        <p:cNvGrpSpPr/>
        <p:nvPr/>
      </p:nvGrpSpPr>
      <p:grpSpPr>
        <a:xfrm>
          <a:off x="0" y="0"/>
          <a:ext cx="0" cy="0"/>
          <a:chOff x="0" y="0"/>
          <a:chExt cx="0" cy="0"/>
        </a:xfrm>
      </p:grpSpPr>
      <p:sp>
        <p:nvSpPr>
          <p:cNvPr id="11964" name="Google Shape;11964;ge9d64372d5_1_294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65" name="Google Shape;11965;ge9d64372d5_1_29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77" name="Shape 13977"/>
        <p:cNvGrpSpPr/>
        <p:nvPr/>
      </p:nvGrpSpPr>
      <p:grpSpPr>
        <a:xfrm>
          <a:off x="0" y="0"/>
          <a:ext cx="0" cy="0"/>
          <a:chOff x="0" y="0"/>
          <a:chExt cx="0" cy="0"/>
        </a:xfrm>
      </p:grpSpPr>
      <p:sp>
        <p:nvSpPr>
          <p:cNvPr id="13978" name="Google Shape;13978;ge9d64372d5_1_31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79" name="Google Shape;13979;ge9d64372d5_1_31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13" name="Shape 15613"/>
        <p:cNvGrpSpPr/>
        <p:nvPr/>
      </p:nvGrpSpPr>
      <p:grpSpPr>
        <a:xfrm>
          <a:off x="0" y="0"/>
          <a:ext cx="0" cy="0"/>
          <a:chOff x="0" y="0"/>
          <a:chExt cx="0" cy="0"/>
        </a:xfrm>
      </p:grpSpPr>
      <p:sp>
        <p:nvSpPr>
          <p:cNvPr id="15614" name="Google Shape;15614;ge9d64372d5_1_330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15" name="Google Shape;15615;ge9d64372d5_1_330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55" name="Shape 16655"/>
        <p:cNvGrpSpPr/>
        <p:nvPr/>
      </p:nvGrpSpPr>
      <p:grpSpPr>
        <a:xfrm>
          <a:off x="0" y="0"/>
          <a:ext cx="0" cy="0"/>
          <a:chOff x="0" y="0"/>
          <a:chExt cx="0" cy="0"/>
        </a:xfrm>
      </p:grpSpPr>
      <p:sp>
        <p:nvSpPr>
          <p:cNvPr id="16656" name="Google Shape;16656;ge9d64372d5_1_34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57" name="Google Shape;16657;ge9d64372d5_1_34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98" name="Shape 18198"/>
        <p:cNvGrpSpPr/>
        <p:nvPr/>
      </p:nvGrpSpPr>
      <p:grpSpPr>
        <a:xfrm>
          <a:off x="0" y="0"/>
          <a:ext cx="0" cy="0"/>
          <a:chOff x="0" y="0"/>
          <a:chExt cx="0" cy="0"/>
        </a:xfrm>
      </p:grpSpPr>
      <p:sp>
        <p:nvSpPr>
          <p:cNvPr id="18199" name="Google Shape;18199;ge9d64372d5_1_39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00" name="Google Shape;18200;ge9d64372d5_1_39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4" name="Shape 1694"/>
        <p:cNvGrpSpPr/>
        <p:nvPr/>
      </p:nvGrpSpPr>
      <p:grpSpPr>
        <a:xfrm>
          <a:off x="0" y="0"/>
          <a:ext cx="0" cy="0"/>
          <a:chOff x="0" y="0"/>
          <a:chExt cx="0" cy="0"/>
        </a:xfrm>
      </p:grpSpPr>
      <p:sp>
        <p:nvSpPr>
          <p:cNvPr id="1695" name="Google Shape;1695;gbd6c00e730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6" name="Google Shape;1696;gbd6c00e730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0" name="Shape 1700"/>
        <p:cNvGrpSpPr/>
        <p:nvPr/>
      </p:nvGrpSpPr>
      <p:grpSpPr>
        <a:xfrm>
          <a:off x="0" y="0"/>
          <a:ext cx="0" cy="0"/>
          <a:chOff x="0" y="0"/>
          <a:chExt cx="0" cy="0"/>
        </a:xfrm>
      </p:grpSpPr>
      <p:sp>
        <p:nvSpPr>
          <p:cNvPr id="1701" name="Google Shape;1701;g99f2f57a71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2" name="Google Shape;1702;g99f2f57a71_0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0" name="Shape 1730"/>
        <p:cNvGrpSpPr/>
        <p:nvPr/>
      </p:nvGrpSpPr>
      <p:grpSpPr>
        <a:xfrm>
          <a:off x="0" y="0"/>
          <a:ext cx="0" cy="0"/>
          <a:chOff x="0" y="0"/>
          <a:chExt cx="0" cy="0"/>
        </a:xfrm>
      </p:grpSpPr>
      <p:sp>
        <p:nvSpPr>
          <p:cNvPr id="1731" name="Google Shape;1731;gbd6c00e730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2" name="Google Shape;1732;gbd6c00e730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 name="Shape 1750"/>
        <p:cNvGrpSpPr/>
        <p:nvPr/>
      </p:nvGrpSpPr>
      <p:grpSpPr>
        <a:xfrm>
          <a:off x="0" y="0"/>
          <a:ext cx="0" cy="0"/>
          <a:chOff x="0" y="0"/>
          <a:chExt cx="0" cy="0"/>
        </a:xfrm>
      </p:grpSpPr>
      <p:sp>
        <p:nvSpPr>
          <p:cNvPr id="1751" name="Google Shape;1751;ge9d64372d5_1_39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2" name="Google Shape;1752;ge9d64372d5_1_39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6" name="Shape 1856"/>
        <p:cNvGrpSpPr/>
        <p:nvPr/>
      </p:nvGrpSpPr>
      <p:grpSpPr>
        <a:xfrm>
          <a:off x="0" y="0"/>
          <a:ext cx="0" cy="0"/>
          <a:chOff x="0" y="0"/>
          <a:chExt cx="0" cy="0"/>
        </a:xfrm>
      </p:grpSpPr>
      <p:sp>
        <p:nvSpPr>
          <p:cNvPr id="1857" name="Google Shape;1857;g99f2f57a71_0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8" name="Google Shape;1858;g99f2f57a71_0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100" y="1319725"/>
            <a:ext cx="4524600" cy="2248500"/>
          </a:xfrm>
          <a:prstGeom prst="rect">
            <a:avLst/>
          </a:prstGeom>
        </p:spPr>
        <p:txBody>
          <a:bodyPr anchorCtr="0" anchor="b" bIns="91425" lIns="91425" spcFirstLastPara="1" rIns="91425" wrap="square" tIns="91425">
            <a:noAutofit/>
          </a:bodyPr>
          <a:lstStyle>
            <a:lvl1pPr lvl="0">
              <a:lnSpc>
                <a:spcPct val="80000"/>
              </a:lnSpc>
              <a:spcBef>
                <a:spcPts val="0"/>
              </a:spcBef>
              <a:spcAft>
                <a:spcPts val="0"/>
              </a:spcAft>
              <a:buClr>
                <a:srgbClr val="191919"/>
              </a:buClr>
              <a:buSzPts val="5200"/>
              <a:buNone/>
              <a:defRPr sz="6100">
                <a:solidFill>
                  <a:schemeClr val="lt2"/>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713100" y="3568225"/>
            <a:ext cx="4524600" cy="345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Font typeface="Open Sans"/>
              <a:buNone/>
              <a:defRPr sz="1600">
                <a:solidFill>
                  <a:schemeClr val="dk2"/>
                </a:solidFill>
                <a:latin typeface="Open Sans"/>
                <a:ea typeface="Open Sans"/>
                <a:cs typeface="Open Sans"/>
                <a:sym typeface="Open Sans"/>
              </a:defRPr>
            </a:lvl1pPr>
            <a:lvl2pPr lvl="1" algn="ctr">
              <a:lnSpc>
                <a:spcPct val="100000"/>
              </a:lnSpc>
              <a:spcBef>
                <a:spcPts val="0"/>
              </a:spcBef>
              <a:spcAft>
                <a:spcPts val="0"/>
              </a:spcAft>
              <a:buSzPts val="1800"/>
              <a:buFont typeface="Open Sans"/>
              <a:buNone/>
              <a:defRPr sz="1800">
                <a:latin typeface="Open Sans"/>
                <a:ea typeface="Open Sans"/>
                <a:cs typeface="Open Sans"/>
                <a:sym typeface="Open Sans"/>
              </a:defRPr>
            </a:lvl2pPr>
            <a:lvl3pPr lvl="2" algn="ctr">
              <a:lnSpc>
                <a:spcPct val="100000"/>
              </a:lnSpc>
              <a:spcBef>
                <a:spcPts val="0"/>
              </a:spcBef>
              <a:spcAft>
                <a:spcPts val="0"/>
              </a:spcAft>
              <a:buSzPts val="1800"/>
              <a:buFont typeface="Open Sans"/>
              <a:buNone/>
              <a:defRPr sz="1800">
                <a:latin typeface="Open Sans"/>
                <a:ea typeface="Open Sans"/>
                <a:cs typeface="Open Sans"/>
                <a:sym typeface="Open Sans"/>
              </a:defRPr>
            </a:lvl3pPr>
            <a:lvl4pPr lvl="3" algn="ctr">
              <a:lnSpc>
                <a:spcPct val="100000"/>
              </a:lnSpc>
              <a:spcBef>
                <a:spcPts val="0"/>
              </a:spcBef>
              <a:spcAft>
                <a:spcPts val="0"/>
              </a:spcAft>
              <a:buSzPts val="1800"/>
              <a:buFont typeface="Open Sans"/>
              <a:buNone/>
              <a:defRPr sz="1800">
                <a:latin typeface="Open Sans"/>
                <a:ea typeface="Open Sans"/>
                <a:cs typeface="Open Sans"/>
                <a:sym typeface="Open Sans"/>
              </a:defRPr>
            </a:lvl4pPr>
            <a:lvl5pPr lvl="4" algn="ctr">
              <a:lnSpc>
                <a:spcPct val="100000"/>
              </a:lnSpc>
              <a:spcBef>
                <a:spcPts val="0"/>
              </a:spcBef>
              <a:spcAft>
                <a:spcPts val="0"/>
              </a:spcAft>
              <a:buSzPts val="1800"/>
              <a:buFont typeface="Open Sans"/>
              <a:buNone/>
              <a:defRPr sz="1800">
                <a:latin typeface="Open Sans"/>
                <a:ea typeface="Open Sans"/>
                <a:cs typeface="Open Sans"/>
                <a:sym typeface="Open Sans"/>
              </a:defRPr>
            </a:lvl5pPr>
            <a:lvl6pPr lvl="5" algn="ctr">
              <a:lnSpc>
                <a:spcPct val="100000"/>
              </a:lnSpc>
              <a:spcBef>
                <a:spcPts val="0"/>
              </a:spcBef>
              <a:spcAft>
                <a:spcPts val="0"/>
              </a:spcAft>
              <a:buSzPts val="1800"/>
              <a:buFont typeface="Open Sans"/>
              <a:buNone/>
              <a:defRPr sz="1800">
                <a:latin typeface="Open Sans"/>
                <a:ea typeface="Open Sans"/>
                <a:cs typeface="Open Sans"/>
                <a:sym typeface="Open Sans"/>
              </a:defRPr>
            </a:lvl6pPr>
            <a:lvl7pPr lvl="6" algn="ctr">
              <a:lnSpc>
                <a:spcPct val="100000"/>
              </a:lnSpc>
              <a:spcBef>
                <a:spcPts val="0"/>
              </a:spcBef>
              <a:spcAft>
                <a:spcPts val="0"/>
              </a:spcAft>
              <a:buSzPts val="1800"/>
              <a:buFont typeface="Open Sans"/>
              <a:buNone/>
              <a:defRPr sz="1800">
                <a:latin typeface="Open Sans"/>
                <a:ea typeface="Open Sans"/>
                <a:cs typeface="Open Sans"/>
                <a:sym typeface="Open Sans"/>
              </a:defRPr>
            </a:lvl7pPr>
            <a:lvl8pPr lvl="7" algn="ctr">
              <a:lnSpc>
                <a:spcPct val="100000"/>
              </a:lnSpc>
              <a:spcBef>
                <a:spcPts val="0"/>
              </a:spcBef>
              <a:spcAft>
                <a:spcPts val="0"/>
              </a:spcAft>
              <a:buSzPts val="1800"/>
              <a:buFont typeface="Open Sans"/>
              <a:buNone/>
              <a:defRPr sz="1800">
                <a:latin typeface="Open Sans"/>
                <a:ea typeface="Open Sans"/>
                <a:cs typeface="Open Sans"/>
                <a:sym typeface="Open Sans"/>
              </a:defRPr>
            </a:lvl8pPr>
            <a:lvl9pPr lvl="8" algn="ctr">
              <a:lnSpc>
                <a:spcPct val="100000"/>
              </a:lnSpc>
              <a:spcBef>
                <a:spcPts val="0"/>
              </a:spcBef>
              <a:spcAft>
                <a:spcPts val="0"/>
              </a:spcAft>
              <a:buSzPts val="1800"/>
              <a:buFont typeface="Open Sans"/>
              <a:buNone/>
              <a:defRPr sz="1800">
                <a:latin typeface="Open Sans"/>
                <a:ea typeface="Open Sans"/>
                <a:cs typeface="Open Sans"/>
                <a:sym typeface="Open Sans"/>
              </a:defRPr>
            </a:lvl9pPr>
          </a:lstStyle>
          <a:p/>
        </p:txBody>
      </p:sp>
      <p:grpSp>
        <p:nvGrpSpPr>
          <p:cNvPr id="11" name="Google Shape;11;p2"/>
          <p:cNvGrpSpPr/>
          <p:nvPr/>
        </p:nvGrpSpPr>
        <p:grpSpPr>
          <a:xfrm rot="-2390044">
            <a:off x="-244568" y="4130125"/>
            <a:ext cx="1100032" cy="1035527"/>
            <a:chOff x="3611750" y="1496100"/>
            <a:chExt cx="821550" cy="773375"/>
          </a:xfrm>
        </p:grpSpPr>
        <p:sp>
          <p:nvSpPr>
            <p:cNvPr id="12" name="Google Shape;12;p2"/>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 name="Google Shape;29;p2"/>
          <p:cNvGrpSpPr/>
          <p:nvPr/>
        </p:nvGrpSpPr>
        <p:grpSpPr>
          <a:xfrm>
            <a:off x="8316796" y="2886510"/>
            <a:ext cx="947638" cy="1717592"/>
            <a:chOff x="5329525" y="1305350"/>
            <a:chExt cx="595325" cy="1079025"/>
          </a:xfrm>
        </p:grpSpPr>
        <p:sp>
          <p:nvSpPr>
            <p:cNvPr id="30" name="Google Shape;30;p2"/>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2"/>
          <p:cNvGrpSpPr/>
          <p:nvPr/>
        </p:nvGrpSpPr>
        <p:grpSpPr>
          <a:xfrm>
            <a:off x="-224125" y="4427291"/>
            <a:ext cx="1670211" cy="1572271"/>
            <a:chOff x="3611750" y="1496100"/>
            <a:chExt cx="821550" cy="773375"/>
          </a:xfrm>
        </p:grpSpPr>
        <p:sp>
          <p:nvSpPr>
            <p:cNvPr id="41" name="Google Shape;41;p2"/>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 name="Google Shape;58;p2"/>
          <p:cNvGrpSpPr/>
          <p:nvPr/>
        </p:nvGrpSpPr>
        <p:grpSpPr>
          <a:xfrm rot="856444">
            <a:off x="7844062" y="3762969"/>
            <a:ext cx="1777123" cy="1769839"/>
            <a:chOff x="4532700" y="3320475"/>
            <a:chExt cx="647125" cy="644450"/>
          </a:xfrm>
        </p:grpSpPr>
        <p:sp>
          <p:nvSpPr>
            <p:cNvPr id="59" name="Google Shape;59;p2"/>
            <p:cNvSpPr/>
            <p:nvPr/>
          </p:nvSpPr>
          <p:spPr>
            <a:xfrm>
              <a:off x="4941975" y="3407400"/>
              <a:ext cx="118800" cy="358075"/>
            </a:xfrm>
            <a:custGeom>
              <a:rect b="b" l="l" r="r" t="t"/>
              <a:pathLst>
                <a:path extrusionOk="0" h="14323" w="4752">
                  <a:moveTo>
                    <a:pt x="4751" y="0"/>
                  </a:moveTo>
                  <a:lnTo>
                    <a:pt x="4751" y="0"/>
                  </a:lnTo>
                  <a:cubicBezTo>
                    <a:pt x="3775" y="334"/>
                    <a:pt x="2822" y="810"/>
                    <a:pt x="2036" y="1489"/>
                  </a:cubicBezTo>
                  <a:cubicBezTo>
                    <a:pt x="1227" y="2167"/>
                    <a:pt x="584" y="3024"/>
                    <a:pt x="274" y="4025"/>
                  </a:cubicBezTo>
                  <a:cubicBezTo>
                    <a:pt x="72" y="4679"/>
                    <a:pt x="0" y="5382"/>
                    <a:pt x="12" y="6072"/>
                  </a:cubicBezTo>
                  <a:cubicBezTo>
                    <a:pt x="48" y="9370"/>
                    <a:pt x="1405" y="12502"/>
                    <a:pt x="4215" y="14228"/>
                  </a:cubicBezTo>
                  <a:lnTo>
                    <a:pt x="4370" y="14288"/>
                  </a:lnTo>
                  <a:cubicBezTo>
                    <a:pt x="4343" y="14288"/>
                    <a:pt x="4379" y="14323"/>
                    <a:pt x="4402" y="14323"/>
                  </a:cubicBezTo>
                  <a:cubicBezTo>
                    <a:pt x="4409" y="14323"/>
                    <a:pt x="4415" y="14320"/>
                    <a:pt x="4418" y="14312"/>
                  </a:cubicBezTo>
                  <a:cubicBezTo>
                    <a:pt x="4430" y="14288"/>
                    <a:pt x="4418" y="14252"/>
                    <a:pt x="4382" y="14228"/>
                  </a:cubicBezTo>
                  <a:cubicBezTo>
                    <a:pt x="3834" y="13633"/>
                    <a:pt x="3346" y="12966"/>
                    <a:pt x="2846" y="12335"/>
                  </a:cubicBezTo>
                  <a:cubicBezTo>
                    <a:pt x="2477" y="11847"/>
                    <a:pt x="2108" y="11347"/>
                    <a:pt x="1822" y="10799"/>
                  </a:cubicBezTo>
                  <a:cubicBezTo>
                    <a:pt x="1572" y="10275"/>
                    <a:pt x="1394" y="9692"/>
                    <a:pt x="1263" y="9132"/>
                  </a:cubicBezTo>
                  <a:cubicBezTo>
                    <a:pt x="1120" y="8608"/>
                    <a:pt x="1024" y="8073"/>
                    <a:pt x="977" y="7525"/>
                  </a:cubicBezTo>
                  <a:cubicBezTo>
                    <a:pt x="846" y="6049"/>
                    <a:pt x="1096" y="4537"/>
                    <a:pt x="1751" y="3191"/>
                  </a:cubicBezTo>
                  <a:cubicBezTo>
                    <a:pt x="2406" y="1858"/>
                    <a:pt x="3465" y="703"/>
                    <a:pt x="47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796725" y="3749700"/>
              <a:ext cx="254225" cy="215225"/>
            </a:xfrm>
            <a:custGeom>
              <a:rect b="b" l="l" r="r" t="t"/>
              <a:pathLst>
                <a:path extrusionOk="0" h="8609" w="10169">
                  <a:moveTo>
                    <a:pt x="10168" y="441"/>
                  </a:moveTo>
                  <a:lnTo>
                    <a:pt x="10168" y="441"/>
                  </a:lnTo>
                  <a:cubicBezTo>
                    <a:pt x="10082" y="446"/>
                    <a:pt x="9996" y="452"/>
                    <a:pt x="9910" y="459"/>
                  </a:cubicBezTo>
                  <a:lnTo>
                    <a:pt x="9910" y="459"/>
                  </a:lnTo>
                  <a:lnTo>
                    <a:pt x="10013" y="524"/>
                  </a:lnTo>
                  <a:cubicBezTo>
                    <a:pt x="10061" y="500"/>
                    <a:pt x="10121" y="465"/>
                    <a:pt x="10168" y="441"/>
                  </a:cubicBezTo>
                  <a:close/>
                  <a:moveTo>
                    <a:pt x="7879" y="0"/>
                  </a:moveTo>
                  <a:cubicBezTo>
                    <a:pt x="6222" y="0"/>
                    <a:pt x="4558" y="504"/>
                    <a:pt x="3108" y="1310"/>
                  </a:cubicBezTo>
                  <a:cubicBezTo>
                    <a:pt x="2286" y="1751"/>
                    <a:pt x="1536" y="2298"/>
                    <a:pt x="953" y="3037"/>
                  </a:cubicBezTo>
                  <a:cubicBezTo>
                    <a:pt x="369" y="3763"/>
                    <a:pt x="0" y="4680"/>
                    <a:pt x="60" y="5608"/>
                  </a:cubicBezTo>
                  <a:cubicBezTo>
                    <a:pt x="95" y="6073"/>
                    <a:pt x="226" y="6513"/>
                    <a:pt x="357" y="6966"/>
                  </a:cubicBezTo>
                  <a:cubicBezTo>
                    <a:pt x="548" y="7561"/>
                    <a:pt x="774" y="8180"/>
                    <a:pt x="1238" y="8609"/>
                  </a:cubicBezTo>
                  <a:lnTo>
                    <a:pt x="1238" y="8454"/>
                  </a:lnTo>
                  <a:lnTo>
                    <a:pt x="1238" y="8216"/>
                  </a:lnTo>
                  <a:lnTo>
                    <a:pt x="1238" y="7739"/>
                  </a:lnTo>
                  <a:cubicBezTo>
                    <a:pt x="1227" y="7394"/>
                    <a:pt x="1203" y="7037"/>
                    <a:pt x="1191" y="6692"/>
                  </a:cubicBezTo>
                  <a:cubicBezTo>
                    <a:pt x="1167" y="6037"/>
                    <a:pt x="1143" y="5382"/>
                    <a:pt x="1262" y="4727"/>
                  </a:cubicBezTo>
                  <a:cubicBezTo>
                    <a:pt x="1310" y="4441"/>
                    <a:pt x="1405" y="4168"/>
                    <a:pt x="1489" y="3894"/>
                  </a:cubicBezTo>
                  <a:cubicBezTo>
                    <a:pt x="1500" y="3846"/>
                    <a:pt x="1524" y="3787"/>
                    <a:pt x="1536" y="3739"/>
                  </a:cubicBezTo>
                  <a:cubicBezTo>
                    <a:pt x="1548" y="3668"/>
                    <a:pt x="1560" y="3596"/>
                    <a:pt x="1584" y="3537"/>
                  </a:cubicBezTo>
                  <a:cubicBezTo>
                    <a:pt x="1655" y="3346"/>
                    <a:pt x="1846" y="3179"/>
                    <a:pt x="1989" y="3025"/>
                  </a:cubicBezTo>
                  <a:cubicBezTo>
                    <a:pt x="2179" y="2846"/>
                    <a:pt x="2381" y="2703"/>
                    <a:pt x="2584" y="2548"/>
                  </a:cubicBezTo>
                  <a:cubicBezTo>
                    <a:pt x="2608" y="2536"/>
                    <a:pt x="2620" y="2525"/>
                    <a:pt x="2632" y="2525"/>
                  </a:cubicBezTo>
                  <a:cubicBezTo>
                    <a:pt x="3084" y="2227"/>
                    <a:pt x="3560" y="2013"/>
                    <a:pt x="4048" y="1810"/>
                  </a:cubicBezTo>
                  <a:cubicBezTo>
                    <a:pt x="5921" y="1068"/>
                    <a:pt x="7892" y="610"/>
                    <a:pt x="9910" y="459"/>
                  </a:cubicBezTo>
                  <a:lnTo>
                    <a:pt x="9910" y="459"/>
                  </a:lnTo>
                  <a:lnTo>
                    <a:pt x="9430" y="155"/>
                  </a:lnTo>
                  <a:cubicBezTo>
                    <a:pt x="8918" y="50"/>
                    <a:pt x="8399" y="0"/>
                    <a:pt x="78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848225" y="3358575"/>
              <a:ext cx="150625" cy="380125"/>
            </a:xfrm>
            <a:custGeom>
              <a:rect b="b" l="l" r="r" t="t"/>
              <a:pathLst>
                <a:path extrusionOk="0" h="15205" w="6025">
                  <a:moveTo>
                    <a:pt x="3989" y="1"/>
                  </a:moveTo>
                  <a:lnTo>
                    <a:pt x="3989" y="1"/>
                  </a:lnTo>
                  <a:cubicBezTo>
                    <a:pt x="3012" y="263"/>
                    <a:pt x="2215" y="953"/>
                    <a:pt x="1524" y="1691"/>
                  </a:cubicBezTo>
                  <a:cubicBezTo>
                    <a:pt x="1191" y="2049"/>
                    <a:pt x="857" y="2453"/>
                    <a:pt x="631" y="2906"/>
                  </a:cubicBezTo>
                  <a:cubicBezTo>
                    <a:pt x="441" y="3287"/>
                    <a:pt x="333" y="3715"/>
                    <a:pt x="274" y="4156"/>
                  </a:cubicBezTo>
                  <a:cubicBezTo>
                    <a:pt x="0" y="6097"/>
                    <a:pt x="464" y="8121"/>
                    <a:pt x="1345" y="9895"/>
                  </a:cubicBezTo>
                  <a:cubicBezTo>
                    <a:pt x="2238" y="11669"/>
                    <a:pt x="3524" y="13217"/>
                    <a:pt x="4905" y="14633"/>
                  </a:cubicBezTo>
                  <a:lnTo>
                    <a:pt x="6025" y="15205"/>
                  </a:lnTo>
                  <a:cubicBezTo>
                    <a:pt x="4727" y="13979"/>
                    <a:pt x="3643" y="12514"/>
                    <a:pt x="2810" y="10942"/>
                  </a:cubicBezTo>
                  <a:cubicBezTo>
                    <a:pt x="2131" y="9657"/>
                    <a:pt x="1619" y="8275"/>
                    <a:pt x="1453" y="6847"/>
                  </a:cubicBezTo>
                  <a:cubicBezTo>
                    <a:pt x="1286" y="5418"/>
                    <a:pt x="1464" y="3918"/>
                    <a:pt x="2096" y="2620"/>
                  </a:cubicBezTo>
                  <a:cubicBezTo>
                    <a:pt x="2572" y="1656"/>
                    <a:pt x="3286" y="822"/>
                    <a:pt x="3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703850" y="3721725"/>
              <a:ext cx="277150" cy="212850"/>
            </a:xfrm>
            <a:custGeom>
              <a:rect b="b" l="l" r="r" t="t"/>
              <a:pathLst>
                <a:path extrusionOk="0" h="8514" w="11086">
                  <a:moveTo>
                    <a:pt x="10454" y="0"/>
                  </a:moveTo>
                  <a:cubicBezTo>
                    <a:pt x="9264" y="226"/>
                    <a:pt x="8097" y="441"/>
                    <a:pt x="6918" y="703"/>
                  </a:cubicBezTo>
                  <a:cubicBezTo>
                    <a:pt x="5620" y="977"/>
                    <a:pt x="4311" y="1322"/>
                    <a:pt x="3156" y="1953"/>
                  </a:cubicBezTo>
                  <a:cubicBezTo>
                    <a:pt x="1977" y="2584"/>
                    <a:pt x="953" y="3560"/>
                    <a:pt x="477" y="4787"/>
                  </a:cubicBezTo>
                  <a:cubicBezTo>
                    <a:pt x="0" y="6025"/>
                    <a:pt x="179" y="7561"/>
                    <a:pt x="1096" y="8513"/>
                  </a:cubicBezTo>
                  <a:cubicBezTo>
                    <a:pt x="929" y="7037"/>
                    <a:pt x="965" y="5441"/>
                    <a:pt x="1739" y="4179"/>
                  </a:cubicBezTo>
                  <a:cubicBezTo>
                    <a:pt x="2275" y="3322"/>
                    <a:pt x="3096" y="2691"/>
                    <a:pt x="3965" y="2203"/>
                  </a:cubicBezTo>
                  <a:cubicBezTo>
                    <a:pt x="6132" y="1000"/>
                    <a:pt x="8633" y="584"/>
                    <a:pt x="11085" y="286"/>
                  </a:cubicBezTo>
                  <a:lnTo>
                    <a:pt x="104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657725" y="3686600"/>
              <a:ext cx="264925" cy="150050"/>
            </a:xfrm>
            <a:custGeom>
              <a:rect b="b" l="l" r="r" t="t"/>
              <a:pathLst>
                <a:path extrusionOk="0" h="6002" w="10597">
                  <a:moveTo>
                    <a:pt x="9751" y="0"/>
                  </a:moveTo>
                  <a:cubicBezTo>
                    <a:pt x="7537" y="107"/>
                    <a:pt x="5310" y="227"/>
                    <a:pt x="3167" y="810"/>
                  </a:cubicBezTo>
                  <a:cubicBezTo>
                    <a:pt x="2691" y="929"/>
                    <a:pt x="2226" y="1072"/>
                    <a:pt x="1810" y="1334"/>
                  </a:cubicBezTo>
                  <a:cubicBezTo>
                    <a:pt x="1072" y="1774"/>
                    <a:pt x="560" y="2560"/>
                    <a:pt x="298" y="3394"/>
                  </a:cubicBezTo>
                  <a:cubicBezTo>
                    <a:pt x="24" y="4227"/>
                    <a:pt x="0" y="5120"/>
                    <a:pt x="60" y="6001"/>
                  </a:cubicBezTo>
                  <a:cubicBezTo>
                    <a:pt x="417" y="4156"/>
                    <a:pt x="1762" y="2620"/>
                    <a:pt x="3405" y="1715"/>
                  </a:cubicBezTo>
                  <a:cubicBezTo>
                    <a:pt x="5036" y="822"/>
                    <a:pt x="6929" y="500"/>
                    <a:pt x="8811" y="441"/>
                  </a:cubicBezTo>
                  <a:cubicBezTo>
                    <a:pt x="9018" y="433"/>
                    <a:pt x="9225" y="427"/>
                    <a:pt x="9433" y="427"/>
                  </a:cubicBezTo>
                  <a:cubicBezTo>
                    <a:pt x="9821" y="427"/>
                    <a:pt x="10209" y="446"/>
                    <a:pt x="10597" y="500"/>
                  </a:cubicBezTo>
                  <a:lnTo>
                    <a:pt x="97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769625" y="3320475"/>
              <a:ext cx="127125" cy="377750"/>
            </a:xfrm>
            <a:custGeom>
              <a:rect b="b" l="l" r="r" t="t"/>
              <a:pathLst>
                <a:path extrusionOk="0" h="15110" w="5085">
                  <a:moveTo>
                    <a:pt x="2453" y="1"/>
                  </a:moveTo>
                  <a:lnTo>
                    <a:pt x="2453" y="1"/>
                  </a:lnTo>
                  <a:cubicBezTo>
                    <a:pt x="1977" y="84"/>
                    <a:pt x="1560" y="382"/>
                    <a:pt x="1203" y="703"/>
                  </a:cubicBezTo>
                  <a:cubicBezTo>
                    <a:pt x="798" y="1072"/>
                    <a:pt x="429" y="1489"/>
                    <a:pt x="215" y="2001"/>
                  </a:cubicBezTo>
                  <a:cubicBezTo>
                    <a:pt x="60" y="2382"/>
                    <a:pt x="13" y="2822"/>
                    <a:pt x="13" y="3239"/>
                  </a:cubicBezTo>
                  <a:cubicBezTo>
                    <a:pt x="1" y="4394"/>
                    <a:pt x="275" y="5537"/>
                    <a:pt x="632" y="6656"/>
                  </a:cubicBezTo>
                  <a:cubicBezTo>
                    <a:pt x="1506" y="9385"/>
                    <a:pt x="2809" y="11980"/>
                    <a:pt x="4482" y="14305"/>
                  </a:cubicBezTo>
                  <a:lnTo>
                    <a:pt x="4482" y="14305"/>
                  </a:lnTo>
                  <a:cubicBezTo>
                    <a:pt x="4477" y="14291"/>
                    <a:pt x="4471" y="14278"/>
                    <a:pt x="4466" y="14264"/>
                  </a:cubicBezTo>
                  <a:cubicBezTo>
                    <a:pt x="3513" y="12002"/>
                    <a:pt x="2596" y="9704"/>
                    <a:pt x="1727" y="7406"/>
                  </a:cubicBezTo>
                  <a:cubicBezTo>
                    <a:pt x="1572" y="7002"/>
                    <a:pt x="1430" y="6609"/>
                    <a:pt x="1334" y="6192"/>
                  </a:cubicBezTo>
                  <a:cubicBezTo>
                    <a:pt x="1263" y="5775"/>
                    <a:pt x="1239" y="5358"/>
                    <a:pt x="1251" y="4930"/>
                  </a:cubicBezTo>
                  <a:cubicBezTo>
                    <a:pt x="1275" y="3549"/>
                    <a:pt x="1620" y="2191"/>
                    <a:pt x="2227" y="953"/>
                  </a:cubicBezTo>
                  <a:cubicBezTo>
                    <a:pt x="2382" y="655"/>
                    <a:pt x="2537" y="334"/>
                    <a:pt x="2453" y="1"/>
                  </a:cubicBezTo>
                  <a:close/>
                  <a:moveTo>
                    <a:pt x="4482" y="14305"/>
                  </a:moveTo>
                  <a:lnTo>
                    <a:pt x="4482" y="14305"/>
                  </a:lnTo>
                  <a:cubicBezTo>
                    <a:pt x="4602" y="14592"/>
                    <a:pt x="4753" y="14892"/>
                    <a:pt x="5002" y="15062"/>
                  </a:cubicBezTo>
                  <a:lnTo>
                    <a:pt x="5002" y="15062"/>
                  </a:lnTo>
                  <a:cubicBezTo>
                    <a:pt x="5002" y="15062"/>
                    <a:pt x="5002" y="15062"/>
                    <a:pt x="5001" y="15062"/>
                  </a:cubicBezTo>
                  <a:lnTo>
                    <a:pt x="5013" y="15069"/>
                  </a:lnTo>
                  <a:lnTo>
                    <a:pt x="5013" y="15069"/>
                  </a:lnTo>
                  <a:cubicBezTo>
                    <a:pt x="5029" y="15079"/>
                    <a:pt x="5045" y="15089"/>
                    <a:pt x="5061" y="15098"/>
                  </a:cubicBezTo>
                  <a:cubicBezTo>
                    <a:pt x="5065" y="15101"/>
                    <a:pt x="5069" y="15102"/>
                    <a:pt x="5071" y="15102"/>
                  </a:cubicBezTo>
                  <a:cubicBezTo>
                    <a:pt x="5071" y="15102"/>
                    <a:pt x="5071" y="15102"/>
                    <a:pt x="5071" y="15102"/>
                  </a:cubicBezTo>
                  <a:lnTo>
                    <a:pt x="5071" y="15102"/>
                  </a:lnTo>
                  <a:lnTo>
                    <a:pt x="5085" y="15110"/>
                  </a:lnTo>
                  <a:cubicBezTo>
                    <a:pt x="5080" y="15104"/>
                    <a:pt x="5076" y="15098"/>
                    <a:pt x="5071" y="15092"/>
                  </a:cubicBezTo>
                  <a:lnTo>
                    <a:pt x="5071" y="15092"/>
                  </a:lnTo>
                  <a:cubicBezTo>
                    <a:pt x="5069" y="15087"/>
                    <a:pt x="5064" y="15081"/>
                    <a:pt x="5058" y="15076"/>
                  </a:cubicBezTo>
                  <a:lnTo>
                    <a:pt x="5058" y="15076"/>
                  </a:lnTo>
                  <a:cubicBezTo>
                    <a:pt x="4862" y="14822"/>
                    <a:pt x="4670" y="14565"/>
                    <a:pt x="4482" y="143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609200" y="3630750"/>
              <a:ext cx="222375" cy="113625"/>
            </a:xfrm>
            <a:custGeom>
              <a:rect b="b" l="l" r="r" t="t"/>
              <a:pathLst>
                <a:path extrusionOk="0" h="4545" w="8895">
                  <a:moveTo>
                    <a:pt x="6110" y="0"/>
                  </a:moveTo>
                  <a:cubicBezTo>
                    <a:pt x="5569" y="0"/>
                    <a:pt x="4906" y="29"/>
                    <a:pt x="4167" y="175"/>
                  </a:cubicBezTo>
                  <a:cubicBezTo>
                    <a:pt x="3108" y="365"/>
                    <a:pt x="2382" y="508"/>
                    <a:pt x="1727" y="972"/>
                  </a:cubicBezTo>
                  <a:cubicBezTo>
                    <a:pt x="608" y="1758"/>
                    <a:pt x="0" y="3211"/>
                    <a:pt x="203" y="4544"/>
                  </a:cubicBezTo>
                  <a:cubicBezTo>
                    <a:pt x="750" y="2889"/>
                    <a:pt x="2143" y="1579"/>
                    <a:pt x="3763" y="960"/>
                  </a:cubicBezTo>
                  <a:cubicBezTo>
                    <a:pt x="4713" y="593"/>
                    <a:pt x="5721" y="431"/>
                    <a:pt x="6733" y="431"/>
                  </a:cubicBezTo>
                  <a:cubicBezTo>
                    <a:pt x="7457" y="431"/>
                    <a:pt x="8184" y="514"/>
                    <a:pt x="8894" y="663"/>
                  </a:cubicBezTo>
                  <a:lnTo>
                    <a:pt x="8466" y="139"/>
                  </a:lnTo>
                  <a:cubicBezTo>
                    <a:pt x="8037" y="79"/>
                    <a:pt x="7418" y="20"/>
                    <a:pt x="6680" y="8"/>
                  </a:cubicBezTo>
                  <a:cubicBezTo>
                    <a:pt x="6510" y="5"/>
                    <a:pt x="6319" y="0"/>
                    <a:pt x="61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705925" y="3356825"/>
              <a:ext cx="112550" cy="289025"/>
            </a:xfrm>
            <a:custGeom>
              <a:rect b="b" l="l" r="r" t="t"/>
              <a:pathLst>
                <a:path extrusionOk="0" h="11561" w="4502">
                  <a:moveTo>
                    <a:pt x="1292" y="1"/>
                  </a:moveTo>
                  <a:cubicBezTo>
                    <a:pt x="1273" y="1"/>
                    <a:pt x="417" y="1087"/>
                    <a:pt x="191" y="2238"/>
                  </a:cubicBezTo>
                  <a:cubicBezTo>
                    <a:pt x="60" y="2869"/>
                    <a:pt x="1" y="3857"/>
                    <a:pt x="691" y="5809"/>
                  </a:cubicBezTo>
                  <a:cubicBezTo>
                    <a:pt x="1108" y="7000"/>
                    <a:pt x="1894" y="8786"/>
                    <a:pt x="3406" y="10727"/>
                  </a:cubicBezTo>
                  <a:lnTo>
                    <a:pt x="4501" y="11560"/>
                  </a:lnTo>
                  <a:cubicBezTo>
                    <a:pt x="2323" y="8786"/>
                    <a:pt x="1072" y="5321"/>
                    <a:pt x="953" y="1809"/>
                  </a:cubicBezTo>
                  <a:cubicBezTo>
                    <a:pt x="941" y="1178"/>
                    <a:pt x="953" y="547"/>
                    <a:pt x="1287" y="11"/>
                  </a:cubicBezTo>
                  <a:cubicBezTo>
                    <a:pt x="1291" y="4"/>
                    <a:pt x="1293" y="1"/>
                    <a:pt x="1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565725" y="3580925"/>
              <a:ext cx="185775" cy="94675"/>
            </a:xfrm>
            <a:custGeom>
              <a:rect b="b" l="l" r="r" t="t"/>
              <a:pathLst>
                <a:path extrusionOk="0" h="3787" w="7431">
                  <a:moveTo>
                    <a:pt x="6978" y="1"/>
                  </a:moveTo>
                  <a:cubicBezTo>
                    <a:pt x="6168" y="12"/>
                    <a:pt x="4168" y="48"/>
                    <a:pt x="2263" y="227"/>
                  </a:cubicBezTo>
                  <a:cubicBezTo>
                    <a:pt x="1930" y="251"/>
                    <a:pt x="1394" y="346"/>
                    <a:pt x="858" y="715"/>
                  </a:cubicBezTo>
                  <a:cubicBezTo>
                    <a:pt x="382" y="1060"/>
                    <a:pt x="84" y="1620"/>
                    <a:pt x="37" y="2203"/>
                  </a:cubicBezTo>
                  <a:cubicBezTo>
                    <a:pt x="1" y="2787"/>
                    <a:pt x="239" y="3382"/>
                    <a:pt x="668" y="3787"/>
                  </a:cubicBezTo>
                  <a:cubicBezTo>
                    <a:pt x="382" y="3037"/>
                    <a:pt x="727" y="2179"/>
                    <a:pt x="1323" y="1656"/>
                  </a:cubicBezTo>
                  <a:cubicBezTo>
                    <a:pt x="1906" y="1132"/>
                    <a:pt x="2692" y="894"/>
                    <a:pt x="3466" y="715"/>
                  </a:cubicBezTo>
                  <a:cubicBezTo>
                    <a:pt x="4547" y="467"/>
                    <a:pt x="5653" y="343"/>
                    <a:pt x="6764" y="343"/>
                  </a:cubicBezTo>
                  <a:cubicBezTo>
                    <a:pt x="6986" y="343"/>
                    <a:pt x="7208" y="348"/>
                    <a:pt x="7430" y="358"/>
                  </a:cubicBezTo>
                  <a:lnTo>
                    <a:pt x="69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4648200" y="3341025"/>
              <a:ext cx="88425" cy="235450"/>
            </a:xfrm>
            <a:custGeom>
              <a:rect b="b" l="l" r="r" t="t"/>
              <a:pathLst>
                <a:path extrusionOk="0" h="9418" w="3537">
                  <a:moveTo>
                    <a:pt x="1441" y="0"/>
                  </a:moveTo>
                  <a:cubicBezTo>
                    <a:pt x="607" y="429"/>
                    <a:pt x="131" y="1369"/>
                    <a:pt x="60" y="2310"/>
                  </a:cubicBezTo>
                  <a:cubicBezTo>
                    <a:pt x="0" y="3251"/>
                    <a:pt x="286" y="4167"/>
                    <a:pt x="643" y="5037"/>
                  </a:cubicBezTo>
                  <a:cubicBezTo>
                    <a:pt x="1263" y="6491"/>
                    <a:pt x="2114" y="7849"/>
                    <a:pt x="3170" y="9025"/>
                  </a:cubicBezTo>
                  <a:lnTo>
                    <a:pt x="3170" y="9025"/>
                  </a:lnTo>
                  <a:lnTo>
                    <a:pt x="2357" y="7120"/>
                  </a:lnTo>
                  <a:cubicBezTo>
                    <a:pt x="1703" y="5596"/>
                    <a:pt x="1048" y="3989"/>
                    <a:pt x="1203" y="2334"/>
                  </a:cubicBezTo>
                  <a:cubicBezTo>
                    <a:pt x="1286" y="1548"/>
                    <a:pt x="1548" y="774"/>
                    <a:pt x="1441" y="0"/>
                  </a:cubicBezTo>
                  <a:close/>
                  <a:moveTo>
                    <a:pt x="3170" y="9025"/>
                  </a:moveTo>
                  <a:lnTo>
                    <a:pt x="3286" y="9299"/>
                  </a:lnTo>
                  <a:lnTo>
                    <a:pt x="3536" y="9418"/>
                  </a:lnTo>
                  <a:cubicBezTo>
                    <a:pt x="3411" y="9290"/>
                    <a:pt x="3289" y="9159"/>
                    <a:pt x="3170" y="9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4555025" y="3524250"/>
              <a:ext cx="141400" cy="59500"/>
            </a:xfrm>
            <a:custGeom>
              <a:rect b="b" l="l" r="r" t="t"/>
              <a:pathLst>
                <a:path extrusionOk="0" h="2380" w="5656">
                  <a:moveTo>
                    <a:pt x="2838" y="0"/>
                  </a:moveTo>
                  <a:cubicBezTo>
                    <a:pt x="2610" y="0"/>
                    <a:pt x="2370" y="20"/>
                    <a:pt x="2120" y="65"/>
                  </a:cubicBezTo>
                  <a:cubicBezTo>
                    <a:pt x="1703" y="148"/>
                    <a:pt x="643" y="339"/>
                    <a:pt x="369" y="994"/>
                  </a:cubicBezTo>
                  <a:cubicBezTo>
                    <a:pt x="298" y="1172"/>
                    <a:pt x="191" y="1541"/>
                    <a:pt x="131" y="1815"/>
                  </a:cubicBezTo>
                  <a:cubicBezTo>
                    <a:pt x="0" y="2315"/>
                    <a:pt x="24" y="2363"/>
                    <a:pt x="36" y="2375"/>
                  </a:cubicBezTo>
                  <a:cubicBezTo>
                    <a:pt x="42" y="2378"/>
                    <a:pt x="48" y="2380"/>
                    <a:pt x="54" y="2380"/>
                  </a:cubicBezTo>
                  <a:cubicBezTo>
                    <a:pt x="189" y="2380"/>
                    <a:pt x="545" y="1713"/>
                    <a:pt x="1215" y="1339"/>
                  </a:cubicBezTo>
                  <a:cubicBezTo>
                    <a:pt x="1429" y="1220"/>
                    <a:pt x="1727" y="1101"/>
                    <a:pt x="2798" y="1041"/>
                  </a:cubicBezTo>
                  <a:cubicBezTo>
                    <a:pt x="3119" y="1023"/>
                    <a:pt x="3418" y="1017"/>
                    <a:pt x="3693" y="1017"/>
                  </a:cubicBezTo>
                  <a:cubicBezTo>
                    <a:pt x="4437" y="1017"/>
                    <a:pt x="5005" y="1065"/>
                    <a:pt x="5334" y="1065"/>
                  </a:cubicBezTo>
                  <a:cubicBezTo>
                    <a:pt x="5530" y="1065"/>
                    <a:pt x="5641" y="1048"/>
                    <a:pt x="5656" y="994"/>
                  </a:cubicBezTo>
                  <a:cubicBezTo>
                    <a:pt x="5656" y="958"/>
                    <a:pt x="5656" y="886"/>
                    <a:pt x="5203" y="660"/>
                  </a:cubicBezTo>
                  <a:cubicBezTo>
                    <a:pt x="4676" y="406"/>
                    <a:pt x="3877" y="0"/>
                    <a:pt x="2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4609200" y="3355900"/>
              <a:ext cx="53600" cy="157775"/>
            </a:xfrm>
            <a:custGeom>
              <a:rect b="b" l="l" r="r" t="t"/>
              <a:pathLst>
                <a:path extrusionOk="0" h="6311" w="2144">
                  <a:moveTo>
                    <a:pt x="1143" y="0"/>
                  </a:moveTo>
                  <a:lnTo>
                    <a:pt x="1143" y="0"/>
                  </a:lnTo>
                  <a:cubicBezTo>
                    <a:pt x="631" y="215"/>
                    <a:pt x="274" y="715"/>
                    <a:pt x="131" y="1263"/>
                  </a:cubicBezTo>
                  <a:cubicBezTo>
                    <a:pt x="0" y="1822"/>
                    <a:pt x="60" y="2382"/>
                    <a:pt x="191" y="2929"/>
                  </a:cubicBezTo>
                  <a:cubicBezTo>
                    <a:pt x="429" y="3930"/>
                    <a:pt x="881" y="4870"/>
                    <a:pt x="1500" y="5656"/>
                  </a:cubicBezTo>
                  <a:lnTo>
                    <a:pt x="1155" y="5382"/>
                  </a:lnTo>
                  <a:lnTo>
                    <a:pt x="1155" y="5382"/>
                  </a:lnTo>
                  <a:cubicBezTo>
                    <a:pt x="1429" y="5751"/>
                    <a:pt x="1751" y="6061"/>
                    <a:pt x="2143" y="6311"/>
                  </a:cubicBezTo>
                  <a:cubicBezTo>
                    <a:pt x="1429" y="5477"/>
                    <a:pt x="1060" y="4394"/>
                    <a:pt x="941" y="3287"/>
                  </a:cubicBezTo>
                  <a:cubicBezTo>
                    <a:pt x="822" y="2191"/>
                    <a:pt x="953" y="1084"/>
                    <a:pt x="1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4536575" y="3494600"/>
              <a:ext cx="106875" cy="54800"/>
            </a:xfrm>
            <a:custGeom>
              <a:rect b="b" l="l" r="r" t="t"/>
              <a:pathLst>
                <a:path extrusionOk="0" h="2192" w="4275">
                  <a:moveTo>
                    <a:pt x="1548" y="1"/>
                  </a:moveTo>
                  <a:cubicBezTo>
                    <a:pt x="1298" y="1"/>
                    <a:pt x="1048" y="1"/>
                    <a:pt x="822" y="84"/>
                  </a:cubicBezTo>
                  <a:cubicBezTo>
                    <a:pt x="441" y="215"/>
                    <a:pt x="167" y="584"/>
                    <a:pt x="84" y="989"/>
                  </a:cubicBezTo>
                  <a:cubicBezTo>
                    <a:pt x="0" y="1394"/>
                    <a:pt x="84" y="1822"/>
                    <a:pt x="262" y="2192"/>
                  </a:cubicBezTo>
                  <a:cubicBezTo>
                    <a:pt x="465" y="1406"/>
                    <a:pt x="1119" y="798"/>
                    <a:pt x="1881" y="501"/>
                  </a:cubicBezTo>
                  <a:cubicBezTo>
                    <a:pt x="2392" y="301"/>
                    <a:pt x="2930" y="225"/>
                    <a:pt x="3473" y="225"/>
                  </a:cubicBezTo>
                  <a:cubicBezTo>
                    <a:pt x="3740" y="225"/>
                    <a:pt x="4008" y="243"/>
                    <a:pt x="4275" y="275"/>
                  </a:cubicBezTo>
                  <a:lnTo>
                    <a:pt x="4072" y="215"/>
                  </a:lnTo>
                  <a:cubicBezTo>
                    <a:pt x="3239" y="108"/>
                    <a:pt x="2405" y="37"/>
                    <a:pt x="1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4532700" y="3459825"/>
              <a:ext cx="89325" cy="25875"/>
            </a:xfrm>
            <a:custGeom>
              <a:rect b="b" l="l" r="r" t="t"/>
              <a:pathLst>
                <a:path extrusionOk="0" h="1035" w="3573">
                  <a:moveTo>
                    <a:pt x="1339" y="0"/>
                  </a:moveTo>
                  <a:cubicBezTo>
                    <a:pt x="1242" y="0"/>
                    <a:pt x="1145" y="7"/>
                    <a:pt x="1048" y="23"/>
                  </a:cubicBezTo>
                  <a:cubicBezTo>
                    <a:pt x="512" y="106"/>
                    <a:pt x="12" y="499"/>
                    <a:pt x="0" y="1035"/>
                  </a:cubicBezTo>
                  <a:cubicBezTo>
                    <a:pt x="590" y="604"/>
                    <a:pt x="1322" y="384"/>
                    <a:pt x="2054" y="384"/>
                  </a:cubicBezTo>
                  <a:cubicBezTo>
                    <a:pt x="2577" y="384"/>
                    <a:pt x="3101" y="497"/>
                    <a:pt x="3572" y="725"/>
                  </a:cubicBezTo>
                  <a:lnTo>
                    <a:pt x="3215" y="463"/>
                  </a:lnTo>
                  <a:cubicBezTo>
                    <a:pt x="3001" y="404"/>
                    <a:pt x="2810" y="320"/>
                    <a:pt x="2596" y="261"/>
                  </a:cubicBezTo>
                  <a:cubicBezTo>
                    <a:pt x="2198" y="134"/>
                    <a:pt x="1768" y="0"/>
                    <a:pt x="1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4582100" y="3380300"/>
              <a:ext cx="18775" cy="73850"/>
            </a:xfrm>
            <a:custGeom>
              <a:rect b="b" l="l" r="r" t="t"/>
              <a:pathLst>
                <a:path extrusionOk="0" h="2954" w="751">
                  <a:moveTo>
                    <a:pt x="691" y="1"/>
                  </a:moveTo>
                  <a:lnTo>
                    <a:pt x="691" y="1"/>
                  </a:lnTo>
                  <a:cubicBezTo>
                    <a:pt x="370" y="144"/>
                    <a:pt x="144" y="465"/>
                    <a:pt x="72" y="822"/>
                  </a:cubicBezTo>
                  <a:cubicBezTo>
                    <a:pt x="1" y="1168"/>
                    <a:pt x="37" y="1537"/>
                    <a:pt x="120" y="1882"/>
                  </a:cubicBezTo>
                  <a:cubicBezTo>
                    <a:pt x="179" y="2144"/>
                    <a:pt x="251" y="2406"/>
                    <a:pt x="334" y="2668"/>
                  </a:cubicBezTo>
                  <a:lnTo>
                    <a:pt x="751" y="2954"/>
                  </a:lnTo>
                  <a:cubicBezTo>
                    <a:pt x="620" y="2775"/>
                    <a:pt x="525" y="2549"/>
                    <a:pt x="453" y="2323"/>
                  </a:cubicBezTo>
                  <a:cubicBezTo>
                    <a:pt x="370" y="2001"/>
                    <a:pt x="394" y="1644"/>
                    <a:pt x="418" y="1299"/>
                  </a:cubicBezTo>
                  <a:cubicBezTo>
                    <a:pt x="429" y="1156"/>
                    <a:pt x="429" y="1001"/>
                    <a:pt x="453" y="858"/>
                  </a:cubicBezTo>
                  <a:cubicBezTo>
                    <a:pt x="501" y="560"/>
                    <a:pt x="572" y="275"/>
                    <a:pt x="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4533900" y="3432550"/>
              <a:ext cx="58650" cy="17950"/>
            </a:xfrm>
            <a:custGeom>
              <a:rect b="b" l="l" r="r" t="t"/>
              <a:pathLst>
                <a:path extrusionOk="0" h="718" w="2346">
                  <a:moveTo>
                    <a:pt x="1198" y="0"/>
                  </a:moveTo>
                  <a:cubicBezTo>
                    <a:pt x="782" y="0"/>
                    <a:pt x="367" y="237"/>
                    <a:pt x="83" y="554"/>
                  </a:cubicBezTo>
                  <a:cubicBezTo>
                    <a:pt x="36" y="578"/>
                    <a:pt x="0" y="637"/>
                    <a:pt x="36" y="685"/>
                  </a:cubicBezTo>
                  <a:cubicBezTo>
                    <a:pt x="54" y="709"/>
                    <a:pt x="80" y="718"/>
                    <a:pt x="109" y="718"/>
                  </a:cubicBezTo>
                  <a:cubicBezTo>
                    <a:pt x="137" y="718"/>
                    <a:pt x="167" y="709"/>
                    <a:pt x="191" y="697"/>
                  </a:cubicBezTo>
                  <a:cubicBezTo>
                    <a:pt x="624" y="545"/>
                    <a:pt x="1088" y="465"/>
                    <a:pt x="1552" y="465"/>
                  </a:cubicBezTo>
                  <a:cubicBezTo>
                    <a:pt x="1814" y="465"/>
                    <a:pt x="2076" y="491"/>
                    <a:pt x="2334" y="542"/>
                  </a:cubicBezTo>
                  <a:lnTo>
                    <a:pt x="2346" y="483"/>
                  </a:lnTo>
                  <a:cubicBezTo>
                    <a:pt x="2024" y="256"/>
                    <a:pt x="1691" y="30"/>
                    <a:pt x="1310" y="6"/>
                  </a:cubicBezTo>
                  <a:cubicBezTo>
                    <a:pt x="1272" y="2"/>
                    <a:pt x="1235" y="0"/>
                    <a:pt x="1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4552950" y="3400550"/>
              <a:ext cx="626875" cy="408100"/>
            </a:xfrm>
            <a:custGeom>
              <a:rect b="b" l="l" r="r" t="t"/>
              <a:pathLst>
                <a:path extrusionOk="0" h="16324" w="25075">
                  <a:moveTo>
                    <a:pt x="0" y="0"/>
                  </a:moveTo>
                  <a:cubicBezTo>
                    <a:pt x="1524" y="2024"/>
                    <a:pt x="3250" y="3906"/>
                    <a:pt x="5144" y="5644"/>
                  </a:cubicBezTo>
                  <a:cubicBezTo>
                    <a:pt x="6072" y="6501"/>
                    <a:pt x="7060" y="7323"/>
                    <a:pt x="8061" y="8097"/>
                  </a:cubicBezTo>
                  <a:cubicBezTo>
                    <a:pt x="8561" y="8478"/>
                    <a:pt x="9061" y="8871"/>
                    <a:pt x="9585" y="9228"/>
                  </a:cubicBezTo>
                  <a:cubicBezTo>
                    <a:pt x="9858" y="9406"/>
                    <a:pt x="10108" y="9597"/>
                    <a:pt x="10370" y="9775"/>
                  </a:cubicBezTo>
                  <a:lnTo>
                    <a:pt x="11168" y="10311"/>
                  </a:lnTo>
                  <a:cubicBezTo>
                    <a:pt x="13311" y="11680"/>
                    <a:pt x="15538" y="12907"/>
                    <a:pt x="17871" y="13919"/>
                  </a:cubicBezTo>
                  <a:cubicBezTo>
                    <a:pt x="20193" y="14931"/>
                    <a:pt x="22610" y="15752"/>
                    <a:pt x="25075" y="16324"/>
                  </a:cubicBezTo>
                  <a:cubicBezTo>
                    <a:pt x="22693" y="15455"/>
                    <a:pt x="20372" y="14478"/>
                    <a:pt x="18109" y="13383"/>
                  </a:cubicBezTo>
                  <a:cubicBezTo>
                    <a:pt x="17550" y="13109"/>
                    <a:pt x="17002" y="12812"/>
                    <a:pt x="16431" y="12538"/>
                  </a:cubicBezTo>
                  <a:cubicBezTo>
                    <a:pt x="16157" y="12383"/>
                    <a:pt x="15883" y="12240"/>
                    <a:pt x="15597" y="12085"/>
                  </a:cubicBezTo>
                  <a:lnTo>
                    <a:pt x="15180" y="11859"/>
                  </a:lnTo>
                  <a:lnTo>
                    <a:pt x="14788" y="11621"/>
                  </a:lnTo>
                  <a:cubicBezTo>
                    <a:pt x="13680" y="11014"/>
                    <a:pt x="12621" y="10359"/>
                    <a:pt x="11573" y="9680"/>
                  </a:cubicBezTo>
                  <a:lnTo>
                    <a:pt x="10775" y="9156"/>
                  </a:lnTo>
                  <a:cubicBezTo>
                    <a:pt x="10513" y="8978"/>
                    <a:pt x="10263" y="8799"/>
                    <a:pt x="10001" y="8621"/>
                  </a:cubicBezTo>
                  <a:cubicBezTo>
                    <a:pt x="9489" y="8263"/>
                    <a:pt x="8977" y="7894"/>
                    <a:pt x="8477" y="7513"/>
                  </a:cubicBezTo>
                  <a:cubicBezTo>
                    <a:pt x="7441" y="6775"/>
                    <a:pt x="6477" y="5977"/>
                    <a:pt x="5513" y="5180"/>
                  </a:cubicBezTo>
                  <a:cubicBezTo>
                    <a:pt x="3572" y="3560"/>
                    <a:pt x="1762" y="18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65" name="Shape 665"/>
        <p:cNvGrpSpPr/>
        <p:nvPr/>
      </p:nvGrpSpPr>
      <p:grpSpPr>
        <a:xfrm>
          <a:off x="0" y="0"/>
          <a:ext cx="0" cy="0"/>
          <a:chOff x="0" y="0"/>
          <a:chExt cx="0" cy="0"/>
        </a:xfrm>
      </p:grpSpPr>
      <p:sp>
        <p:nvSpPr>
          <p:cNvPr id="666" name="Google Shape;666;p11"/>
          <p:cNvSpPr txBox="1"/>
          <p:nvPr>
            <p:ph hasCustomPrompt="1" type="title"/>
          </p:nvPr>
        </p:nvSpPr>
        <p:spPr>
          <a:xfrm>
            <a:off x="906775" y="1251013"/>
            <a:ext cx="3637200" cy="21003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149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67" name="Google Shape;667;p11"/>
          <p:cNvSpPr txBox="1"/>
          <p:nvPr>
            <p:ph idx="1" type="subTitle"/>
          </p:nvPr>
        </p:nvSpPr>
        <p:spPr>
          <a:xfrm>
            <a:off x="906775" y="3395388"/>
            <a:ext cx="36372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668" name="Google Shape;668;p11"/>
          <p:cNvGrpSpPr/>
          <p:nvPr/>
        </p:nvGrpSpPr>
        <p:grpSpPr>
          <a:xfrm flipH="1" rot="2552483">
            <a:off x="7667604" y="2917937"/>
            <a:ext cx="1232522" cy="2233943"/>
            <a:chOff x="5329525" y="1305350"/>
            <a:chExt cx="595325" cy="1079025"/>
          </a:xfrm>
        </p:grpSpPr>
        <p:sp>
          <p:nvSpPr>
            <p:cNvPr id="669" name="Google Shape;669;p11"/>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1"/>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1"/>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1"/>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1"/>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1"/>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1"/>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1"/>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1"/>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1"/>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11"/>
          <p:cNvGrpSpPr/>
          <p:nvPr/>
        </p:nvGrpSpPr>
        <p:grpSpPr>
          <a:xfrm flipH="1" rot="2484274">
            <a:off x="-605388" y="-873896"/>
            <a:ext cx="1859413" cy="3370180"/>
            <a:chOff x="5329525" y="1305350"/>
            <a:chExt cx="595325" cy="1079025"/>
          </a:xfrm>
        </p:grpSpPr>
        <p:sp>
          <p:nvSpPr>
            <p:cNvPr id="680" name="Google Shape;680;p11"/>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1"/>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1"/>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1"/>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1"/>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1"/>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1"/>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1"/>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1"/>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1"/>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11"/>
          <p:cNvGrpSpPr/>
          <p:nvPr/>
        </p:nvGrpSpPr>
        <p:grpSpPr>
          <a:xfrm rot="362166">
            <a:off x="279654" y="-173674"/>
            <a:ext cx="1232488" cy="2233882"/>
            <a:chOff x="5329525" y="1305350"/>
            <a:chExt cx="595325" cy="1079025"/>
          </a:xfrm>
        </p:grpSpPr>
        <p:sp>
          <p:nvSpPr>
            <p:cNvPr id="691" name="Google Shape;691;p11"/>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1"/>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1"/>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1"/>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1"/>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1"/>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1"/>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1"/>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1"/>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1"/>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 name="Google Shape;701;p11"/>
          <p:cNvGrpSpPr/>
          <p:nvPr/>
        </p:nvGrpSpPr>
        <p:grpSpPr>
          <a:xfrm rot="430491">
            <a:off x="7888579" y="2462652"/>
            <a:ext cx="1859413" cy="3370180"/>
            <a:chOff x="5329525" y="1305350"/>
            <a:chExt cx="595325" cy="1079025"/>
          </a:xfrm>
        </p:grpSpPr>
        <p:sp>
          <p:nvSpPr>
            <p:cNvPr id="702" name="Google Shape;702;p11"/>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1"/>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1"/>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1"/>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1"/>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1"/>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1"/>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712" name="Shape 71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713" name="Shape 713"/>
        <p:cNvGrpSpPr/>
        <p:nvPr/>
      </p:nvGrpSpPr>
      <p:grpSpPr>
        <a:xfrm>
          <a:off x="0" y="0"/>
          <a:ext cx="0" cy="0"/>
          <a:chOff x="0" y="0"/>
          <a:chExt cx="0" cy="0"/>
        </a:xfrm>
      </p:grpSpPr>
      <p:sp>
        <p:nvSpPr>
          <p:cNvPr id="714" name="Google Shape;71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15" name="Google Shape;715;p13"/>
          <p:cNvSpPr txBox="1"/>
          <p:nvPr>
            <p:ph idx="2" type="title"/>
          </p:nvPr>
        </p:nvSpPr>
        <p:spPr>
          <a:xfrm>
            <a:off x="1858337" y="1386448"/>
            <a:ext cx="2261100" cy="435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16" name="Google Shape;716;p13"/>
          <p:cNvSpPr txBox="1"/>
          <p:nvPr>
            <p:ph idx="1" type="subTitle"/>
          </p:nvPr>
        </p:nvSpPr>
        <p:spPr>
          <a:xfrm>
            <a:off x="1858325" y="1841575"/>
            <a:ext cx="22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7" name="Google Shape;717;p13"/>
          <p:cNvSpPr txBox="1"/>
          <p:nvPr>
            <p:ph hasCustomPrompt="1" idx="3" type="title"/>
          </p:nvPr>
        </p:nvSpPr>
        <p:spPr>
          <a:xfrm>
            <a:off x="943725" y="1546475"/>
            <a:ext cx="705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3300">
                <a:solidFill>
                  <a:schemeClr val="l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718" name="Google Shape;718;p13"/>
          <p:cNvSpPr txBox="1"/>
          <p:nvPr>
            <p:ph idx="4" type="title"/>
          </p:nvPr>
        </p:nvSpPr>
        <p:spPr>
          <a:xfrm>
            <a:off x="5645425" y="1386425"/>
            <a:ext cx="2261100" cy="435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19" name="Google Shape;719;p13"/>
          <p:cNvSpPr txBox="1"/>
          <p:nvPr>
            <p:ph idx="5" type="subTitle"/>
          </p:nvPr>
        </p:nvSpPr>
        <p:spPr>
          <a:xfrm>
            <a:off x="5645425" y="1841571"/>
            <a:ext cx="22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0" name="Google Shape;720;p13"/>
          <p:cNvSpPr txBox="1"/>
          <p:nvPr>
            <p:ph hasCustomPrompt="1" idx="6" type="title"/>
          </p:nvPr>
        </p:nvSpPr>
        <p:spPr>
          <a:xfrm>
            <a:off x="4726937" y="1546475"/>
            <a:ext cx="705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3300">
                <a:solidFill>
                  <a:schemeClr val="l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721" name="Google Shape;721;p13"/>
          <p:cNvSpPr txBox="1"/>
          <p:nvPr>
            <p:ph idx="7" type="title"/>
          </p:nvPr>
        </p:nvSpPr>
        <p:spPr>
          <a:xfrm>
            <a:off x="2425537" y="3130323"/>
            <a:ext cx="2261100" cy="435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22" name="Google Shape;722;p13"/>
          <p:cNvSpPr txBox="1"/>
          <p:nvPr>
            <p:ph idx="8" type="subTitle"/>
          </p:nvPr>
        </p:nvSpPr>
        <p:spPr>
          <a:xfrm>
            <a:off x="2425525" y="3585450"/>
            <a:ext cx="22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3" name="Google Shape;723;p13"/>
          <p:cNvSpPr txBox="1"/>
          <p:nvPr>
            <p:ph hasCustomPrompt="1" idx="9" type="title"/>
          </p:nvPr>
        </p:nvSpPr>
        <p:spPr>
          <a:xfrm>
            <a:off x="1510925" y="3290350"/>
            <a:ext cx="705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3300">
                <a:solidFill>
                  <a:schemeClr val="l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sp>
        <p:nvSpPr>
          <p:cNvPr id="724" name="Google Shape;724;p13"/>
          <p:cNvSpPr txBox="1"/>
          <p:nvPr>
            <p:ph idx="13" type="title"/>
          </p:nvPr>
        </p:nvSpPr>
        <p:spPr>
          <a:xfrm>
            <a:off x="6212625" y="3130300"/>
            <a:ext cx="2261100" cy="435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25" name="Google Shape;725;p13"/>
          <p:cNvSpPr txBox="1"/>
          <p:nvPr>
            <p:ph idx="14" type="subTitle"/>
          </p:nvPr>
        </p:nvSpPr>
        <p:spPr>
          <a:xfrm>
            <a:off x="6212625" y="3585446"/>
            <a:ext cx="22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6" name="Google Shape;726;p13"/>
          <p:cNvSpPr txBox="1"/>
          <p:nvPr>
            <p:ph hasCustomPrompt="1" idx="15" type="title"/>
          </p:nvPr>
        </p:nvSpPr>
        <p:spPr>
          <a:xfrm>
            <a:off x="5294137" y="3290350"/>
            <a:ext cx="705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3300">
                <a:solidFill>
                  <a:schemeClr val="l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a:r>
              <a:t>xx%</a:t>
            </a:r>
          </a:p>
        </p:txBody>
      </p:sp>
      <p:grpSp>
        <p:nvGrpSpPr>
          <p:cNvPr id="727" name="Google Shape;727;p13"/>
          <p:cNvGrpSpPr/>
          <p:nvPr/>
        </p:nvGrpSpPr>
        <p:grpSpPr>
          <a:xfrm rot="-2390044">
            <a:off x="-244568" y="4130125"/>
            <a:ext cx="1100032" cy="1035527"/>
            <a:chOff x="3611750" y="1496100"/>
            <a:chExt cx="821550" cy="773375"/>
          </a:xfrm>
        </p:grpSpPr>
        <p:sp>
          <p:nvSpPr>
            <p:cNvPr id="728" name="Google Shape;728;p1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 name="Google Shape;745;p13"/>
          <p:cNvGrpSpPr/>
          <p:nvPr/>
        </p:nvGrpSpPr>
        <p:grpSpPr>
          <a:xfrm>
            <a:off x="-224125" y="4575541"/>
            <a:ext cx="1670211" cy="1572271"/>
            <a:chOff x="3611750" y="1496100"/>
            <a:chExt cx="821550" cy="773375"/>
          </a:xfrm>
        </p:grpSpPr>
        <p:sp>
          <p:nvSpPr>
            <p:cNvPr id="746" name="Google Shape;746;p1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13"/>
          <p:cNvGrpSpPr/>
          <p:nvPr/>
        </p:nvGrpSpPr>
        <p:grpSpPr>
          <a:xfrm rot="10381071">
            <a:off x="8007403" y="-222342"/>
            <a:ext cx="947641" cy="1717597"/>
            <a:chOff x="5329525" y="1305350"/>
            <a:chExt cx="595325" cy="1079025"/>
          </a:xfrm>
        </p:grpSpPr>
        <p:sp>
          <p:nvSpPr>
            <p:cNvPr id="764" name="Google Shape;764;p1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 name="Google Shape;774;p13"/>
          <p:cNvGrpSpPr/>
          <p:nvPr/>
        </p:nvGrpSpPr>
        <p:grpSpPr>
          <a:xfrm rot="4751213">
            <a:off x="-244566" y="-137416"/>
            <a:ext cx="1100034" cy="1035529"/>
            <a:chOff x="3611750" y="1496100"/>
            <a:chExt cx="821550" cy="773375"/>
          </a:xfrm>
        </p:grpSpPr>
        <p:sp>
          <p:nvSpPr>
            <p:cNvPr id="775" name="Google Shape;775;p1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 name="Google Shape;792;p13"/>
          <p:cNvGrpSpPr/>
          <p:nvPr/>
        </p:nvGrpSpPr>
        <p:grpSpPr>
          <a:xfrm flipH="1" rot="-9096855">
            <a:off x="8217803" y="-659091"/>
            <a:ext cx="1429565" cy="2591082"/>
            <a:chOff x="5329525" y="1305350"/>
            <a:chExt cx="595325" cy="1079025"/>
          </a:xfrm>
        </p:grpSpPr>
        <p:sp>
          <p:nvSpPr>
            <p:cNvPr id="793" name="Google Shape;793;p1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1">
    <p:spTree>
      <p:nvGrpSpPr>
        <p:cNvPr id="803" name="Shape 803"/>
        <p:cNvGrpSpPr/>
        <p:nvPr/>
      </p:nvGrpSpPr>
      <p:grpSpPr>
        <a:xfrm>
          <a:off x="0" y="0"/>
          <a:ext cx="0" cy="0"/>
          <a:chOff x="0" y="0"/>
          <a:chExt cx="0" cy="0"/>
        </a:xfrm>
      </p:grpSpPr>
      <p:sp>
        <p:nvSpPr>
          <p:cNvPr id="804" name="Google Shape;804;p1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805" name="Google Shape;805;p14"/>
          <p:cNvGrpSpPr/>
          <p:nvPr/>
        </p:nvGrpSpPr>
        <p:grpSpPr>
          <a:xfrm>
            <a:off x="-274198" y="-6259"/>
            <a:ext cx="1159289" cy="1091309"/>
            <a:chOff x="3611750" y="1496100"/>
            <a:chExt cx="821550" cy="773375"/>
          </a:xfrm>
        </p:grpSpPr>
        <p:sp>
          <p:nvSpPr>
            <p:cNvPr id="806" name="Google Shape;806;p1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14"/>
          <p:cNvGrpSpPr/>
          <p:nvPr/>
        </p:nvGrpSpPr>
        <p:grpSpPr>
          <a:xfrm rot="-4503473">
            <a:off x="8572971" y="3778457"/>
            <a:ext cx="794011" cy="747451"/>
            <a:chOff x="3611750" y="1496100"/>
            <a:chExt cx="821550" cy="773375"/>
          </a:xfrm>
        </p:grpSpPr>
        <p:sp>
          <p:nvSpPr>
            <p:cNvPr id="824" name="Google Shape;824;p1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14"/>
          <p:cNvGrpSpPr/>
          <p:nvPr/>
        </p:nvGrpSpPr>
        <p:grpSpPr>
          <a:xfrm rot="-4503338">
            <a:off x="8241308" y="4242552"/>
            <a:ext cx="1100046" cy="1035541"/>
            <a:chOff x="3611750" y="1496100"/>
            <a:chExt cx="821550" cy="773375"/>
          </a:xfrm>
        </p:grpSpPr>
        <p:sp>
          <p:nvSpPr>
            <p:cNvPr id="842" name="Google Shape;842;p1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859" name="Shape 859"/>
        <p:cNvGrpSpPr/>
        <p:nvPr/>
      </p:nvGrpSpPr>
      <p:grpSpPr>
        <a:xfrm>
          <a:off x="0" y="0"/>
          <a:ext cx="0" cy="0"/>
          <a:chOff x="0" y="0"/>
          <a:chExt cx="0" cy="0"/>
        </a:xfrm>
      </p:grpSpPr>
      <p:sp>
        <p:nvSpPr>
          <p:cNvPr id="860" name="Google Shape;860;p15"/>
          <p:cNvSpPr txBox="1"/>
          <p:nvPr>
            <p:ph type="title"/>
          </p:nvPr>
        </p:nvSpPr>
        <p:spPr>
          <a:xfrm>
            <a:off x="713175" y="2965025"/>
            <a:ext cx="4632000" cy="531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861" name="Google Shape;861;p15"/>
          <p:cNvSpPr txBox="1"/>
          <p:nvPr>
            <p:ph idx="1" type="subTitle"/>
          </p:nvPr>
        </p:nvSpPr>
        <p:spPr>
          <a:xfrm>
            <a:off x="713100" y="1360675"/>
            <a:ext cx="4632000" cy="147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3000"/>
              <a:buNone/>
              <a:defRPr sz="2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862" name="Google Shape;862;p15"/>
          <p:cNvGrpSpPr/>
          <p:nvPr/>
        </p:nvGrpSpPr>
        <p:grpSpPr>
          <a:xfrm rot="-2390044">
            <a:off x="-244568" y="4130125"/>
            <a:ext cx="1100032" cy="1035527"/>
            <a:chOff x="3611750" y="1496100"/>
            <a:chExt cx="821550" cy="773375"/>
          </a:xfrm>
        </p:grpSpPr>
        <p:sp>
          <p:nvSpPr>
            <p:cNvPr id="863" name="Google Shape;863;p15"/>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5"/>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5"/>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5"/>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5"/>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5"/>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5"/>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5"/>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5"/>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5"/>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5"/>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5"/>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5"/>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5"/>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5"/>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15"/>
          <p:cNvGrpSpPr/>
          <p:nvPr/>
        </p:nvGrpSpPr>
        <p:grpSpPr>
          <a:xfrm>
            <a:off x="-224125" y="4152291"/>
            <a:ext cx="1670211" cy="1572271"/>
            <a:chOff x="3611750" y="1496100"/>
            <a:chExt cx="821550" cy="773375"/>
          </a:xfrm>
        </p:grpSpPr>
        <p:sp>
          <p:nvSpPr>
            <p:cNvPr id="881" name="Google Shape;881;p15"/>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5"/>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5"/>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15"/>
          <p:cNvGrpSpPr/>
          <p:nvPr/>
        </p:nvGrpSpPr>
        <p:grpSpPr>
          <a:xfrm rot="856444">
            <a:off x="7844062" y="3762969"/>
            <a:ext cx="1777123" cy="1769839"/>
            <a:chOff x="4532700" y="3320475"/>
            <a:chExt cx="647125" cy="644450"/>
          </a:xfrm>
        </p:grpSpPr>
        <p:sp>
          <p:nvSpPr>
            <p:cNvPr id="899" name="Google Shape;899;p15"/>
            <p:cNvSpPr/>
            <p:nvPr/>
          </p:nvSpPr>
          <p:spPr>
            <a:xfrm>
              <a:off x="4941975" y="3407400"/>
              <a:ext cx="118800" cy="358075"/>
            </a:xfrm>
            <a:custGeom>
              <a:rect b="b" l="l" r="r" t="t"/>
              <a:pathLst>
                <a:path extrusionOk="0" h="14323" w="4752">
                  <a:moveTo>
                    <a:pt x="4751" y="0"/>
                  </a:moveTo>
                  <a:lnTo>
                    <a:pt x="4751" y="0"/>
                  </a:lnTo>
                  <a:cubicBezTo>
                    <a:pt x="3775" y="334"/>
                    <a:pt x="2822" y="810"/>
                    <a:pt x="2036" y="1489"/>
                  </a:cubicBezTo>
                  <a:cubicBezTo>
                    <a:pt x="1227" y="2167"/>
                    <a:pt x="584" y="3024"/>
                    <a:pt x="274" y="4025"/>
                  </a:cubicBezTo>
                  <a:cubicBezTo>
                    <a:pt x="72" y="4679"/>
                    <a:pt x="0" y="5382"/>
                    <a:pt x="12" y="6072"/>
                  </a:cubicBezTo>
                  <a:cubicBezTo>
                    <a:pt x="48" y="9370"/>
                    <a:pt x="1405" y="12502"/>
                    <a:pt x="4215" y="14228"/>
                  </a:cubicBezTo>
                  <a:lnTo>
                    <a:pt x="4370" y="14288"/>
                  </a:lnTo>
                  <a:cubicBezTo>
                    <a:pt x="4343" y="14288"/>
                    <a:pt x="4379" y="14323"/>
                    <a:pt x="4402" y="14323"/>
                  </a:cubicBezTo>
                  <a:cubicBezTo>
                    <a:pt x="4409" y="14323"/>
                    <a:pt x="4415" y="14320"/>
                    <a:pt x="4418" y="14312"/>
                  </a:cubicBezTo>
                  <a:cubicBezTo>
                    <a:pt x="4430" y="14288"/>
                    <a:pt x="4418" y="14252"/>
                    <a:pt x="4382" y="14228"/>
                  </a:cubicBezTo>
                  <a:cubicBezTo>
                    <a:pt x="3834" y="13633"/>
                    <a:pt x="3346" y="12966"/>
                    <a:pt x="2846" y="12335"/>
                  </a:cubicBezTo>
                  <a:cubicBezTo>
                    <a:pt x="2477" y="11847"/>
                    <a:pt x="2108" y="11347"/>
                    <a:pt x="1822" y="10799"/>
                  </a:cubicBezTo>
                  <a:cubicBezTo>
                    <a:pt x="1572" y="10275"/>
                    <a:pt x="1394" y="9692"/>
                    <a:pt x="1263" y="9132"/>
                  </a:cubicBezTo>
                  <a:cubicBezTo>
                    <a:pt x="1120" y="8608"/>
                    <a:pt x="1024" y="8073"/>
                    <a:pt x="977" y="7525"/>
                  </a:cubicBezTo>
                  <a:cubicBezTo>
                    <a:pt x="846" y="6049"/>
                    <a:pt x="1096" y="4537"/>
                    <a:pt x="1751" y="3191"/>
                  </a:cubicBezTo>
                  <a:cubicBezTo>
                    <a:pt x="2406" y="1858"/>
                    <a:pt x="3465" y="703"/>
                    <a:pt x="4751"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4796725" y="3749700"/>
              <a:ext cx="254225" cy="215225"/>
            </a:xfrm>
            <a:custGeom>
              <a:rect b="b" l="l" r="r" t="t"/>
              <a:pathLst>
                <a:path extrusionOk="0" h="8609" w="10169">
                  <a:moveTo>
                    <a:pt x="10168" y="441"/>
                  </a:moveTo>
                  <a:lnTo>
                    <a:pt x="10168" y="441"/>
                  </a:lnTo>
                  <a:cubicBezTo>
                    <a:pt x="10082" y="446"/>
                    <a:pt x="9996" y="452"/>
                    <a:pt x="9910" y="459"/>
                  </a:cubicBezTo>
                  <a:lnTo>
                    <a:pt x="9910" y="459"/>
                  </a:lnTo>
                  <a:lnTo>
                    <a:pt x="10013" y="524"/>
                  </a:lnTo>
                  <a:cubicBezTo>
                    <a:pt x="10061" y="500"/>
                    <a:pt x="10121" y="465"/>
                    <a:pt x="10168" y="441"/>
                  </a:cubicBezTo>
                  <a:close/>
                  <a:moveTo>
                    <a:pt x="7879" y="0"/>
                  </a:moveTo>
                  <a:cubicBezTo>
                    <a:pt x="6222" y="0"/>
                    <a:pt x="4558" y="504"/>
                    <a:pt x="3108" y="1310"/>
                  </a:cubicBezTo>
                  <a:cubicBezTo>
                    <a:pt x="2286" y="1751"/>
                    <a:pt x="1536" y="2298"/>
                    <a:pt x="953" y="3037"/>
                  </a:cubicBezTo>
                  <a:cubicBezTo>
                    <a:pt x="369" y="3763"/>
                    <a:pt x="0" y="4680"/>
                    <a:pt x="60" y="5608"/>
                  </a:cubicBezTo>
                  <a:cubicBezTo>
                    <a:pt x="95" y="6073"/>
                    <a:pt x="226" y="6513"/>
                    <a:pt x="357" y="6966"/>
                  </a:cubicBezTo>
                  <a:cubicBezTo>
                    <a:pt x="548" y="7561"/>
                    <a:pt x="774" y="8180"/>
                    <a:pt x="1238" y="8609"/>
                  </a:cubicBezTo>
                  <a:lnTo>
                    <a:pt x="1238" y="8454"/>
                  </a:lnTo>
                  <a:lnTo>
                    <a:pt x="1238" y="8216"/>
                  </a:lnTo>
                  <a:lnTo>
                    <a:pt x="1238" y="7739"/>
                  </a:lnTo>
                  <a:cubicBezTo>
                    <a:pt x="1227" y="7394"/>
                    <a:pt x="1203" y="7037"/>
                    <a:pt x="1191" y="6692"/>
                  </a:cubicBezTo>
                  <a:cubicBezTo>
                    <a:pt x="1167" y="6037"/>
                    <a:pt x="1143" y="5382"/>
                    <a:pt x="1262" y="4727"/>
                  </a:cubicBezTo>
                  <a:cubicBezTo>
                    <a:pt x="1310" y="4441"/>
                    <a:pt x="1405" y="4168"/>
                    <a:pt x="1489" y="3894"/>
                  </a:cubicBezTo>
                  <a:cubicBezTo>
                    <a:pt x="1500" y="3846"/>
                    <a:pt x="1524" y="3787"/>
                    <a:pt x="1536" y="3739"/>
                  </a:cubicBezTo>
                  <a:cubicBezTo>
                    <a:pt x="1548" y="3668"/>
                    <a:pt x="1560" y="3596"/>
                    <a:pt x="1584" y="3537"/>
                  </a:cubicBezTo>
                  <a:cubicBezTo>
                    <a:pt x="1655" y="3346"/>
                    <a:pt x="1846" y="3179"/>
                    <a:pt x="1989" y="3025"/>
                  </a:cubicBezTo>
                  <a:cubicBezTo>
                    <a:pt x="2179" y="2846"/>
                    <a:pt x="2381" y="2703"/>
                    <a:pt x="2584" y="2548"/>
                  </a:cubicBezTo>
                  <a:cubicBezTo>
                    <a:pt x="2608" y="2536"/>
                    <a:pt x="2620" y="2525"/>
                    <a:pt x="2632" y="2525"/>
                  </a:cubicBezTo>
                  <a:cubicBezTo>
                    <a:pt x="3084" y="2227"/>
                    <a:pt x="3560" y="2013"/>
                    <a:pt x="4048" y="1810"/>
                  </a:cubicBezTo>
                  <a:cubicBezTo>
                    <a:pt x="5921" y="1068"/>
                    <a:pt x="7892" y="610"/>
                    <a:pt x="9910" y="459"/>
                  </a:cubicBezTo>
                  <a:lnTo>
                    <a:pt x="9910" y="459"/>
                  </a:lnTo>
                  <a:lnTo>
                    <a:pt x="9430" y="155"/>
                  </a:lnTo>
                  <a:cubicBezTo>
                    <a:pt x="8918" y="50"/>
                    <a:pt x="8399" y="0"/>
                    <a:pt x="7879"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4848225" y="3358575"/>
              <a:ext cx="150625" cy="380125"/>
            </a:xfrm>
            <a:custGeom>
              <a:rect b="b" l="l" r="r" t="t"/>
              <a:pathLst>
                <a:path extrusionOk="0" h="15205" w="6025">
                  <a:moveTo>
                    <a:pt x="3989" y="1"/>
                  </a:moveTo>
                  <a:lnTo>
                    <a:pt x="3989" y="1"/>
                  </a:lnTo>
                  <a:cubicBezTo>
                    <a:pt x="3012" y="263"/>
                    <a:pt x="2215" y="953"/>
                    <a:pt x="1524" y="1691"/>
                  </a:cubicBezTo>
                  <a:cubicBezTo>
                    <a:pt x="1191" y="2049"/>
                    <a:pt x="857" y="2453"/>
                    <a:pt x="631" y="2906"/>
                  </a:cubicBezTo>
                  <a:cubicBezTo>
                    <a:pt x="441" y="3287"/>
                    <a:pt x="333" y="3715"/>
                    <a:pt x="274" y="4156"/>
                  </a:cubicBezTo>
                  <a:cubicBezTo>
                    <a:pt x="0" y="6097"/>
                    <a:pt x="464" y="8121"/>
                    <a:pt x="1345" y="9895"/>
                  </a:cubicBezTo>
                  <a:cubicBezTo>
                    <a:pt x="2238" y="11669"/>
                    <a:pt x="3524" y="13217"/>
                    <a:pt x="4905" y="14633"/>
                  </a:cubicBezTo>
                  <a:lnTo>
                    <a:pt x="6025" y="15205"/>
                  </a:lnTo>
                  <a:cubicBezTo>
                    <a:pt x="4727" y="13979"/>
                    <a:pt x="3643" y="12514"/>
                    <a:pt x="2810" y="10942"/>
                  </a:cubicBezTo>
                  <a:cubicBezTo>
                    <a:pt x="2131" y="9657"/>
                    <a:pt x="1619" y="8275"/>
                    <a:pt x="1453" y="6847"/>
                  </a:cubicBezTo>
                  <a:cubicBezTo>
                    <a:pt x="1286" y="5418"/>
                    <a:pt x="1464" y="3918"/>
                    <a:pt x="2096" y="2620"/>
                  </a:cubicBezTo>
                  <a:cubicBezTo>
                    <a:pt x="2572" y="1656"/>
                    <a:pt x="3286" y="822"/>
                    <a:pt x="3989"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4703850" y="3721725"/>
              <a:ext cx="277150" cy="212850"/>
            </a:xfrm>
            <a:custGeom>
              <a:rect b="b" l="l" r="r" t="t"/>
              <a:pathLst>
                <a:path extrusionOk="0" h="8514" w="11086">
                  <a:moveTo>
                    <a:pt x="10454" y="0"/>
                  </a:moveTo>
                  <a:cubicBezTo>
                    <a:pt x="9264" y="226"/>
                    <a:pt x="8097" y="441"/>
                    <a:pt x="6918" y="703"/>
                  </a:cubicBezTo>
                  <a:cubicBezTo>
                    <a:pt x="5620" y="977"/>
                    <a:pt x="4311" y="1322"/>
                    <a:pt x="3156" y="1953"/>
                  </a:cubicBezTo>
                  <a:cubicBezTo>
                    <a:pt x="1977" y="2584"/>
                    <a:pt x="953" y="3560"/>
                    <a:pt x="477" y="4787"/>
                  </a:cubicBezTo>
                  <a:cubicBezTo>
                    <a:pt x="0" y="6025"/>
                    <a:pt x="179" y="7561"/>
                    <a:pt x="1096" y="8513"/>
                  </a:cubicBezTo>
                  <a:cubicBezTo>
                    <a:pt x="929" y="7037"/>
                    <a:pt x="965" y="5441"/>
                    <a:pt x="1739" y="4179"/>
                  </a:cubicBezTo>
                  <a:cubicBezTo>
                    <a:pt x="2275" y="3322"/>
                    <a:pt x="3096" y="2691"/>
                    <a:pt x="3965" y="2203"/>
                  </a:cubicBezTo>
                  <a:cubicBezTo>
                    <a:pt x="6132" y="1000"/>
                    <a:pt x="8633" y="584"/>
                    <a:pt x="11085" y="286"/>
                  </a:cubicBezTo>
                  <a:lnTo>
                    <a:pt x="10454" y="0"/>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4657725" y="3686600"/>
              <a:ext cx="264925" cy="150050"/>
            </a:xfrm>
            <a:custGeom>
              <a:rect b="b" l="l" r="r" t="t"/>
              <a:pathLst>
                <a:path extrusionOk="0" h="6002" w="10597">
                  <a:moveTo>
                    <a:pt x="9751" y="0"/>
                  </a:moveTo>
                  <a:cubicBezTo>
                    <a:pt x="7537" y="107"/>
                    <a:pt x="5310" y="227"/>
                    <a:pt x="3167" y="810"/>
                  </a:cubicBezTo>
                  <a:cubicBezTo>
                    <a:pt x="2691" y="929"/>
                    <a:pt x="2226" y="1072"/>
                    <a:pt x="1810" y="1334"/>
                  </a:cubicBezTo>
                  <a:cubicBezTo>
                    <a:pt x="1072" y="1774"/>
                    <a:pt x="560" y="2560"/>
                    <a:pt x="298" y="3394"/>
                  </a:cubicBezTo>
                  <a:cubicBezTo>
                    <a:pt x="24" y="4227"/>
                    <a:pt x="0" y="5120"/>
                    <a:pt x="60" y="6001"/>
                  </a:cubicBezTo>
                  <a:cubicBezTo>
                    <a:pt x="417" y="4156"/>
                    <a:pt x="1762" y="2620"/>
                    <a:pt x="3405" y="1715"/>
                  </a:cubicBezTo>
                  <a:cubicBezTo>
                    <a:pt x="5036" y="822"/>
                    <a:pt x="6929" y="500"/>
                    <a:pt x="8811" y="441"/>
                  </a:cubicBezTo>
                  <a:cubicBezTo>
                    <a:pt x="9018" y="433"/>
                    <a:pt x="9225" y="427"/>
                    <a:pt x="9433" y="427"/>
                  </a:cubicBezTo>
                  <a:cubicBezTo>
                    <a:pt x="9821" y="427"/>
                    <a:pt x="10209" y="446"/>
                    <a:pt x="10597" y="500"/>
                  </a:cubicBezTo>
                  <a:lnTo>
                    <a:pt x="9751" y="0"/>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4769625" y="3320475"/>
              <a:ext cx="127125" cy="377750"/>
            </a:xfrm>
            <a:custGeom>
              <a:rect b="b" l="l" r="r" t="t"/>
              <a:pathLst>
                <a:path extrusionOk="0" h="15110" w="5085">
                  <a:moveTo>
                    <a:pt x="2453" y="1"/>
                  </a:moveTo>
                  <a:lnTo>
                    <a:pt x="2453" y="1"/>
                  </a:lnTo>
                  <a:cubicBezTo>
                    <a:pt x="1977" y="84"/>
                    <a:pt x="1560" y="382"/>
                    <a:pt x="1203" y="703"/>
                  </a:cubicBezTo>
                  <a:cubicBezTo>
                    <a:pt x="798" y="1072"/>
                    <a:pt x="429" y="1489"/>
                    <a:pt x="215" y="2001"/>
                  </a:cubicBezTo>
                  <a:cubicBezTo>
                    <a:pt x="60" y="2382"/>
                    <a:pt x="13" y="2822"/>
                    <a:pt x="13" y="3239"/>
                  </a:cubicBezTo>
                  <a:cubicBezTo>
                    <a:pt x="1" y="4394"/>
                    <a:pt x="275" y="5537"/>
                    <a:pt x="632" y="6656"/>
                  </a:cubicBezTo>
                  <a:cubicBezTo>
                    <a:pt x="1506" y="9385"/>
                    <a:pt x="2809" y="11980"/>
                    <a:pt x="4482" y="14305"/>
                  </a:cubicBezTo>
                  <a:lnTo>
                    <a:pt x="4482" y="14305"/>
                  </a:lnTo>
                  <a:cubicBezTo>
                    <a:pt x="4477" y="14291"/>
                    <a:pt x="4471" y="14278"/>
                    <a:pt x="4466" y="14264"/>
                  </a:cubicBezTo>
                  <a:cubicBezTo>
                    <a:pt x="3513" y="12002"/>
                    <a:pt x="2596" y="9704"/>
                    <a:pt x="1727" y="7406"/>
                  </a:cubicBezTo>
                  <a:cubicBezTo>
                    <a:pt x="1572" y="7002"/>
                    <a:pt x="1430" y="6609"/>
                    <a:pt x="1334" y="6192"/>
                  </a:cubicBezTo>
                  <a:cubicBezTo>
                    <a:pt x="1263" y="5775"/>
                    <a:pt x="1239" y="5358"/>
                    <a:pt x="1251" y="4930"/>
                  </a:cubicBezTo>
                  <a:cubicBezTo>
                    <a:pt x="1275" y="3549"/>
                    <a:pt x="1620" y="2191"/>
                    <a:pt x="2227" y="953"/>
                  </a:cubicBezTo>
                  <a:cubicBezTo>
                    <a:pt x="2382" y="655"/>
                    <a:pt x="2537" y="334"/>
                    <a:pt x="2453" y="1"/>
                  </a:cubicBezTo>
                  <a:close/>
                  <a:moveTo>
                    <a:pt x="4482" y="14305"/>
                  </a:moveTo>
                  <a:lnTo>
                    <a:pt x="4482" y="14305"/>
                  </a:lnTo>
                  <a:cubicBezTo>
                    <a:pt x="4602" y="14592"/>
                    <a:pt x="4753" y="14892"/>
                    <a:pt x="5002" y="15062"/>
                  </a:cubicBezTo>
                  <a:lnTo>
                    <a:pt x="5002" y="15062"/>
                  </a:lnTo>
                  <a:cubicBezTo>
                    <a:pt x="5002" y="15062"/>
                    <a:pt x="5002" y="15062"/>
                    <a:pt x="5001" y="15062"/>
                  </a:cubicBezTo>
                  <a:lnTo>
                    <a:pt x="5013" y="15069"/>
                  </a:lnTo>
                  <a:lnTo>
                    <a:pt x="5013" y="15069"/>
                  </a:lnTo>
                  <a:cubicBezTo>
                    <a:pt x="5029" y="15079"/>
                    <a:pt x="5045" y="15089"/>
                    <a:pt x="5061" y="15098"/>
                  </a:cubicBezTo>
                  <a:cubicBezTo>
                    <a:pt x="5065" y="15101"/>
                    <a:pt x="5069" y="15102"/>
                    <a:pt x="5071" y="15102"/>
                  </a:cubicBezTo>
                  <a:cubicBezTo>
                    <a:pt x="5071" y="15102"/>
                    <a:pt x="5071" y="15102"/>
                    <a:pt x="5071" y="15102"/>
                  </a:cubicBezTo>
                  <a:lnTo>
                    <a:pt x="5071" y="15102"/>
                  </a:lnTo>
                  <a:lnTo>
                    <a:pt x="5085" y="15110"/>
                  </a:lnTo>
                  <a:cubicBezTo>
                    <a:pt x="5080" y="15104"/>
                    <a:pt x="5076" y="15098"/>
                    <a:pt x="5071" y="15092"/>
                  </a:cubicBezTo>
                  <a:lnTo>
                    <a:pt x="5071" y="15092"/>
                  </a:lnTo>
                  <a:cubicBezTo>
                    <a:pt x="5069" y="15087"/>
                    <a:pt x="5064" y="15081"/>
                    <a:pt x="5058" y="15076"/>
                  </a:cubicBezTo>
                  <a:lnTo>
                    <a:pt x="5058" y="15076"/>
                  </a:lnTo>
                  <a:cubicBezTo>
                    <a:pt x="4862" y="14822"/>
                    <a:pt x="4670" y="14565"/>
                    <a:pt x="4482" y="14305"/>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4609200" y="3630750"/>
              <a:ext cx="222375" cy="113625"/>
            </a:xfrm>
            <a:custGeom>
              <a:rect b="b" l="l" r="r" t="t"/>
              <a:pathLst>
                <a:path extrusionOk="0" h="4545" w="8895">
                  <a:moveTo>
                    <a:pt x="6110" y="0"/>
                  </a:moveTo>
                  <a:cubicBezTo>
                    <a:pt x="5569" y="0"/>
                    <a:pt x="4906" y="29"/>
                    <a:pt x="4167" y="175"/>
                  </a:cubicBezTo>
                  <a:cubicBezTo>
                    <a:pt x="3108" y="365"/>
                    <a:pt x="2382" y="508"/>
                    <a:pt x="1727" y="972"/>
                  </a:cubicBezTo>
                  <a:cubicBezTo>
                    <a:pt x="608" y="1758"/>
                    <a:pt x="0" y="3211"/>
                    <a:pt x="203" y="4544"/>
                  </a:cubicBezTo>
                  <a:cubicBezTo>
                    <a:pt x="750" y="2889"/>
                    <a:pt x="2143" y="1579"/>
                    <a:pt x="3763" y="960"/>
                  </a:cubicBezTo>
                  <a:cubicBezTo>
                    <a:pt x="4713" y="593"/>
                    <a:pt x="5721" y="431"/>
                    <a:pt x="6733" y="431"/>
                  </a:cubicBezTo>
                  <a:cubicBezTo>
                    <a:pt x="7457" y="431"/>
                    <a:pt x="8184" y="514"/>
                    <a:pt x="8894" y="663"/>
                  </a:cubicBezTo>
                  <a:lnTo>
                    <a:pt x="8466" y="139"/>
                  </a:lnTo>
                  <a:cubicBezTo>
                    <a:pt x="8037" y="79"/>
                    <a:pt x="7418" y="20"/>
                    <a:pt x="6680" y="8"/>
                  </a:cubicBezTo>
                  <a:cubicBezTo>
                    <a:pt x="6510" y="5"/>
                    <a:pt x="6319" y="0"/>
                    <a:pt x="6110"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4705925" y="3356825"/>
              <a:ext cx="112550" cy="289025"/>
            </a:xfrm>
            <a:custGeom>
              <a:rect b="b" l="l" r="r" t="t"/>
              <a:pathLst>
                <a:path extrusionOk="0" h="11561" w="4502">
                  <a:moveTo>
                    <a:pt x="1292" y="1"/>
                  </a:moveTo>
                  <a:cubicBezTo>
                    <a:pt x="1273" y="1"/>
                    <a:pt x="417" y="1087"/>
                    <a:pt x="191" y="2238"/>
                  </a:cubicBezTo>
                  <a:cubicBezTo>
                    <a:pt x="60" y="2869"/>
                    <a:pt x="1" y="3857"/>
                    <a:pt x="691" y="5809"/>
                  </a:cubicBezTo>
                  <a:cubicBezTo>
                    <a:pt x="1108" y="7000"/>
                    <a:pt x="1894" y="8786"/>
                    <a:pt x="3406" y="10727"/>
                  </a:cubicBezTo>
                  <a:lnTo>
                    <a:pt x="4501" y="11560"/>
                  </a:lnTo>
                  <a:cubicBezTo>
                    <a:pt x="2323" y="8786"/>
                    <a:pt x="1072" y="5321"/>
                    <a:pt x="953" y="1809"/>
                  </a:cubicBezTo>
                  <a:cubicBezTo>
                    <a:pt x="941" y="1178"/>
                    <a:pt x="953" y="547"/>
                    <a:pt x="1287" y="11"/>
                  </a:cubicBezTo>
                  <a:cubicBezTo>
                    <a:pt x="1291" y="4"/>
                    <a:pt x="1293" y="1"/>
                    <a:pt x="1292"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4565725" y="3580925"/>
              <a:ext cx="185775" cy="94675"/>
            </a:xfrm>
            <a:custGeom>
              <a:rect b="b" l="l" r="r" t="t"/>
              <a:pathLst>
                <a:path extrusionOk="0" h="3787" w="7431">
                  <a:moveTo>
                    <a:pt x="6978" y="1"/>
                  </a:moveTo>
                  <a:cubicBezTo>
                    <a:pt x="6168" y="12"/>
                    <a:pt x="4168" y="48"/>
                    <a:pt x="2263" y="227"/>
                  </a:cubicBezTo>
                  <a:cubicBezTo>
                    <a:pt x="1930" y="251"/>
                    <a:pt x="1394" y="346"/>
                    <a:pt x="858" y="715"/>
                  </a:cubicBezTo>
                  <a:cubicBezTo>
                    <a:pt x="382" y="1060"/>
                    <a:pt x="84" y="1620"/>
                    <a:pt x="37" y="2203"/>
                  </a:cubicBezTo>
                  <a:cubicBezTo>
                    <a:pt x="1" y="2787"/>
                    <a:pt x="239" y="3382"/>
                    <a:pt x="668" y="3787"/>
                  </a:cubicBezTo>
                  <a:cubicBezTo>
                    <a:pt x="382" y="3037"/>
                    <a:pt x="727" y="2179"/>
                    <a:pt x="1323" y="1656"/>
                  </a:cubicBezTo>
                  <a:cubicBezTo>
                    <a:pt x="1906" y="1132"/>
                    <a:pt x="2692" y="894"/>
                    <a:pt x="3466" y="715"/>
                  </a:cubicBezTo>
                  <a:cubicBezTo>
                    <a:pt x="4547" y="467"/>
                    <a:pt x="5653" y="343"/>
                    <a:pt x="6764" y="343"/>
                  </a:cubicBezTo>
                  <a:cubicBezTo>
                    <a:pt x="6986" y="343"/>
                    <a:pt x="7208" y="348"/>
                    <a:pt x="7430" y="358"/>
                  </a:cubicBezTo>
                  <a:lnTo>
                    <a:pt x="6978" y="1"/>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5"/>
            <p:cNvSpPr/>
            <p:nvPr/>
          </p:nvSpPr>
          <p:spPr>
            <a:xfrm>
              <a:off x="4648200" y="3341025"/>
              <a:ext cx="88425" cy="235450"/>
            </a:xfrm>
            <a:custGeom>
              <a:rect b="b" l="l" r="r" t="t"/>
              <a:pathLst>
                <a:path extrusionOk="0" h="9418" w="3537">
                  <a:moveTo>
                    <a:pt x="1441" y="0"/>
                  </a:moveTo>
                  <a:cubicBezTo>
                    <a:pt x="607" y="429"/>
                    <a:pt x="131" y="1369"/>
                    <a:pt x="60" y="2310"/>
                  </a:cubicBezTo>
                  <a:cubicBezTo>
                    <a:pt x="0" y="3251"/>
                    <a:pt x="286" y="4167"/>
                    <a:pt x="643" y="5037"/>
                  </a:cubicBezTo>
                  <a:cubicBezTo>
                    <a:pt x="1263" y="6491"/>
                    <a:pt x="2114" y="7849"/>
                    <a:pt x="3170" y="9025"/>
                  </a:cubicBezTo>
                  <a:lnTo>
                    <a:pt x="3170" y="9025"/>
                  </a:lnTo>
                  <a:lnTo>
                    <a:pt x="2357" y="7120"/>
                  </a:lnTo>
                  <a:cubicBezTo>
                    <a:pt x="1703" y="5596"/>
                    <a:pt x="1048" y="3989"/>
                    <a:pt x="1203" y="2334"/>
                  </a:cubicBezTo>
                  <a:cubicBezTo>
                    <a:pt x="1286" y="1548"/>
                    <a:pt x="1548" y="774"/>
                    <a:pt x="1441" y="0"/>
                  </a:cubicBezTo>
                  <a:close/>
                  <a:moveTo>
                    <a:pt x="3170" y="9025"/>
                  </a:moveTo>
                  <a:lnTo>
                    <a:pt x="3286" y="9299"/>
                  </a:lnTo>
                  <a:lnTo>
                    <a:pt x="3536" y="9418"/>
                  </a:lnTo>
                  <a:cubicBezTo>
                    <a:pt x="3411" y="9290"/>
                    <a:pt x="3289" y="9159"/>
                    <a:pt x="3170" y="9025"/>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5"/>
            <p:cNvSpPr/>
            <p:nvPr/>
          </p:nvSpPr>
          <p:spPr>
            <a:xfrm>
              <a:off x="4555025" y="3524250"/>
              <a:ext cx="141400" cy="59500"/>
            </a:xfrm>
            <a:custGeom>
              <a:rect b="b" l="l" r="r" t="t"/>
              <a:pathLst>
                <a:path extrusionOk="0" h="2380" w="5656">
                  <a:moveTo>
                    <a:pt x="2838" y="0"/>
                  </a:moveTo>
                  <a:cubicBezTo>
                    <a:pt x="2610" y="0"/>
                    <a:pt x="2370" y="20"/>
                    <a:pt x="2120" y="65"/>
                  </a:cubicBezTo>
                  <a:cubicBezTo>
                    <a:pt x="1703" y="148"/>
                    <a:pt x="643" y="339"/>
                    <a:pt x="369" y="994"/>
                  </a:cubicBezTo>
                  <a:cubicBezTo>
                    <a:pt x="298" y="1172"/>
                    <a:pt x="191" y="1541"/>
                    <a:pt x="131" y="1815"/>
                  </a:cubicBezTo>
                  <a:cubicBezTo>
                    <a:pt x="0" y="2315"/>
                    <a:pt x="24" y="2363"/>
                    <a:pt x="36" y="2375"/>
                  </a:cubicBezTo>
                  <a:cubicBezTo>
                    <a:pt x="42" y="2378"/>
                    <a:pt x="48" y="2380"/>
                    <a:pt x="54" y="2380"/>
                  </a:cubicBezTo>
                  <a:cubicBezTo>
                    <a:pt x="189" y="2380"/>
                    <a:pt x="545" y="1713"/>
                    <a:pt x="1215" y="1339"/>
                  </a:cubicBezTo>
                  <a:cubicBezTo>
                    <a:pt x="1429" y="1220"/>
                    <a:pt x="1727" y="1101"/>
                    <a:pt x="2798" y="1041"/>
                  </a:cubicBezTo>
                  <a:cubicBezTo>
                    <a:pt x="3119" y="1023"/>
                    <a:pt x="3418" y="1017"/>
                    <a:pt x="3693" y="1017"/>
                  </a:cubicBezTo>
                  <a:cubicBezTo>
                    <a:pt x="4437" y="1017"/>
                    <a:pt x="5005" y="1065"/>
                    <a:pt x="5334" y="1065"/>
                  </a:cubicBezTo>
                  <a:cubicBezTo>
                    <a:pt x="5530" y="1065"/>
                    <a:pt x="5641" y="1048"/>
                    <a:pt x="5656" y="994"/>
                  </a:cubicBezTo>
                  <a:cubicBezTo>
                    <a:pt x="5656" y="958"/>
                    <a:pt x="5656" y="886"/>
                    <a:pt x="5203" y="660"/>
                  </a:cubicBezTo>
                  <a:cubicBezTo>
                    <a:pt x="4676" y="406"/>
                    <a:pt x="3877" y="0"/>
                    <a:pt x="2838"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4609200" y="3355900"/>
              <a:ext cx="53600" cy="157775"/>
            </a:xfrm>
            <a:custGeom>
              <a:rect b="b" l="l" r="r" t="t"/>
              <a:pathLst>
                <a:path extrusionOk="0" h="6311" w="2144">
                  <a:moveTo>
                    <a:pt x="1143" y="0"/>
                  </a:moveTo>
                  <a:lnTo>
                    <a:pt x="1143" y="0"/>
                  </a:lnTo>
                  <a:cubicBezTo>
                    <a:pt x="631" y="215"/>
                    <a:pt x="274" y="715"/>
                    <a:pt x="131" y="1263"/>
                  </a:cubicBezTo>
                  <a:cubicBezTo>
                    <a:pt x="0" y="1822"/>
                    <a:pt x="60" y="2382"/>
                    <a:pt x="191" y="2929"/>
                  </a:cubicBezTo>
                  <a:cubicBezTo>
                    <a:pt x="429" y="3930"/>
                    <a:pt x="881" y="4870"/>
                    <a:pt x="1500" y="5656"/>
                  </a:cubicBezTo>
                  <a:lnTo>
                    <a:pt x="1155" y="5382"/>
                  </a:lnTo>
                  <a:lnTo>
                    <a:pt x="1155" y="5382"/>
                  </a:lnTo>
                  <a:cubicBezTo>
                    <a:pt x="1429" y="5751"/>
                    <a:pt x="1751" y="6061"/>
                    <a:pt x="2143" y="6311"/>
                  </a:cubicBezTo>
                  <a:cubicBezTo>
                    <a:pt x="1429" y="5477"/>
                    <a:pt x="1060" y="4394"/>
                    <a:pt x="941" y="3287"/>
                  </a:cubicBezTo>
                  <a:cubicBezTo>
                    <a:pt x="822" y="2191"/>
                    <a:pt x="953" y="1084"/>
                    <a:pt x="1143"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5"/>
            <p:cNvSpPr/>
            <p:nvPr/>
          </p:nvSpPr>
          <p:spPr>
            <a:xfrm>
              <a:off x="4536575" y="3494600"/>
              <a:ext cx="106875" cy="54800"/>
            </a:xfrm>
            <a:custGeom>
              <a:rect b="b" l="l" r="r" t="t"/>
              <a:pathLst>
                <a:path extrusionOk="0" h="2192" w="4275">
                  <a:moveTo>
                    <a:pt x="1548" y="1"/>
                  </a:moveTo>
                  <a:cubicBezTo>
                    <a:pt x="1298" y="1"/>
                    <a:pt x="1048" y="1"/>
                    <a:pt x="822" y="84"/>
                  </a:cubicBezTo>
                  <a:cubicBezTo>
                    <a:pt x="441" y="215"/>
                    <a:pt x="167" y="584"/>
                    <a:pt x="84" y="989"/>
                  </a:cubicBezTo>
                  <a:cubicBezTo>
                    <a:pt x="0" y="1394"/>
                    <a:pt x="84" y="1822"/>
                    <a:pt x="262" y="2192"/>
                  </a:cubicBezTo>
                  <a:cubicBezTo>
                    <a:pt x="465" y="1406"/>
                    <a:pt x="1119" y="798"/>
                    <a:pt x="1881" y="501"/>
                  </a:cubicBezTo>
                  <a:cubicBezTo>
                    <a:pt x="2392" y="301"/>
                    <a:pt x="2930" y="225"/>
                    <a:pt x="3473" y="225"/>
                  </a:cubicBezTo>
                  <a:cubicBezTo>
                    <a:pt x="3740" y="225"/>
                    <a:pt x="4008" y="243"/>
                    <a:pt x="4275" y="275"/>
                  </a:cubicBezTo>
                  <a:lnTo>
                    <a:pt x="4072" y="215"/>
                  </a:lnTo>
                  <a:cubicBezTo>
                    <a:pt x="3239" y="108"/>
                    <a:pt x="2405" y="37"/>
                    <a:pt x="1548"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5"/>
            <p:cNvSpPr/>
            <p:nvPr/>
          </p:nvSpPr>
          <p:spPr>
            <a:xfrm>
              <a:off x="4532700" y="3459825"/>
              <a:ext cx="89325" cy="25875"/>
            </a:xfrm>
            <a:custGeom>
              <a:rect b="b" l="l" r="r" t="t"/>
              <a:pathLst>
                <a:path extrusionOk="0" h="1035" w="3573">
                  <a:moveTo>
                    <a:pt x="1339" y="0"/>
                  </a:moveTo>
                  <a:cubicBezTo>
                    <a:pt x="1242" y="0"/>
                    <a:pt x="1145" y="7"/>
                    <a:pt x="1048" y="23"/>
                  </a:cubicBezTo>
                  <a:cubicBezTo>
                    <a:pt x="512" y="106"/>
                    <a:pt x="12" y="499"/>
                    <a:pt x="0" y="1035"/>
                  </a:cubicBezTo>
                  <a:cubicBezTo>
                    <a:pt x="590" y="604"/>
                    <a:pt x="1322" y="384"/>
                    <a:pt x="2054" y="384"/>
                  </a:cubicBezTo>
                  <a:cubicBezTo>
                    <a:pt x="2577" y="384"/>
                    <a:pt x="3101" y="497"/>
                    <a:pt x="3572" y="725"/>
                  </a:cubicBezTo>
                  <a:lnTo>
                    <a:pt x="3215" y="463"/>
                  </a:lnTo>
                  <a:cubicBezTo>
                    <a:pt x="3001" y="404"/>
                    <a:pt x="2810" y="320"/>
                    <a:pt x="2596" y="261"/>
                  </a:cubicBezTo>
                  <a:cubicBezTo>
                    <a:pt x="2198" y="134"/>
                    <a:pt x="1768" y="0"/>
                    <a:pt x="1339"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4582100" y="3380300"/>
              <a:ext cx="18775" cy="73850"/>
            </a:xfrm>
            <a:custGeom>
              <a:rect b="b" l="l" r="r" t="t"/>
              <a:pathLst>
                <a:path extrusionOk="0" h="2954" w="751">
                  <a:moveTo>
                    <a:pt x="691" y="1"/>
                  </a:moveTo>
                  <a:lnTo>
                    <a:pt x="691" y="1"/>
                  </a:lnTo>
                  <a:cubicBezTo>
                    <a:pt x="370" y="144"/>
                    <a:pt x="144" y="465"/>
                    <a:pt x="72" y="822"/>
                  </a:cubicBezTo>
                  <a:cubicBezTo>
                    <a:pt x="1" y="1168"/>
                    <a:pt x="37" y="1537"/>
                    <a:pt x="120" y="1882"/>
                  </a:cubicBezTo>
                  <a:cubicBezTo>
                    <a:pt x="179" y="2144"/>
                    <a:pt x="251" y="2406"/>
                    <a:pt x="334" y="2668"/>
                  </a:cubicBezTo>
                  <a:lnTo>
                    <a:pt x="751" y="2954"/>
                  </a:lnTo>
                  <a:cubicBezTo>
                    <a:pt x="620" y="2775"/>
                    <a:pt x="525" y="2549"/>
                    <a:pt x="453" y="2323"/>
                  </a:cubicBezTo>
                  <a:cubicBezTo>
                    <a:pt x="370" y="2001"/>
                    <a:pt x="394" y="1644"/>
                    <a:pt x="418" y="1299"/>
                  </a:cubicBezTo>
                  <a:cubicBezTo>
                    <a:pt x="429" y="1156"/>
                    <a:pt x="429" y="1001"/>
                    <a:pt x="453" y="858"/>
                  </a:cubicBezTo>
                  <a:cubicBezTo>
                    <a:pt x="501" y="560"/>
                    <a:pt x="572" y="275"/>
                    <a:pt x="691"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4533900" y="3432550"/>
              <a:ext cx="58650" cy="17950"/>
            </a:xfrm>
            <a:custGeom>
              <a:rect b="b" l="l" r="r" t="t"/>
              <a:pathLst>
                <a:path extrusionOk="0" h="718" w="2346">
                  <a:moveTo>
                    <a:pt x="1198" y="0"/>
                  </a:moveTo>
                  <a:cubicBezTo>
                    <a:pt x="782" y="0"/>
                    <a:pt x="367" y="237"/>
                    <a:pt x="83" y="554"/>
                  </a:cubicBezTo>
                  <a:cubicBezTo>
                    <a:pt x="36" y="578"/>
                    <a:pt x="0" y="637"/>
                    <a:pt x="36" y="685"/>
                  </a:cubicBezTo>
                  <a:cubicBezTo>
                    <a:pt x="54" y="709"/>
                    <a:pt x="80" y="718"/>
                    <a:pt x="109" y="718"/>
                  </a:cubicBezTo>
                  <a:cubicBezTo>
                    <a:pt x="137" y="718"/>
                    <a:pt x="167" y="709"/>
                    <a:pt x="191" y="697"/>
                  </a:cubicBezTo>
                  <a:cubicBezTo>
                    <a:pt x="624" y="545"/>
                    <a:pt x="1088" y="465"/>
                    <a:pt x="1552" y="465"/>
                  </a:cubicBezTo>
                  <a:cubicBezTo>
                    <a:pt x="1814" y="465"/>
                    <a:pt x="2076" y="491"/>
                    <a:pt x="2334" y="542"/>
                  </a:cubicBezTo>
                  <a:lnTo>
                    <a:pt x="2346" y="483"/>
                  </a:lnTo>
                  <a:cubicBezTo>
                    <a:pt x="2024" y="256"/>
                    <a:pt x="1691" y="30"/>
                    <a:pt x="1310" y="6"/>
                  </a:cubicBezTo>
                  <a:cubicBezTo>
                    <a:pt x="1272" y="2"/>
                    <a:pt x="1235" y="0"/>
                    <a:pt x="1198"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4552950" y="3400550"/>
              <a:ext cx="626875" cy="408100"/>
            </a:xfrm>
            <a:custGeom>
              <a:rect b="b" l="l" r="r" t="t"/>
              <a:pathLst>
                <a:path extrusionOk="0" h="16324" w="25075">
                  <a:moveTo>
                    <a:pt x="0" y="0"/>
                  </a:moveTo>
                  <a:cubicBezTo>
                    <a:pt x="1524" y="2024"/>
                    <a:pt x="3250" y="3906"/>
                    <a:pt x="5144" y="5644"/>
                  </a:cubicBezTo>
                  <a:cubicBezTo>
                    <a:pt x="6072" y="6501"/>
                    <a:pt x="7060" y="7323"/>
                    <a:pt x="8061" y="8097"/>
                  </a:cubicBezTo>
                  <a:cubicBezTo>
                    <a:pt x="8561" y="8478"/>
                    <a:pt x="9061" y="8871"/>
                    <a:pt x="9585" y="9228"/>
                  </a:cubicBezTo>
                  <a:cubicBezTo>
                    <a:pt x="9858" y="9406"/>
                    <a:pt x="10108" y="9597"/>
                    <a:pt x="10370" y="9775"/>
                  </a:cubicBezTo>
                  <a:lnTo>
                    <a:pt x="11168" y="10311"/>
                  </a:lnTo>
                  <a:cubicBezTo>
                    <a:pt x="13311" y="11680"/>
                    <a:pt x="15538" y="12907"/>
                    <a:pt x="17871" y="13919"/>
                  </a:cubicBezTo>
                  <a:cubicBezTo>
                    <a:pt x="20193" y="14931"/>
                    <a:pt x="22610" y="15752"/>
                    <a:pt x="25075" y="16324"/>
                  </a:cubicBezTo>
                  <a:cubicBezTo>
                    <a:pt x="22693" y="15455"/>
                    <a:pt x="20372" y="14478"/>
                    <a:pt x="18109" y="13383"/>
                  </a:cubicBezTo>
                  <a:cubicBezTo>
                    <a:pt x="17550" y="13109"/>
                    <a:pt x="17002" y="12812"/>
                    <a:pt x="16431" y="12538"/>
                  </a:cubicBezTo>
                  <a:cubicBezTo>
                    <a:pt x="16157" y="12383"/>
                    <a:pt x="15883" y="12240"/>
                    <a:pt x="15597" y="12085"/>
                  </a:cubicBezTo>
                  <a:lnTo>
                    <a:pt x="15180" y="11859"/>
                  </a:lnTo>
                  <a:lnTo>
                    <a:pt x="14788" y="11621"/>
                  </a:lnTo>
                  <a:cubicBezTo>
                    <a:pt x="13680" y="11014"/>
                    <a:pt x="12621" y="10359"/>
                    <a:pt x="11573" y="9680"/>
                  </a:cubicBezTo>
                  <a:lnTo>
                    <a:pt x="10775" y="9156"/>
                  </a:lnTo>
                  <a:cubicBezTo>
                    <a:pt x="10513" y="8978"/>
                    <a:pt x="10263" y="8799"/>
                    <a:pt x="10001" y="8621"/>
                  </a:cubicBezTo>
                  <a:cubicBezTo>
                    <a:pt x="9489" y="8263"/>
                    <a:pt x="8977" y="7894"/>
                    <a:pt x="8477" y="7513"/>
                  </a:cubicBezTo>
                  <a:cubicBezTo>
                    <a:pt x="7441" y="6775"/>
                    <a:pt x="6477" y="5977"/>
                    <a:pt x="5513" y="5180"/>
                  </a:cubicBezTo>
                  <a:cubicBezTo>
                    <a:pt x="3572" y="3560"/>
                    <a:pt x="1762" y="1834"/>
                    <a:pt x="0"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15"/>
          <p:cNvGrpSpPr/>
          <p:nvPr/>
        </p:nvGrpSpPr>
        <p:grpSpPr>
          <a:xfrm>
            <a:off x="-274198" y="-6259"/>
            <a:ext cx="1159289" cy="1091309"/>
            <a:chOff x="3611750" y="1496100"/>
            <a:chExt cx="821550" cy="773375"/>
          </a:xfrm>
        </p:grpSpPr>
        <p:sp>
          <p:nvSpPr>
            <p:cNvPr id="917" name="Google Shape;917;p15"/>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5"/>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15"/>
          <p:cNvGrpSpPr/>
          <p:nvPr/>
        </p:nvGrpSpPr>
        <p:grpSpPr>
          <a:xfrm>
            <a:off x="8316796" y="2886510"/>
            <a:ext cx="947638" cy="1717592"/>
            <a:chOff x="5329525" y="1305350"/>
            <a:chExt cx="595325" cy="1079025"/>
          </a:xfrm>
        </p:grpSpPr>
        <p:sp>
          <p:nvSpPr>
            <p:cNvPr id="935" name="Google Shape;935;p1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945" name="Shape 945"/>
        <p:cNvGrpSpPr/>
        <p:nvPr/>
      </p:nvGrpSpPr>
      <p:grpSpPr>
        <a:xfrm>
          <a:off x="0" y="0"/>
          <a:ext cx="0" cy="0"/>
          <a:chOff x="0" y="0"/>
          <a:chExt cx="0" cy="0"/>
        </a:xfrm>
      </p:grpSpPr>
      <p:sp>
        <p:nvSpPr>
          <p:cNvPr id="946" name="Google Shape;946;p16"/>
          <p:cNvSpPr txBox="1"/>
          <p:nvPr>
            <p:ph type="title"/>
          </p:nvPr>
        </p:nvSpPr>
        <p:spPr>
          <a:xfrm>
            <a:off x="849125" y="1567050"/>
            <a:ext cx="3706200" cy="1004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47" name="Google Shape;947;p16"/>
          <p:cNvSpPr txBox="1"/>
          <p:nvPr>
            <p:ph idx="1" type="subTitle"/>
          </p:nvPr>
        </p:nvSpPr>
        <p:spPr>
          <a:xfrm>
            <a:off x="849125" y="2571750"/>
            <a:ext cx="3706200" cy="100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948" name="Google Shape;948;p16"/>
          <p:cNvGrpSpPr/>
          <p:nvPr/>
        </p:nvGrpSpPr>
        <p:grpSpPr>
          <a:xfrm rot="-2390044">
            <a:off x="-244568" y="4130125"/>
            <a:ext cx="1100032" cy="1035527"/>
            <a:chOff x="3611750" y="1496100"/>
            <a:chExt cx="821550" cy="773375"/>
          </a:xfrm>
        </p:grpSpPr>
        <p:sp>
          <p:nvSpPr>
            <p:cNvPr id="949" name="Google Shape;949;p1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16"/>
          <p:cNvGrpSpPr/>
          <p:nvPr/>
        </p:nvGrpSpPr>
        <p:grpSpPr>
          <a:xfrm>
            <a:off x="-224125" y="4152291"/>
            <a:ext cx="1670211" cy="1572271"/>
            <a:chOff x="3611750" y="1496100"/>
            <a:chExt cx="821550" cy="773375"/>
          </a:xfrm>
        </p:grpSpPr>
        <p:sp>
          <p:nvSpPr>
            <p:cNvPr id="967" name="Google Shape;967;p1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 name="Google Shape;984;p16"/>
          <p:cNvGrpSpPr/>
          <p:nvPr/>
        </p:nvGrpSpPr>
        <p:grpSpPr>
          <a:xfrm rot="856444">
            <a:off x="7987537" y="4121644"/>
            <a:ext cx="1777123" cy="1769839"/>
            <a:chOff x="4532700" y="3320475"/>
            <a:chExt cx="647125" cy="644450"/>
          </a:xfrm>
        </p:grpSpPr>
        <p:sp>
          <p:nvSpPr>
            <p:cNvPr id="985" name="Google Shape;985;p16"/>
            <p:cNvSpPr/>
            <p:nvPr/>
          </p:nvSpPr>
          <p:spPr>
            <a:xfrm>
              <a:off x="4941975" y="3407400"/>
              <a:ext cx="118800" cy="358075"/>
            </a:xfrm>
            <a:custGeom>
              <a:rect b="b" l="l" r="r" t="t"/>
              <a:pathLst>
                <a:path extrusionOk="0" h="14323" w="4752">
                  <a:moveTo>
                    <a:pt x="4751" y="0"/>
                  </a:moveTo>
                  <a:lnTo>
                    <a:pt x="4751" y="0"/>
                  </a:lnTo>
                  <a:cubicBezTo>
                    <a:pt x="3775" y="334"/>
                    <a:pt x="2822" y="810"/>
                    <a:pt x="2036" y="1489"/>
                  </a:cubicBezTo>
                  <a:cubicBezTo>
                    <a:pt x="1227" y="2167"/>
                    <a:pt x="584" y="3024"/>
                    <a:pt x="274" y="4025"/>
                  </a:cubicBezTo>
                  <a:cubicBezTo>
                    <a:pt x="72" y="4679"/>
                    <a:pt x="0" y="5382"/>
                    <a:pt x="12" y="6072"/>
                  </a:cubicBezTo>
                  <a:cubicBezTo>
                    <a:pt x="48" y="9370"/>
                    <a:pt x="1405" y="12502"/>
                    <a:pt x="4215" y="14228"/>
                  </a:cubicBezTo>
                  <a:lnTo>
                    <a:pt x="4370" y="14288"/>
                  </a:lnTo>
                  <a:cubicBezTo>
                    <a:pt x="4343" y="14288"/>
                    <a:pt x="4379" y="14323"/>
                    <a:pt x="4402" y="14323"/>
                  </a:cubicBezTo>
                  <a:cubicBezTo>
                    <a:pt x="4409" y="14323"/>
                    <a:pt x="4415" y="14320"/>
                    <a:pt x="4418" y="14312"/>
                  </a:cubicBezTo>
                  <a:cubicBezTo>
                    <a:pt x="4430" y="14288"/>
                    <a:pt x="4418" y="14252"/>
                    <a:pt x="4382" y="14228"/>
                  </a:cubicBezTo>
                  <a:cubicBezTo>
                    <a:pt x="3834" y="13633"/>
                    <a:pt x="3346" y="12966"/>
                    <a:pt x="2846" y="12335"/>
                  </a:cubicBezTo>
                  <a:cubicBezTo>
                    <a:pt x="2477" y="11847"/>
                    <a:pt x="2108" y="11347"/>
                    <a:pt x="1822" y="10799"/>
                  </a:cubicBezTo>
                  <a:cubicBezTo>
                    <a:pt x="1572" y="10275"/>
                    <a:pt x="1394" y="9692"/>
                    <a:pt x="1263" y="9132"/>
                  </a:cubicBezTo>
                  <a:cubicBezTo>
                    <a:pt x="1120" y="8608"/>
                    <a:pt x="1024" y="8073"/>
                    <a:pt x="977" y="7525"/>
                  </a:cubicBezTo>
                  <a:cubicBezTo>
                    <a:pt x="846" y="6049"/>
                    <a:pt x="1096" y="4537"/>
                    <a:pt x="1751" y="3191"/>
                  </a:cubicBezTo>
                  <a:cubicBezTo>
                    <a:pt x="2406" y="1858"/>
                    <a:pt x="3465" y="703"/>
                    <a:pt x="4751"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6"/>
            <p:cNvSpPr/>
            <p:nvPr/>
          </p:nvSpPr>
          <p:spPr>
            <a:xfrm>
              <a:off x="4796725" y="3749700"/>
              <a:ext cx="254225" cy="215225"/>
            </a:xfrm>
            <a:custGeom>
              <a:rect b="b" l="l" r="r" t="t"/>
              <a:pathLst>
                <a:path extrusionOk="0" h="8609" w="10169">
                  <a:moveTo>
                    <a:pt x="10168" y="441"/>
                  </a:moveTo>
                  <a:lnTo>
                    <a:pt x="10168" y="441"/>
                  </a:lnTo>
                  <a:cubicBezTo>
                    <a:pt x="10082" y="446"/>
                    <a:pt x="9996" y="452"/>
                    <a:pt x="9910" y="459"/>
                  </a:cubicBezTo>
                  <a:lnTo>
                    <a:pt x="9910" y="459"/>
                  </a:lnTo>
                  <a:lnTo>
                    <a:pt x="10013" y="524"/>
                  </a:lnTo>
                  <a:cubicBezTo>
                    <a:pt x="10061" y="500"/>
                    <a:pt x="10121" y="465"/>
                    <a:pt x="10168" y="441"/>
                  </a:cubicBezTo>
                  <a:close/>
                  <a:moveTo>
                    <a:pt x="7879" y="0"/>
                  </a:moveTo>
                  <a:cubicBezTo>
                    <a:pt x="6222" y="0"/>
                    <a:pt x="4558" y="504"/>
                    <a:pt x="3108" y="1310"/>
                  </a:cubicBezTo>
                  <a:cubicBezTo>
                    <a:pt x="2286" y="1751"/>
                    <a:pt x="1536" y="2298"/>
                    <a:pt x="953" y="3037"/>
                  </a:cubicBezTo>
                  <a:cubicBezTo>
                    <a:pt x="369" y="3763"/>
                    <a:pt x="0" y="4680"/>
                    <a:pt x="60" y="5608"/>
                  </a:cubicBezTo>
                  <a:cubicBezTo>
                    <a:pt x="95" y="6073"/>
                    <a:pt x="226" y="6513"/>
                    <a:pt x="357" y="6966"/>
                  </a:cubicBezTo>
                  <a:cubicBezTo>
                    <a:pt x="548" y="7561"/>
                    <a:pt x="774" y="8180"/>
                    <a:pt x="1238" y="8609"/>
                  </a:cubicBezTo>
                  <a:lnTo>
                    <a:pt x="1238" y="8454"/>
                  </a:lnTo>
                  <a:lnTo>
                    <a:pt x="1238" y="8216"/>
                  </a:lnTo>
                  <a:lnTo>
                    <a:pt x="1238" y="7739"/>
                  </a:lnTo>
                  <a:cubicBezTo>
                    <a:pt x="1227" y="7394"/>
                    <a:pt x="1203" y="7037"/>
                    <a:pt x="1191" y="6692"/>
                  </a:cubicBezTo>
                  <a:cubicBezTo>
                    <a:pt x="1167" y="6037"/>
                    <a:pt x="1143" y="5382"/>
                    <a:pt x="1262" y="4727"/>
                  </a:cubicBezTo>
                  <a:cubicBezTo>
                    <a:pt x="1310" y="4441"/>
                    <a:pt x="1405" y="4168"/>
                    <a:pt x="1489" y="3894"/>
                  </a:cubicBezTo>
                  <a:cubicBezTo>
                    <a:pt x="1500" y="3846"/>
                    <a:pt x="1524" y="3787"/>
                    <a:pt x="1536" y="3739"/>
                  </a:cubicBezTo>
                  <a:cubicBezTo>
                    <a:pt x="1548" y="3668"/>
                    <a:pt x="1560" y="3596"/>
                    <a:pt x="1584" y="3537"/>
                  </a:cubicBezTo>
                  <a:cubicBezTo>
                    <a:pt x="1655" y="3346"/>
                    <a:pt x="1846" y="3179"/>
                    <a:pt x="1989" y="3025"/>
                  </a:cubicBezTo>
                  <a:cubicBezTo>
                    <a:pt x="2179" y="2846"/>
                    <a:pt x="2381" y="2703"/>
                    <a:pt x="2584" y="2548"/>
                  </a:cubicBezTo>
                  <a:cubicBezTo>
                    <a:pt x="2608" y="2536"/>
                    <a:pt x="2620" y="2525"/>
                    <a:pt x="2632" y="2525"/>
                  </a:cubicBezTo>
                  <a:cubicBezTo>
                    <a:pt x="3084" y="2227"/>
                    <a:pt x="3560" y="2013"/>
                    <a:pt x="4048" y="1810"/>
                  </a:cubicBezTo>
                  <a:cubicBezTo>
                    <a:pt x="5921" y="1068"/>
                    <a:pt x="7892" y="610"/>
                    <a:pt x="9910" y="459"/>
                  </a:cubicBezTo>
                  <a:lnTo>
                    <a:pt x="9910" y="459"/>
                  </a:lnTo>
                  <a:lnTo>
                    <a:pt x="9430" y="155"/>
                  </a:lnTo>
                  <a:cubicBezTo>
                    <a:pt x="8918" y="50"/>
                    <a:pt x="8399" y="0"/>
                    <a:pt x="7879"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6"/>
            <p:cNvSpPr/>
            <p:nvPr/>
          </p:nvSpPr>
          <p:spPr>
            <a:xfrm>
              <a:off x="4848225" y="3358575"/>
              <a:ext cx="150625" cy="380125"/>
            </a:xfrm>
            <a:custGeom>
              <a:rect b="b" l="l" r="r" t="t"/>
              <a:pathLst>
                <a:path extrusionOk="0" h="15205" w="6025">
                  <a:moveTo>
                    <a:pt x="3989" y="1"/>
                  </a:moveTo>
                  <a:lnTo>
                    <a:pt x="3989" y="1"/>
                  </a:lnTo>
                  <a:cubicBezTo>
                    <a:pt x="3012" y="263"/>
                    <a:pt x="2215" y="953"/>
                    <a:pt x="1524" y="1691"/>
                  </a:cubicBezTo>
                  <a:cubicBezTo>
                    <a:pt x="1191" y="2049"/>
                    <a:pt x="857" y="2453"/>
                    <a:pt x="631" y="2906"/>
                  </a:cubicBezTo>
                  <a:cubicBezTo>
                    <a:pt x="441" y="3287"/>
                    <a:pt x="333" y="3715"/>
                    <a:pt x="274" y="4156"/>
                  </a:cubicBezTo>
                  <a:cubicBezTo>
                    <a:pt x="0" y="6097"/>
                    <a:pt x="464" y="8121"/>
                    <a:pt x="1345" y="9895"/>
                  </a:cubicBezTo>
                  <a:cubicBezTo>
                    <a:pt x="2238" y="11669"/>
                    <a:pt x="3524" y="13217"/>
                    <a:pt x="4905" y="14633"/>
                  </a:cubicBezTo>
                  <a:lnTo>
                    <a:pt x="6025" y="15205"/>
                  </a:lnTo>
                  <a:cubicBezTo>
                    <a:pt x="4727" y="13979"/>
                    <a:pt x="3643" y="12514"/>
                    <a:pt x="2810" y="10942"/>
                  </a:cubicBezTo>
                  <a:cubicBezTo>
                    <a:pt x="2131" y="9657"/>
                    <a:pt x="1619" y="8275"/>
                    <a:pt x="1453" y="6847"/>
                  </a:cubicBezTo>
                  <a:cubicBezTo>
                    <a:pt x="1286" y="5418"/>
                    <a:pt x="1464" y="3918"/>
                    <a:pt x="2096" y="2620"/>
                  </a:cubicBezTo>
                  <a:cubicBezTo>
                    <a:pt x="2572" y="1656"/>
                    <a:pt x="3286" y="822"/>
                    <a:pt x="3989"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6"/>
            <p:cNvSpPr/>
            <p:nvPr/>
          </p:nvSpPr>
          <p:spPr>
            <a:xfrm>
              <a:off x="4703850" y="3721725"/>
              <a:ext cx="277150" cy="212850"/>
            </a:xfrm>
            <a:custGeom>
              <a:rect b="b" l="l" r="r" t="t"/>
              <a:pathLst>
                <a:path extrusionOk="0" h="8514" w="11086">
                  <a:moveTo>
                    <a:pt x="10454" y="0"/>
                  </a:moveTo>
                  <a:cubicBezTo>
                    <a:pt x="9264" y="226"/>
                    <a:pt x="8097" y="441"/>
                    <a:pt x="6918" y="703"/>
                  </a:cubicBezTo>
                  <a:cubicBezTo>
                    <a:pt x="5620" y="977"/>
                    <a:pt x="4311" y="1322"/>
                    <a:pt x="3156" y="1953"/>
                  </a:cubicBezTo>
                  <a:cubicBezTo>
                    <a:pt x="1977" y="2584"/>
                    <a:pt x="953" y="3560"/>
                    <a:pt x="477" y="4787"/>
                  </a:cubicBezTo>
                  <a:cubicBezTo>
                    <a:pt x="0" y="6025"/>
                    <a:pt x="179" y="7561"/>
                    <a:pt x="1096" y="8513"/>
                  </a:cubicBezTo>
                  <a:cubicBezTo>
                    <a:pt x="929" y="7037"/>
                    <a:pt x="965" y="5441"/>
                    <a:pt x="1739" y="4179"/>
                  </a:cubicBezTo>
                  <a:cubicBezTo>
                    <a:pt x="2275" y="3322"/>
                    <a:pt x="3096" y="2691"/>
                    <a:pt x="3965" y="2203"/>
                  </a:cubicBezTo>
                  <a:cubicBezTo>
                    <a:pt x="6132" y="1000"/>
                    <a:pt x="8633" y="584"/>
                    <a:pt x="11085" y="286"/>
                  </a:cubicBezTo>
                  <a:lnTo>
                    <a:pt x="10454" y="0"/>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6"/>
            <p:cNvSpPr/>
            <p:nvPr/>
          </p:nvSpPr>
          <p:spPr>
            <a:xfrm>
              <a:off x="4657725" y="3686600"/>
              <a:ext cx="264925" cy="150050"/>
            </a:xfrm>
            <a:custGeom>
              <a:rect b="b" l="l" r="r" t="t"/>
              <a:pathLst>
                <a:path extrusionOk="0" h="6002" w="10597">
                  <a:moveTo>
                    <a:pt x="9751" y="0"/>
                  </a:moveTo>
                  <a:cubicBezTo>
                    <a:pt x="7537" y="107"/>
                    <a:pt x="5310" y="227"/>
                    <a:pt x="3167" y="810"/>
                  </a:cubicBezTo>
                  <a:cubicBezTo>
                    <a:pt x="2691" y="929"/>
                    <a:pt x="2226" y="1072"/>
                    <a:pt x="1810" y="1334"/>
                  </a:cubicBezTo>
                  <a:cubicBezTo>
                    <a:pt x="1072" y="1774"/>
                    <a:pt x="560" y="2560"/>
                    <a:pt x="298" y="3394"/>
                  </a:cubicBezTo>
                  <a:cubicBezTo>
                    <a:pt x="24" y="4227"/>
                    <a:pt x="0" y="5120"/>
                    <a:pt x="60" y="6001"/>
                  </a:cubicBezTo>
                  <a:cubicBezTo>
                    <a:pt x="417" y="4156"/>
                    <a:pt x="1762" y="2620"/>
                    <a:pt x="3405" y="1715"/>
                  </a:cubicBezTo>
                  <a:cubicBezTo>
                    <a:pt x="5036" y="822"/>
                    <a:pt x="6929" y="500"/>
                    <a:pt x="8811" y="441"/>
                  </a:cubicBezTo>
                  <a:cubicBezTo>
                    <a:pt x="9018" y="433"/>
                    <a:pt x="9225" y="427"/>
                    <a:pt x="9433" y="427"/>
                  </a:cubicBezTo>
                  <a:cubicBezTo>
                    <a:pt x="9821" y="427"/>
                    <a:pt x="10209" y="446"/>
                    <a:pt x="10597" y="500"/>
                  </a:cubicBezTo>
                  <a:lnTo>
                    <a:pt x="9751" y="0"/>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6"/>
            <p:cNvSpPr/>
            <p:nvPr/>
          </p:nvSpPr>
          <p:spPr>
            <a:xfrm>
              <a:off x="4769625" y="3320475"/>
              <a:ext cx="127125" cy="377750"/>
            </a:xfrm>
            <a:custGeom>
              <a:rect b="b" l="l" r="r" t="t"/>
              <a:pathLst>
                <a:path extrusionOk="0" h="15110" w="5085">
                  <a:moveTo>
                    <a:pt x="2453" y="1"/>
                  </a:moveTo>
                  <a:lnTo>
                    <a:pt x="2453" y="1"/>
                  </a:lnTo>
                  <a:cubicBezTo>
                    <a:pt x="1977" y="84"/>
                    <a:pt x="1560" y="382"/>
                    <a:pt x="1203" y="703"/>
                  </a:cubicBezTo>
                  <a:cubicBezTo>
                    <a:pt x="798" y="1072"/>
                    <a:pt x="429" y="1489"/>
                    <a:pt x="215" y="2001"/>
                  </a:cubicBezTo>
                  <a:cubicBezTo>
                    <a:pt x="60" y="2382"/>
                    <a:pt x="13" y="2822"/>
                    <a:pt x="13" y="3239"/>
                  </a:cubicBezTo>
                  <a:cubicBezTo>
                    <a:pt x="1" y="4394"/>
                    <a:pt x="275" y="5537"/>
                    <a:pt x="632" y="6656"/>
                  </a:cubicBezTo>
                  <a:cubicBezTo>
                    <a:pt x="1506" y="9385"/>
                    <a:pt x="2809" y="11980"/>
                    <a:pt x="4482" y="14305"/>
                  </a:cubicBezTo>
                  <a:lnTo>
                    <a:pt x="4482" y="14305"/>
                  </a:lnTo>
                  <a:cubicBezTo>
                    <a:pt x="4477" y="14291"/>
                    <a:pt x="4471" y="14278"/>
                    <a:pt x="4466" y="14264"/>
                  </a:cubicBezTo>
                  <a:cubicBezTo>
                    <a:pt x="3513" y="12002"/>
                    <a:pt x="2596" y="9704"/>
                    <a:pt x="1727" y="7406"/>
                  </a:cubicBezTo>
                  <a:cubicBezTo>
                    <a:pt x="1572" y="7002"/>
                    <a:pt x="1430" y="6609"/>
                    <a:pt x="1334" y="6192"/>
                  </a:cubicBezTo>
                  <a:cubicBezTo>
                    <a:pt x="1263" y="5775"/>
                    <a:pt x="1239" y="5358"/>
                    <a:pt x="1251" y="4930"/>
                  </a:cubicBezTo>
                  <a:cubicBezTo>
                    <a:pt x="1275" y="3549"/>
                    <a:pt x="1620" y="2191"/>
                    <a:pt x="2227" y="953"/>
                  </a:cubicBezTo>
                  <a:cubicBezTo>
                    <a:pt x="2382" y="655"/>
                    <a:pt x="2537" y="334"/>
                    <a:pt x="2453" y="1"/>
                  </a:cubicBezTo>
                  <a:close/>
                  <a:moveTo>
                    <a:pt x="4482" y="14305"/>
                  </a:moveTo>
                  <a:lnTo>
                    <a:pt x="4482" y="14305"/>
                  </a:lnTo>
                  <a:cubicBezTo>
                    <a:pt x="4602" y="14592"/>
                    <a:pt x="4753" y="14892"/>
                    <a:pt x="5002" y="15062"/>
                  </a:cubicBezTo>
                  <a:lnTo>
                    <a:pt x="5002" y="15062"/>
                  </a:lnTo>
                  <a:cubicBezTo>
                    <a:pt x="5002" y="15062"/>
                    <a:pt x="5002" y="15062"/>
                    <a:pt x="5001" y="15062"/>
                  </a:cubicBezTo>
                  <a:lnTo>
                    <a:pt x="5013" y="15069"/>
                  </a:lnTo>
                  <a:lnTo>
                    <a:pt x="5013" y="15069"/>
                  </a:lnTo>
                  <a:cubicBezTo>
                    <a:pt x="5029" y="15079"/>
                    <a:pt x="5045" y="15089"/>
                    <a:pt x="5061" y="15098"/>
                  </a:cubicBezTo>
                  <a:cubicBezTo>
                    <a:pt x="5065" y="15101"/>
                    <a:pt x="5069" y="15102"/>
                    <a:pt x="5071" y="15102"/>
                  </a:cubicBezTo>
                  <a:cubicBezTo>
                    <a:pt x="5071" y="15102"/>
                    <a:pt x="5071" y="15102"/>
                    <a:pt x="5071" y="15102"/>
                  </a:cubicBezTo>
                  <a:lnTo>
                    <a:pt x="5071" y="15102"/>
                  </a:lnTo>
                  <a:lnTo>
                    <a:pt x="5085" y="15110"/>
                  </a:lnTo>
                  <a:cubicBezTo>
                    <a:pt x="5080" y="15104"/>
                    <a:pt x="5076" y="15098"/>
                    <a:pt x="5071" y="15092"/>
                  </a:cubicBezTo>
                  <a:lnTo>
                    <a:pt x="5071" y="15092"/>
                  </a:lnTo>
                  <a:cubicBezTo>
                    <a:pt x="5069" y="15087"/>
                    <a:pt x="5064" y="15081"/>
                    <a:pt x="5058" y="15076"/>
                  </a:cubicBezTo>
                  <a:lnTo>
                    <a:pt x="5058" y="15076"/>
                  </a:lnTo>
                  <a:cubicBezTo>
                    <a:pt x="4862" y="14822"/>
                    <a:pt x="4670" y="14565"/>
                    <a:pt x="4482" y="14305"/>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6"/>
            <p:cNvSpPr/>
            <p:nvPr/>
          </p:nvSpPr>
          <p:spPr>
            <a:xfrm>
              <a:off x="4609200" y="3630750"/>
              <a:ext cx="222375" cy="113625"/>
            </a:xfrm>
            <a:custGeom>
              <a:rect b="b" l="l" r="r" t="t"/>
              <a:pathLst>
                <a:path extrusionOk="0" h="4545" w="8895">
                  <a:moveTo>
                    <a:pt x="6110" y="0"/>
                  </a:moveTo>
                  <a:cubicBezTo>
                    <a:pt x="5569" y="0"/>
                    <a:pt x="4906" y="29"/>
                    <a:pt x="4167" y="175"/>
                  </a:cubicBezTo>
                  <a:cubicBezTo>
                    <a:pt x="3108" y="365"/>
                    <a:pt x="2382" y="508"/>
                    <a:pt x="1727" y="972"/>
                  </a:cubicBezTo>
                  <a:cubicBezTo>
                    <a:pt x="608" y="1758"/>
                    <a:pt x="0" y="3211"/>
                    <a:pt x="203" y="4544"/>
                  </a:cubicBezTo>
                  <a:cubicBezTo>
                    <a:pt x="750" y="2889"/>
                    <a:pt x="2143" y="1579"/>
                    <a:pt x="3763" y="960"/>
                  </a:cubicBezTo>
                  <a:cubicBezTo>
                    <a:pt x="4713" y="593"/>
                    <a:pt x="5721" y="431"/>
                    <a:pt x="6733" y="431"/>
                  </a:cubicBezTo>
                  <a:cubicBezTo>
                    <a:pt x="7457" y="431"/>
                    <a:pt x="8184" y="514"/>
                    <a:pt x="8894" y="663"/>
                  </a:cubicBezTo>
                  <a:lnTo>
                    <a:pt x="8466" y="139"/>
                  </a:lnTo>
                  <a:cubicBezTo>
                    <a:pt x="8037" y="79"/>
                    <a:pt x="7418" y="20"/>
                    <a:pt x="6680" y="8"/>
                  </a:cubicBezTo>
                  <a:cubicBezTo>
                    <a:pt x="6510" y="5"/>
                    <a:pt x="6319" y="0"/>
                    <a:pt x="6110"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6"/>
            <p:cNvSpPr/>
            <p:nvPr/>
          </p:nvSpPr>
          <p:spPr>
            <a:xfrm>
              <a:off x="4705925" y="3356825"/>
              <a:ext cx="112550" cy="289025"/>
            </a:xfrm>
            <a:custGeom>
              <a:rect b="b" l="l" r="r" t="t"/>
              <a:pathLst>
                <a:path extrusionOk="0" h="11561" w="4502">
                  <a:moveTo>
                    <a:pt x="1292" y="1"/>
                  </a:moveTo>
                  <a:cubicBezTo>
                    <a:pt x="1273" y="1"/>
                    <a:pt x="417" y="1087"/>
                    <a:pt x="191" y="2238"/>
                  </a:cubicBezTo>
                  <a:cubicBezTo>
                    <a:pt x="60" y="2869"/>
                    <a:pt x="1" y="3857"/>
                    <a:pt x="691" y="5809"/>
                  </a:cubicBezTo>
                  <a:cubicBezTo>
                    <a:pt x="1108" y="7000"/>
                    <a:pt x="1894" y="8786"/>
                    <a:pt x="3406" y="10727"/>
                  </a:cubicBezTo>
                  <a:lnTo>
                    <a:pt x="4501" y="11560"/>
                  </a:lnTo>
                  <a:cubicBezTo>
                    <a:pt x="2323" y="8786"/>
                    <a:pt x="1072" y="5321"/>
                    <a:pt x="953" y="1809"/>
                  </a:cubicBezTo>
                  <a:cubicBezTo>
                    <a:pt x="941" y="1178"/>
                    <a:pt x="953" y="547"/>
                    <a:pt x="1287" y="11"/>
                  </a:cubicBezTo>
                  <a:cubicBezTo>
                    <a:pt x="1291" y="4"/>
                    <a:pt x="1293" y="1"/>
                    <a:pt x="1292"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6"/>
            <p:cNvSpPr/>
            <p:nvPr/>
          </p:nvSpPr>
          <p:spPr>
            <a:xfrm>
              <a:off x="4565725" y="3580925"/>
              <a:ext cx="185775" cy="94675"/>
            </a:xfrm>
            <a:custGeom>
              <a:rect b="b" l="l" r="r" t="t"/>
              <a:pathLst>
                <a:path extrusionOk="0" h="3787" w="7431">
                  <a:moveTo>
                    <a:pt x="6978" y="1"/>
                  </a:moveTo>
                  <a:cubicBezTo>
                    <a:pt x="6168" y="12"/>
                    <a:pt x="4168" y="48"/>
                    <a:pt x="2263" y="227"/>
                  </a:cubicBezTo>
                  <a:cubicBezTo>
                    <a:pt x="1930" y="251"/>
                    <a:pt x="1394" y="346"/>
                    <a:pt x="858" y="715"/>
                  </a:cubicBezTo>
                  <a:cubicBezTo>
                    <a:pt x="382" y="1060"/>
                    <a:pt x="84" y="1620"/>
                    <a:pt x="37" y="2203"/>
                  </a:cubicBezTo>
                  <a:cubicBezTo>
                    <a:pt x="1" y="2787"/>
                    <a:pt x="239" y="3382"/>
                    <a:pt x="668" y="3787"/>
                  </a:cubicBezTo>
                  <a:cubicBezTo>
                    <a:pt x="382" y="3037"/>
                    <a:pt x="727" y="2179"/>
                    <a:pt x="1323" y="1656"/>
                  </a:cubicBezTo>
                  <a:cubicBezTo>
                    <a:pt x="1906" y="1132"/>
                    <a:pt x="2692" y="894"/>
                    <a:pt x="3466" y="715"/>
                  </a:cubicBezTo>
                  <a:cubicBezTo>
                    <a:pt x="4547" y="467"/>
                    <a:pt x="5653" y="343"/>
                    <a:pt x="6764" y="343"/>
                  </a:cubicBezTo>
                  <a:cubicBezTo>
                    <a:pt x="6986" y="343"/>
                    <a:pt x="7208" y="348"/>
                    <a:pt x="7430" y="358"/>
                  </a:cubicBezTo>
                  <a:lnTo>
                    <a:pt x="6978" y="1"/>
                  </a:ln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6"/>
            <p:cNvSpPr/>
            <p:nvPr/>
          </p:nvSpPr>
          <p:spPr>
            <a:xfrm>
              <a:off x="4648200" y="3341025"/>
              <a:ext cx="88425" cy="235450"/>
            </a:xfrm>
            <a:custGeom>
              <a:rect b="b" l="l" r="r" t="t"/>
              <a:pathLst>
                <a:path extrusionOk="0" h="9418" w="3537">
                  <a:moveTo>
                    <a:pt x="1441" y="0"/>
                  </a:moveTo>
                  <a:cubicBezTo>
                    <a:pt x="607" y="429"/>
                    <a:pt x="131" y="1369"/>
                    <a:pt x="60" y="2310"/>
                  </a:cubicBezTo>
                  <a:cubicBezTo>
                    <a:pt x="0" y="3251"/>
                    <a:pt x="286" y="4167"/>
                    <a:pt x="643" y="5037"/>
                  </a:cubicBezTo>
                  <a:cubicBezTo>
                    <a:pt x="1263" y="6491"/>
                    <a:pt x="2114" y="7849"/>
                    <a:pt x="3170" y="9025"/>
                  </a:cubicBezTo>
                  <a:lnTo>
                    <a:pt x="3170" y="9025"/>
                  </a:lnTo>
                  <a:lnTo>
                    <a:pt x="2357" y="7120"/>
                  </a:lnTo>
                  <a:cubicBezTo>
                    <a:pt x="1703" y="5596"/>
                    <a:pt x="1048" y="3989"/>
                    <a:pt x="1203" y="2334"/>
                  </a:cubicBezTo>
                  <a:cubicBezTo>
                    <a:pt x="1286" y="1548"/>
                    <a:pt x="1548" y="774"/>
                    <a:pt x="1441" y="0"/>
                  </a:cubicBezTo>
                  <a:close/>
                  <a:moveTo>
                    <a:pt x="3170" y="9025"/>
                  </a:moveTo>
                  <a:lnTo>
                    <a:pt x="3286" y="9299"/>
                  </a:lnTo>
                  <a:lnTo>
                    <a:pt x="3536" y="9418"/>
                  </a:lnTo>
                  <a:cubicBezTo>
                    <a:pt x="3411" y="9290"/>
                    <a:pt x="3289" y="9159"/>
                    <a:pt x="3170" y="9025"/>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6"/>
            <p:cNvSpPr/>
            <p:nvPr/>
          </p:nvSpPr>
          <p:spPr>
            <a:xfrm>
              <a:off x="4555025" y="3524250"/>
              <a:ext cx="141400" cy="59500"/>
            </a:xfrm>
            <a:custGeom>
              <a:rect b="b" l="l" r="r" t="t"/>
              <a:pathLst>
                <a:path extrusionOk="0" h="2380" w="5656">
                  <a:moveTo>
                    <a:pt x="2838" y="0"/>
                  </a:moveTo>
                  <a:cubicBezTo>
                    <a:pt x="2610" y="0"/>
                    <a:pt x="2370" y="20"/>
                    <a:pt x="2120" y="65"/>
                  </a:cubicBezTo>
                  <a:cubicBezTo>
                    <a:pt x="1703" y="148"/>
                    <a:pt x="643" y="339"/>
                    <a:pt x="369" y="994"/>
                  </a:cubicBezTo>
                  <a:cubicBezTo>
                    <a:pt x="298" y="1172"/>
                    <a:pt x="191" y="1541"/>
                    <a:pt x="131" y="1815"/>
                  </a:cubicBezTo>
                  <a:cubicBezTo>
                    <a:pt x="0" y="2315"/>
                    <a:pt x="24" y="2363"/>
                    <a:pt x="36" y="2375"/>
                  </a:cubicBezTo>
                  <a:cubicBezTo>
                    <a:pt x="42" y="2378"/>
                    <a:pt x="48" y="2380"/>
                    <a:pt x="54" y="2380"/>
                  </a:cubicBezTo>
                  <a:cubicBezTo>
                    <a:pt x="189" y="2380"/>
                    <a:pt x="545" y="1713"/>
                    <a:pt x="1215" y="1339"/>
                  </a:cubicBezTo>
                  <a:cubicBezTo>
                    <a:pt x="1429" y="1220"/>
                    <a:pt x="1727" y="1101"/>
                    <a:pt x="2798" y="1041"/>
                  </a:cubicBezTo>
                  <a:cubicBezTo>
                    <a:pt x="3119" y="1023"/>
                    <a:pt x="3418" y="1017"/>
                    <a:pt x="3693" y="1017"/>
                  </a:cubicBezTo>
                  <a:cubicBezTo>
                    <a:pt x="4437" y="1017"/>
                    <a:pt x="5005" y="1065"/>
                    <a:pt x="5334" y="1065"/>
                  </a:cubicBezTo>
                  <a:cubicBezTo>
                    <a:pt x="5530" y="1065"/>
                    <a:pt x="5641" y="1048"/>
                    <a:pt x="5656" y="994"/>
                  </a:cubicBezTo>
                  <a:cubicBezTo>
                    <a:pt x="5656" y="958"/>
                    <a:pt x="5656" y="886"/>
                    <a:pt x="5203" y="660"/>
                  </a:cubicBezTo>
                  <a:cubicBezTo>
                    <a:pt x="4676" y="406"/>
                    <a:pt x="3877" y="0"/>
                    <a:pt x="2838"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6"/>
            <p:cNvSpPr/>
            <p:nvPr/>
          </p:nvSpPr>
          <p:spPr>
            <a:xfrm>
              <a:off x="4609200" y="3355900"/>
              <a:ext cx="53600" cy="157775"/>
            </a:xfrm>
            <a:custGeom>
              <a:rect b="b" l="l" r="r" t="t"/>
              <a:pathLst>
                <a:path extrusionOk="0" h="6311" w="2144">
                  <a:moveTo>
                    <a:pt x="1143" y="0"/>
                  </a:moveTo>
                  <a:lnTo>
                    <a:pt x="1143" y="0"/>
                  </a:lnTo>
                  <a:cubicBezTo>
                    <a:pt x="631" y="215"/>
                    <a:pt x="274" y="715"/>
                    <a:pt x="131" y="1263"/>
                  </a:cubicBezTo>
                  <a:cubicBezTo>
                    <a:pt x="0" y="1822"/>
                    <a:pt x="60" y="2382"/>
                    <a:pt x="191" y="2929"/>
                  </a:cubicBezTo>
                  <a:cubicBezTo>
                    <a:pt x="429" y="3930"/>
                    <a:pt x="881" y="4870"/>
                    <a:pt x="1500" y="5656"/>
                  </a:cubicBezTo>
                  <a:lnTo>
                    <a:pt x="1155" y="5382"/>
                  </a:lnTo>
                  <a:lnTo>
                    <a:pt x="1155" y="5382"/>
                  </a:lnTo>
                  <a:cubicBezTo>
                    <a:pt x="1429" y="5751"/>
                    <a:pt x="1751" y="6061"/>
                    <a:pt x="2143" y="6311"/>
                  </a:cubicBezTo>
                  <a:cubicBezTo>
                    <a:pt x="1429" y="5477"/>
                    <a:pt x="1060" y="4394"/>
                    <a:pt x="941" y="3287"/>
                  </a:cubicBezTo>
                  <a:cubicBezTo>
                    <a:pt x="822" y="2191"/>
                    <a:pt x="953" y="1084"/>
                    <a:pt x="1143"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6"/>
            <p:cNvSpPr/>
            <p:nvPr/>
          </p:nvSpPr>
          <p:spPr>
            <a:xfrm>
              <a:off x="4536575" y="3494600"/>
              <a:ext cx="106875" cy="54800"/>
            </a:xfrm>
            <a:custGeom>
              <a:rect b="b" l="l" r="r" t="t"/>
              <a:pathLst>
                <a:path extrusionOk="0" h="2192" w="4275">
                  <a:moveTo>
                    <a:pt x="1548" y="1"/>
                  </a:moveTo>
                  <a:cubicBezTo>
                    <a:pt x="1298" y="1"/>
                    <a:pt x="1048" y="1"/>
                    <a:pt x="822" y="84"/>
                  </a:cubicBezTo>
                  <a:cubicBezTo>
                    <a:pt x="441" y="215"/>
                    <a:pt x="167" y="584"/>
                    <a:pt x="84" y="989"/>
                  </a:cubicBezTo>
                  <a:cubicBezTo>
                    <a:pt x="0" y="1394"/>
                    <a:pt x="84" y="1822"/>
                    <a:pt x="262" y="2192"/>
                  </a:cubicBezTo>
                  <a:cubicBezTo>
                    <a:pt x="465" y="1406"/>
                    <a:pt x="1119" y="798"/>
                    <a:pt x="1881" y="501"/>
                  </a:cubicBezTo>
                  <a:cubicBezTo>
                    <a:pt x="2392" y="301"/>
                    <a:pt x="2930" y="225"/>
                    <a:pt x="3473" y="225"/>
                  </a:cubicBezTo>
                  <a:cubicBezTo>
                    <a:pt x="3740" y="225"/>
                    <a:pt x="4008" y="243"/>
                    <a:pt x="4275" y="275"/>
                  </a:cubicBezTo>
                  <a:lnTo>
                    <a:pt x="4072" y="215"/>
                  </a:lnTo>
                  <a:cubicBezTo>
                    <a:pt x="3239" y="108"/>
                    <a:pt x="2405" y="37"/>
                    <a:pt x="1548"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6"/>
            <p:cNvSpPr/>
            <p:nvPr/>
          </p:nvSpPr>
          <p:spPr>
            <a:xfrm>
              <a:off x="4532700" y="3459825"/>
              <a:ext cx="89325" cy="25875"/>
            </a:xfrm>
            <a:custGeom>
              <a:rect b="b" l="l" r="r" t="t"/>
              <a:pathLst>
                <a:path extrusionOk="0" h="1035" w="3573">
                  <a:moveTo>
                    <a:pt x="1339" y="0"/>
                  </a:moveTo>
                  <a:cubicBezTo>
                    <a:pt x="1242" y="0"/>
                    <a:pt x="1145" y="7"/>
                    <a:pt x="1048" y="23"/>
                  </a:cubicBezTo>
                  <a:cubicBezTo>
                    <a:pt x="512" y="106"/>
                    <a:pt x="12" y="499"/>
                    <a:pt x="0" y="1035"/>
                  </a:cubicBezTo>
                  <a:cubicBezTo>
                    <a:pt x="590" y="604"/>
                    <a:pt x="1322" y="384"/>
                    <a:pt x="2054" y="384"/>
                  </a:cubicBezTo>
                  <a:cubicBezTo>
                    <a:pt x="2577" y="384"/>
                    <a:pt x="3101" y="497"/>
                    <a:pt x="3572" y="725"/>
                  </a:cubicBezTo>
                  <a:lnTo>
                    <a:pt x="3215" y="463"/>
                  </a:lnTo>
                  <a:cubicBezTo>
                    <a:pt x="3001" y="404"/>
                    <a:pt x="2810" y="320"/>
                    <a:pt x="2596" y="261"/>
                  </a:cubicBezTo>
                  <a:cubicBezTo>
                    <a:pt x="2198" y="134"/>
                    <a:pt x="1768" y="0"/>
                    <a:pt x="1339"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6"/>
            <p:cNvSpPr/>
            <p:nvPr/>
          </p:nvSpPr>
          <p:spPr>
            <a:xfrm>
              <a:off x="4582100" y="3380300"/>
              <a:ext cx="18775" cy="73850"/>
            </a:xfrm>
            <a:custGeom>
              <a:rect b="b" l="l" r="r" t="t"/>
              <a:pathLst>
                <a:path extrusionOk="0" h="2954" w="751">
                  <a:moveTo>
                    <a:pt x="691" y="1"/>
                  </a:moveTo>
                  <a:lnTo>
                    <a:pt x="691" y="1"/>
                  </a:lnTo>
                  <a:cubicBezTo>
                    <a:pt x="370" y="144"/>
                    <a:pt x="144" y="465"/>
                    <a:pt x="72" y="822"/>
                  </a:cubicBezTo>
                  <a:cubicBezTo>
                    <a:pt x="1" y="1168"/>
                    <a:pt x="37" y="1537"/>
                    <a:pt x="120" y="1882"/>
                  </a:cubicBezTo>
                  <a:cubicBezTo>
                    <a:pt x="179" y="2144"/>
                    <a:pt x="251" y="2406"/>
                    <a:pt x="334" y="2668"/>
                  </a:cubicBezTo>
                  <a:lnTo>
                    <a:pt x="751" y="2954"/>
                  </a:lnTo>
                  <a:cubicBezTo>
                    <a:pt x="620" y="2775"/>
                    <a:pt x="525" y="2549"/>
                    <a:pt x="453" y="2323"/>
                  </a:cubicBezTo>
                  <a:cubicBezTo>
                    <a:pt x="370" y="2001"/>
                    <a:pt x="394" y="1644"/>
                    <a:pt x="418" y="1299"/>
                  </a:cubicBezTo>
                  <a:cubicBezTo>
                    <a:pt x="429" y="1156"/>
                    <a:pt x="429" y="1001"/>
                    <a:pt x="453" y="858"/>
                  </a:cubicBezTo>
                  <a:cubicBezTo>
                    <a:pt x="501" y="560"/>
                    <a:pt x="572" y="275"/>
                    <a:pt x="691" y="1"/>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6"/>
            <p:cNvSpPr/>
            <p:nvPr/>
          </p:nvSpPr>
          <p:spPr>
            <a:xfrm>
              <a:off x="4533900" y="3432550"/>
              <a:ext cx="58650" cy="17950"/>
            </a:xfrm>
            <a:custGeom>
              <a:rect b="b" l="l" r="r" t="t"/>
              <a:pathLst>
                <a:path extrusionOk="0" h="718" w="2346">
                  <a:moveTo>
                    <a:pt x="1198" y="0"/>
                  </a:moveTo>
                  <a:cubicBezTo>
                    <a:pt x="782" y="0"/>
                    <a:pt x="367" y="237"/>
                    <a:pt x="83" y="554"/>
                  </a:cubicBezTo>
                  <a:cubicBezTo>
                    <a:pt x="36" y="578"/>
                    <a:pt x="0" y="637"/>
                    <a:pt x="36" y="685"/>
                  </a:cubicBezTo>
                  <a:cubicBezTo>
                    <a:pt x="54" y="709"/>
                    <a:pt x="80" y="718"/>
                    <a:pt x="109" y="718"/>
                  </a:cubicBezTo>
                  <a:cubicBezTo>
                    <a:pt x="137" y="718"/>
                    <a:pt x="167" y="709"/>
                    <a:pt x="191" y="697"/>
                  </a:cubicBezTo>
                  <a:cubicBezTo>
                    <a:pt x="624" y="545"/>
                    <a:pt x="1088" y="465"/>
                    <a:pt x="1552" y="465"/>
                  </a:cubicBezTo>
                  <a:cubicBezTo>
                    <a:pt x="1814" y="465"/>
                    <a:pt x="2076" y="491"/>
                    <a:pt x="2334" y="542"/>
                  </a:cubicBezTo>
                  <a:lnTo>
                    <a:pt x="2346" y="483"/>
                  </a:lnTo>
                  <a:cubicBezTo>
                    <a:pt x="2024" y="256"/>
                    <a:pt x="1691" y="30"/>
                    <a:pt x="1310" y="6"/>
                  </a:cubicBezTo>
                  <a:cubicBezTo>
                    <a:pt x="1272" y="2"/>
                    <a:pt x="1235" y="0"/>
                    <a:pt x="1198"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6"/>
            <p:cNvSpPr/>
            <p:nvPr/>
          </p:nvSpPr>
          <p:spPr>
            <a:xfrm>
              <a:off x="4552950" y="3400550"/>
              <a:ext cx="626875" cy="408100"/>
            </a:xfrm>
            <a:custGeom>
              <a:rect b="b" l="l" r="r" t="t"/>
              <a:pathLst>
                <a:path extrusionOk="0" h="16324" w="25075">
                  <a:moveTo>
                    <a:pt x="0" y="0"/>
                  </a:moveTo>
                  <a:cubicBezTo>
                    <a:pt x="1524" y="2024"/>
                    <a:pt x="3250" y="3906"/>
                    <a:pt x="5144" y="5644"/>
                  </a:cubicBezTo>
                  <a:cubicBezTo>
                    <a:pt x="6072" y="6501"/>
                    <a:pt x="7060" y="7323"/>
                    <a:pt x="8061" y="8097"/>
                  </a:cubicBezTo>
                  <a:cubicBezTo>
                    <a:pt x="8561" y="8478"/>
                    <a:pt x="9061" y="8871"/>
                    <a:pt x="9585" y="9228"/>
                  </a:cubicBezTo>
                  <a:cubicBezTo>
                    <a:pt x="9858" y="9406"/>
                    <a:pt x="10108" y="9597"/>
                    <a:pt x="10370" y="9775"/>
                  </a:cubicBezTo>
                  <a:lnTo>
                    <a:pt x="11168" y="10311"/>
                  </a:lnTo>
                  <a:cubicBezTo>
                    <a:pt x="13311" y="11680"/>
                    <a:pt x="15538" y="12907"/>
                    <a:pt x="17871" y="13919"/>
                  </a:cubicBezTo>
                  <a:cubicBezTo>
                    <a:pt x="20193" y="14931"/>
                    <a:pt x="22610" y="15752"/>
                    <a:pt x="25075" y="16324"/>
                  </a:cubicBezTo>
                  <a:cubicBezTo>
                    <a:pt x="22693" y="15455"/>
                    <a:pt x="20372" y="14478"/>
                    <a:pt x="18109" y="13383"/>
                  </a:cubicBezTo>
                  <a:cubicBezTo>
                    <a:pt x="17550" y="13109"/>
                    <a:pt x="17002" y="12812"/>
                    <a:pt x="16431" y="12538"/>
                  </a:cubicBezTo>
                  <a:cubicBezTo>
                    <a:pt x="16157" y="12383"/>
                    <a:pt x="15883" y="12240"/>
                    <a:pt x="15597" y="12085"/>
                  </a:cubicBezTo>
                  <a:lnTo>
                    <a:pt x="15180" y="11859"/>
                  </a:lnTo>
                  <a:lnTo>
                    <a:pt x="14788" y="11621"/>
                  </a:lnTo>
                  <a:cubicBezTo>
                    <a:pt x="13680" y="11014"/>
                    <a:pt x="12621" y="10359"/>
                    <a:pt x="11573" y="9680"/>
                  </a:cubicBezTo>
                  <a:lnTo>
                    <a:pt x="10775" y="9156"/>
                  </a:lnTo>
                  <a:cubicBezTo>
                    <a:pt x="10513" y="8978"/>
                    <a:pt x="10263" y="8799"/>
                    <a:pt x="10001" y="8621"/>
                  </a:cubicBezTo>
                  <a:cubicBezTo>
                    <a:pt x="9489" y="8263"/>
                    <a:pt x="8977" y="7894"/>
                    <a:pt x="8477" y="7513"/>
                  </a:cubicBezTo>
                  <a:cubicBezTo>
                    <a:pt x="7441" y="6775"/>
                    <a:pt x="6477" y="5977"/>
                    <a:pt x="5513" y="5180"/>
                  </a:cubicBezTo>
                  <a:cubicBezTo>
                    <a:pt x="3572" y="3560"/>
                    <a:pt x="1762" y="1834"/>
                    <a:pt x="0" y="0"/>
                  </a:cubicBezTo>
                  <a:close/>
                </a:path>
              </a:pathLst>
            </a:custGeom>
            <a:solidFill>
              <a:srgbClr val="A7A2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 name="Google Shape;1002;p16"/>
          <p:cNvGrpSpPr/>
          <p:nvPr/>
        </p:nvGrpSpPr>
        <p:grpSpPr>
          <a:xfrm>
            <a:off x="-274198" y="-6259"/>
            <a:ext cx="1159289" cy="1091309"/>
            <a:chOff x="3611750" y="1496100"/>
            <a:chExt cx="821550" cy="773375"/>
          </a:xfrm>
        </p:grpSpPr>
        <p:sp>
          <p:nvSpPr>
            <p:cNvPr id="1003" name="Google Shape;1003;p1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16"/>
          <p:cNvGrpSpPr/>
          <p:nvPr/>
        </p:nvGrpSpPr>
        <p:grpSpPr>
          <a:xfrm>
            <a:off x="8460271" y="3044335"/>
            <a:ext cx="947638" cy="1717592"/>
            <a:chOff x="5329525" y="1305350"/>
            <a:chExt cx="595325" cy="1079025"/>
          </a:xfrm>
        </p:grpSpPr>
        <p:sp>
          <p:nvSpPr>
            <p:cNvPr id="1021" name="Google Shape;1021;p16"/>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6"/>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6"/>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6"/>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6"/>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6"/>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6"/>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6"/>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6"/>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6"/>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1031" name="Shape 1031"/>
        <p:cNvGrpSpPr/>
        <p:nvPr/>
      </p:nvGrpSpPr>
      <p:grpSpPr>
        <a:xfrm>
          <a:off x="0" y="0"/>
          <a:ext cx="0" cy="0"/>
          <a:chOff x="0" y="0"/>
          <a:chExt cx="0" cy="0"/>
        </a:xfrm>
      </p:grpSpPr>
      <p:sp>
        <p:nvSpPr>
          <p:cNvPr id="1032" name="Google Shape;1032;p17"/>
          <p:cNvSpPr txBox="1"/>
          <p:nvPr>
            <p:ph type="title"/>
          </p:nvPr>
        </p:nvSpPr>
        <p:spPr>
          <a:xfrm>
            <a:off x="4789200" y="445025"/>
            <a:ext cx="364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33" name="Google Shape;1033;p17"/>
          <p:cNvSpPr txBox="1"/>
          <p:nvPr>
            <p:ph idx="1" type="subTitle"/>
          </p:nvPr>
        </p:nvSpPr>
        <p:spPr>
          <a:xfrm>
            <a:off x="4789200" y="1119100"/>
            <a:ext cx="3641700" cy="348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100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grpSp>
        <p:nvGrpSpPr>
          <p:cNvPr id="1034" name="Google Shape;1034;p17"/>
          <p:cNvGrpSpPr/>
          <p:nvPr/>
        </p:nvGrpSpPr>
        <p:grpSpPr>
          <a:xfrm rot="-2390044">
            <a:off x="-244568" y="4130125"/>
            <a:ext cx="1100032" cy="1035527"/>
            <a:chOff x="3611750" y="1496100"/>
            <a:chExt cx="821550" cy="773375"/>
          </a:xfrm>
        </p:grpSpPr>
        <p:sp>
          <p:nvSpPr>
            <p:cNvPr id="1035" name="Google Shape;1035;p17"/>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7"/>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7"/>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7"/>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7"/>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7"/>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7"/>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 name="Google Shape;1052;p17"/>
          <p:cNvGrpSpPr/>
          <p:nvPr/>
        </p:nvGrpSpPr>
        <p:grpSpPr>
          <a:xfrm>
            <a:off x="-223970" y="4633344"/>
            <a:ext cx="1159289" cy="1091309"/>
            <a:chOff x="3611750" y="1496100"/>
            <a:chExt cx="821550" cy="773375"/>
          </a:xfrm>
        </p:grpSpPr>
        <p:sp>
          <p:nvSpPr>
            <p:cNvPr id="1053" name="Google Shape;1053;p17"/>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 name="Google Shape;1070;p17"/>
          <p:cNvGrpSpPr/>
          <p:nvPr/>
        </p:nvGrpSpPr>
        <p:grpSpPr>
          <a:xfrm rot="10381071">
            <a:off x="8524878" y="-222342"/>
            <a:ext cx="947641" cy="1717597"/>
            <a:chOff x="5329525" y="1305350"/>
            <a:chExt cx="595325" cy="1079025"/>
          </a:xfrm>
        </p:grpSpPr>
        <p:sp>
          <p:nvSpPr>
            <p:cNvPr id="1071" name="Google Shape;1071;p17"/>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1081" name="Shape 1081"/>
        <p:cNvGrpSpPr/>
        <p:nvPr/>
      </p:nvGrpSpPr>
      <p:grpSpPr>
        <a:xfrm>
          <a:off x="0" y="0"/>
          <a:ext cx="0" cy="0"/>
          <a:chOff x="0" y="0"/>
          <a:chExt cx="0" cy="0"/>
        </a:xfrm>
      </p:grpSpPr>
      <p:sp>
        <p:nvSpPr>
          <p:cNvPr id="1082" name="Google Shape;1082;p18"/>
          <p:cNvSpPr txBox="1"/>
          <p:nvPr>
            <p:ph idx="1" type="body"/>
          </p:nvPr>
        </p:nvSpPr>
        <p:spPr>
          <a:xfrm>
            <a:off x="1027100" y="1533450"/>
            <a:ext cx="3422400" cy="3098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sp>
        <p:nvSpPr>
          <p:cNvPr id="1083" name="Google Shape;1083;p18"/>
          <p:cNvSpPr txBox="1"/>
          <p:nvPr>
            <p:ph idx="2" type="body"/>
          </p:nvPr>
        </p:nvSpPr>
        <p:spPr>
          <a:xfrm>
            <a:off x="4694500" y="1533450"/>
            <a:ext cx="3422400" cy="3098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a:solidFill>
                  <a:schemeClr val="dk1"/>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sp>
        <p:nvSpPr>
          <p:cNvPr id="1084" name="Google Shape;1084;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lnSpc>
                <a:spcPct val="140000"/>
              </a:lnSpc>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085" name="Shape 1085"/>
        <p:cNvGrpSpPr/>
        <p:nvPr/>
      </p:nvGrpSpPr>
      <p:grpSpPr>
        <a:xfrm>
          <a:off x="0" y="0"/>
          <a:ext cx="0" cy="0"/>
          <a:chOff x="0" y="0"/>
          <a:chExt cx="0" cy="0"/>
        </a:xfrm>
      </p:grpSpPr>
      <p:sp>
        <p:nvSpPr>
          <p:cNvPr id="1086" name="Google Shape;1086;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87" name="Google Shape;1087;p19"/>
          <p:cNvSpPr txBox="1"/>
          <p:nvPr>
            <p:ph idx="2" type="title"/>
          </p:nvPr>
        </p:nvSpPr>
        <p:spPr>
          <a:xfrm>
            <a:off x="829700" y="2613700"/>
            <a:ext cx="23913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88" name="Google Shape;1088;p19"/>
          <p:cNvSpPr txBox="1"/>
          <p:nvPr>
            <p:ph idx="1" type="subTitle"/>
          </p:nvPr>
        </p:nvSpPr>
        <p:spPr>
          <a:xfrm>
            <a:off x="829725" y="2960200"/>
            <a:ext cx="2391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89" name="Google Shape;1089;p19"/>
          <p:cNvSpPr txBox="1"/>
          <p:nvPr>
            <p:ph idx="3" type="title"/>
          </p:nvPr>
        </p:nvSpPr>
        <p:spPr>
          <a:xfrm>
            <a:off x="3376425" y="2613700"/>
            <a:ext cx="23913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90" name="Google Shape;1090;p19"/>
          <p:cNvSpPr txBox="1"/>
          <p:nvPr>
            <p:ph idx="4" type="subTitle"/>
          </p:nvPr>
        </p:nvSpPr>
        <p:spPr>
          <a:xfrm>
            <a:off x="3376425" y="2960200"/>
            <a:ext cx="2391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91" name="Google Shape;1091;p19"/>
          <p:cNvSpPr txBox="1"/>
          <p:nvPr>
            <p:ph idx="5" type="title"/>
          </p:nvPr>
        </p:nvSpPr>
        <p:spPr>
          <a:xfrm>
            <a:off x="5923150" y="2613700"/>
            <a:ext cx="23913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92" name="Google Shape;1092;p19"/>
          <p:cNvSpPr txBox="1"/>
          <p:nvPr>
            <p:ph idx="6" type="subTitle"/>
          </p:nvPr>
        </p:nvSpPr>
        <p:spPr>
          <a:xfrm>
            <a:off x="5923150" y="2960200"/>
            <a:ext cx="2391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093" name="Google Shape;1093;p19"/>
          <p:cNvGrpSpPr/>
          <p:nvPr/>
        </p:nvGrpSpPr>
        <p:grpSpPr>
          <a:xfrm>
            <a:off x="-274198" y="-6259"/>
            <a:ext cx="1159289" cy="1091309"/>
            <a:chOff x="3611750" y="1496100"/>
            <a:chExt cx="821550" cy="773375"/>
          </a:xfrm>
        </p:grpSpPr>
        <p:sp>
          <p:nvSpPr>
            <p:cNvPr id="1094" name="Google Shape;1094;p19"/>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9"/>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9"/>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9"/>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9"/>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9"/>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9"/>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9"/>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9"/>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9"/>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9"/>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9"/>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9"/>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9"/>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9"/>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9"/>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9"/>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19"/>
          <p:cNvGrpSpPr/>
          <p:nvPr/>
        </p:nvGrpSpPr>
        <p:grpSpPr>
          <a:xfrm rot="-4503473">
            <a:off x="8572971" y="3778457"/>
            <a:ext cx="794011" cy="747451"/>
            <a:chOff x="3611750" y="1496100"/>
            <a:chExt cx="821550" cy="773375"/>
          </a:xfrm>
        </p:grpSpPr>
        <p:sp>
          <p:nvSpPr>
            <p:cNvPr id="1112" name="Google Shape;1112;p19"/>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9"/>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9"/>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9"/>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9"/>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9"/>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9"/>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9"/>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9"/>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9"/>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9"/>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9"/>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9"/>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9"/>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9"/>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9"/>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9"/>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19"/>
          <p:cNvGrpSpPr/>
          <p:nvPr/>
        </p:nvGrpSpPr>
        <p:grpSpPr>
          <a:xfrm rot="-4503338">
            <a:off x="8241308" y="4242552"/>
            <a:ext cx="1100046" cy="1035541"/>
            <a:chOff x="3611750" y="1496100"/>
            <a:chExt cx="821550" cy="773375"/>
          </a:xfrm>
        </p:grpSpPr>
        <p:sp>
          <p:nvSpPr>
            <p:cNvPr id="1130" name="Google Shape;1130;p19"/>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9"/>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9"/>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9"/>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9"/>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9"/>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9"/>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9"/>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9"/>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9"/>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9"/>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9"/>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9"/>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9"/>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9"/>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9"/>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9"/>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147" name="Shape 1147"/>
        <p:cNvGrpSpPr/>
        <p:nvPr/>
      </p:nvGrpSpPr>
      <p:grpSpPr>
        <a:xfrm>
          <a:off x="0" y="0"/>
          <a:ext cx="0" cy="0"/>
          <a:chOff x="0" y="0"/>
          <a:chExt cx="0" cy="0"/>
        </a:xfrm>
      </p:grpSpPr>
      <p:sp>
        <p:nvSpPr>
          <p:cNvPr id="1148" name="Google Shape;1148;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49" name="Google Shape;1149;p20"/>
          <p:cNvSpPr txBox="1"/>
          <p:nvPr>
            <p:ph idx="2" type="title"/>
          </p:nvPr>
        </p:nvSpPr>
        <p:spPr>
          <a:xfrm>
            <a:off x="4129700" y="1650450"/>
            <a:ext cx="1978200" cy="409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0" name="Google Shape;1150;p20"/>
          <p:cNvSpPr txBox="1"/>
          <p:nvPr>
            <p:ph idx="1" type="subTitle"/>
          </p:nvPr>
        </p:nvSpPr>
        <p:spPr>
          <a:xfrm>
            <a:off x="4129700" y="208282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1" name="Google Shape;1151;p20"/>
          <p:cNvSpPr txBox="1"/>
          <p:nvPr>
            <p:ph idx="3" type="title"/>
          </p:nvPr>
        </p:nvSpPr>
        <p:spPr>
          <a:xfrm>
            <a:off x="6445804" y="1650450"/>
            <a:ext cx="1978200" cy="409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2" name="Google Shape;1152;p20"/>
          <p:cNvSpPr txBox="1"/>
          <p:nvPr>
            <p:ph idx="4" type="subTitle"/>
          </p:nvPr>
        </p:nvSpPr>
        <p:spPr>
          <a:xfrm>
            <a:off x="6445804" y="208282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3" name="Google Shape;1153;p20"/>
          <p:cNvSpPr txBox="1"/>
          <p:nvPr>
            <p:ph idx="5" type="title"/>
          </p:nvPr>
        </p:nvSpPr>
        <p:spPr>
          <a:xfrm>
            <a:off x="4129700" y="3083850"/>
            <a:ext cx="1978200" cy="409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4" name="Google Shape;1154;p20"/>
          <p:cNvSpPr txBox="1"/>
          <p:nvPr>
            <p:ph idx="6" type="subTitle"/>
          </p:nvPr>
        </p:nvSpPr>
        <p:spPr>
          <a:xfrm>
            <a:off x="4129700" y="351622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55" name="Google Shape;1155;p20"/>
          <p:cNvSpPr txBox="1"/>
          <p:nvPr>
            <p:ph idx="7" type="title"/>
          </p:nvPr>
        </p:nvSpPr>
        <p:spPr>
          <a:xfrm>
            <a:off x="6445804" y="3083850"/>
            <a:ext cx="1978200" cy="409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6" name="Google Shape;1156;p20"/>
          <p:cNvSpPr txBox="1"/>
          <p:nvPr>
            <p:ph idx="8" type="subTitle"/>
          </p:nvPr>
        </p:nvSpPr>
        <p:spPr>
          <a:xfrm>
            <a:off x="6445804" y="351622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157" name="Google Shape;1157;p20"/>
          <p:cNvGrpSpPr/>
          <p:nvPr/>
        </p:nvGrpSpPr>
        <p:grpSpPr>
          <a:xfrm rot="-4503338">
            <a:off x="8241308" y="4242552"/>
            <a:ext cx="1100046" cy="1035541"/>
            <a:chOff x="3611750" y="1496100"/>
            <a:chExt cx="821550" cy="773375"/>
          </a:xfrm>
        </p:grpSpPr>
        <p:sp>
          <p:nvSpPr>
            <p:cNvPr id="1158" name="Google Shape;1158;p2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20"/>
          <p:cNvGrpSpPr/>
          <p:nvPr/>
        </p:nvGrpSpPr>
        <p:grpSpPr>
          <a:xfrm>
            <a:off x="-274198" y="-6259"/>
            <a:ext cx="1159289" cy="1091309"/>
            <a:chOff x="3611750" y="1496100"/>
            <a:chExt cx="821550" cy="773375"/>
          </a:xfrm>
        </p:grpSpPr>
        <p:sp>
          <p:nvSpPr>
            <p:cNvPr id="1176" name="Google Shape;1176;p2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 name="Google Shape;1193;p20"/>
          <p:cNvGrpSpPr/>
          <p:nvPr/>
        </p:nvGrpSpPr>
        <p:grpSpPr>
          <a:xfrm rot="-4503473">
            <a:off x="8572971" y="3778457"/>
            <a:ext cx="794011" cy="747451"/>
            <a:chOff x="3611750" y="1496100"/>
            <a:chExt cx="821550" cy="773375"/>
          </a:xfrm>
        </p:grpSpPr>
        <p:sp>
          <p:nvSpPr>
            <p:cNvPr id="1194" name="Google Shape;1194;p2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6" name="Shape 76"/>
        <p:cNvGrpSpPr/>
        <p:nvPr/>
      </p:nvGrpSpPr>
      <p:grpSpPr>
        <a:xfrm>
          <a:off x="0" y="0"/>
          <a:ext cx="0" cy="0"/>
          <a:chOff x="0" y="0"/>
          <a:chExt cx="0" cy="0"/>
        </a:xfrm>
      </p:grpSpPr>
      <p:sp>
        <p:nvSpPr>
          <p:cNvPr id="77" name="Google Shape;77;p3"/>
          <p:cNvSpPr txBox="1"/>
          <p:nvPr>
            <p:ph type="title"/>
          </p:nvPr>
        </p:nvSpPr>
        <p:spPr>
          <a:xfrm>
            <a:off x="4520100" y="2386225"/>
            <a:ext cx="39108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8" name="Google Shape;78;p3"/>
          <p:cNvSpPr txBox="1"/>
          <p:nvPr>
            <p:ph hasCustomPrompt="1" idx="2" type="title"/>
          </p:nvPr>
        </p:nvSpPr>
        <p:spPr>
          <a:xfrm>
            <a:off x="4520100" y="1383025"/>
            <a:ext cx="3910800" cy="1003200"/>
          </a:xfrm>
          <a:prstGeom prst="rect">
            <a:avLst/>
          </a:prstGeom>
        </p:spPr>
        <p:txBody>
          <a:bodyPr anchorCtr="0" anchor="b" bIns="91425" lIns="91425" spcFirstLastPara="1" rIns="91425" wrap="square" tIns="91425">
            <a:noAutofit/>
          </a:bodyPr>
          <a:lstStyle>
            <a:lvl1pPr lvl="0" rtl="0">
              <a:spcBef>
                <a:spcPts val="0"/>
              </a:spcBef>
              <a:spcAft>
                <a:spcPts val="0"/>
              </a:spcAft>
              <a:buSzPts val="6000"/>
              <a:buNone/>
              <a:defRPr sz="60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9" name="Google Shape;79;p3"/>
          <p:cNvSpPr txBox="1"/>
          <p:nvPr>
            <p:ph idx="1" type="subTitle"/>
          </p:nvPr>
        </p:nvSpPr>
        <p:spPr>
          <a:xfrm>
            <a:off x="4520100" y="3393000"/>
            <a:ext cx="3910800" cy="367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0" name="Google Shape;80;p3"/>
          <p:cNvGrpSpPr/>
          <p:nvPr/>
        </p:nvGrpSpPr>
        <p:grpSpPr>
          <a:xfrm flipH="1" rot="1432807">
            <a:off x="-629832" y="4094520"/>
            <a:ext cx="1492488" cy="2705076"/>
            <a:chOff x="5329525" y="1305350"/>
            <a:chExt cx="595325" cy="1079025"/>
          </a:xfrm>
        </p:grpSpPr>
        <p:sp>
          <p:nvSpPr>
            <p:cNvPr id="81" name="Google Shape;81;p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 name="Google Shape;91;p3"/>
          <p:cNvGrpSpPr/>
          <p:nvPr/>
        </p:nvGrpSpPr>
        <p:grpSpPr>
          <a:xfrm rot="-689217">
            <a:off x="39958" y="3595905"/>
            <a:ext cx="1356593" cy="2458821"/>
            <a:chOff x="5329525" y="1305350"/>
            <a:chExt cx="595325" cy="1079025"/>
          </a:xfrm>
        </p:grpSpPr>
        <p:sp>
          <p:nvSpPr>
            <p:cNvPr id="92" name="Google Shape;92;p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3"/>
          <p:cNvGrpSpPr/>
          <p:nvPr/>
        </p:nvGrpSpPr>
        <p:grpSpPr>
          <a:xfrm>
            <a:off x="8316796" y="2886510"/>
            <a:ext cx="947638" cy="1717592"/>
            <a:chOff x="5329525" y="1305350"/>
            <a:chExt cx="595325" cy="1079025"/>
          </a:xfrm>
        </p:grpSpPr>
        <p:sp>
          <p:nvSpPr>
            <p:cNvPr id="103" name="Google Shape;103;p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3"/>
          <p:cNvGrpSpPr/>
          <p:nvPr/>
        </p:nvGrpSpPr>
        <p:grpSpPr>
          <a:xfrm rot="856444">
            <a:off x="7980362" y="4100119"/>
            <a:ext cx="1777123" cy="1769839"/>
            <a:chOff x="4532700" y="3320475"/>
            <a:chExt cx="647125" cy="644450"/>
          </a:xfrm>
        </p:grpSpPr>
        <p:sp>
          <p:nvSpPr>
            <p:cNvPr id="114" name="Google Shape;114;p3"/>
            <p:cNvSpPr/>
            <p:nvPr/>
          </p:nvSpPr>
          <p:spPr>
            <a:xfrm>
              <a:off x="4941975" y="3407400"/>
              <a:ext cx="118800" cy="358075"/>
            </a:xfrm>
            <a:custGeom>
              <a:rect b="b" l="l" r="r" t="t"/>
              <a:pathLst>
                <a:path extrusionOk="0" h="14323" w="4752">
                  <a:moveTo>
                    <a:pt x="4751" y="0"/>
                  </a:moveTo>
                  <a:lnTo>
                    <a:pt x="4751" y="0"/>
                  </a:lnTo>
                  <a:cubicBezTo>
                    <a:pt x="3775" y="334"/>
                    <a:pt x="2822" y="810"/>
                    <a:pt x="2036" y="1489"/>
                  </a:cubicBezTo>
                  <a:cubicBezTo>
                    <a:pt x="1227" y="2167"/>
                    <a:pt x="584" y="3024"/>
                    <a:pt x="274" y="4025"/>
                  </a:cubicBezTo>
                  <a:cubicBezTo>
                    <a:pt x="72" y="4679"/>
                    <a:pt x="0" y="5382"/>
                    <a:pt x="12" y="6072"/>
                  </a:cubicBezTo>
                  <a:cubicBezTo>
                    <a:pt x="48" y="9370"/>
                    <a:pt x="1405" y="12502"/>
                    <a:pt x="4215" y="14228"/>
                  </a:cubicBezTo>
                  <a:lnTo>
                    <a:pt x="4370" y="14288"/>
                  </a:lnTo>
                  <a:cubicBezTo>
                    <a:pt x="4343" y="14288"/>
                    <a:pt x="4379" y="14323"/>
                    <a:pt x="4402" y="14323"/>
                  </a:cubicBezTo>
                  <a:cubicBezTo>
                    <a:pt x="4409" y="14323"/>
                    <a:pt x="4415" y="14320"/>
                    <a:pt x="4418" y="14312"/>
                  </a:cubicBezTo>
                  <a:cubicBezTo>
                    <a:pt x="4430" y="14288"/>
                    <a:pt x="4418" y="14252"/>
                    <a:pt x="4382" y="14228"/>
                  </a:cubicBezTo>
                  <a:cubicBezTo>
                    <a:pt x="3834" y="13633"/>
                    <a:pt x="3346" y="12966"/>
                    <a:pt x="2846" y="12335"/>
                  </a:cubicBezTo>
                  <a:cubicBezTo>
                    <a:pt x="2477" y="11847"/>
                    <a:pt x="2108" y="11347"/>
                    <a:pt x="1822" y="10799"/>
                  </a:cubicBezTo>
                  <a:cubicBezTo>
                    <a:pt x="1572" y="10275"/>
                    <a:pt x="1394" y="9692"/>
                    <a:pt x="1263" y="9132"/>
                  </a:cubicBezTo>
                  <a:cubicBezTo>
                    <a:pt x="1120" y="8608"/>
                    <a:pt x="1024" y="8073"/>
                    <a:pt x="977" y="7525"/>
                  </a:cubicBezTo>
                  <a:cubicBezTo>
                    <a:pt x="846" y="6049"/>
                    <a:pt x="1096" y="4537"/>
                    <a:pt x="1751" y="3191"/>
                  </a:cubicBezTo>
                  <a:cubicBezTo>
                    <a:pt x="2406" y="1858"/>
                    <a:pt x="3465" y="703"/>
                    <a:pt x="47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4796725" y="3749700"/>
              <a:ext cx="254225" cy="215225"/>
            </a:xfrm>
            <a:custGeom>
              <a:rect b="b" l="l" r="r" t="t"/>
              <a:pathLst>
                <a:path extrusionOk="0" h="8609" w="10169">
                  <a:moveTo>
                    <a:pt x="10168" y="441"/>
                  </a:moveTo>
                  <a:lnTo>
                    <a:pt x="10168" y="441"/>
                  </a:lnTo>
                  <a:cubicBezTo>
                    <a:pt x="10082" y="446"/>
                    <a:pt x="9996" y="452"/>
                    <a:pt x="9910" y="459"/>
                  </a:cubicBezTo>
                  <a:lnTo>
                    <a:pt x="9910" y="459"/>
                  </a:lnTo>
                  <a:lnTo>
                    <a:pt x="10013" y="524"/>
                  </a:lnTo>
                  <a:cubicBezTo>
                    <a:pt x="10061" y="500"/>
                    <a:pt x="10121" y="465"/>
                    <a:pt x="10168" y="441"/>
                  </a:cubicBezTo>
                  <a:close/>
                  <a:moveTo>
                    <a:pt x="7879" y="0"/>
                  </a:moveTo>
                  <a:cubicBezTo>
                    <a:pt x="6222" y="0"/>
                    <a:pt x="4558" y="504"/>
                    <a:pt x="3108" y="1310"/>
                  </a:cubicBezTo>
                  <a:cubicBezTo>
                    <a:pt x="2286" y="1751"/>
                    <a:pt x="1536" y="2298"/>
                    <a:pt x="953" y="3037"/>
                  </a:cubicBezTo>
                  <a:cubicBezTo>
                    <a:pt x="369" y="3763"/>
                    <a:pt x="0" y="4680"/>
                    <a:pt x="60" y="5608"/>
                  </a:cubicBezTo>
                  <a:cubicBezTo>
                    <a:pt x="95" y="6073"/>
                    <a:pt x="226" y="6513"/>
                    <a:pt x="357" y="6966"/>
                  </a:cubicBezTo>
                  <a:cubicBezTo>
                    <a:pt x="548" y="7561"/>
                    <a:pt x="774" y="8180"/>
                    <a:pt x="1238" y="8609"/>
                  </a:cubicBezTo>
                  <a:lnTo>
                    <a:pt x="1238" y="8454"/>
                  </a:lnTo>
                  <a:lnTo>
                    <a:pt x="1238" y="8216"/>
                  </a:lnTo>
                  <a:lnTo>
                    <a:pt x="1238" y="7739"/>
                  </a:lnTo>
                  <a:cubicBezTo>
                    <a:pt x="1227" y="7394"/>
                    <a:pt x="1203" y="7037"/>
                    <a:pt x="1191" y="6692"/>
                  </a:cubicBezTo>
                  <a:cubicBezTo>
                    <a:pt x="1167" y="6037"/>
                    <a:pt x="1143" y="5382"/>
                    <a:pt x="1262" y="4727"/>
                  </a:cubicBezTo>
                  <a:cubicBezTo>
                    <a:pt x="1310" y="4441"/>
                    <a:pt x="1405" y="4168"/>
                    <a:pt x="1489" y="3894"/>
                  </a:cubicBezTo>
                  <a:cubicBezTo>
                    <a:pt x="1500" y="3846"/>
                    <a:pt x="1524" y="3787"/>
                    <a:pt x="1536" y="3739"/>
                  </a:cubicBezTo>
                  <a:cubicBezTo>
                    <a:pt x="1548" y="3668"/>
                    <a:pt x="1560" y="3596"/>
                    <a:pt x="1584" y="3537"/>
                  </a:cubicBezTo>
                  <a:cubicBezTo>
                    <a:pt x="1655" y="3346"/>
                    <a:pt x="1846" y="3179"/>
                    <a:pt x="1989" y="3025"/>
                  </a:cubicBezTo>
                  <a:cubicBezTo>
                    <a:pt x="2179" y="2846"/>
                    <a:pt x="2381" y="2703"/>
                    <a:pt x="2584" y="2548"/>
                  </a:cubicBezTo>
                  <a:cubicBezTo>
                    <a:pt x="2608" y="2536"/>
                    <a:pt x="2620" y="2525"/>
                    <a:pt x="2632" y="2525"/>
                  </a:cubicBezTo>
                  <a:cubicBezTo>
                    <a:pt x="3084" y="2227"/>
                    <a:pt x="3560" y="2013"/>
                    <a:pt x="4048" y="1810"/>
                  </a:cubicBezTo>
                  <a:cubicBezTo>
                    <a:pt x="5921" y="1068"/>
                    <a:pt x="7892" y="610"/>
                    <a:pt x="9910" y="459"/>
                  </a:cubicBezTo>
                  <a:lnTo>
                    <a:pt x="9910" y="459"/>
                  </a:lnTo>
                  <a:lnTo>
                    <a:pt x="9430" y="155"/>
                  </a:lnTo>
                  <a:cubicBezTo>
                    <a:pt x="8918" y="50"/>
                    <a:pt x="8399" y="0"/>
                    <a:pt x="78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4848225" y="3358575"/>
              <a:ext cx="150625" cy="380125"/>
            </a:xfrm>
            <a:custGeom>
              <a:rect b="b" l="l" r="r" t="t"/>
              <a:pathLst>
                <a:path extrusionOk="0" h="15205" w="6025">
                  <a:moveTo>
                    <a:pt x="3989" y="1"/>
                  </a:moveTo>
                  <a:lnTo>
                    <a:pt x="3989" y="1"/>
                  </a:lnTo>
                  <a:cubicBezTo>
                    <a:pt x="3012" y="263"/>
                    <a:pt x="2215" y="953"/>
                    <a:pt x="1524" y="1691"/>
                  </a:cubicBezTo>
                  <a:cubicBezTo>
                    <a:pt x="1191" y="2049"/>
                    <a:pt x="857" y="2453"/>
                    <a:pt x="631" y="2906"/>
                  </a:cubicBezTo>
                  <a:cubicBezTo>
                    <a:pt x="441" y="3287"/>
                    <a:pt x="333" y="3715"/>
                    <a:pt x="274" y="4156"/>
                  </a:cubicBezTo>
                  <a:cubicBezTo>
                    <a:pt x="0" y="6097"/>
                    <a:pt x="464" y="8121"/>
                    <a:pt x="1345" y="9895"/>
                  </a:cubicBezTo>
                  <a:cubicBezTo>
                    <a:pt x="2238" y="11669"/>
                    <a:pt x="3524" y="13217"/>
                    <a:pt x="4905" y="14633"/>
                  </a:cubicBezTo>
                  <a:lnTo>
                    <a:pt x="6025" y="15205"/>
                  </a:lnTo>
                  <a:cubicBezTo>
                    <a:pt x="4727" y="13979"/>
                    <a:pt x="3643" y="12514"/>
                    <a:pt x="2810" y="10942"/>
                  </a:cubicBezTo>
                  <a:cubicBezTo>
                    <a:pt x="2131" y="9657"/>
                    <a:pt x="1619" y="8275"/>
                    <a:pt x="1453" y="6847"/>
                  </a:cubicBezTo>
                  <a:cubicBezTo>
                    <a:pt x="1286" y="5418"/>
                    <a:pt x="1464" y="3918"/>
                    <a:pt x="2096" y="2620"/>
                  </a:cubicBezTo>
                  <a:cubicBezTo>
                    <a:pt x="2572" y="1656"/>
                    <a:pt x="3286" y="822"/>
                    <a:pt x="39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4703850" y="3721725"/>
              <a:ext cx="277150" cy="212850"/>
            </a:xfrm>
            <a:custGeom>
              <a:rect b="b" l="l" r="r" t="t"/>
              <a:pathLst>
                <a:path extrusionOk="0" h="8514" w="11086">
                  <a:moveTo>
                    <a:pt x="10454" y="0"/>
                  </a:moveTo>
                  <a:cubicBezTo>
                    <a:pt x="9264" y="226"/>
                    <a:pt x="8097" y="441"/>
                    <a:pt x="6918" y="703"/>
                  </a:cubicBezTo>
                  <a:cubicBezTo>
                    <a:pt x="5620" y="977"/>
                    <a:pt x="4311" y="1322"/>
                    <a:pt x="3156" y="1953"/>
                  </a:cubicBezTo>
                  <a:cubicBezTo>
                    <a:pt x="1977" y="2584"/>
                    <a:pt x="953" y="3560"/>
                    <a:pt x="477" y="4787"/>
                  </a:cubicBezTo>
                  <a:cubicBezTo>
                    <a:pt x="0" y="6025"/>
                    <a:pt x="179" y="7561"/>
                    <a:pt x="1096" y="8513"/>
                  </a:cubicBezTo>
                  <a:cubicBezTo>
                    <a:pt x="929" y="7037"/>
                    <a:pt x="965" y="5441"/>
                    <a:pt x="1739" y="4179"/>
                  </a:cubicBezTo>
                  <a:cubicBezTo>
                    <a:pt x="2275" y="3322"/>
                    <a:pt x="3096" y="2691"/>
                    <a:pt x="3965" y="2203"/>
                  </a:cubicBezTo>
                  <a:cubicBezTo>
                    <a:pt x="6132" y="1000"/>
                    <a:pt x="8633" y="584"/>
                    <a:pt x="11085" y="286"/>
                  </a:cubicBezTo>
                  <a:lnTo>
                    <a:pt x="104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4657725" y="3686600"/>
              <a:ext cx="264925" cy="150050"/>
            </a:xfrm>
            <a:custGeom>
              <a:rect b="b" l="l" r="r" t="t"/>
              <a:pathLst>
                <a:path extrusionOk="0" h="6002" w="10597">
                  <a:moveTo>
                    <a:pt x="9751" y="0"/>
                  </a:moveTo>
                  <a:cubicBezTo>
                    <a:pt x="7537" y="107"/>
                    <a:pt x="5310" y="227"/>
                    <a:pt x="3167" y="810"/>
                  </a:cubicBezTo>
                  <a:cubicBezTo>
                    <a:pt x="2691" y="929"/>
                    <a:pt x="2226" y="1072"/>
                    <a:pt x="1810" y="1334"/>
                  </a:cubicBezTo>
                  <a:cubicBezTo>
                    <a:pt x="1072" y="1774"/>
                    <a:pt x="560" y="2560"/>
                    <a:pt x="298" y="3394"/>
                  </a:cubicBezTo>
                  <a:cubicBezTo>
                    <a:pt x="24" y="4227"/>
                    <a:pt x="0" y="5120"/>
                    <a:pt x="60" y="6001"/>
                  </a:cubicBezTo>
                  <a:cubicBezTo>
                    <a:pt x="417" y="4156"/>
                    <a:pt x="1762" y="2620"/>
                    <a:pt x="3405" y="1715"/>
                  </a:cubicBezTo>
                  <a:cubicBezTo>
                    <a:pt x="5036" y="822"/>
                    <a:pt x="6929" y="500"/>
                    <a:pt x="8811" y="441"/>
                  </a:cubicBezTo>
                  <a:cubicBezTo>
                    <a:pt x="9018" y="433"/>
                    <a:pt x="9225" y="427"/>
                    <a:pt x="9433" y="427"/>
                  </a:cubicBezTo>
                  <a:cubicBezTo>
                    <a:pt x="9821" y="427"/>
                    <a:pt x="10209" y="446"/>
                    <a:pt x="10597" y="500"/>
                  </a:cubicBezTo>
                  <a:lnTo>
                    <a:pt x="97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4769625" y="3320475"/>
              <a:ext cx="127125" cy="377750"/>
            </a:xfrm>
            <a:custGeom>
              <a:rect b="b" l="l" r="r" t="t"/>
              <a:pathLst>
                <a:path extrusionOk="0" h="15110" w="5085">
                  <a:moveTo>
                    <a:pt x="2453" y="1"/>
                  </a:moveTo>
                  <a:lnTo>
                    <a:pt x="2453" y="1"/>
                  </a:lnTo>
                  <a:cubicBezTo>
                    <a:pt x="1977" y="84"/>
                    <a:pt x="1560" y="382"/>
                    <a:pt x="1203" y="703"/>
                  </a:cubicBezTo>
                  <a:cubicBezTo>
                    <a:pt x="798" y="1072"/>
                    <a:pt x="429" y="1489"/>
                    <a:pt x="215" y="2001"/>
                  </a:cubicBezTo>
                  <a:cubicBezTo>
                    <a:pt x="60" y="2382"/>
                    <a:pt x="13" y="2822"/>
                    <a:pt x="13" y="3239"/>
                  </a:cubicBezTo>
                  <a:cubicBezTo>
                    <a:pt x="1" y="4394"/>
                    <a:pt x="275" y="5537"/>
                    <a:pt x="632" y="6656"/>
                  </a:cubicBezTo>
                  <a:cubicBezTo>
                    <a:pt x="1506" y="9385"/>
                    <a:pt x="2809" y="11980"/>
                    <a:pt x="4482" y="14305"/>
                  </a:cubicBezTo>
                  <a:lnTo>
                    <a:pt x="4482" y="14305"/>
                  </a:lnTo>
                  <a:cubicBezTo>
                    <a:pt x="4477" y="14291"/>
                    <a:pt x="4471" y="14278"/>
                    <a:pt x="4466" y="14264"/>
                  </a:cubicBezTo>
                  <a:cubicBezTo>
                    <a:pt x="3513" y="12002"/>
                    <a:pt x="2596" y="9704"/>
                    <a:pt x="1727" y="7406"/>
                  </a:cubicBezTo>
                  <a:cubicBezTo>
                    <a:pt x="1572" y="7002"/>
                    <a:pt x="1430" y="6609"/>
                    <a:pt x="1334" y="6192"/>
                  </a:cubicBezTo>
                  <a:cubicBezTo>
                    <a:pt x="1263" y="5775"/>
                    <a:pt x="1239" y="5358"/>
                    <a:pt x="1251" y="4930"/>
                  </a:cubicBezTo>
                  <a:cubicBezTo>
                    <a:pt x="1275" y="3549"/>
                    <a:pt x="1620" y="2191"/>
                    <a:pt x="2227" y="953"/>
                  </a:cubicBezTo>
                  <a:cubicBezTo>
                    <a:pt x="2382" y="655"/>
                    <a:pt x="2537" y="334"/>
                    <a:pt x="2453" y="1"/>
                  </a:cubicBezTo>
                  <a:close/>
                  <a:moveTo>
                    <a:pt x="4482" y="14305"/>
                  </a:moveTo>
                  <a:lnTo>
                    <a:pt x="4482" y="14305"/>
                  </a:lnTo>
                  <a:cubicBezTo>
                    <a:pt x="4602" y="14592"/>
                    <a:pt x="4753" y="14892"/>
                    <a:pt x="5002" y="15062"/>
                  </a:cubicBezTo>
                  <a:lnTo>
                    <a:pt x="5002" y="15062"/>
                  </a:lnTo>
                  <a:cubicBezTo>
                    <a:pt x="5002" y="15062"/>
                    <a:pt x="5002" y="15062"/>
                    <a:pt x="5001" y="15062"/>
                  </a:cubicBezTo>
                  <a:lnTo>
                    <a:pt x="5013" y="15069"/>
                  </a:lnTo>
                  <a:lnTo>
                    <a:pt x="5013" y="15069"/>
                  </a:lnTo>
                  <a:cubicBezTo>
                    <a:pt x="5029" y="15079"/>
                    <a:pt x="5045" y="15089"/>
                    <a:pt x="5061" y="15098"/>
                  </a:cubicBezTo>
                  <a:cubicBezTo>
                    <a:pt x="5065" y="15101"/>
                    <a:pt x="5069" y="15102"/>
                    <a:pt x="5071" y="15102"/>
                  </a:cubicBezTo>
                  <a:cubicBezTo>
                    <a:pt x="5071" y="15102"/>
                    <a:pt x="5071" y="15102"/>
                    <a:pt x="5071" y="15102"/>
                  </a:cubicBezTo>
                  <a:lnTo>
                    <a:pt x="5071" y="15102"/>
                  </a:lnTo>
                  <a:lnTo>
                    <a:pt x="5085" y="15110"/>
                  </a:lnTo>
                  <a:cubicBezTo>
                    <a:pt x="5080" y="15104"/>
                    <a:pt x="5076" y="15098"/>
                    <a:pt x="5071" y="15092"/>
                  </a:cubicBezTo>
                  <a:lnTo>
                    <a:pt x="5071" y="15092"/>
                  </a:lnTo>
                  <a:cubicBezTo>
                    <a:pt x="5069" y="15087"/>
                    <a:pt x="5064" y="15081"/>
                    <a:pt x="5058" y="15076"/>
                  </a:cubicBezTo>
                  <a:lnTo>
                    <a:pt x="5058" y="15076"/>
                  </a:lnTo>
                  <a:cubicBezTo>
                    <a:pt x="4862" y="14822"/>
                    <a:pt x="4670" y="14565"/>
                    <a:pt x="4482" y="14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4609200" y="3630750"/>
              <a:ext cx="222375" cy="113625"/>
            </a:xfrm>
            <a:custGeom>
              <a:rect b="b" l="l" r="r" t="t"/>
              <a:pathLst>
                <a:path extrusionOk="0" h="4545" w="8895">
                  <a:moveTo>
                    <a:pt x="6110" y="0"/>
                  </a:moveTo>
                  <a:cubicBezTo>
                    <a:pt x="5569" y="0"/>
                    <a:pt x="4906" y="29"/>
                    <a:pt x="4167" y="175"/>
                  </a:cubicBezTo>
                  <a:cubicBezTo>
                    <a:pt x="3108" y="365"/>
                    <a:pt x="2382" y="508"/>
                    <a:pt x="1727" y="972"/>
                  </a:cubicBezTo>
                  <a:cubicBezTo>
                    <a:pt x="608" y="1758"/>
                    <a:pt x="0" y="3211"/>
                    <a:pt x="203" y="4544"/>
                  </a:cubicBezTo>
                  <a:cubicBezTo>
                    <a:pt x="750" y="2889"/>
                    <a:pt x="2143" y="1579"/>
                    <a:pt x="3763" y="960"/>
                  </a:cubicBezTo>
                  <a:cubicBezTo>
                    <a:pt x="4713" y="593"/>
                    <a:pt x="5721" y="431"/>
                    <a:pt x="6733" y="431"/>
                  </a:cubicBezTo>
                  <a:cubicBezTo>
                    <a:pt x="7457" y="431"/>
                    <a:pt x="8184" y="514"/>
                    <a:pt x="8894" y="663"/>
                  </a:cubicBezTo>
                  <a:lnTo>
                    <a:pt x="8466" y="139"/>
                  </a:lnTo>
                  <a:cubicBezTo>
                    <a:pt x="8037" y="79"/>
                    <a:pt x="7418" y="20"/>
                    <a:pt x="6680" y="8"/>
                  </a:cubicBezTo>
                  <a:cubicBezTo>
                    <a:pt x="6510" y="5"/>
                    <a:pt x="6319" y="0"/>
                    <a:pt x="61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4705925" y="3356825"/>
              <a:ext cx="112550" cy="289025"/>
            </a:xfrm>
            <a:custGeom>
              <a:rect b="b" l="l" r="r" t="t"/>
              <a:pathLst>
                <a:path extrusionOk="0" h="11561" w="4502">
                  <a:moveTo>
                    <a:pt x="1292" y="1"/>
                  </a:moveTo>
                  <a:cubicBezTo>
                    <a:pt x="1273" y="1"/>
                    <a:pt x="417" y="1087"/>
                    <a:pt x="191" y="2238"/>
                  </a:cubicBezTo>
                  <a:cubicBezTo>
                    <a:pt x="60" y="2869"/>
                    <a:pt x="1" y="3857"/>
                    <a:pt x="691" y="5809"/>
                  </a:cubicBezTo>
                  <a:cubicBezTo>
                    <a:pt x="1108" y="7000"/>
                    <a:pt x="1894" y="8786"/>
                    <a:pt x="3406" y="10727"/>
                  </a:cubicBezTo>
                  <a:lnTo>
                    <a:pt x="4501" y="11560"/>
                  </a:lnTo>
                  <a:cubicBezTo>
                    <a:pt x="2323" y="8786"/>
                    <a:pt x="1072" y="5321"/>
                    <a:pt x="953" y="1809"/>
                  </a:cubicBezTo>
                  <a:cubicBezTo>
                    <a:pt x="941" y="1178"/>
                    <a:pt x="953" y="547"/>
                    <a:pt x="1287" y="11"/>
                  </a:cubicBezTo>
                  <a:cubicBezTo>
                    <a:pt x="1291" y="4"/>
                    <a:pt x="1293" y="1"/>
                    <a:pt x="12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4565725" y="3580925"/>
              <a:ext cx="185775" cy="94675"/>
            </a:xfrm>
            <a:custGeom>
              <a:rect b="b" l="l" r="r" t="t"/>
              <a:pathLst>
                <a:path extrusionOk="0" h="3787" w="7431">
                  <a:moveTo>
                    <a:pt x="6978" y="1"/>
                  </a:moveTo>
                  <a:cubicBezTo>
                    <a:pt x="6168" y="12"/>
                    <a:pt x="4168" y="48"/>
                    <a:pt x="2263" y="227"/>
                  </a:cubicBezTo>
                  <a:cubicBezTo>
                    <a:pt x="1930" y="251"/>
                    <a:pt x="1394" y="346"/>
                    <a:pt x="858" y="715"/>
                  </a:cubicBezTo>
                  <a:cubicBezTo>
                    <a:pt x="382" y="1060"/>
                    <a:pt x="84" y="1620"/>
                    <a:pt x="37" y="2203"/>
                  </a:cubicBezTo>
                  <a:cubicBezTo>
                    <a:pt x="1" y="2787"/>
                    <a:pt x="239" y="3382"/>
                    <a:pt x="668" y="3787"/>
                  </a:cubicBezTo>
                  <a:cubicBezTo>
                    <a:pt x="382" y="3037"/>
                    <a:pt x="727" y="2179"/>
                    <a:pt x="1323" y="1656"/>
                  </a:cubicBezTo>
                  <a:cubicBezTo>
                    <a:pt x="1906" y="1132"/>
                    <a:pt x="2692" y="894"/>
                    <a:pt x="3466" y="715"/>
                  </a:cubicBezTo>
                  <a:cubicBezTo>
                    <a:pt x="4547" y="467"/>
                    <a:pt x="5653" y="343"/>
                    <a:pt x="6764" y="343"/>
                  </a:cubicBezTo>
                  <a:cubicBezTo>
                    <a:pt x="6986" y="343"/>
                    <a:pt x="7208" y="348"/>
                    <a:pt x="7430" y="358"/>
                  </a:cubicBezTo>
                  <a:lnTo>
                    <a:pt x="69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4648200" y="3341025"/>
              <a:ext cx="88425" cy="235450"/>
            </a:xfrm>
            <a:custGeom>
              <a:rect b="b" l="l" r="r" t="t"/>
              <a:pathLst>
                <a:path extrusionOk="0" h="9418" w="3537">
                  <a:moveTo>
                    <a:pt x="1441" y="0"/>
                  </a:moveTo>
                  <a:cubicBezTo>
                    <a:pt x="607" y="429"/>
                    <a:pt x="131" y="1369"/>
                    <a:pt x="60" y="2310"/>
                  </a:cubicBezTo>
                  <a:cubicBezTo>
                    <a:pt x="0" y="3251"/>
                    <a:pt x="286" y="4167"/>
                    <a:pt x="643" y="5037"/>
                  </a:cubicBezTo>
                  <a:cubicBezTo>
                    <a:pt x="1263" y="6491"/>
                    <a:pt x="2114" y="7849"/>
                    <a:pt x="3170" y="9025"/>
                  </a:cubicBezTo>
                  <a:lnTo>
                    <a:pt x="3170" y="9025"/>
                  </a:lnTo>
                  <a:lnTo>
                    <a:pt x="2357" y="7120"/>
                  </a:lnTo>
                  <a:cubicBezTo>
                    <a:pt x="1703" y="5596"/>
                    <a:pt x="1048" y="3989"/>
                    <a:pt x="1203" y="2334"/>
                  </a:cubicBezTo>
                  <a:cubicBezTo>
                    <a:pt x="1286" y="1548"/>
                    <a:pt x="1548" y="774"/>
                    <a:pt x="1441" y="0"/>
                  </a:cubicBezTo>
                  <a:close/>
                  <a:moveTo>
                    <a:pt x="3170" y="9025"/>
                  </a:moveTo>
                  <a:lnTo>
                    <a:pt x="3286" y="9299"/>
                  </a:lnTo>
                  <a:lnTo>
                    <a:pt x="3536" y="9418"/>
                  </a:lnTo>
                  <a:cubicBezTo>
                    <a:pt x="3411" y="9290"/>
                    <a:pt x="3289" y="9159"/>
                    <a:pt x="3170" y="90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4555025" y="3524250"/>
              <a:ext cx="141400" cy="59500"/>
            </a:xfrm>
            <a:custGeom>
              <a:rect b="b" l="l" r="r" t="t"/>
              <a:pathLst>
                <a:path extrusionOk="0" h="2380" w="5656">
                  <a:moveTo>
                    <a:pt x="2838" y="0"/>
                  </a:moveTo>
                  <a:cubicBezTo>
                    <a:pt x="2610" y="0"/>
                    <a:pt x="2370" y="20"/>
                    <a:pt x="2120" y="65"/>
                  </a:cubicBezTo>
                  <a:cubicBezTo>
                    <a:pt x="1703" y="148"/>
                    <a:pt x="643" y="339"/>
                    <a:pt x="369" y="994"/>
                  </a:cubicBezTo>
                  <a:cubicBezTo>
                    <a:pt x="298" y="1172"/>
                    <a:pt x="191" y="1541"/>
                    <a:pt x="131" y="1815"/>
                  </a:cubicBezTo>
                  <a:cubicBezTo>
                    <a:pt x="0" y="2315"/>
                    <a:pt x="24" y="2363"/>
                    <a:pt x="36" y="2375"/>
                  </a:cubicBezTo>
                  <a:cubicBezTo>
                    <a:pt x="42" y="2378"/>
                    <a:pt x="48" y="2380"/>
                    <a:pt x="54" y="2380"/>
                  </a:cubicBezTo>
                  <a:cubicBezTo>
                    <a:pt x="189" y="2380"/>
                    <a:pt x="545" y="1713"/>
                    <a:pt x="1215" y="1339"/>
                  </a:cubicBezTo>
                  <a:cubicBezTo>
                    <a:pt x="1429" y="1220"/>
                    <a:pt x="1727" y="1101"/>
                    <a:pt x="2798" y="1041"/>
                  </a:cubicBezTo>
                  <a:cubicBezTo>
                    <a:pt x="3119" y="1023"/>
                    <a:pt x="3418" y="1017"/>
                    <a:pt x="3693" y="1017"/>
                  </a:cubicBezTo>
                  <a:cubicBezTo>
                    <a:pt x="4437" y="1017"/>
                    <a:pt x="5005" y="1065"/>
                    <a:pt x="5334" y="1065"/>
                  </a:cubicBezTo>
                  <a:cubicBezTo>
                    <a:pt x="5530" y="1065"/>
                    <a:pt x="5641" y="1048"/>
                    <a:pt x="5656" y="994"/>
                  </a:cubicBezTo>
                  <a:cubicBezTo>
                    <a:pt x="5656" y="958"/>
                    <a:pt x="5656" y="886"/>
                    <a:pt x="5203" y="660"/>
                  </a:cubicBezTo>
                  <a:cubicBezTo>
                    <a:pt x="4676" y="406"/>
                    <a:pt x="3877" y="0"/>
                    <a:pt x="28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4609200" y="3355900"/>
              <a:ext cx="53600" cy="157775"/>
            </a:xfrm>
            <a:custGeom>
              <a:rect b="b" l="l" r="r" t="t"/>
              <a:pathLst>
                <a:path extrusionOk="0" h="6311" w="2144">
                  <a:moveTo>
                    <a:pt x="1143" y="0"/>
                  </a:moveTo>
                  <a:lnTo>
                    <a:pt x="1143" y="0"/>
                  </a:lnTo>
                  <a:cubicBezTo>
                    <a:pt x="631" y="215"/>
                    <a:pt x="274" y="715"/>
                    <a:pt x="131" y="1263"/>
                  </a:cubicBezTo>
                  <a:cubicBezTo>
                    <a:pt x="0" y="1822"/>
                    <a:pt x="60" y="2382"/>
                    <a:pt x="191" y="2929"/>
                  </a:cubicBezTo>
                  <a:cubicBezTo>
                    <a:pt x="429" y="3930"/>
                    <a:pt x="881" y="4870"/>
                    <a:pt x="1500" y="5656"/>
                  </a:cubicBezTo>
                  <a:lnTo>
                    <a:pt x="1155" y="5382"/>
                  </a:lnTo>
                  <a:lnTo>
                    <a:pt x="1155" y="5382"/>
                  </a:lnTo>
                  <a:cubicBezTo>
                    <a:pt x="1429" y="5751"/>
                    <a:pt x="1751" y="6061"/>
                    <a:pt x="2143" y="6311"/>
                  </a:cubicBezTo>
                  <a:cubicBezTo>
                    <a:pt x="1429" y="5477"/>
                    <a:pt x="1060" y="4394"/>
                    <a:pt x="941" y="3287"/>
                  </a:cubicBezTo>
                  <a:cubicBezTo>
                    <a:pt x="822" y="2191"/>
                    <a:pt x="953" y="1084"/>
                    <a:pt x="1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4536575" y="3494600"/>
              <a:ext cx="106875" cy="54800"/>
            </a:xfrm>
            <a:custGeom>
              <a:rect b="b" l="l" r="r" t="t"/>
              <a:pathLst>
                <a:path extrusionOk="0" h="2192" w="4275">
                  <a:moveTo>
                    <a:pt x="1548" y="1"/>
                  </a:moveTo>
                  <a:cubicBezTo>
                    <a:pt x="1298" y="1"/>
                    <a:pt x="1048" y="1"/>
                    <a:pt x="822" y="84"/>
                  </a:cubicBezTo>
                  <a:cubicBezTo>
                    <a:pt x="441" y="215"/>
                    <a:pt x="167" y="584"/>
                    <a:pt x="84" y="989"/>
                  </a:cubicBezTo>
                  <a:cubicBezTo>
                    <a:pt x="0" y="1394"/>
                    <a:pt x="84" y="1822"/>
                    <a:pt x="262" y="2192"/>
                  </a:cubicBezTo>
                  <a:cubicBezTo>
                    <a:pt x="465" y="1406"/>
                    <a:pt x="1119" y="798"/>
                    <a:pt x="1881" y="501"/>
                  </a:cubicBezTo>
                  <a:cubicBezTo>
                    <a:pt x="2392" y="301"/>
                    <a:pt x="2930" y="225"/>
                    <a:pt x="3473" y="225"/>
                  </a:cubicBezTo>
                  <a:cubicBezTo>
                    <a:pt x="3740" y="225"/>
                    <a:pt x="4008" y="243"/>
                    <a:pt x="4275" y="275"/>
                  </a:cubicBezTo>
                  <a:lnTo>
                    <a:pt x="4072" y="215"/>
                  </a:lnTo>
                  <a:cubicBezTo>
                    <a:pt x="3239" y="108"/>
                    <a:pt x="2405" y="37"/>
                    <a:pt x="1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4532700" y="3459825"/>
              <a:ext cx="89325" cy="25875"/>
            </a:xfrm>
            <a:custGeom>
              <a:rect b="b" l="l" r="r" t="t"/>
              <a:pathLst>
                <a:path extrusionOk="0" h="1035" w="3573">
                  <a:moveTo>
                    <a:pt x="1339" y="0"/>
                  </a:moveTo>
                  <a:cubicBezTo>
                    <a:pt x="1242" y="0"/>
                    <a:pt x="1145" y="7"/>
                    <a:pt x="1048" y="23"/>
                  </a:cubicBezTo>
                  <a:cubicBezTo>
                    <a:pt x="512" y="106"/>
                    <a:pt x="12" y="499"/>
                    <a:pt x="0" y="1035"/>
                  </a:cubicBezTo>
                  <a:cubicBezTo>
                    <a:pt x="590" y="604"/>
                    <a:pt x="1322" y="384"/>
                    <a:pt x="2054" y="384"/>
                  </a:cubicBezTo>
                  <a:cubicBezTo>
                    <a:pt x="2577" y="384"/>
                    <a:pt x="3101" y="497"/>
                    <a:pt x="3572" y="725"/>
                  </a:cubicBezTo>
                  <a:lnTo>
                    <a:pt x="3215" y="463"/>
                  </a:lnTo>
                  <a:cubicBezTo>
                    <a:pt x="3001" y="404"/>
                    <a:pt x="2810" y="320"/>
                    <a:pt x="2596" y="261"/>
                  </a:cubicBezTo>
                  <a:cubicBezTo>
                    <a:pt x="2198" y="134"/>
                    <a:pt x="1768" y="0"/>
                    <a:pt x="1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4582100" y="3380300"/>
              <a:ext cx="18775" cy="73850"/>
            </a:xfrm>
            <a:custGeom>
              <a:rect b="b" l="l" r="r" t="t"/>
              <a:pathLst>
                <a:path extrusionOk="0" h="2954" w="751">
                  <a:moveTo>
                    <a:pt x="691" y="1"/>
                  </a:moveTo>
                  <a:lnTo>
                    <a:pt x="691" y="1"/>
                  </a:lnTo>
                  <a:cubicBezTo>
                    <a:pt x="370" y="144"/>
                    <a:pt x="144" y="465"/>
                    <a:pt x="72" y="822"/>
                  </a:cubicBezTo>
                  <a:cubicBezTo>
                    <a:pt x="1" y="1168"/>
                    <a:pt x="37" y="1537"/>
                    <a:pt x="120" y="1882"/>
                  </a:cubicBezTo>
                  <a:cubicBezTo>
                    <a:pt x="179" y="2144"/>
                    <a:pt x="251" y="2406"/>
                    <a:pt x="334" y="2668"/>
                  </a:cubicBezTo>
                  <a:lnTo>
                    <a:pt x="751" y="2954"/>
                  </a:lnTo>
                  <a:cubicBezTo>
                    <a:pt x="620" y="2775"/>
                    <a:pt x="525" y="2549"/>
                    <a:pt x="453" y="2323"/>
                  </a:cubicBezTo>
                  <a:cubicBezTo>
                    <a:pt x="370" y="2001"/>
                    <a:pt x="394" y="1644"/>
                    <a:pt x="418" y="1299"/>
                  </a:cubicBezTo>
                  <a:cubicBezTo>
                    <a:pt x="429" y="1156"/>
                    <a:pt x="429" y="1001"/>
                    <a:pt x="453" y="858"/>
                  </a:cubicBezTo>
                  <a:cubicBezTo>
                    <a:pt x="501" y="560"/>
                    <a:pt x="572" y="275"/>
                    <a:pt x="6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4533900" y="3432550"/>
              <a:ext cx="58650" cy="17950"/>
            </a:xfrm>
            <a:custGeom>
              <a:rect b="b" l="l" r="r" t="t"/>
              <a:pathLst>
                <a:path extrusionOk="0" h="718" w="2346">
                  <a:moveTo>
                    <a:pt x="1198" y="0"/>
                  </a:moveTo>
                  <a:cubicBezTo>
                    <a:pt x="782" y="0"/>
                    <a:pt x="367" y="237"/>
                    <a:pt x="83" y="554"/>
                  </a:cubicBezTo>
                  <a:cubicBezTo>
                    <a:pt x="36" y="578"/>
                    <a:pt x="0" y="637"/>
                    <a:pt x="36" y="685"/>
                  </a:cubicBezTo>
                  <a:cubicBezTo>
                    <a:pt x="54" y="709"/>
                    <a:pt x="80" y="718"/>
                    <a:pt x="109" y="718"/>
                  </a:cubicBezTo>
                  <a:cubicBezTo>
                    <a:pt x="137" y="718"/>
                    <a:pt x="167" y="709"/>
                    <a:pt x="191" y="697"/>
                  </a:cubicBezTo>
                  <a:cubicBezTo>
                    <a:pt x="624" y="545"/>
                    <a:pt x="1088" y="465"/>
                    <a:pt x="1552" y="465"/>
                  </a:cubicBezTo>
                  <a:cubicBezTo>
                    <a:pt x="1814" y="465"/>
                    <a:pt x="2076" y="491"/>
                    <a:pt x="2334" y="542"/>
                  </a:cubicBezTo>
                  <a:lnTo>
                    <a:pt x="2346" y="483"/>
                  </a:lnTo>
                  <a:cubicBezTo>
                    <a:pt x="2024" y="256"/>
                    <a:pt x="1691" y="30"/>
                    <a:pt x="1310" y="6"/>
                  </a:cubicBezTo>
                  <a:cubicBezTo>
                    <a:pt x="1272" y="2"/>
                    <a:pt x="1235" y="0"/>
                    <a:pt x="11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4552950" y="3400550"/>
              <a:ext cx="626875" cy="408100"/>
            </a:xfrm>
            <a:custGeom>
              <a:rect b="b" l="l" r="r" t="t"/>
              <a:pathLst>
                <a:path extrusionOk="0" h="16324" w="25075">
                  <a:moveTo>
                    <a:pt x="0" y="0"/>
                  </a:moveTo>
                  <a:cubicBezTo>
                    <a:pt x="1524" y="2024"/>
                    <a:pt x="3250" y="3906"/>
                    <a:pt x="5144" y="5644"/>
                  </a:cubicBezTo>
                  <a:cubicBezTo>
                    <a:pt x="6072" y="6501"/>
                    <a:pt x="7060" y="7323"/>
                    <a:pt x="8061" y="8097"/>
                  </a:cubicBezTo>
                  <a:cubicBezTo>
                    <a:pt x="8561" y="8478"/>
                    <a:pt x="9061" y="8871"/>
                    <a:pt x="9585" y="9228"/>
                  </a:cubicBezTo>
                  <a:cubicBezTo>
                    <a:pt x="9858" y="9406"/>
                    <a:pt x="10108" y="9597"/>
                    <a:pt x="10370" y="9775"/>
                  </a:cubicBezTo>
                  <a:lnTo>
                    <a:pt x="11168" y="10311"/>
                  </a:lnTo>
                  <a:cubicBezTo>
                    <a:pt x="13311" y="11680"/>
                    <a:pt x="15538" y="12907"/>
                    <a:pt x="17871" y="13919"/>
                  </a:cubicBezTo>
                  <a:cubicBezTo>
                    <a:pt x="20193" y="14931"/>
                    <a:pt x="22610" y="15752"/>
                    <a:pt x="25075" y="16324"/>
                  </a:cubicBezTo>
                  <a:cubicBezTo>
                    <a:pt x="22693" y="15455"/>
                    <a:pt x="20372" y="14478"/>
                    <a:pt x="18109" y="13383"/>
                  </a:cubicBezTo>
                  <a:cubicBezTo>
                    <a:pt x="17550" y="13109"/>
                    <a:pt x="17002" y="12812"/>
                    <a:pt x="16431" y="12538"/>
                  </a:cubicBezTo>
                  <a:cubicBezTo>
                    <a:pt x="16157" y="12383"/>
                    <a:pt x="15883" y="12240"/>
                    <a:pt x="15597" y="12085"/>
                  </a:cubicBezTo>
                  <a:lnTo>
                    <a:pt x="15180" y="11859"/>
                  </a:lnTo>
                  <a:lnTo>
                    <a:pt x="14788" y="11621"/>
                  </a:lnTo>
                  <a:cubicBezTo>
                    <a:pt x="13680" y="11014"/>
                    <a:pt x="12621" y="10359"/>
                    <a:pt x="11573" y="9680"/>
                  </a:cubicBezTo>
                  <a:lnTo>
                    <a:pt x="10775" y="9156"/>
                  </a:lnTo>
                  <a:cubicBezTo>
                    <a:pt x="10513" y="8978"/>
                    <a:pt x="10263" y="8799"/>
                    <a:pt x="10001" y="8621"/>
                  </a:cubicBezTo>
                  <a:cubicBezTo>
                    <a:pt x="9489" y="8263"/>
                    <a:pt x="8977" y="7894"/>
                    <a:pt x="8477" y="7513"/>
                  </a:cubicBezTo>
                  <a:cubicBezTo>
                    <a:pt x="7441" y="6775"/>
                    <a:pt x="6477" y="5977"/>
                    <a:pt x="5513" y="5180"/>
                  </a:cubicBezTo>
                  <a:cubicBezTo>
                    <a:pt x="3572" y="3560"/>
                    <a:pt x="1762" y="183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3"/>
          <p:cNvGrpSpPr/>
          <p:nvPr/>
        </p:nvGrpSpPr>
        <p:grpSpPr>
          <a:xfrm rot="-5400000">
            <a:off x="8351379" y="-232016"/>
            <a:ext cx="951533" cy="947599"/>
            <a:chOff x="4532700" y="3320475"/>
            <a:chExt cx="647125" cy="644450"/>
          </a:xfrm>
        </p:grpSpPr>
        <p:sp>
          <p:nvSpPr>
            <p:cNvPr id="132" name="Google Shape;132;p3"/>
            <p:cNvSpPr/>
            <p:nvPr/>
          </p:nvSpPr>
          <p:spPr>
            <a:xfrm>
              <a:off x="4941975" y="3407400"/>
              <a:ext cx="118800" cy="358075"/>
            </a:xfrm>
            <a:custGeom>
              <a:rect b="b" l="l" r="r" t="t"/>
              <a:pathLst>
                <a:path extrusionOk="0" h="14323" w="4752">
                  <a:moveTo>
                    <a:pt x="4751" y="0"/>
                  </a:moveTo>
                  <a:lnTo>
                    <a:pt x="4751" y="0"/>
                  </a:lnTo>
                  <a:cubicBezTo>
                    <a:pt x="3775" y="334"/>
                    <a:pt x="2822" y="810"/>
                    <a:pt x="2036" y="1489"/>
                  </a:cubicBezTo>
                  <a:cubicBezTo>
                    <a:pt x="1227" y="2167"/>
                    <a:pt x="584" y="3024"/>
                    <a:pt x="274" y="4025"/>
                  </a:cubicBezTo>
                  <a:cubicBezTo>
                    <a:pt x="72" y="4679"/>
                    <a:pt x="0" y="5382"/>
                    <a:pt x="12" y="6072"/>
                  </a:cubicBezTo>
                  <a:cubicBezTo>
                    <a:pt x="48" y="9370"/>
                    <a:pt x="1405" y="12502"/>
                    <a:pt x="4215" y="14228"/>
                  </a:cubicBezTo>
                  <a:lnTo>
                    <a:pt x="4370" y="14288"/>
                  </a:lnTo>
                  <a:cubicBezTo>
                    <a:pt x="4343" y="14288"/>
                    <a:pt x="4379" y="14323"/>
                    <a:pt x="4402" y="14323"/>
                  </a:cubicBezTo>
                  <a:cubicBezTo>
                    <a:pt x="4409" y="14323"/>
                    <a:pt x="4415" y="14320"/>
                    <a:pt x="4418" y="14312"/>
                  </a:cubicBezTo>
                  <a:cubicBezTo>
                    <a:pt x="4430" y="14288"/>
                    <a:pt x="4418" y="14252"/>
                    <a:pt x="4382" y="14228"/>
                  </a:cubicBezTo>
                  <a:cubicBezTo>
                    <a:pt x="3834" y="13633"/>
                    <a:pt x="3346" y="12966"/>
                    <a:pt x="2846" y="12335"/>
                  </a:cubicBezTo>
                  <a:cubicBezTo>
                    <a:pt x="2477" y="11847"/>
                    <a:pt x="2108" y="11347"/>
                    <a:pt x="1822" y="10799"/>
                  </a:cubicBezTo>
                  <a:cubicBezTo>
                    <a:pt x="1572" y="10275"/>
                    <a:pt x="1394" y="9692"/>
                    <a:pt x="1263" y="9132"/>
                  </a:cubicBezTo>
                  <a:cubicBezTo>
                    <a:pt x="1120" y="8608"/>
                    <a:pt x="1024" y="8073"/>
                    <a:pt x="977" y="7525"/>
                  </a:cubicBezTo>
                  <a:cubicBezTo>
                    <a:pt x="846" y="6049"/>
                    <a:pt x="1096" y="4537"/>
                    <a:pt x="1751" y="3191"/>
                  </a:cubicBezTo>
                  <a:cubicBezTo>
                    <a:pt x="2406" y="1858"/>
                    <a:pt x="3465" y="703"/>
                    <a:pt x="47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4796725" y="3749700"/>
              <a:ext cx="254225" cy="215225"/>
            </a:xfrm>
            <a:custGeom>
              <a:rect b="b" l="l" r="r" t="t"/>
              <a:pathLst>
                <a:path extrusionOk="0" h="8609" w="10169">
                  <a:moveTo>
                    <a:pt x="10168" y="441"/>
                  </a:moveTo>
                  <a:lnTo>
                    <a:pt x="10168" y="441"/>
                  </a:lnTo>
                  <a:cubicBezTo>
                    <a:pt x="10082" y="446"/>
                    <a:pt x="9996" y="452"/>
                    <a:pt x="9910" y="459"/>
                  </a:cubicBezTo>
                  <a:lnTo>
                    <a:pt x="9910" y="459"/>
                  </a:lnTo>
                  <a:lnTo>
                    <a:pt x="10013" y="524"/>
                  </a:lnTo>
                  <a:cubicBezTo>
                    <a:pt x="10061" y="500"/>
                    <a:pt x="10121" y="465"/>
                    <a:pt x="10168" y="441"/>
                  </a:cubicBezTo>
                  <a:close/>
                  <a:moveTo>
                    <a:pt x="7879" y="0"/>
                  </a:moveTo>
                  <a:cubicBezTo>
                    <a:pt x="6222" y="0"/>
                    <a:pt x="4558" y="504"/>
                    <a:pt x="3108" y="1310"/>
                  </a:cubicBezTo>
                  <a:cubicBezTo>
                    <a:pt x="2286" y="1751"/>
                    <a:pt x="1536" y="2298"/>
                    <a:pt x="953" y="3037"/>
                  </a:cubicBezTo>
                  <a:cubicBezTo>
                    <a:pt x="369" y="3763"/>
                    <a:pt x="0" y="4680"/>
                    <a:pt x="60" y="5608"/>
                  </a:cubicBezTo>
                  <a:cubicBezTo>
                    <a:pt x="95" y="6073"/>
                    <a:pt x="226" y="6513"/>
                    <a:pt x="357" y="6966"/>
                  </a:cubicBezTo>
                  <a:cubicBezTo>
                    <a:pt x="548" y="7561"/>
                    <a:pt x="774" y="8180"/>
                    <a:pt x="1238" y="8609"/>
                  </a:cubicBezTo>
                  <a:lnTo>
                    <a:pt x="1238" y="8454"/>
                  </a:lnTo>
                  <a:lnTo>
                    <a:pt x="1238" y="8216"/>
                  </a:lnTo>
                  <a:lnTo>
                    <a:pt x="1238" y="7739"/>
                  </a:lnTo>
                  <a:cubicBezTo>
                    <a:pt x="1227" y="7394"/>
                    <a:pt x="1203" y="7037"/>
                    <a:pt x="1191" y="6692"/>
                  </a:cubicBezTo>
                  <a:cubicBezTo>
                    <a:pt x="1167" y="6037"/>
                    <a:pt x="1143" y="5382"/>
                    <a:pt x="1262" y="4727"/>
                  </a:cubicBezTo>
                  <a:cubicBezTo>
                    <a:pt x="1310" y="4441"/>
                    <a:pt x="1405" y="4168"/>
                    <a:pt x="1489" y="3894"/>
                  </a:cubicBezTo>
                  <a:cubicBezTo>
                    <a:pt x="1500" y="3846"/>
                    <a:pt x="1524" y="3787"/>
                    <a:pt x="1536" y="3739"/>
                  </a:cubicBezTo>
                  <a:cubicBezTo>
                    <a:pt x="1548" y="3668"/>
                    <a:pt x="1560" y="3596"/>
                    <a:pt x="1584" y="3537"/>
                  </a:cubicBezTo>
                  <a:cubicBezTo>
                    <a:pt x="1655" y="3346"/>
                    <a:pt x="1846" y="3179"/>
                    <a:pt x="1989" y="3025"/>
                  </a:cubicBezTo>
                  <a:cubicBezTo>
                    <a:pt x="2179" y="2846"/>
                    <a:pt x="2381" y="2703"/>
                    <a:pt x="2584" y="2548"/>
                  </a:cubicBezTo>
                  <a:cubicBezTo>
                    <a:pt x="2608" y="2536"/>
                    <a:pt x="2620" y="2525"/>
                    <a:pt x="2632" y="2525"/>
                  </a:cubicBezTo>
                  <a:cubicBezTo>
                    <a:pt x="3084" y="2227"/>
                    <a:pt x="3560" y="2013"/>
                    <a:pt x="4048" y="1810"/>
                  </a:cubicBezTo>
                  <a:cubicBezTo>
                    <a:pt x="5921" y="1068"/>
                    <a:pt x="7892" y="610"/>
                    <a:pt x="9910" y="459"/>
                  </a:cubicBezTo>
                  <a:lnTo>
                    <a:pt x="9910" y="459"/>
                  </a:lnTo>
                  <a:lnTo>
                    <a:pt x="9430" y="155"/>
                  </a:lnTo>
                  <a:cubicBezTo>
                    <a:pt x="8918" y="50"/>
                    <a:pt x="8399" y="0"/>
                    <a:pt x="78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4848225" y="3358575"/>
              <a:ext cx="150625" cy="380125"/>
            </a:xfrm>
            <a:custGeom>
              <a:rect b="b" l="l" r="r" t="t"/>
              <a:pathLst>
                <a:path extrusionOk="0" h="15205" w="6025">
                  <a:moveTo>
                    <a:pt x="3989" y="1"/>
                  </a:moveTo>
                  <a:lnTo>
                    <a:pt x="3989" y="1"/>
                  </a:lnTo>
                  <a:cubicBezTo>
                    <a:pt x="3012" y="263"/>
                    <a:pt x="2215" y="953"/>
                    <a:pt x="1524" y="1691"/>
                  </a:cubicBezTo>
                  <a:cubicBezTo>
                    <a:pt x="1191" y="2049"/>
                    <a:pt x="857" y="2453"/>
                    <a:pt x="631" y="2906"/>
                  </a:cubicBezTo>
                  <a:cubicBezTo>
                    <a:pt x="441" y="3287"/>
                    <a:pt x="333" y="3715"/>
                    <a:pt x="274" y="4156"/>
                  </a:cubicBezTo>
                  <a:cubicBezTo>
                    <a:pt x="0" y="6097"/>
                    <a:pt x="464" y="8121"/>
                    <a:pt x="1345" y="9895"/>
                  </a:cubicBezTo>
                  <a:cubicBezTo>
                    <a:pt x="2238" y="11669"/>
                    <a:pt x="3524" y="13217"/>
                    <a:pt x="4905" y="14633"/>
                  </a:cubicBezTo>
                  <a:lnTo>
                    <a:pt x="6025" y="15205"/>
                  </a:lnTo>
                  <a:cubicBezTo>
                    <a:pt x="4727" y="13979"/>
                    <a:pt x="3643" y="12514"/>
                    <a:pt x="2810" y="10942"/>
                  </a:cubicBezTo>
                  <a:cubicBezTo>
                    <a:pt x="2131" y="9657"/>
                    <a:pt x="1619" y="8275"/>
                    <a:pt x="1453" y="6847"/>
                  </a:cubicBezTo>
                  <a:cubicBezTo>
                    <a:pt x="1286" y="5418"/>
                    <a:pt x="1464" y="3918"/>
                    <a:pt x="2096" y="2620"/>
                  </a:cubicBezTo>
                  <a:cubicBezTo>
                    <a:pt x="2572" y="1656"/>
                    <a:pt x="3286" y="822"/>
                    <a:pt x="3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4703850" y="3721725"/>
              <a:ext cx="277150" cy="212850"/>
            </a:xfrm>
            <a:custGeom>
              <a:rect b="b" l="l" r="r" t="t"/>
              <a:pathLst>
                <a:path extrusionOk="0" h="8514" w="11086">
                  <a:moveTo>
                    <a:pt x="10454" y="0"/>
                  </a:moveTo>
                  <a:cubicBezTo>
                    <a:pt x="9264" y="226"/>
                    <a:pt x="8097" y="441"/>
                    <a:pt x="6918" y="703"/>
                  </a:cubicBezTo>
                  <a:cubicBezTo>
                    <a:pt x="5620" y="977"/>
                    <a:pt x="4311" y="1322"/>
                    <a:pt x="3156" y="1953"/>
                  </a:cubicBezTo>
                  <a:cubicBezTo>
                    <a:pt x="1977" y="2584"/>
                    <a:pt x="953" y="3560"/>
                    <a:pt x="477" y="4787"/>
                  </a:cubicBezTo>
                  <a:cubicBezTo>
                    <a:pt x="0" y="6025"/>
                    <a:pt x="179" y="7561"/>
                    <a:pt x="1096" y="8513"/>
                  </a:cubicBezTo>
                  <a:cubicBezTo>
                    <a:pt x="929" y="7037"/>
                    <a:pt x="965" y="5441"/>
                    <a:pt x="1739" y="4179"/>
                  </a:cubicBezTo>
                  <a:cubicBezTo>
                    <a:pt x="2275" y="3322"/>
                    <a:pt x="3096" y="2691"/>
                    <a:pt x="3965" y="2203"/>
                  </a:cubicBezTo>
                  <a:cubicBezTo>
                    <a:pt x="6132" y="1000"/>
                    <a:pt x="8633" y="584"/>
                    <a:pt x="11085" y="286"/>
                  </a:cubicBezTo>
                  <a:lnTo>
                    <a:pt x="104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4657725" y="3686600"/>
              <a:ext cx="264925" cy="150050"/>
            </a:xfrm>
            <a:custGeom>
              <a:rect b="b" l="l" r="r" t="t"/>
              <a:pathLst>
                <a:path extrusionOk="0" h="6002" w="10597">
                  <a:moveTo>
                    <a:pt x="9751" y="0"/>
                  </a:moveTo>
                  <a:cubicBezTo>
                    <a:pt x="7537" y="107"/>
                    <a:pt x="5310" y="227"/>
                    <a:pt x="3167" y="810"/>
                  </a:cubicBezTo>
                  <a:cubicBezTo>
                    <a:pt x="2691" y="929"/>
                    <a:pt x="2226" y="1072"/>
                    <a:pt x="1810" y="1334"/>
                  </a:cubicBezTo>
                  <a:cubicBezTo>
                    <a:pt x="1072" y="1774"/>
                    <a:pt x="560" y="2560"/>
                    <a:pt x="298" y="3394"/>
                  </a:cubicBezTo>
                  <a:cubicBezTo>
                    <a:pt x="24" y="4227"/>
                    <a:pt x="0" y="5120"/>
                    <a:pt x="60" y="6001"/>
                  </a:cubicBezTo>
                  <a:cubicBezTo>
                    <a:pt x="417" y="4156"/>
                    <a:pt x="1762" y="2620"/>
                    <a:pt x="3405" y="1715"/>
                  </a:cubicBezTo>
                  <a:cubicBezTo>
                    <a:pt x="5036" y="822"/>
                    <a:pt x="6929" y="500"/>
                    <a:pt x="8811" y="441"/>
                  </a:cubicBezTo>
                  <a:cubicBezTo>
                    <a:pt x="9018" y="433"/>
                    <a:pt x="9225" y="427"/>
                    <a:pt x="9433" y="427"/>
                  </a:cubicBezTo>
                  <a:cubicBezTo>
                    <a:pt x="9821" y="427"/>
                    <a:pt x="10209" y="446"/>
                    <a:pt x="10597" y="500"/>
                  </a:cubicBezTo>
                  <a:lnTo>
                    <a:pt x="97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4769625" y="3320475"/>
              <a:ext cx="127125" cy="377750"/>
            </a:xfrm>
            <a:custGeom>
              <a:rect b="b" l="l" r="r" t="t"/>
              <a:pathLst>
                <a:path extrusionOk="0" h="15110" w="5085">
                  <a:moveTo>
                    <a:pt x="2453" y="1"/>
                  </a:moveTo>
                  <a:lnTo>
                    <a:pt x="2453" y="1"/>
                  </a:lnTo>
                  <a:cubicBezTo>
                    <a:pt x="1977" y="84"/>
                    <a:pt x="1560" y="382"/>
                    <a:pt x="1203" y="703"/>
                  </a:cubicBezTo>
                  <a:cubicBezTo>
                    <a:pt x="798" y="1072"/>
                    <a:pt x="429" y="1489"/>
                    <a:pt x="215" y="2001"/>
                  </a:cubicBezTo>
                  <a:cubicBezTo>
                    <a:pt x="60" y="2382"/>
                    <a:pt x="13" y="2822"/>
                    <a:pt x="13" y="3239"/>
                  </a:cubicBezTo>
                  <a:cubicBezTo>
                    <a:pt x="1" y="4394"/>
                    <a:pt x="275" y="5537"/>
                    <a:pt x="632" y="6656"/>
                  </a:cubicBezTo>
                  <a:cubicBezTo>
                    <a:pt x="1506" y="9385"/>
                    <a:pt x="2809" y="11980"/>
                    <a:pt x="4482" y="14305"/>
                  </a:cubicBezTo>
                  <a:lnTo>
                    <a:pt x="4482" y="14305"/>
                  </a:lnTo>
                  <a:cubicBezTo>
                    <a:pt x="4477" y="14291"/>
                    <a:pt x="4471" y="14278"/>
                    <a:pt x="4466" y="14264"/>
                  </a:cubicBezTo>
                  <a:cubicBezTo>
                    <a:pt x="3513" y="12002"/>
                    <a:pt x="2596" y="9704"/>
                    <a:pt x="1727" y="7406"/>
                  </a:cubicBezTo>
                  <a:cubicBezTo>
                    <a:pt x="1572" y="7002"/>
                    <a:pt x="1430" y="6609"/>
                    <a:pt x="1334" y="6192"/>
                  </a:cubicBezTo>
                  <a:cubicBezTo>
                    <a:pt x="1263" y="5775"/>
                    <a:pt x="1239" y="5358"/>
                    <a:pt x="1251" y="4930"/>
                  </a:cubicBezTo>
                  <a:cubicBezTo>
                    <a:pt x="1275" y="3549"/>
                    <a:pt x="1620" y="2191"/>
                    <a:pt x="2227" y="953"/>
                  </a:cubicBezTo>
                  <a:cubicBezTo>
                    <a:pt x="2382" y="655"/>
                    <a:pt x="2537" y="334"/>
                    <a:pt x="2453" y="1"/>
                  </a:cubicBezTo>
                  <a:close/>
                  <a:moveTo>
                    <a:pt x="4482" y="14305"/>
                  </a:moveTo>
                  <a:lnTo>
                    <a:pt x="4482" y="14305"/>
                  </a:lnTo>
                  <a:cubicBezTo>
                    <a:pt x="4602" y="14592"/>
                    <a:pt x="4753" y="14892"/>
                    <a:pt x="5002" y="15062"/>
                  </a:cubicBezTo>
                  <a:lnTo>
                    <a:pt x="5002" y="15062"/>
                  </a:lnTo>
                  <a:cubicBezTo>
                    <a:pt x="5002" y="15062"/>
                    <a:pt x="5002" y="15062"/>
                    <a:pt x="5001" y="15062"/>
                  </a:cubicBezTo>
                  <a:lnTo>
                    <a:pt x="5013" y="15069"/>
                  </a:lnTo>
                  <a:lnTo>
                    <a:pt x="5013" y="15069"/>
                  </a:lnTo>
                  <a:cubicBezTo>
                    <a:pt x="5029" y="15079"/>
                    <a:pt x="5045" y="15089"/>
                    <a:pt x="5061" y="15098"/>
                  </a:cubicBezTo>
                  <a:cubicBezTo>
                    <a:pt x="5065" y="15101"/>
                    <a:pt x="5069" y="15102"/>
                    <a:pt x="5071" y="15102"/>
                  </a:cubicBezTo>
                  <a:cubicBezTo>
                    <a:pt x="5071" y="15102"/>
                    <a:pt x="5071" y="15102"/>
                    <a:pt x="5071" y="15102"/>
                  </a:cubicBezTo>
                  <a:lnTo>
                    <a:pt x="5071" y="15102"/>
                  </a:lnTo>
                  <a:lnTo>
                    <a:pt x="5085" y="15110"/>
                  </a:lnTo>
                  <a:cubicBezTo>
                    <a:pt x="5080" y="15104"/>
                    <a:pt x="5076" y="15098"/>
                    <a:pt x="5071" y="15092"/>
                  </a:cubicBezTo>
                  <a:lnTo>
                    <a:pt x="5071" y="15092"/>
                  </a:lnTo>
                  <a:cubicBezTo>
                    <a:pt x="5069" y="15087"/>
                    <a:pt x="5064" y="15081"/>
                    <a:pt x="5058" y="15076"/>
                  </a:cubicBezTo>
                  <a:lnTo>
                    <a:pt x="5058" y="15076"/>
                  </a:lnTo>
                  <a:cubicBezTo>
                    <a:pt x="4862" y="14822"/>
                    <a:pt x="4670" y="14565"/>
                    <a:pt x="4482" y="143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4609200" y="3630750"/>
              <a:ext cx="222375" cy="113625"/>
            </a:xfrm>
            <a:custGeom>
              <a:rect b="b" l="l" r="r" t="t"/>
              <a:pathLst>
                <a:path extrusionOk="0" h="4545" w="8895">
                  <a:moveTo>
                    <a:pt x="6110" y="0"/>
                  </a:moveTo>
                  <a:cubicBezTo>
                    <a:pt x="5569" y="0"/>
                    <a:pt x="4906" y="29"/>
                    <a:pt x="4167" y="175"/>
                  </a:cubicBezTo>
                  <a:cubicBezTo>
                    <a:pt x="3108" y="365"/>
                    <a:pt x="2382" y="508"/>
                    <a:pt x="1727" y="972"/>
                  </a:cubicBezTo>
                  <a:cubicBezTo>
                    <a:pt x="608" y="1758"/>
                    <a:pt x="0" y="3211"/>
                    <a:pt x="203" y="4544"/>
                  </a:cubicBezTo>
                  <a:cubicBezTo>
                    <a:pt x="750" y="2889"/>
                    <a:pt x="2143" y="1579"/>
                    <a:pt x="3763" y="960"/>
                  </a:cubicBezTo>
                  <a:cubicBezTo>
                    <a:pt x="4713" y="593"/>
                    <a:pt x="5721" y="431"/>
                    <a:pt x="6733" y="431"/>
                  </a:cubicBezTo>
                  <a:cubicBezTo>
                    <a:pt x="7457" y="431"/>
                    <a:pt x="8184" y="514"/>
                    <a:pt x="8894" y="663"/>
                  </a:cubicBezTo>
                  <a:lnTo>
                    <a:pt x="8466" y="139"/>
                  </a:lnTo>
                  <a:cubicBezTo>
                    <a:pt x="8037" y="79"/>
                    <a:pt x="7418" y="20"/>
                    <a:pt x="6680" y="8"/>
                  </a:cubicBezTo>
                  <a:cubicBezTo>
                    <a:pt x="6510" y="5"/>
                    <a:pt x="6319" y="0"/>
                    <a:pt x="61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4705925" y="3356825"/>
              <a:ext cx="112550" cy="289025"/>
            </a:xfrm>
            <a:custGeom>
              <a:rect b="b" l="l" r="r" t="t"/>
              <a:pathLst>
                <a:path extrusionOk="0" h="11561" w="4502">
                  <a:moveTo>
                    <a:pt x="1292" y="1"/>
                  </a:moveTo>
                  <a:cubicBezTo>
                    <a:pt x="1273" y="1"/>
                    <a:pt x="417" y="1087"/>
                    <a:pt x="191" y="2238"/>
                  </a:cubicBezTo>
                  <a:cubicBezTo>
                    <a:pt x="60" y="2869"/>
                    <a:pt x="1" y="3857"/>
                    <a:pt x="691" y="5809"/>
                  </a:cubicBezTo>
                  <a:cubicBezTo>
                    <a:pt x="1108" y="7000"/>
                    <a:pt x="1894" y="8786"/>
                    <a:pt x="3406" y="10727"/>
                  </a:cubicBezTo>
                  <a:lnTo>
                    <a:pt x="4501" y="11560"/>
                  </a:lnTo>
                  <a:cubicBezTo>
                    <a:pt x="2323" y="8786"/>
                    <a:pt x="1072" y="5321"/>
                    <a:pt x="953" y="1809"/>
                  </a:cubicBezTo>
                  <a:cubicBezTo>
                    <a:pt x="941" y="1178"/>
                    <a:pt x="953" y="547"/>
                    <a:pt x="1287" y="11"/>
                  </a:cubicBezTo>
                  <a:cubicBezTo>
                    <a:pt x="1291" y="4"/>
                    <a:pt x="1293" y="1"/>
                    <a:pt x="1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4565725" y="3580925"/>
              <a:ext cx="185775" cy="94675"/>
            </a:xfrm>
            <a:custGeom>
              <a:rect b="b" l="l" r="r" t="t"/>
              <a:pathLst>
                <a:path extrusionOk="0" h="3787" w="7431">
                  <a:moveTo>
                    <a:pt x="6978" y="1"/>
                  </a:moveTo>
                  <a:cubicBezTo>
                    <a:pt x="6168" y="12"/>
                    <a:pt x="4168" y="48"/>
                    <a:pt x="2263" y="227"/>
                  </a:cubicBezTo>
                  <a:cubicBezTo>
                    <a:pt x="1930" y="251"/>
                    <a:pt x="1394" y="346"/>
                    <a:pt x="858" y="715"/>
                  </a:cubicBezTo>
                  <a:cubicBezTo>
                    <a:pt x="382" y="1060"/>
                    <a:pt x="84" y="1620"/>
                    <a:pt x="37" y="2203"/>
                  </a:cubicBezTo>
                  <a:cubicBezTo>
                    <a:pt x="1" y="2787"/>
                    <a:pt x="239" y="3382"/>
                    <a:pt x="668" y="3787"/>
                  </a:cubicBezTo>
                  <a:cubicBezTo>
                    <a:pt x="382" y="3037"/>
                    <a:pt x="727" y="2179"/>
                    <a:pt x="1323" y="1656"/>
                  </a:cubicBezTo>
                  <a:cubicBezTo>
                    <a:pt x="1906" y="1132"/>
                    <a:pt x="2692" y="894"/>
                    <a:pt x="3466" y="715"/>
                  </a:cubicBezTo>
                  <a:cubicBezTo>
                    <a:pt x="4547" y="467"/>
                    <a:pt x="5653" y="343"/>
                    <a:pt x="6764" y="343"/>
                  </a:cubicBezTo>
                  <a:cubicBezTo>
                    <a:pt x="6986" y="343"/>
                    <a:pt x="7208" y="348"/>
                    <a:pt x="7430" y="358"/>
                  </a:cubicBezTo>
                  <a:lnTo>
                    <a:pt x="69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4648200" y="3341025"/>
              <a:ext cx="88425" cy="235450"/>
            </a:xfrm>
            <a:custGeom>
              <a:rect b="b" l="l" r="r" t="t"/>
              <a:pathLst>
                <a:path extrusionOk="0" h="9418" w="3537">
                  <a:moveTo>
                    <a:pt x="1441" y="0"/>
                  </a:moveTo>
                  <a:cubicBezTo>
                    <a:pt x="607" y="429"/>
                    <a:pt x="131" y="1369"/>
                    <a:pt x="60" y="2310"/>
                  </a:cubicBezTo>
                  <a:cubicBezTo>
                    <a:pt x="0" y="3251"/>
                    <a:pt x="286" y="4167"/>
                    <a:pt x="643" y="5037"/>
                  </a:cubicBezTo>
                  <a:cubicBezTo>
                    <a:pt x="1263" y="6491"/>
                    <a:pt x="2114" y="7849"/>
                    <a:pt x="3170" y="9025"/>
                  </a:cubicBezTo>
                  <a:lnTo>
                    <a:pt x="3170" y="9025"/>
                  </a:lnTo>
                  <a:lnTo>
                    <a:pt x="2357" y="7120"/>
                  </a:lnTo>
                  <a:cubicBezTo>
                    <a:pt x="1703" y="5596"/>
                    <a:pt x="1048" y="3989"/>
                    <a:pt x="1203" y="2334"/>
                  </a:cubicBezTo>
                  <a:cubicBezTo>
                    <a:pt x="1286" y="1548"/>
                    <a:pt x="1548" y="774"/>
                    <a:pt x="1441" y="0"/>
                  </a:cubicBezTo>
                  <a:close/>
                  <a:moveTo>
                    <a:pt x="3170" y="9025"/>
                  </a:moveTo>
                  <a:lnTo>
                    <a:pt x="3286" y="9299"/>
                  </a:lnTo>
                  <a:lnTo>
                    <a:pt x="3536" y="9418"/>
                  </a:lnTo>
                  <a:cubicBezTo>
                    <a:pt x="3411" y="9290"/>
                    <a:pt x="3289" y="9159"/>
                    <a:pt x="3170" y="9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4555025" y="3524250"/>
              <a:ext cx="141400" cy="59500"/>
            </a:xfrm>
            <a:custGeom>
              <a:rect b="b" l="l" r="r" t="t"/>
              <a:pathLst>
                <a:path extrusionOk="0" h="2380" w="5656">
                  <a:moveTo>
                    <a:pt x="2838" y="0"/>
                  </a:moveTo>
                  <a:cubicBezTo>
                    <a:pt x="2610" y="0"/>
                    <a:pt x="2370" y="20"/>
                    <a:pt x="2120" y="65"/>
                  </a:cubicBezTo>
                  <a:cubicBezTo>
                    <a:pt x="1703" y="148"/>
                    <a:pt x="643" y="339"/>
                    <a:pt x="369" y="994"/>
                  </a:cubicBezTo>
                  <a:cubicBezTo>
                    <a:pt x="298" y="1172"/>
                    <a:pt x="191" y="1541"/>
                    <a:pt x="131" y="1815"/>
                  </a:cubicBezTo>
                  <a:cubicBezTo>
                    <a:pt x="0" y="2315"/>
                    <a:pt x="24" y="2363"/>
                    <a:pt x="36" y="2375"/>
                  </a:cubicBezTo>
                  <a:cubicBezTo>
                    <a:pt x="42" y="2378"/>
                    <a:pt x="48" y="2380"/>
                    <a:pt x="54" y="2380"/>
                  </a:cubicBezTo>
                  <a:cubicBezTo>
                    <a:pt x="189" y="2380"/>
                    <a:pt x="545" y="1713"/>
                    <a:pt x="1215" y="1339"/>
                  </a:cubicBezTo>
                  <a:cubicBezTo>
                    <a:pt x="1429" y="1220"/>
                    <a:pt x="1727" y="1101"/>
                    <a:pt x="2798" y="1041"/>
                  </a:cubicBezTo>
                  <a:cubicBezTo>
                    <a:pt x="3119" y="1023"/>
                    <a:pt x="3418" y="1017"/>
                    <a:pt x="3693" y="1017"/>
                  </a:cubicBezTo>
                  <a:cubicBezTo>
                    <a:pt x="4437" y="1017"/>
                    <a:pt x="5005" y="1065"/>
                    <a:pt x="5334" y="1065"/>
                  </a:cubicBezTo>
                  <a:cubicBezTo>
                    <a:pt x="5530" y="1065"/>
                    <a:pt x="5641" y="1048"/>
                    <a:pt x="5656" y="994"/>
                  </a:cubicBezTo>
                  <a:cubicBezTo>
                    <a:pt x="5656" y="958"/>
                    <a:pt x="5656" y="886"/>
                    <a:pt x="5203" y="660"/>
                  </a:cubicBezTo>
                  <a:cubicBezTo>
                    <a:pt x="4676" y="406"/>
                    <a:pt x="3877" y="0"/>
                    <a:pt x="2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4609200" y="3355900"/>
              <a:ext cx="53600" cy="157775"/>
            </a:xfrm>
            <a:custGeom>
              <a:rect b="b" l="l" r="r" t="t"/>
              <a:pathLst>
                <a:path extrusionOk="0" h="6311" w="2144">
                  <a:moveTo>
                    <a:pt x="1143" y="0"/>
                  </a:moveTo>
                  <a:lnTo>
                    <a:pt x="1143" y="0"/>
                  </a:lnTo>
                  <a:cubicBezTo>
                    <a:pt x="631" y="215"/>
                    <a:pt x="274" y="715"/>
                    <a:pt x="131" y="1263"/>
                  </a:cubicBezTo>
                  <a:cubicBezTo>
                    <a:pt x="0" y="1822"/>
                    <a:pt x="60" y="2382"/>
                    <a:pt x="191" y="2929"/>
                  </a:cubicBezTo>
                  <a:cubicBezTo>
                    <a:pt x="429" y="3930"/>
                    <a:pt x="881" y="4870"/>
                    <a:pt x="1500" y="5656"/>
                  </a:cubicBezTo>
                  <a:lnTo>
                    <a:pt x="1155" y="5382"/>
                  </a:lnTo>
                  <a:lnTo>
                    <a:pt x="1155" y="5382"/>
                  </a:lnTo>
                  <a:cubicBezTo>
                    <a:pt x="1429" y="5751"/>
                    <a:pt x="1751" y="6061"/>
                    <a:pt x="2143" y="6311"/>
                  </a:cubicBezTo>
                  <a:cubicBezTo>
                    <a:pt x="1429" y="5477"/>
                    <a:pt x="1060" y="4394"/>
                    <a:pt x="941" y="3287"/>
                  </a:cubicBezTo>
                  <a:cubicBezTo>
                    <a:pt x="822" y="2191"/>
                    <a:pt x="953" y="1084"/>
                    <a:pt x="1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4536575" y="3494600"/>
              <a:ext cx="106875" cy="54800"/>
            </a:xfrm>
            <a:custGeom>
              <a:rect b="b" l="l" r="r" t="t"/>
              <a:pathLst>
                <a:path extrusionOk="0" h="2192" w="4275">
                  <a:moveTo>
                    <a:pt x="1548" y="1"/>
                  </a:moveTo>
                  <a:cubicBezTo>
                    <a:pt x="1298" y="1"/>
                    <a:pt x="1048" y="1"/>
                    <a:pt x="822" y="84"/>
                  </a:cubicBezTo>
                  <a:cubicBezTo>
                    <a:pt x="441" y="215"/>
                    <a:pt x="167" y="584"/>
                    <a:pt x="84" y="989"/>
                  </a:cubicBezTo>
                  <a:cubicBezTo>
                    <a:pt x="0" y="1394"/>
                    <a:pt x="84" y="1822"/>
                    <a:pt x="262" y="2192"/>
                  </a:cubicBezTo>
                  <a:cubicBezTo>
                    <a:pt x="465" y="1406"/>
                    <a:pt x="1119" y="798"/>
                    <a:pt x="1881" y="501"/>
                  </a:cubicBezTo>
                  <a:cubicBezTo>
                    <a:pt x="2392" y="301"/>
                    <a:pt x="2930" y="225"/>
                    <a:pt x="3473" y="225"/>
                  </a:cubicBezTo>
                  <a:cubicBezTo>
                    <a:pt x="3740" y="225"/>
                    <a:pt x="4008" y="243"/>
                    <a:pt x="4275" y="275"/>
                  </a:cubicBezTo>
                  <a:lnTo>
                    <a:pt x="4072" y="215"/>
                  </a:lnTo>
                  <a:cubicBezTo>
                    <a:pt x="3239" y="108"/>
                    <a:pt x="2405" y="37"/>
                    <a:pt x="1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4532700" y="3459825"/>
              <a:ext cx="89325" cy="25875"/>
            </a:xfrm>
            <a:custGeom>
              <a:rect b="b" l="l" r="r" t="t"/>
              <a:pathLst>
                <a:path extrusionOk="0" h="1035" w="3573">
                  <a:moveTo>
                    <a:pt x="1339" y="0"/>
                  </a:moveTo>
                  <a:cubicBezTo>
                    <a:pt x="1242" y="0"/>
                    <a:pt x="1145" y="7"/>
                    <a:pt x="1048" y="23"/>
                  </a:cubicBezTo>
                  <a:cubicBezTo>
                    <a:pt x="512" y="106"/>
                    <a:pt x="12" y="499"/>
                    <a:pt x="0" y="1035"/>
                  </a:cubicBezTo>
                  <a:cubicBezTo>
                    <a:pt x="590" y="604"/>
                    <a:pt x="1322" y="384"/>
                    <a:pt x="2054" y="384"/>
                  </a:cubicBezTo>
                  <a:cubicBezTo>
                    <a:pt x="2577" y="384"/>
                    <a:pt x="3101" y="497"/>
                    <a:pt x="3572" y="725"/>
                  </a:cubicBezTo>
                  <a:lnTo>
                    <a:pt x="3215" y="463"/>
                  </a:lnTo>
                  <a:cubicBezTo>
                    <a:pt x="3001" y="404"/>
                    <a:pt x="2810" y="320"/>
                    <a:pt x="2596" y="261"/>
                  </a:cubicBezTo>
                  <a:cubicBezTo>
                    <a:pt x="2198" y="134"/>
                    <a:pt x="1768" y="0"/>
                    <a:pt x="1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4582100" y="3380300"/>
              <a:ext cx="18775" cy="73850"/>
            </a:xfrm>
            <a:custGeom>
              <a:rect b="b" l="l" r="r" t="t"/>
              <a:pathLst>
                <a:path extrusionOk="0" h="2954" w="751">
                  <a:moveTo>
                    <a:pt x="691" y="1"/>
                  </a:moveTo>
                  <a:lnTo>
                    <a:pt x="691" y="1"/>
                  </a:lnTo>
                  <a:cubicBezTo>
                    <a:pt x="370" y="144"/>
                    <a:pt x="144" y="465"/>
                    <a:pt x="72" y="822"/>
                  </a:cubicBezTo>
                  <a:cubicBezTo>
                    <a:pt x="1" y="1168"/>
                    <a:pt x="37" y="1537"/>
                    <a:pt x="120" y="1882"/>
                  </a:cubicBezTo>
                  <a:cubicBezTo>
                    <a:pt x="179" y="2144"/>
                    <a:pt x="251" y="2406"/>
                    <a:pt x="334" y="2668"/>
                  </a:cubicBezTo>
                  <a:lnTo>
                    <a:pt x="751" y="2954"/>
                  </a:lnTo>
                  <a:cubicBezTo>
                    <a:pt x="620" y="2775"/>
                    <a:pt x="525" y="2549"/>
                    <a:pt x="453" y="2323"/>
                  </a:cubicBezTo>
                  <a:cubicBezTo>
                    <a:pt x="370" y="2001"/>
                    <a:pt x="394" y="1644"/>
                    <a:pt x="418" y="1299"/>
                  </a:cubicBezTo>
                  <a:cubicBezTo>
                    <a:pt x="429" y="1156"/>
                    <a:pt x="429" y="1001"/>
                    <a:pt x="453" y="858"/>
                  </a:cubicBezTo>
                  <a:cubicBezTo>
                    <a:pt x="501" y="560"/>
                    <a:pt x="572" y="275"/>
                    <a:pt x="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4533900" y="3432550"/>
              <a:ext cx="58650" cy="17950"/>
            </a:xfrm>
            <a:custGeom>
              <a:rect b="b" l="l" r="r" t="t"/>
              <a:pathLst>
                <a:path extrusionOk="0" h="718" w="2346">
                  <a:moveTo>
                    <a:pt x="1198" y="0"/>
                  </a:moveTo>
                  <a:cubicBezTo>
                    <a:pt x="782" y="0"/>
                    <a:pt x="367" y="237"/>
                    <a:pt x="83" y="554"/>
                  </a:cubicBezTo>
                  <a:cubicBezTo>
                    <a:pt x="36" y="578"/>
                    <a:pt x="0" y="637"/>
                    <a:pt x="36" y="685"/>
                  </a:cubicBezTo>
                  <a:cubicBezTo>
                    <a:pt x="54" y="709"/>
                    <a:pt x="80" y="718"/>
                    <a:pt x="109" y="718"/>
                  </a:cubicBezTo>
                  <a:cubicBezTo>
                    <a:pt x="137" y="718"/>
                    <a:pt x="167" y="709"/>
                    <a:pt x="191" y="697"/>
                  </a:cubicBezTo>
                  <a:cubicBezTo>
                    <a:pt x="624" y="545"/>
                    <a:pt x="1088" y="465"/>
                    <a:pt x="1552" y="465"/>
                  </a:cubicBezTo>
                  <a:cubicBezTo>
                    <a:pt x="1814" y="465"/>
                    <a:pt x="2076" y="491"/>
                    <a:pt x="2334" y="542"/>
                  </a:cubicBezTo>
                  <a:lnTo>
                    <a:pt x="2346" y="483"/>
                  </a:lnTo>
                  <a:cubicBezTo>
                    <a:pt x="2024" y="256"/>
                    <a:pt x="1691" y="30"/>
                    <a:pt x="1310" y="6"/>
                  </a:cubicBezTo>
                  <a:cubicBezTo>
                    <a:pt x="1272" y="2"/>
                    <a:pt x="1235" y="0"/>
                    <a:pt x="1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4552950" y="3400550"/>
              <a:ext cx="626875" cy="408100"/>
            </a:xfrm>
            <a:custGeom>
              <a:rect b="b" l="l" r="r" t="t"/>
              <a:pathLst>
                <a:path extrusionOk="0" h="16324" w="25075">
                  <a:moveTo>
                    <a:pt x="0" y="0"/>
                  </a:moveTo>
                  <a:cubicBezTo>
                    <a:pt x="1524" y="2024"/>
                    <a:pt x="3250" y="3906"/>
                    <a:pt x="5144" y="5644"/>
                  </a:cubicBezTo>
                  <a:cubicBezTo>
                    <a:pt x="6072" y="6501"/>
                    <a:pt x="7060" y="7323"/>
                    <a:pt x="8061" y="8097"/>
                  </a:cubicBezTo>
                  <a:cubicBezTo>
                    <a:pt x="8561" y="8478"/>
                    <a:pt x="9061" y="8871"/>
                    <a:pt x="9585" y="9228"/>
                  </a:cubicBezTo>
                  <a:cubicBezTo>
                    <a:pt x="9858" y="9406"/>
                    <a:pt x="10108" y="9597"/>
                    <a:pt x="10370" y="9775"/>
                  </a:cubicBezTo>
                  <a:lnTo>
                    <a:pt x="11168" y="10311"/>
                  </a:lnTo>
                  <a:cubicBezTo>
                    <a:pt x="13311" y="11680"/>
                    <a:pt x="15538" y="12907"/>
                    <a:pt x="17871" y="13919"/>
                  </a:cubicBezTo>
                  <a:cubicBezTo>
                    <a:pt x="20193" y="14931"/>
                    <a:pt x="22610" y="15752"/>
                    <a:pt x="25075" y="16324"/>
                  </a:cubicBezTo>
                  <a:cubicBezTo>
                    <a:pt x="22693" y="15455"/>
                    <a:pt x="20372" y="14478"/>
                    <a:pt x="18109" y="13383"/>
                  </a:cubicBezTo>
                  <a:cubicBezTo>
                    <a:pt x="17550" y="13109"/>
                    <a:pt x="17002" y="12812"/>
                    <a:pt x="16431" y="12538"/>
                  </a:cubicBezTo>
                  <a:cubicBezTo>
                    <a:pt x="16157" y="12383"/>
                    <a:pt x="15883" y="12240"/>
                    <a:pt x="15597" y="12085"/>
                  </a:cubicBezTo>
                  <a:lnTo>
                    <a:pt x="15180" y="11859"/>
                  </a:lnTo>
                  <a:lnTo>
                    <a:pt x="14788" y="11621"/>
                  </a:lnTo>
                  <a:cubicBezTo>
                    <a:pt x="13680" y="11014"/>
                    <a:pt x="12621" y="10359"/>
                    <a:pt x="11573" y="9680"/>
                  </a:cubicBezTo>
                  <a:lnTo>
                    <a:pt x="10775" y="9156"/>
                  </a:lnTo>
                  <a:cubicBezTo>
                    <a:pt x="10513" y="8978"/>
                    <a:pt x="10263" y="8799"/>
                    <a:pt x="10001" y="8621"/>
                  </a:cubicBezTo>
                  <a:cubicBezTo>
                    <a:pt x="9489" y="8263"/>
                    <a:pt x="8977" y="7894"/>
                    <a:pt x="8477" y="7513"/>
                  </a:cubicBezTo>
                  <a:cubicBezTo>
                    <a:pt x="7441" y="6775"/>
                    <a:pt x="6477" y="5977"/>
                    <a:pt x="5513" y="5180"/>
                  </a:cubicBezTo>
                  <a:cubicBezTo>
                    <a:pt x="3572" y="3560"/>
                    <a:pt x="1762" y="18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211" name="Shape 1211"/>
        <p:cNvGrpSpPr/>
        <p:nvPr/>
      </p:nvGrpSpPr>
      <p:grpSpPr>
        <a:xfrm>
          <a:off x="0" y="0"/>
          <a:ext cx="0" cy="0"/>
          <a:chOff x="0" y="0"/>
          <a:chExt cx="0" cy="0"/>
        </a:xfrm>
      </p:grpSpPr>
      <p:sp>
        <p:nvSpPr>
          <p:cNvPr id="1212" name="Google Shape;1212;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13" name="Google Shape;1213;p21"/>
          <p:cNvSpPr txBox="1"/>
          <p:nvPr>
            <p:ph idx="2" type="title"/>
          </p:nvPr>
        </p:nvSpPr>
        <p:spPr>
          <a:xfrm>
            <a:off x="1101175" y="1938400"/>
            <a:ext cx="19860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14" name="Google Shape;1214;p21"/>
          <p:cNvSpPr txBox="1"/>
          <p:nvPr>
            <p:ph idx="1" type="subTitle"/>
          </p:nvPr>
        </p:nvSpPr>
        <p:spPr>
          <a:xfrm>
            <a:off x="1101175" y="2339110"/>
            <a:ext cx="1986000" cy="47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5" name="Google Shape;1215;p21"/>
          <p:cNvSpPr txBox="1"/>
          <p:nvPr>
            <p:ph idx="3" type="title"/>
          </p:nvPr>
        </p:nvSpPr>
        <p:spPr>
          <a:xfrm>
            <a:off x="3580410" y="1938400"/>
            <a:ext cx="19860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16" name="Google Shape;1216;p21"/>
          <p:cNvSpPr txBox="1"/>
          <p:nvPr>
            <p:ph idx="4" type="subTitle"/>
          </p:nvPr>
        </p:nvSpPr>
        <p:spPr>
          <a:xfrm>
            <a:off x="3577510" y="2339110"/>
            <a:ext cx="1986000" cy="47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7" name="Google Shape;1217;p21"/>
          <p:cNvSpPr txBox="1"/>
          <p:nvPr>
            <p:ph idx="5" type="title"/>
          </p:nvPr>
        </p:nvSpPr>
        <p:spPr>
          <a:xfrm>
            <a:off x="1101175" y="3721075"/>
            <a:ext cx="1986000" cy="37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18" name="Google Shape;1218;p21"/>
          <p:cNvSpPr txBox="1"/>
          <p:nvPr>
            <p:ph idx="6" type="subTitle"/>
          </p:nvPr>
        </p:nvSpPr>
        <p:spPr>
          <a:xfrm>
            <a:off x="1101175" y="4123413"/>
            <a:ext cx="1986000" cy="475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9" name="Google Shape;1219;p21"/>
          <p:cNvSpPr txBox="1"/>
          <p:nvPr>
            <p:ph idx="7" type="title"/>
          </p:nvPr>
        </p:nvSpPr>
        <p:spPr>
          <a:xfrm>
            <a:off x="3577485" y="3726213"/>
            <a:ext cx="1986000" cy="37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0" name="Google Shape;1220;p21"/>
          <p:cNvSpPr txBox="1"/>
          <p:nvPr>
            <p:ph idx="8" type="subTitle"/>
          </p:nvPr>
        </p:nvSpPr>
        <p:spPr>
          <a:xfrm>
            <a:off x="3577535" y="4125891"/>
            <a:ext cx="1986000" cy="4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1" name="Google Shape;1221;p21"/>
          <p:cNvSpPr txBox="1"/>
          <p:nvPr>
            <p:ph idx="9" type="title"/>
          </p:nvPr>
        </p:nvSpPr>
        <p:spPr>
          <a:xfrm>
            <a:off x="6056725" y="1938400"/>
            <a:ext cx="1986000" cy="37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2" name="Google Shape;1222;p21"/>
          <p:cNvSpPr txBox="1"/>
          <p:nvPr>
            <p:ph idx="13" type="subTitle"/>
          </p:nvPr>
        </p:nvSpPr>
        <p:spPr>
          <a:xfrm>
            <a:off x="6056727" y="2339110"/>
            <a:ext cx="1986000" cy="47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3" name="Google Shape;1223;p21"/>
          <p:cNvSpPr txBox="1"/>
          <p:nvPr>
            <p:ph idx="14" type="title"/>
          </p:nvPr>
        </p:nvSpPr>
        <p:spPr>
          <a:xfrm>
            <a:off x="6053875" y="3728213"/>
            <a:ext cx="1986000" cy="37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4" name="Google Shape;1224;p21"/>
          <p:cNvSpPr txBox="1"/>
          <p:nvPr>
            <p:ph idx="15" type="subTitle"/>
          </p:nvPr>
        </p:nvSpPr>
        <p:spPr>
          <a:xfrm>
            <a:off x="6053877" y="41184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225" name="Google Shape;1225;p21"/>
          <p:cNvGrpSpPr/>
          <p:nvPr/>
        </p:nvGrpSpPr>
        <p:grpSpPr>
          <a:xfrm rot="-2390044">
            <a:off x="-244568" y="4130125"/>
            <a:ext cx="1100032" cy="1035527"/>
            <a:chOff x="3611750" y="1496100"/>
            <a:chExt cx="821550" cy="773375"/>
          </a:xfrm>
        </p:grpSpPr>
        <p:sp>
          <p:nvSpPr>
            <p:cNvPr id="1226" name="Google Shape;1226;p21"/>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1"/>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1"/>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1"/>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1"/>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1"/>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1"/>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1"/>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1"/>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1"/>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1"/>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1"/>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1"/>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1"/>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1"/>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1"/>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1"/>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21"/>
          <p:cNvGrpSpPr/>
          <p:nvPr/>
        </p:nvGrpSpPr>
        <p:grpSpPr>
          <a:xfrm>
            <a:off x="-223970" y="4633344"/>
            <a:ext cx="1159289" cy="1091309"/>
            <a:chOff x="3611750" y="1496100"/>
            <a:chExt cx="821550" cy="773375"/>
          </a:xfrm>
        </p:grpSpPr>
        <p:sp>
          <p:nvSpPr>
            <p:cNvPr id="1244" name="Google Shape;1244;p21"/>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1"/>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1"/>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1"/>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1"/>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1"/>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1"/>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1"/>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1"/>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1"/>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1"/>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1"/>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1"/>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1"/>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1"/>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1"/>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1"/>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21"/>
          <p:cNvGrpSpPr/>
          <p:nvPr/>
        </p:nvGrpSpPr>
        <p:grpSpPr>
          <a:xfrm rot="10381071">
            <a:off x="8524878" y="-222342"/>
            <a:ext cx="947641" cy="1717597"/>
            <a:chOff x="5329525" y="1305350"/>
            <a:chExt cx="595325" cy="1079025"/>
          </a:xfrm>
        </p:grpSpPr>
        <p:sp>
          <p:nvSpPr>
            <p:cNvPr id="1262" name="Google Shape;1262;p21"/>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1"/>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1"/>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1"/>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1"/>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1"/>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1"/>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1"/>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1"/>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1"/>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21"/>
          <p:cNvGrpSpPr/>
          <p:nvPr/>
        </p:nvGrpSpPr>
        <p:grpSpPr>
          <a:xfrm rot="9900035">
            <a:off x="-274079" y="-369995"/>
            <a:ext cx="1159271" cy="1091292"/>
            <a:chOff x="3611750" y="1496100"/>
            <a:chExt cx="821550" cy="773375"/>
          </a:xfrm>
        </p:grpSpPr>
        <p:sp>
          <p:nvSpPr>
            <p:cNvPr id="1273" name="Google Shape;1273;p21"/>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1"/>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1"/>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1"/>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1"/>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1"/>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1"/>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1"/>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1"/>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1"/>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1"/>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1"/>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1"/>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1"/>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1"/>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1"/>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1"/>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21"/>
          <p:cNvGrpSpPr/>
          <p:nvPr/>
        </p:nvGrpSpPr>
        <p:grpSpPr>
          <a:xfrm rot="-4503580">
            <a:off x="8286658" y="3243182"/>
            <a:ext cx="1291852" cy="1216099"/>
            <a:chOff x="3611750" y="1496100"/>
            <a:chExt cx="821550" cy="773375"/>
          </a:xfrm>
        </p:grpSpPr>
        <p:sp>
          <p:nvSpPr>
            <p:cNvPr id="1291" name="Google Shape;1291;p21"/>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1"/>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1"/>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1"/>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1"/>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1"/>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1"/>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1"/>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1"/>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1"/>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1"/>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1"/>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1"/>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1"/>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1"/>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1"/>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1"/>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21"/>
          <p:cNvGrpSpPr/>
          <p:nvPr/>
        </p:nvGrpSpPr>
        <p:grpSpPr>
          <a:xfrm rot="-4503338">
            <a:off x="8241308" y="4242552"/>
            <a:ext cx="1100046" cy="1035541"/>
            <a:chOff x="3611750" y="1496100"/>
            <a:chExt cx="821550" cy="773375"/>
          </a:xfrm>
        </p:grpSpPr>
        <p:sp>
          <p:nvSpPr>
            <p:cNvPr id="1309" name="Google Shape;1309;p21"/>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1"/>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1"/>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1"/>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1"/>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1"/>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1"/>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1"/>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1"/>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1"/>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1"/>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1"/>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1"/>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1"/>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1"/>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1"/>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1"/>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326" name="Shape 1326"/>
        <p:cNvGrpSpPr/>
        <p:nvPr/>
      </p:nvGrpSpPr>
      <p:grpSpPr>
        <a:xfrm>
          <a:off x="0" y="0"/>
          <a:ext cx="0" cy="0"/>
          <a:chOff x="0" y="0"/>
          <a:chExt cx="0" cy="0"/>
        </a:xfrm>
      </p:grpSpPr>
      <p:sp>
        <p:nvSpPr>
          <p:cNvPr id="1327" name="Google Shape;1327;p22"/>
          <p:cNvSpPr txBox="1"/>
          <p:nvPr>
            <p:ph hasCustomPrompt="1" type="title"/>
          </p:nvPr>
        </p:nvSpPr>
        <p:spPr>
          <a:xfrm>
            <a:off x="2223600" y="670225"/>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28" name="Google Shape;1328;p22"/>
          <p:cNvSpPr txBox="1"/>
          <p:nvPr>
            <p:ph idx="1" type="subTitle"/>
          </p:nvPr>
        </p:nvSpPr>
        <p:spPr>
          <a:xfrm>
            <a:off x="2223600" y="1439125"/>
            <a:ext cx="4696800" cy="39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329" name="Google Shape;1329;p22"/>
          <p:cNvSpPr txBox="1"/>
          <p:nvPr>
            <p:ph hasCustomPrompt="1" idx="2" type="title"/>
          </p:nvPr>
        </p:nvSpPr>
        <p:spPr>
          <a:xfrm>
            <a:off x="2223600" y="1954311"/>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30" name="Google Shape;1330;p22"/>
          <p:cNvSpPr txBox="1"/>
          <p:nvPr>
            <p:ph idx="3" type="subTitle"/>
          </p:nvPr>
        </p:nvSpPr>
        <p:spPr>
          <a:xfrm>
            <a:off x="2223600" y="2758948"/>
            <a:ext cx="4696800" cy="39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331" name="Google Shape;1331;p22"/>
          <p:cNvSpPr txBox="1"/>
          <p:nvPr>
            <p:ph hasCustomPrompt="1" idx="4" type="title"/>
          </p:nvPr>
        </p:nvSpPr>
        <p:spPr>
          <a:xfrm>
            <a:off x="2223600" y="3265638"/>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32" name="Google Shape;1332;p22"/>
          <p:cNvSpPr txBox="1"/>
          <p:nvPr>
            <p:ph idx="5" type="subTitle"/>
          </p:nvPr>
        </p:nvSpPr>
        <p:spPr>
          <a:xfrm>
            <a:off x="2223600" y="4078770"/>
            <a:ext cx="4696800" cy="39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1333" name="Google Shape;1333;p22"/>
          <p:cNvGrpSpPr/>
          <p:nvPr/>
        </p:nvGrpSpPr>
        <p:grpSpPr>
          <a:xfrm flipH="1" rot="-430491">
            <a:off x="-493316" y="2096777"/>
            <a:ext cx="1859413" cy="3370180"/>
            <a:chOff x="5329525" y="1305350"/>
            <a:chExt cx="595325" cy="1079025"/>
          </a:xfrm>
        </p:grpSpPr>
        <p:sp>
          <p:nvSpPr>
            <p:cNvPr id="1334" name="Google Shape;1334;p22"/>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2"/>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2"/>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2"/>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2"/>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2"/>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2"/>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2"/>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2"/>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2"/>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22"/>
          <p:cNvGrpSpPr/>
          <p:nvPr/>
        </p:nvGrpSpPr>
        <p:grpSpPr>
          <a:xfrm rot="-2552483">
            <a:off x="297150" y="2322512"/>
            <a:ext cx="1232522" cy="2233943"/>
            <a:chOff x="5329525" y="1305350"/>
            <a:chExt cx="595325" cy="1079025"/>
          </a:xfrm>
        </p:grpSpPr>
        <p:sp>
          <p:nvSpPr>
            <p:cNvPr id="1345" name="Google Shape;1345;p22"/>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2"/>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2"/>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2"/>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2"/>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2"/>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2"/>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2"/>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2"/>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2"/>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22"/>
          <p:cNvGrpSpPr/>
          <p:nvPr/>
        </p:nvGrpSpPr>
        <p:grpSpPr>
          <a:xfrm flipH="1" rot="-362166">
            <a:off x="7546946" y="-173674"/>
            <a:ext cx="1232488" cy="2233882"/>
            <a:chOff x="5329525" y="1305350"/>
            <a:chExt cx="595325" cy="1079025"/>
          </a:xfrm>
        </p:grpSpPr>
        <p:sp>
          <p:nvSpPr>
            <p:cNvPr id="1356" name="Google Shape;1356;p22"/>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2"/>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2"/>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2"/>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2"/>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2"/>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2"/>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2"/>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2"/>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2"/>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 name="Google Shape;1366;p22"/>
          <p:cNvGrpSpPr/>
          <p:nvPr/>
        </p:nvGrpSpPr>
        <p:grpSpPr>
          <a:xfrm rot="-2484274">
            <a:off x="7805064" y="-873896"/>
            <a:ext cx="1859413" cy="3370180"/>
            <a:chOff x="5329525" y="1305350"/>
            <a:chExt cx="595325" cy="1079025"/>
          </a:xfrm>
        </p:grpSpPr>
        <p:sp>
          <p:nvSpPr>
            <p:cNvPr id="1367" name="Google Shape;1367;p22"/>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2"/>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2"/>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2"/>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2"/>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2"/>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2"/>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2"/>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2"/>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2"/>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1377" name="Shape 1377"/>
        <p:cNvGrpSpPr/>
        <p:nvPr/>
      </p:nvGrpSpPr>
      <p:grpSpPr>
        <a:xfrm>
          <a:off x="0" y="0"/>
          <a:ext cx="0" cy="0"/>
          <a:chOff x="0" y="0"/>
          <a:chExt cx="0" cy="0"/>
        </a:xfrm>
      </p:grpSpPr>
      <p:sp>
        <p:nvSpPr>
          <p:cNvPr id="1378" name="Google Shape;1378;p23"/>
          <p:cNvSpPr txBox="1"/>
          <p:nvPr>
            <p:ph type="title"/>
          </p:nvPr>
        </p:nvSpPr>
        <p:spPr>
          <a:xfrm>
            <a:off x="1094475" y="784663"/>
            <a:ext cx="3434700" cy="8730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79" name="Google Shape;1379;p23"/>
          <p:cNvSpPr txBox="1"/>
          <p:nvPr>
            <p:ph idx="1" type="subTitle"/>
          </p:nvPr>
        </p:nvSpPr>
        <p:spPr>
          <a:xfrm>
            <a:off x="1087575" y="1767338"/>
            <a:ext cx="3434700" cy="142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0" name="Google Shape;1380;p23"/>
          <p:cNvSpPr txBox="1"/>
          <p:nvPr/>
        </p:nvSpPr>
        <p:spPr>
          <a:xfrm>
            <a:off x="1094475" y="3251188"/>
            <a:ext cx="3000000" cy="615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300"/>
              </a:spcBef>
              <a:spcAft>
                <a:spcPts val="0"/>
              </a:spcAft>
              <a:buNone/>
            </a:pPr>
            <a:r>
              <a:rPr lang="en" sz="1000">
                <a:solidFill>
                  <a:schemeClr val="dk2"/>
                </a:solidFill>
                <a:latin typeface="Open Sans"/>
                <a:ea typeface="Open Sans"/>
                <a:cs typeface="Open Sans"/>
                <a:sym typeface="Open Sans"/>
              </a:rPr>
              <a:t>CREDITS: This presentation template was created by </a:t>
            </a:r>
            <a:r>
              <a:rPr b="1" lang="en" sz="1000">
                <a:solidFill>
                  <a:schemeClr val="dk2"/>
                </a:solidFill>
                <a:uFill>
                  <a:noFill/>
                </a:uFill>
                <a:latin typeface="Open Sans"/>
                <a:ea typeface="Open Sans"/>
                <a:cs typeface="Open Sans"/>
                <a:sym typeface="Open Sans"/>
                <a:hlinkClick r:id="rId2">
                  <a:extLst>
                    <a:ext uri="{A12FA001-AC4F-418D-AE19-62706E023703}">
                      <ahyp:hlinkClr val="tx"/>
                    </a:ext>
                  </a:extLst>
                </a:hlinkClick>
              </a:rPr>
              <a:t>Slidesgo</a:t>
            </a:r>
            <a:r>
              <a:rPr lang="en" sz="1000">
                <a:solidFill>
                  <a:schemeClr val="dk2"/>
                </a:solidFill>
                <a:latin typeface="Open Sans"/>
                <a:ea typeface="Open Sans"/>
                <a:cs typeface="Open Sans"/>
                <a:sym typeface="Open Sans"/>
              </a:rPr>
              <a:t>, including icons by </a:t>
            </a:r>
            <a:r>
              <a:rPr b="1" lang="en" sz="1000">
                <a:solidFill>
                  <a:schemeClr val="dk2"/>
                </a:solidFill>
                <a:uFill>
                  <a:noFill/>
                </a:uFill>
                <a:latin typeface="Open Sans"/>
                <a:ea typeface="Open Sans"/>
                <a:cs typeface="Open Sans"/>
                <a:sym typeface="Open Sans"/>
                <a:hlinkClick r:id="rId3">
                  <a:extLst>
                    <a:ext uri="{A12FA001-AC4F-418D-AE19-62706E023703}">
                      <ahyp:hlinkClr val="tx"/>
                    </a:ext>
                  </a:extLst>
                </a:hlinkClick>
              </a:rPr>
              <a:t>Flaticon</a:t>
            </a:r>
            <a:r>
              <a:rPr b="1" lang="en" sz="1000">
                <a:solidFill>
                  <a:schemeClr val="dk2"/>
                </a:solidFill>
                <a:latin typeface="Open Sans"/>
                <a:ea typeface="Open Sans"/>
                <a:cs typeface="Open Sans"/>
                <a:sym typeface="Open Sans"/>
              </a:rPr>
              <a:t> </a:t>
            </a:r>
            <a:r>
              <a:rPr lang="en" sz="1000">
                <a:solidFill>
                  <a:schemeClr val="dk2"/>
                </a:solidFill>
                <a:latin typeface="Open Sans"/>
                <a:ea typeface="Open Sans"/>
                <a:cs typeface="Open Sans"/>
                <a:sym typeface="Open Sans"/>
              </a:rPr>
              <a:t>and infographics &amp; images by </a:t>
            </a:r>
            <a:r>
              <a:rPr b="1" lang="en" sz="1000">
                <a:solidFill>
                  <a:schemeClr val="dk2"/>
                </a:solidFill>
                <a:uFill>
                  <a:noFill/>
                </a:uFill>
                <a:latin typeface="Open Sans"/>
                <a:ea typeface="Open Sans"/>
                <a:cs typeface="Open Sans"/>
                <a:sym typeface="Open Sans"/>
                <a:hlinkClick r:id="rId4">
                  <a:extLst>
                    <a:ext uri="{A12FA001-AC4F-418D-AE19-62706E023703}">
                      <ahyp:hlinkClr val="tx"/>
                    </a:ext>
                  </a:extLst>
                </a:hlinkClick>
              </a:rPr>
              <a:t>Freepik</a:t>
            </a:r>
            <a:endParaRPr b="1" sz="1000">
              <a:solidFill>
                <a:schemeClr val="dk2"/>
              </a:solidFill>
              <a:latin typeface="Open Sans"/>
              <a:ea typeface="Open Sans"/>
              <a:cs typeface="Open Sans"/>
              <a:sym typeface="Open Sans"/>
            </a:endParaRPr>
          </a:p>
        </p:txBody>
      </p:sp>
      <p:grpSp>
        <p:nvGrpSpPr>
          <p:cNvPr id="1381" name="Google Shape;1381;p23"/>
          <p:cNvGrpSpPr/>
          <p:nvPr/>
        </p:nvGrpSpPr>
        <p:grpSpPr>
          <a:xfrm rot="-2390044">
            <a:off x="-244568" y="4130125"/>
            <a:ext cx="1100032" cy="1035527"/>
            <a:chOff x="3611750" y="1496100"/>
            <a:chExt cx="821550" cy="773375"/>
          </a:xfrm>
        </p:grpSpPr>
        <p:sp>
          <p:nvSpPr>
            <p:cNvPr id="1382" name="Google Shape;1382;p2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23"/>
          <p:cNvGrpSpPr/>
          <p:nvPr/>
        </p:nvGrpSpPr>
        <p:grpSpPr>
          <a:xfrm>
            <a:off x="-223970" y="4633344"/>
            <a:ext cx="1159289" cy="1091309"/>
            <a:chOff x="3611750" y="1496100"/>
            <a:chExt cx="821550" cy="773375"/>
          </a:xfrm>
        </p:grpSpPr>
        <p:sp>
          <p:nvSpPr>
            <p:cNvPr id="1400" name="Google Shape;1400;p2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 name="Google Shape;1417;p23"/>
          <p:cNvGrpSpPr/>
          <p:nvPr/>
        </p:nvGrpSpPr>
        <p:grpSpPr>
          <a:xfrm rot="10381071">
            <a:off x="8524878" y="-222342"/>
            <a:ext cx="947641" cy="1717597"/>
            <a:chOff x="5329525" y="1305350"/>
            <a:chExt cx="595325" cy="1079025"/>
          </a:xfrm>
        </p:grpSpPr>
        <p:sp>
          <p:nvSpPr>
            <p:cNvPr id="1418" name="Google Shape;1418;p23"/>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3"/>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3"/>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3"/>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3"/>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3"/>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3"/>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3"/>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3"/>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3"/>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 name="Google Shape;1428;p23"/>
          <p:cNvGrpSpPr/>
          <p:nvPr/>
        </p:nvGrpSpPr>
        <p:grpSpPr>
          <a:xfrm rot="9900035">
            <a:off x="-274079" y="-369995"/>
            <a:ext cx="1159271" cy="1091292"/>
            <a:chOff x="3611750" y="1496100"/>
            <a:chExt cx="821550" cy="773375"/>
          </a:xfrm>
        </p:grpSpPr>
        <p:sp>
          <p:nvSpPr>
            <p:cNvPr id="1429" name="Google Shape;1429;p2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23"/>
          <p:cNvGrpSpPr/>
          <p:nvPr/>
        </p:nvGrpSpPr>
        <p:grpSpPr>
          <a:xfrm rot="-4503580">
            <a:off x="8286658" y="3243182"/>
            <a:ext cx="1291852" cy="1216099"/>
            <a:chOff x="3611750" y="1496100"/>
            <a:chExt cx="821550" cy="773375"/>
          </a:xfrm>
        </p:grpSpPr>
        <p:sp>
          <p:nvSpPr>
            <p:cNvPr id="1447" name="Google Shape;1447;p2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 name="Google Shape;1464;p23"/>
          <p:cNvGrpSpPr/>
          <p:nvPr/>
        </p:nvGrpSpPr>
        <p:grpSpPr>
          <a:xfrm rot="-4503338">
            <a:off x="8241308" y="4242552"/>
            <a:ext cx="1100046" cy="1035541"/>
            <a:chOff x="3611750" y="1496100"/>
            <a:chExt cx="821550" cy="773375"/>
          </a:xfrm>
        </p:grpSpPr>
        <p:sp>
          <p:nvSpPr>
            <p:cNvPr id="1465" name="Google Shape;1465;p23"/>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3"/>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3"/>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3"/>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3"/>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3"/>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3"/>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3"/>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3"/>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3"/>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3"/>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3"/>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3"/>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3"/>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3"/>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3"/>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3"/>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482" name="Shape 1482"/>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483" name="Shape 1483"/>
        <p:cNvGrpSpPr/>
        <p:nvPr/>
      </p:nvGrpSpPr>
      <p:grpSpPr>
        <a:xfrm>
          <a:off x="0" y="0"/>
          <a:ext cx="0" cy="0"/>
          <a:chOff x="0" y="0"/>
          <a:chExt cx="0" cy="0"/>
        </a:xfrm>
      </p:grpSpPr>
      <p:grpSp>
        <p:nvGrpSpPr>
          <p:cNvPr id="1484" name="Google Shape;1484;p25"/>
          <p:cNvGrpSpPr/>
          <p:nvPr/>
        </p:nvGrpSpPr>
        <p:grpSpPr>
          <a:xfrm flipH="1" rot="-430491">
            <a:off x="-493316" y="2096777"/>
            <a:ext cx="1859413" cy="3370180"/>
            <a:chOff x="5329525" y="1305350"/>
            <a:chExt cx="595325" cy="1079025"/>
          </a:xfrm>
        </p:grpSpPr>
        <p:sp>
          <p:nvSpPr>
            <p:cNvPr id="1485" name="Google Shape;1485;p2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25"/>
          <p:cNvGrpSpPr/>
          <p:nvPr/>
        </p:nvGrpSpPr>
        <p:grpSpPr>
          <a:xfrm rot="-2552483">
            <a:off x="297150" y="2322512"/>
            <a:ext cx="1232522" cy="2233943"/>
            <a:chOff x="5329525" y="1305350"/>
            <a:chExt cx="595325" cy="1079025"/>
          </a:xfrm>
        </p:grpSpPr>
        <p:sp>
          <p:nvSpPr>
            <p:cNvPr id="1496" name="Google Shape;1496;p2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 name="Google Shape;1506;p25"/>
          <p:cNvGrpSpPr/>
          <p:nvPr/>
        </p:nvGrpSpPr>
        <p:grpSpPr>
          <a:xfrm flipH="1" rot="-362166">
            <a:off x="7546946" y="-173674"/>
            <a:ext cx="1232488" cy="2233882"/>
            <a:chOff x="5329525" y="1305350"/>
            <a:chExt cx="595325" cy="1079025"/>
          </a:xfrm>
        </p:grpSpPr>
        <p:sp>
          <p:nvSpPr>
            <p:cNvPr id="1507" name="Google Shape;1507;p2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25"/>
          <p:cNvGrpSpPr/>
          <p:nvPr/>
        </p:nvGrpSpPr>
        <p:grpSpPr>
          <a:xfrm rot="-2484274">
            <a:off x="7805064" y="-873896"/>
            <a:ext cx="1859413" cy="3370180"/>
            <a:chOff x="5329525" y="1305350"/>
            <a:chExt cx="595325" cy="1079025"/>
          </a:xfrm>
        </p:grpSpPr>
        <p:sp>
          <p:nvSpPr>
            <p:cNvPr id="1518" name="Google Shape;1518;p2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31" name="Shape 153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49" name="Shape 149"/>
        <p:cNvGrpSpPr/>
        <p:nvPr/>
      </p:nvGrpSpPr>
      <p:grpSpPr>
        <a:xfrm>
          <a:off x="0" y="0"/>
          <a:ext cx="0" cy="0"/>
          <a:chOff x="0" y="0"/>
          <a:chExt cx="0" cy="0"/>
        </a:xfrm>
      </p:grpSpPr>
      <p:sp>
        <p:nvSpPr>
          <p:cNvPr id="150" name="Google Shape;15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1" name="Google Shape;151;p4"/>
          <p:cNvSpPr txBox="1"/>
          <p:nvPr>
            <p:ph idx="1" type="body"/>
          </p:nvPr>
        </p:nvSpPr>
        <p:spPr>
          <a:xfrm>
            <a:off x="720000" y="1177625"/>
            <a:ext cx="7704000" cy="34545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AutoNum type="arabicPeriod"/>
              <a:defRPr sz="1200">
                <a:solidFill>
                  <a:srgbClr val="434343"/>
                </a:solidFill>
              </a:defRPr>
            </a:lvl1pPr>
            <a:lvl2pPr indent="-304800" lvl="1" marL="9144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indent="-304800" lvl="2" marL="13716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indent="-304800" lvl="3" marL="1828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indent="-304800" lvl="4" marL="22860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indent="-304800" lvl="5" marL="27432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indent="-304800" lvl="6" marL="32004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indent="-304800" lvl="7" marL="36576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indent="-304800" lvl="8" marL="411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p:txBody>
      </p:sp>
      <p:grpSp>
        <p:nvGrpSpPr>
          <p:cNvPr id="152" name="Google Shape;152;p4"/>
          <p:cNvGrpSpPr/>
          <p:nvPr/>
        </p:nvGrpSpPr>
        <p:grpSpPr>
          <a:xfrm>
            <a:off x="-274198" y="-6259"/>
            <a:ext cx="1159289" cy="1091309"/>
            <a:chOff x="3611750" y="1496100"/>
            <a:chExt cx="821550" cy="773375"/>
          </a:xfrm>
        </p:grpSpPr>
        <p:sp>
          <p:nvSpPr>
            <p:cNvPr id="153" name="Google Shape;153;p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 name="Google Shape;170;p4"/>
          <p:cNvGrpSpPr/>
          <p:nvPr/>
        </p:nvGrpSpPr>
        <p:grpSpPr>
          <a:xfrm rot="-4503473">
            <a:off x="8572971" y="3778457"/>
            <a:ext cx="794011" cy="747451"/>
            <a:chOff x="3611750" y="1496100"/>
            <a:chExt cx="821550" cy="773375"/>
          </a:xfrm>
        </p:grpSpPr>
        <p:sp>
          <p:nvSpPr>
            <p:cNvPr id="171" name="Google Shape;171;p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 name="Google Shape;188;p4"/>
          <p:cNvGrpSpPr/>
          <p:nvPr/>
        </p:nvGrpSpPr>
        <p:grpSpPr>
          <a:xfrm rot="-4503338">
            <a:off x="8241308" y="4242552"/>
            <a:ext cx="1100046" cy="1035541"/>
            <a:chOff x="3611750" y="1496100"/>
            <a:chExt cx="821550" cy="773375"/>
          </a:xfrm>
        </p:grpSpPr>
        <p:sp>
          <p:nvSpPr>
            <p:cNvPr id="189" name="Google Shape;189;p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6" name="Shape 206"/>
        <p:cNvGrpSpPr/>
        <p:nvPr/>
      </p:nvGrpSpPr>
      <p:grpSpPr>
        <a:xfrm>
          <a:off x="0" y="0"/>
          <a:ext cx="0" cy="0"/>
          <a:chOff x="0" y="0"/>
          <a:chExt cx="0" cy="0"/>
        </a:xfrm>
      </p:grpSpPr>
      <p:sp>
        <p:nvSpPr>
          <p:cNvPr id="207" name="Google Shape;207;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8" name="Google Shape;208;p5"/>
          <p:cNvSpPr txBox="1"/>
          <p:nvPr>
            <p:ph idx="2" type="title"/>
          </p:nvPr>
        </p:nvSpPr>
        <p:spPr>
          <a:xfrm>
            <a:off x="1596675" y="2385247"/>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9" name="Google Shape;209;p5"/>
          <p:cNvSpPr txBox="1"/>
          <p:nvPr>
            <p:ph idx="3" type="title"/>
          </p:nvPr>
        </p:nvSpPr>
        <p:spPr>
          <a:xfrm>
            <a:off x="4804722" y="2385247"/>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0" sz="2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0" name="Google Shape;210;p5"/>
          <p:cNvSpPr txBox="1"/>
          <p:nvPr>
            <p:ph idx="1" type="subTitle"/>
          </p:nvPr>
        </p:nvSpPr>
        <p:spPr>
          <a:xfrm>
            <a:off x="4804725" y="2944150"/>
            <a:ext cx="2742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1" name="Google Shape;211;p5"/>
          <p:cNvSpPr txBox="1"/>
          <p:nvPr>
            <p:ph idx="4" type="subTitle"/>
          </p:nvPr>
        </p:nvSpPr>
        <p:spPr>
          <a:xfrm>
            <a:off x="1596675" y="2944150"/>
            <a:ext cx="2742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212" name="Google Shape;212;p5"/>
          <p:cNvGrpSpPr/>
          <p:nvPr/>
        </p:nvGrpSpPr>
        <p:grpSpPr>
          <a:xfrm rot="-2390044">
            <a:off x="-244568" y="4130125"/>
            <a:ext cx="1100032" cy="1035527"/>
            <a:chOff x="3611750" y="1496100"/>
            <a:chExt cx="821550" cy="773375"/>
          </a:xfrm>
        </p:grpSpPr>
        <p:sp>
          <p:nvSpPr>
            <p:cNvPr id="213" name="Google Shape;213;p5"/>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 name="Google Shape;230;p5"/>
          <p:cNvGrpSpPr/>
          <p:nvPr/>
        </p:nvGrpSpPr>
        <p:grpSpPr>
          <a:xfrm>
            <a:off x="-224125" y="4152291"/>
            <a:ext cx="1670211" cy="1572271"/>
            <a:chOff x="3611750" y="1496100"/>
            <a:chExt cx="821550" cy="773375"/>
          </a:xfrm>
        </p:grpSpPr>
        <p:sp>
          <p:nvSpPr>
            <p:cNvPr id="231" name="Google Shape;231;p5"/>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5"/>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5"/>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5"/>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5"/>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5"/>
          <p:cNvGrpSpPr/>
          <p:nvPr/>
        </p:nvGrpSpPr>
        <p:grpSpPr>
          <a:xfrm rot="10381071">
            <a:off x="8007403" y="-222342"/>
            <a:ext cx="947641" cy="1717597"/>
            <a:chOff x="5329525" y="1305350"/>
            <a:chExt cx="595325" cy="1079025"/>
          </a:xfrm>
        </p:grpSpPr>
        <p:sp>
          <p:nvSpPr>
            <p:cNvPr id="249" name="Google Shape;249;p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 name="Google Shape;259;p5"/>
          <p:cNvGrpSpPr/>
          <p:nvPr/>
        </p:nvGrpSpPr>
        <p:grpSpPr>
          <a:xfrm flipH="1" rot="-9096855">
            <a:off x="8217803" y="-659091"/>
            <a:ext cx="1429565" cy="2591082"/>
            <a:chOff x="5329525" y="1305350"/>
            <a:chExt cx="595325" cy="1079025"/>
          </a:xfrm>
        </p:grpSpPr>
        <p:sp>
          <p:nvSpPr>
            <p:cNvPr id="260" name="Google Shape;260;p5"/>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0" name="Shape 270"/>
        <p:cNvGrpSpPr/>
        <p:nvPr/>
      </p:nvGrpSpPr>
      <p:grpSpPr>
        <a:xfrm>
          <a:off x="0" y="0"/>
          <a:ext cx="0" cy="0"/>
          <a:chOff x="0" y="0"/>
          <a:chExt cx="0" cy="0"/>
        </a:xfrm>
      </p:grpSpPr>
      <p:sp>
        <p:nvSpPr>
          <p:cNvPr id="271" name="Google Shape;271;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lnSpc>
                <a:spcPct val="140000"/>
              </a:lnSpc>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72" name="Google Shape;272;p6"/>
          <p:cNvGrpSpPr/>
          <p:nvPr/>
        </p:nvGrpSpPr>
        <p:grpSpPr>
          <a:xfrm rot="-2390044">
            <a:off x="-244568" y="4130125"/>
            <a:ext cx="1100032" cy="1035527"/>
            <a:chOff x="3611750" y="1496100"/>
            <a:chExt cx="821550" cy="773375"/>
          </a:xfrm>
        </p:grpSpPr>
        <p:sp>
          <p:nvSpPr>
            <p:cNvPr id="273" name="Google Shape;273;p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 name="Google Shape;290;p6"/>
          <p:cNvGrpSpPr/>
          <p:nvPr/>
        </p:nvGrpSpPr>
        <p:grpSpPr>
          <a:xfrm>
            <a:off x="-223970" y="4633344"/>
            <a:ext cx="1159289" cy="1091309"/>
            <a:chOff x="3611750" y="1496100"/>
            <a:chExt cx="821550" cy="773375"/>
          </a:xfrm>
        </p:grpSpPr>
        <p:sp>
          <p:nvSpPr>
            <p:cNvPr id="291" name="Google Shape;291;p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 name="Google Shape;308;p6"/>
          <p:cNvGrpSpPr/>
          <p:nvPr/>
        </p:nvGrpSpPr>
        <p:grpSpPr>
          <a:xfrm rot="-4503338">
            <a:off x="8241308" y="4242552"/>
            <a:ext cx="1100046" cy="1035541"/>
            <a:chOff x="3611750" y="1496100"/>
            <a:chExt cx="821550" cy="773375"/>
          </a:xfrm>
        </p:grpSpPr>
        <p:sp>
          <p:nvSpPr>
            <p:cNvPr id="309" name="Google Shape;309;p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 name="Google Shape;326;p6"/>
          <p:cNvGrpSpPr/>
          <p:nvPr/>
        </p:nvGrpSpPr>
        <p:grpSpPr>
          <a:xfrm rot="9900035">
            <a:off x="-274079" y="-369995"/>
            <a:ext cx="1159271" cy="1091292"/>
            <a:chOff x="3611750" y="1496100"/>
            <a:chExt cx="821550" cy="773375"/>
          </a:xfrm>
        </p:grpSpPr>
        <p:sp>
          <p:nvSpPr>
            <p:cNvPr id="327" name="Google Shape;327;p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 name="Google Shape;344;p6"/>
          <p:cNvGrpSpPr/>
          <p:nvPr/>
        </p:nvGrpSpPr>
        <p:grpSpPr>
          <a:xfrm rot="-4503580">
            <a:off x="8286658" y="3243182"/>
            <a:ext cx="1291852" cy="1216099"/>
            <a:chOff x="3611750" y="1496100"/>
            <a:chExt cx="821550" cy="773375"/>
          </a:xfrm>
        </p:grpSpPr>
        <p:sp>
          <p:nvSpPr>
            <p:cNvPr id="345" name="Google Shape;345;p6"/>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6"/>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6"/>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6"/>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6"/>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6"/>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6"/>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6"/>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6"/>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6"/>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6"/>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6"/>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6"/>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6"/>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6"/>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6"/>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 name="Google Shape;362;p6"/>
          <p:cNvGrpSpPr/>
          <p:nvPr/>
        </p:nvGrpSpPr>
        <p:grpSpPr>
          <a:xfrm rot="10381071">
            <a:off x="8524878" y="-222342"/>
            <a:ext cx="947641" cy="1717597"/>
            <a:chOff x="5329525" y="1305350"/>
            <a:chExt cx="595325" cy="1079025"/>
          </a:xfrm>
        </p:grpSpPr>
        <p:sp>
          <p:nvSpPr>
            <p:cNvPr id="363" name="Google Shape;363;p6"/>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6"/>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6"/>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6"/>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6"/>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6"/>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6"/>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6"/>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6"/>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73" name="Shape 373"/>
        <p:cNvGrpSpPr/>
        <p:nvPr/>
      </p:nvGrpSpPr>
      <p:grpSpPr>
        <a:xfrm>
          <a:off x="0" y="0"/>
          <a:ext cx="0" cy="0"/>
          <a:chOff x="0" y="0"/>
          <a:chExt cx="0" cy="0"/>
        </a:xfrm>
      </p:grpSpPr>
      <p:sp>
        <p:nvSpPr>
          <p:cNvPr id="374" name="Google Shape;374;p7"/>
          <p:cNvSpPr txBox="1"/>
          <p:nvPr>
            <p:ph idx="1" type="body"/>
          </p:nvPr>
        </p:nvSpPr>
        <p:spPr>
          <a:xfrm>
            <a:off x="720000" y="1535150"/>
            <a:ext cx="3227400" cy="2965200"/>
          </a:xfrm>
          <a:prstGeom prst="rect">
            <a:avLst/>
          </a:prstGeom>
        </p:spPr>
        <p:txBody>
          <a:bodyPr anchorCtr="0" anchor="ctr" bIns="91425" lIns="91425" spcFirstLastPara="1" rIns="91425" wrap="square" tIns="91425">
            <a:noAutofit/>
          </a:bodyPr>
          <a:lstStyle>
            <a:lvl1pPr indent="-292100" lvl="0" marL="457200" rtl="0">
              <a:lnSpc>
                <a:spcPct val="100000"/>
              </a:lnSpc>
              <a:spcBef>
                <a:spcPts val="0"/>
              </a:spcBef>
              <a:spcAft>
                <a:spcPts val="0"/>
              </a:spcAft>
              <a:buSzPts val="1000"/>
              <a:buChar char="●"/>
              <a:defRPr>
                <a:solidFill>
                  <a:srgbClr val="434343"/>
                </a:solidFill>
              </a:defRPr>
            </a:lvl1pPr>
            <a:lvl2pPr indent="-317500" lvl="1" marL="914400" rtl="0">
              <a:lnSpc>
                <a:spcPct val="115000"/>
              </a:lnSpc>
              <a:spcBef>
                <a:spcPts val="1000"/>
              </a:spcBef>
              <a:spcAft>
                <a:spcPts val="0"/>
              </a:spcAft>
              <a:buSzPts val="1400"/>
              <a:buChar char="○"/>
              <a:defRPr>
                <a:solidFill>
                  <a:srgbClr val="434343"/>
                </a:solidFill>
              </a:defRPr>
            </a:lvl2pPr>
            <a:lvl3pPr indent="-317500" lvl="2" marL="1371600" rtl="0">
              <a:lnSpc>
                <a:spcPct val="115000"/>
              </a:lnSpc>
              <a:spcBef>
                <a:spcPts val="1600"/>
              </a:spcBef>
              <a:spcAft>
                <a:spcPts val="0"/>
              </a:spcAft>
              <a:buSzPts val="1400"/>
              <a:buChar char="■"/>
              <a:defRPr>
                <a:solidFill>
                  <a:srgbClr val="434343"/>
                </a:solidFill>
              </a:defRPr>
            </a:lvl3pPr>
            <a:lvl4pPr indent="-317500" lvl="3" marL="1828800" rtl="0">
              <a:lnSpc>
                <a:spcPct val="115000"/>
              </a:lnSpc>
              <a:spcBef>
                <a:spcPts val="1600"/>
              </a:spcBef>
              <a:spcAft>
                <a:spcPts val="0"/>
              </a:spcAft>
              <a:buSzPts val="1400"/>
              <a:buChar char="●"/>
              <a:defRPr>
                <a:solidFill>
                  <a:srgbClr val="434343"/>
                </a:solidFill>
              </a:defRPr>
            </a:lvl4pPr>
            <a:lvl5pPr indent="-317500" lvl="4" marL="2286000" rtl="0">
              <a:lnSpc>
                <a:spcPct val="115000"/>
              </a:lnSpc>
              <a:spcBef>
                <a:spcPts val="1600"/>
              </a:spcBef>
              <a:spcAft>
                <a:spcPts val="0"/>
              </a:spcAft>
              <a:buSzPts val="1400"/>
              <a:buChar char="○"/>
              <a:defRPr>
                <a:solidFill>
                  <a:srgbClr val="434343"/>
                </a:solidFill>
              </a:defRPr>
            </a:lvl5pPr>
            <a:lvl6pPr indent="-317500" lvl="5" marL="2743200" rtl="0">
              <a:lnSpc>
                <a:spcPct val="115000"/>
              </a:lnSpc>
              <a:spcBef>
                <a:spcPts val="1600"/>
              </a:spcBef>
              <a:spcAft>
                <a:spcPts val="0"/>
              </a:spcAft>
              <a:buSzPts val="1400"/>
              <a:buChar char="■"/>
              <a:defRPr>
                <a:solidFill>
                  <a:srgbClr val="434343"/>
                </a:solidFill>
              </a:defRPr>
            </a:lvl6pPr>
            <a:lvl7pPr indent="-317500" lvl="6" marL="3200400" rtl="0">
              <a:lnSpc>
                <a:spcPct val="115000"/>
              </a:lnSpc>
              <a:spcBef>
                <a:spcPts val="1600"/>
              </a:spcBef>
              <a:spcAft>
                <a:spcPts val="0"/>
              </a:spcAft>
              <a:buSzPts val="1400"/>
              <a:buChar char="●"/>
              <a:defRPr>
                <a:solidFill>
                  <a:srgbClr val="434343"/>
                </a:solidFill>
              </a:defRPr>
            </a:lvl7pPr>
            <a:lvl8pPr indent="-317500" lvl="7" marL="3657600" rtl="0">
              <a:lnSpc>
                <a:spcPct val="115000"/>
              </a:lnSpc>
              <a:spcBef>
                <a:spcPts val="1600"/>
              </a:spcBef>
              <a:spcAft>
                <a:spcPts val="0"/>
              </a:spcAft>
              <a:buSzPts val="1400"/>
              <a:buChar char="○"/>
              <a:defRPr>
                <a:solidFill>
                  <a:srgbClr val="434343"/>
                </a:solidFill>
              </a:defRPr>
            </a:lvl8pPr>
            <a:lvl9pPr indent="-317500" lvl="8" marL="4114800" rtl="0">
              <a:lnSpc>
                <a:spcPct val="115000"/>
              </a:lnSpc>
              <a:spcBef>
                <a:spcPts val="1600"/>
              </a:spcBef>
              <a:spcAft>
                <a:spcPts val="1600"/>
              </a:spcAft>
              <a:buSzPts val="1400"/>
              <a:buChar char="■"/>
              <a:defRPr>
                <a:solidFill>
                  <a:srgbClr val="434343"/>
                </a:solidFill>
              </a:defRPr>
            </a:lvl9pPr>
          </a:lstStyle>
          <a:p/>
        </p:txBody>
      </p:sp>
      <p:sp>
        <p:nvSpPr>
          <p:cNvPr id="375" name="Google Shape;375;p7"/>
          <p:cNvSpPr txBox="1"/>
          <p:nvPr>
            <p:ph type="title"/>
          </p:nvPr>
        </p:nvSpPr>
        <p:spPr>
          <a:xfrm>
            <a:off x="720000" y="772475"/>
            <a:ext cx="3227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76" name="Google Shape;376;p7"/>
          <p:cNvGrpSpPr/>
          <p:nvPr/>
        </p:nvGrpSpPr>
        <p:grpSpPr>
          <a:xfrm>
            <a:off x="-274198" y="-6259"/>
            <a:ext cx="1159289" cy="1091309"/>
            <a:chOff x="3611750" y="1496100"/>
            <a:chExt cx="821550" cy="773375"/>
          </a:xfrm>
        </p:grpSpPr>
        <p:sp>
          <p:nvSpPr>
            <p:cNvPr id="377" name="Google Shape;377;p7"/>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7"/>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7"/>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7"/>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7"/>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7"/>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7"/>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7"/>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7"/>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7"/>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7"/>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7"/>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7"/>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7"/>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7"/>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7"/>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7"/>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 name="Google Shape;394;p7"/>
          <p:cNvGrpSpPr/>
          <p:nvPr/>
        </p:nvGrpSpPr>
        <p:grpSpPr>
          <a:xfrm rot="-4503473">
            <a:off x="8572971" y="3778457"/>
            <a:ext cx="794011" cy="747451"/>
            <a:chOff x="3611750" y="1496100"/>
            <a:chExt cx="821550" cy="773375"/>
          </a:xfrm>
        </p:grpSpPr>
        <p:sp>
          <p:nvSpPr>
            <p:cNvPr id="395" name="Google Shape;395;p7"/>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7"/>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7"/>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7"/>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7"/>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7"/>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7"/>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7"/>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7"/>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7"/>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7"/>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7"/>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7"/>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7"/>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7"/>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7"/>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7"/>
          <p:cNvGrpSpPr/>
          <p:nvPr/>
        </p:nvGrpSpPr>
        <p:grpSpPr>
          <a:xfrm rot="-4503338">
            <a:off x="8241308" y="4242552"/>
            <a:ext cx="1100046" cy="1035541"/>
            <a:chOff x="3611750" y="1496100"/>
            <a:chExt cx="821550" cy="773375"/>
          </a:xfrm>
        </p:grpSpPr>
        <p:sp>
          <p:nvSpPr>
            <p:cNvPr id="413" name="Google Shape;413;p7"/>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7"/>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7"/>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7"/>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7"/>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7"/>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7"/>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7"/>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7"/>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7"/>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7"/>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7"/>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7"/>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7"/>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7"/>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30" name="Shape 430"/>
        <p:cNvGrpSpPr/>
        <p:nvPr/>
      </p:nvGrpSpPr>
      <p:grpSpPr>
        <a:xfrm>
          <a:off x="0" y="0"/>
          <a:ext cx="0" cy="0"/>
          <a:chOff x="0" y="0"/>
          <a:chExt cx="0" cy="0"/>
        </a:xfrm>
      </p:grpSpPr>
      <p:sp>
        <p:nvSpPr>
          <p:cNvPr id="431" name="Google Shape;431;p8"/>
          <p:cNvSpPr txBox="1"/>
          <p:nvPr>
            <p:ph type="title"/>
          </p:nvPr>
        </p:nvSpPr>
        <p:spPr>
          <a:xfrm>
            <a:off x="713100" y="1307100"/>
            <a:ext cx="4430400" cy="2529300"/>
          </a:xfrm>
          <a:prstGeom prst="rect">
            <a:avLst/>
          </a:prstGeom>
        </p:spPr>
        <p:txBody>
          <a:bodyPr anchorCtr="0" anchor="ctr" bIns="91425" lIns="91425" spcFirstLastPara="1" rIns="91425" wrap="square" tIns="91425">
            <a:noAutofit/>
          </a:bodyPr>
          <a:lstStyle>
            <a:lvl1pPr lvl="0">
              <a:lnSpc>
                <a:spcPct val="80000"/>
              </a:lnSpc>
              <a:spcBef>
                <a:spcPts val="0"/>
              </a:spcBef>
              <a:spcAft>
                <a:spcPts val="0"/>
              </a:spcAft>
              <a:buSzPts val="4800"/>
              <a:buNone/>
              <a:defRPr sz="9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432" name="Google Shape;432;p8"/>
          <p:cNvGrpSpPr/>
          <p:nvPr/>
        </p:nvGrpSpPr>
        <p:grpSpPr>
          <a:xfrm rot="-2390044">
            <a:off x="-244568" y="4130125"/>
            <a:ext cx="1100032" cy="1035527"/>
            <a:chOff x="3611750" y="1496100"/>
            <a:chExt cx="821550" cy="773375"/>
          </a:xfrm>
        </p:grpSpPr>
        <p:sp>
          <p:nvSpPr>
            <p:cNvPr id="433" name="Google Shape;433;p8"/>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8"/>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8"/>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8"/>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8"/>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8"/>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8"/>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8"/>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8"/>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8"/>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8"/>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8"/>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8"/>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8"/>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8"/>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8"/>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8"/>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8"/>
          <p:cNvGrpSpPr/>
          <p:nvPr/>
        </p:nvGrpSpPr>
        <p:grpSpPr>
          <a:xfrm>
            <a:off x="-224125" y="4575541"/>
            <a:ext cx="1670211" cy="1572271"/>
            <a:chOff x="3611750" y="1496100"/>
            <a:chExt cx="821550" cy="773375"/>
          </a:xfrm>
        </p:grpSpPr>
        <p:sp>
          <p:nvSpPr>
            <p:cNvPr id="451" name="Google Shape;451;p8"/>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8"/>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8"/>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8"/>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8"/>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8"/>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8"/>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8"/>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8"/>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8"/>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8"/>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8"/>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8"/>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8"/>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8"/>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8"/>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8"/>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 name="Google Shape;468;p8"/>
          <p:cNvGrpSpPr/>
          <p:nvPr/>
        </p:nvGrpSpPr>
        <p:grpSpPr>
          <a:xfrm rot="10381071">
            <a:off x="8007403" y="-222342"/>
            <a:ext cx="947641" cy="1717597"/>
            <a:chOff x="5329525" y="1305350"/>
            <a:chExt cx="595325" cy="1079025"/>
          </a:xfrm>
        </p:grpSpPr>
        <p:sp>
          <p:nvSpPr>
            <p:cNvPr id="469" name="Google Shape;469;p8"/>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8"/>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8"/>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8"/>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8"/>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8"/>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8"/>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8"/>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8"/>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8"/>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 name="Google Shape;479;p8"/>
          <p:cNvGrpSpPr/>
          <p:nvPr/>
        </p:nvGrpSpPr>
        <p:grpSpPr>
          <a:xfrm rot="4751213">
            <a:off x="-244566" y="-137416"/>
            <a:ext cx="1100034" cy="1035529"/>
            <a:chOff x="3611750" y="1496100"/>
            <a:chExt cx="821550" cy="773375"/>
          </a:xfrm>
        </p:grpSpPr>
        <p:sp>
          <p:nvSpPr>
            <p:cNvPr id="480" name="Google Shape;480;p8"/>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8"/>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8"/>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8"/>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8"/>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8"/>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8"/>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8"/>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8"/>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8"/>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8"/>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8"/>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8"/>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8"/>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8"/>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8"/>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8"/>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 name="Google Shape;497;p8"/>
          <p:cNvGrpSpPr/>
          <p:nvPr/>
        </p:nvGrpSpPr>
        <p:grpSpPr>
          <a:xfrm flipH="1" rot="-9096855">
            <a:off x="8217803" y="-659091"/>
            <a:ext cx="1429565" cy="2591082"/>
            <a:chOff x="5329525" y="1305350"/>
            <a:chExt cx="595325" cy="1079025"/>
          </a:xfrm>
        </p:grpSpPr>
        <p:sp>
          <p:nvSpPr>
            <p:cNvPr id="498" name="Google Shape;498;p8"/>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8"/>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8"/>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8"/>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8"/>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8"/>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8"/>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8"/>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8"/>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8"/>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08" name="Shape 508"/>
        <p:cNvGrpSpPr/>
        <p:nvPr/>
      </p:nvGrpSpPr>
      <p:grpSpPr>
        <a:xfrm>
          <a:off x="0" y="0"/>
          <a:ext cx="0" cy="0"/>
          <a:chOff x="0" y="0"/>
          <a:chExt cx="0" cy="0"/>
        </a:xfrm>
      </p:grpSpPr>
      <p:sp>
        <p:nvSpPr>
          <p:cNvPr id="509" name="Google Shape;509;p9"/>
          <p:cNvSpPr txBox="1"/>
          <p:nvPr>
            <p:ph type="title"/>
          </p:nvPr>
        </p:nvSpPr>
        <p:spPr>
          <a:xfrm>
            <a:off x="2324250" y="1337600"/>
            <a:ext cx="4495500" cy="1352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10" name="Google Shape;510;p9"/>
          <p:cNvSpPr txBox="1"/>
          <p:nvPr>
            <p:ph idx="1" type="subTitle"/>
          </p:nvPr>
        </p:nvSpPr>
        <p:spPr>
          <a:xfrm>
            <a:off x="2324350" y="2690000"/>
            <a:ext cx="4495500" cy="113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11" name="Google Shape;511;p9"/>
          <p:cNvGrpSpPr/>
          <p:nvPr/>
        </p:nvGrpSpPr>
        <p:grpSpPr>
          <a:xfrm flipH="1" rot="-430491">
            <a:off x="-394778" y="2010702"/>
            <a:ext cx="1859413" cy="3370180"/>
            <a:chOff x="5329525" y="1305350"/>
            <a:chExt cx="595325" cy="1079025"/>
          </a:xfrm>
        </p:grpSpPr>
        <p:sp>
          <p:nvSpPr>
            <p:cNvPr id="512" name="Google Shape;512;p9"/>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9"/>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9"/>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9"/>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9"/>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9"/>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9"/>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9"/>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9"/>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9"/>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 name="Google Shape;522;p9"/>
          <p:cNvGrpSpPr/>
          <p:nvPr/>
        </p:nvGrpSpPr>
        <p:grpSpPr>
          <a:xfrm rot="-2552483">
            <a:off x="395688" y="2236437"/>
            <a:ext cx="1232522" cy="2233943"/>
            <a:chOff x="5329525" y="1305350"/>
            <a:chExt cx="595325" cy="1079025"/>
          </a:xfrm>
        </p:grpSpPr>
        <p:sp>
          <p:nvSpPr>
            <p:cNvPr id="523" name="Google Shape;523;p9"/>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9"/>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9"/>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9"/>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9"/>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9"/>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9"/>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9"/>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9"/>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9"/>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 name="Google Shape;533;p9"/>
          <p:cNvGrpSpPr/>
          <p:nvPr/>
        </p:nvGrpSpPr>
        <p:grpSpPr>
          <a:xfrm flipH="1" rot="-362166">
            <a:off x="7546946" y="-173674"/>
            <a:ext cx="1232488" cy="2233882"/>
            <a:chOff x="5329525" y="1305350"/>
            <a:chExt cx="595325" cy="1079025"/>
          </a:xfrm>
        </p:grpSpPr>
        <p:sp>
          <p:nvSpPr>
            <p:cNvPr id="534" name="Google Shape;534;p9"/>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9"/>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9"/>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9"/>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9"/>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9"/>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9"/>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9"/>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9"/>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9"/>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9"/>
          <p:cNvGrpSpPr/>
          <p:nvPr/>
        </p:nvGrpSpPr>
        <p:grpSpPr>
          <a:xfrm rot="-2484274">
            <a:off x="7805064" y="-873896"/>
            <a:ext cx="1859413" cy="3370180"/>
            <a:chOff x="5329525" y="1305350"/>
            <a:chExt cx="595325" cy="1079025"/>
          </a:xfrm>
        </p:grpSpPr>
        <p:sp>
          <p:nvSpPr>
            <p:cNvPr id="545" name="Google Shape;545;p9"/>
            <p:cNvSpPr/>
            <p:nvPr/>
          </p:nvSpPr>
          <p:spPr>
            <a:xfrm>
              <a:off x="5350650" y="1843500"/>
              <a:ext cx="574200" cy="517650"/>
            </a:xfrm>
            <a:custGeom>
              <a:rect b="b" l="l" r="r" t="t"/>
              <a:pathLst>
                <a:path extrusionOk="0" h="20706" w="22968">
                  <a:moveTo>
                    <a:pt x="22968" y="1"/>
                  </a:moveTo>
                  <a:lnTo>
                    <a:pt x="22968" y="1"/>
                  </a:lnTo>
                  <a:cubicBezTo>
                    <a:pt x="20444" y="4871"/>
                    <a:pt x="17229" y="9371"/>
                    <a:pt x="13431" y="13348"/>
                  </a:cubicBezTo>
                  <a:cubicBezTo>
                    <a:pt x="12883" y="13931"/>
                    <a:pt x="12312" y="14491"/>
                    <a:pt x="11705" y="15003"/>
                  </a:cubicBezTo>
                  <a:cubicBezTo>
                    <a:pt x="10585" y="15943"/>
                    <a:pt x="9323" y="16693"/>
                    <a:pt x="8037" y="17384"/>
                  </a:cubicBezTo>
                  <a:cubicBezTo>
                    <a:pt x="5573" y="18694"/>
                    <a:pt x="3001" y="19789"/>
                    <a:pt x="334" y="20623"/>
                  </a:cubicBezTo>
                  <a:lnTo>
                    <a:pt x="1" y="20706"/>
                  </a:lnTo>
                  <a:cubicBezTo>
                    <a:pt x="4168" y="20551"/>
                    <a:pt x="8204" y="18956"/>
                    <a:pt x="11728" y="16729"/>
                  </a:cubicBezTo>
                  <a:cubicBezTo>
                    <a:pt x="14681" y="14872"/>
                    <a:pt x="17348" y="12514"/>
                    <a:pt x="19348" y="9669"/>
                  </a:cubicBezTo>
                  <a:cubicBezTo>
                    <a:pt x="21372" y="6835"/>
                    <a:pt x="22718" y="3478"/>
                    <a:pt x="22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9"/>
            <p:cNvSpPr/>
            <p:nvPr/>
          </p:nvSpPr>
          <p:spPr>
            <a:xfrm>
              <a:off x="5501575" y="1305350"/>
              <a:ext cx="91400" cy="290825"/>
            </a:xfrm>
            <a:custGeom>
              <a:rect b="b" l="l" r="r" t="t"/>
              <a:pathLst>
                <a:path extrusionOk="0" h="11633" w="3656">
                  <a:moveTo>
                    <a:pt x="2810" y="0"/>
                  </a:moveTo>
                  <a:cubicBezTo>
                    <a:pt x="1810" y="3775"/>
                    <a:pt x="869" y="7549"/>
                    <a:pt x="0" y="11347"/>
                  </a:cubicBezTo>
                  <a:lnTo>
                    <a:pt x="143" y="11633"/>
                  </a:lnTo>
                  <a:cubicBezTo>
                    <a:pt x="2655" y="8382"/>
                    <a:pt x="3655" y="4001"/>
                    <a:pt x="28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9"/>
            <p:cNvSpPr/>
            <p:nvPr/>
          </p:nvSpPr>
          <p:spPr>
            <a:xfrm>
              <a:off x="5483700" y="1317250"/>
              <a:ext cx="37550" cy="188450"/>
            </a:xfrm>
            <a:custGeom>
              <a:rect b="b" l="l" r="r" t="t"/>
              <a:pathLst>
                <a:path extrusionOk="0" h="7538" w="1502">
                  <a:moveTo>
                    <a:pt x="1144" y="1"/>
                  </a:moveTo>
                  <a:cubicBezTo>
                    <a:pt x="918" y="60"/>
                    <a:pt x="834" y="334"/>
                    <a:pt x="787" y="548"/>
                  </a:cubicBezTo>
                  <a:cubicBezTo>
                    <a:pt x="275" y="2846"/>
                    <a:pt x="13" y="5180"/>
                    <a:pt x="1" y="7537"/>
                  </a:cubicBezTo>
                  <a:lnTo>
                    <a:pt x="275" y="7525"/>
                  </a:lnTo>
                  <a:cubicBezTo>
                    <a:pt x="1203" y="5144"/>
                    <a:pt x="1501" y="2537"/>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9"/>
            <p:cNvSpPr/>
            <p:nvPr/>
          </p:nvSpPr>
          <p:spPr>
            <a:xfrm>
              <a:off x="5510500" y="1323200"/>
              <a:ext cx="171175" cy="330425"/>
            </a:xfrm>
            <a:custGeom>
              <a:rect b="b" l="l" r="r" t="t"/>
              <a:pathLst>
                <a:path extrusionOk="0" h="13217" w="6847">
                  <a:moveTo>
                    <a:pt x="6442" y="1"/>
                  </a:moveTo>
                  <a:cubicBezTo>
                    <a:pt x="5263" y="4501"/>
                    <a:pt x="3537" y="9073"/>
                    <a:pt x="96" y="12193"/>
                  </a:cubicBezTo>
                  <a:lnTo>
                    <a:pt x="84" y="12145"/>
                  </a:lnTo>
                  <a:lnTo>
                    <a:pt x="84" y="12145"/>
                  </a:lnTo>
                  <a:cubicBezTo>
                    <a:pt x="0" y="12526"/>
                    <a:pt x="84" y="12919"/>
                    <a:pt x="310" y="13217"/>
                  </a:cubicBezTo>
                  <a:cubicBezTo>
                    <a:pt x="1846" y="12181"/>
                    <a:pt x="3120" y="10824"/>
                    <a:pt x="4406" y="9466"/>
                  </a:cubicBezTo>
                  <a:cubicBezTo>
                    <a:pt x="4930" y="8919"/>
                    <a:pt x="5453" y="8335"/>
                    <a:pt x="5787" y="7657"/>
                  </a:cubicBezTo>
                  <a:cubicBezTo>
                    <a:pt x="6013" y="7192"/>
                    <a:pt x="6108" y="6692"/>
                    <a:pt x="6215" y="6180"/>
                  </a:cubicBezTo>
                  <a:cubicBezTo>
                    <a:pt x="6489" y="4859"/>
                    <a:pt x="6668" y="3513"/>
                    <a:pt x="6763" y="2168"/>
                  </a:cubicBezTo>
                  <a:cubicBezTo>
                    <a:pt x="6823" y="1418"/>
                    <a:pt x="6847" y="632"/>
                    <a:pt x="6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9"/>
            <p:cNvSpPr/>
            <p:nvPr/>
          </p:nvSpPr>
          <p:spPr>
            <a:xfrm>
              <a:off x="5517950" y="1381250"/>
              <a:ext cx="256300" cy="365850"/>
            </a:xfrm>
            <a:custGeom>
              <a:rect b="b" l="l" r="r" t="t"/>
              <a:pathLst>
                <a:path extrusionOk="0" h="14634" w="10252">
                  <a:moveTo>
                    <a:pt x="9644" y="1"/>
                  </a:moveTo>
                  <a:cubicBezTo>
                    <a:pt x="8823" y="2656"/>
                    <a:pt x="7739" y="5239"/>
                    <a:pt x="6156" y="7525"/>
                  </a:cubicBezTo>
                  <a:cubicBezTo>
                    <a:pt x="4584" y="9811"/>
                    <a:pt x="2500" y="11776"/>
                    <a:pt x="0" y="12978"/>
                  </a:cubicBezTo>
                  <a:lnTo>
                    <a:pt x="36" y="14633"/>
                  </a:lnTo>
                  <a:cubicBezTo>
                    <a:pt x="1786" y="12895"/>
                    <a:pt x="4191" y="11990"/>
                    <a:pt x="6108" y="10419"/>
                  </a:cubicBezTo>
                  <a:cubicBezTo>
                    <a:pt x="8239" y="8680"/>
                    <a:pt x="9704" y="6120"/>
                    <a:pt x="10085" y="3394"/>
                  </a:cubicBezTo>
                  <a:cubicBezTo>
                    <a:pt x="10251" y="2251"/>
                    <a:pt x="10216" y="1013"/>
                    <a:pt x="9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9"/>
            <p:cNvSpPr/>
            <p:nvPr/>
          </p:nvSpPr>
          <p:spPr>
            <a:xfrm>
              <a:off x="5383400" y="1737550"/>
              <a:ext cx="506925" cy="567950"/>
            </a:xfrm>
            <a:custGeom>
              <a:rect b="b" l="l" r="r" t="t"/>
              <a:pathLst>
                <a:path extrusionOk="0" h="22718" w="20277">
                  <a:moveTo>
                    <a:pt x="20277" y="0"/>
                  </a:moveTo>
                  <a:cubicBezTo>
                    <a:pt x="19574" y="1048"/>
                    <a:pt x="18896" y="2108"/>
                    <a:pt x="18193" y="3167"/>
                  </a:cubicBezTo>
                  <a:cubicBezTo>
                    <a:pt x="17598" y="4072"/>
                    <a:pt x="16991" y="5001"/>
                    <a:pt x="16360" y="5870"/>
                  </a:cubicBezTo>
                  <a:cubicBezTo>
                    <a:pt x="14824" y="8013"/>
                    <a:pt x="13097" y="10025"/>
                    <a:pt x="11371" y="12026"/>
                  </a:cubicBezTo>
                  <a:cubicBezTo>
                    <a:pt x="10645" y="12859"/>
                    <a:pt x="9918" y="13704"/>
                    <a:pt x="9192" y="14538"/>
                  </a:cubicBezTo>
                  <a:cubicBezTo>
                    <a:pt x="6692" y="17419"/>
                    <a:pt x="4037" y="20420"/>
                    <a:pt x="441" y="21693"/>
                  </a:cubicBezTo>
                  <a:lnTo>
                    <a:pt x="0" y="22717"/>
                  </a:lnTo>
                  <a:cubicBezTo>
                    <a:pt x="7656" y="18967"/>
                    <a:pt x="14157" y="12895"/>
                    <a:pt x="18419" y="5513"/>
                  </a:cubicBezTo>
                  <a:cubicBezTo>
                    <a:pt x="19396" y="3822"/>
                    <a:pt x="20277" y="1965"/>
                    <a:pt x="202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9"/>
            <p:cNvSpPr/>
            <p:nvPr/>
          </p:nvSpPr>
          <p:spPr>
            <a:xfrm>
              <a:off x="5417325" y="1638725"/>
              <a:ext cx="443250" cy="595325"/>
            </a:xfrm>
            <a:custGeom>
              <a:rect b="b" l="l" r="r" t="t"/>
              <a:pathLst>
                <a:path extrusionOk="0" h="23813" w="17730">
                  <a:moveTo>
                    <a:pt x="17729" y="0"/>
                  </a:moveTo>
                  <a:lnTo>
                    <a:pt x="17729" y="0"/>
                  </a:lnTo>
                  <a:cubicBezTo>
                    <a:pt x="15943" y="3251"/>
                    <a:pt x="13455" y="6120"/>
                    <a:pt x="10466" y="8323"/>
                  </a:cubicBezTo>
                  <a:cubicBezTo>
                    <a:pt x="9895" y="8740"/>
                    <a:pt x="9300" y="9144"/>
                    <a:pt x="8764" y="9597"/>
                  </a:cubicBezTo>
                  <a:cubicBezTo>
                    <a:pt x="7454" y="10704"/>
                    <a:pt x="6466" y="12133"/>
                    <a:pt x="5501" y="13562"/>
                  </a:cubicBezTo>
                  <a:cubicBezTo>
                    <a:pt x="3858" y="16038"/>
                    <a:pt x="2311" y="18574"/>
                    <a:pt x="858" y="21182"/>
                  </a:cubicBezTo>
                  <a:lnTo>
                    <a:pt x="1" y="23813"/>
                  </a:lnTo>
                  <a:lnTo>
                    <a:pt x="10538" y="11895"/>
                  </a:lnTo>
                  <a:cubicBezTo>
                    <a:pt x="13645" y="8382"/>
                    <a:pt x="16884" y="4620"/>
                    <a:pt x="17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9"/>
            <p:cNvSpPr/>
            <p:nvPr/>
          </p:nvSpPr>
          <p:spPr>
            <a:xfrm>
              <a:off x="5498900" y="1635750"/>
              <a:ext cx="311350" cy="371200"/>
            </a:xfrm>
            <a:custGeom>
              <a:rect b="b" l="l" r="r" t="t"/>
              <a:pathLst>
                <a:path extrusionOk="0" h="14848" w="12454">
                  <a:moveTo>
                    <a:pt x="12359" y="0"/>
                  </a:moveTo>
                  <a:cubicBezTo>
                    <a:pt x="11930" y="1358"/>
                    <a:pt x="10609" y="2179"/>
                    <a:pt x="9382" y="2906"/>
                  </a:cubicBezTo>
                  <a:cubicBezTo>
                    <a:pt x="7108" y="4275"/>
                    <a:pt x="4846" y="5715"/>
                    <a:pt x="3060" y="7680"/>
                  </a:cubicBezTo>
                  <a:cubicBezTo>
                    <a:pt x="1274" y="9644"/>
                    <a:pt x="0" y="12192"/>
                    <a:pt x="72" y="14847"/>
                  </a:cubicBezTo>
                  <a:cubicBezTo>
                    <a:pt x="2286" y="11061"/>
                    <a:pt x="5084" y="7620"/>
                    <a:pt x="8358" y="4691"/>
                  </a:cubicBezTo>
                  <a:cubicBezTo>
                    <a:pt x="9835" y="3382"/>
                    <a:pt x="11418" y="2144"/>
                    <a:pt x="12454" y="477"/>
                  </a:cubicBezTo>
                  <a:lnTo>
                    <a:pt x="12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9"/>
            <p:cNvSpPr/>
            <p:nvPr/>
          </p:nvSpPr>
          <p:spPr>
            <a:xfrm>
              <a:off x="5521500" y="1511700"/>
              <a:ext cx="295025" cy="318750"/>
            </a:xfrm>
            <a:custGeom>
              <a:rect b="b" l="l" r="r" t="t"/>
              <a:pathLst>
                <a:path extrusionOk="0" h="12750" w="11801">
                  <a:moveTo>
                    <a:pt x="11693" y="1"/>
                  </a:moveTo>
                  <a:cubicBezTo>
                    <a:pt x="11556" y="1"/>
                    <a:pt x="11394" y="211"/>
                    <a:pt x="11348" y="379"/>
                  </a:cubicBezTo>
                  <a:cubicBezTo>
                    <a:pt x="10645" y="2736"/>
                    <a:pt x="8978" y="4760"/>
                    <a:pt x="6895" y="6046"/>
                  </a:cubicBezTo>
                  <a:cubicBezTo>
                    <a:pt x="5466" y="6927"/>
                    <a:pt x="3847" y="7510"/>
                    <a:pt x="2477" y="8499"/>
                  </a:cubicBezTo>
                  <a:cubicBezTo>
                    <a:pt x="1108" y="9475"/>
                    <a:pt x="1" y="11082"/>
                    <a:pt x="275" y="12749"/>
                  </a:cubicBezTo>
                  <a:cubicBezTo>
                    <a:pt x="334" y="11916"/>
                    <a:pt x="942" y="11249"/>
                    <a:pt x="1549" y="10677"/>
                  </a:cubicBezTo>
                  <a:cubicBezTo>
                    <a:pt x="2335" y="9951"/>
                    <a:pt x="3204" y="9296"/>
                    <a:pt x="4121" y="8725"/>
                  </a:cubicBezTo>
                  <a:cubicBezTo>
                    <a:pt x="5835" y="7677"/>
                    <a:pt x="7776" y="6903"/>
                    <a:pt x="9145" y="5427"/>
                  </a:cubicBezTo>
                  <a:cubicBezTo>
                    <a:pt x="10478" y="3998"/>
                    <a:pt x="11145" y="2081"/>
                    <a:pt x="11764" y="224"/>
                  </a:cubicBezTo>
                  <a:lnTo>
                    <a:pt x="11800" y="57"/>
                  </a:lnTo>
                  <a:cubicBezTo>
                    <a:pt x="11769" y="18"/>
                    <a:pt x="11732"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9"/>
            <p:cNvSpPr/>
            <p:nvPr/>
          </p:nvSpPr>
          <p:spPr>
            <a:xfrm>
              <a:off x="5329525" y="1399100"/>
              <a:ext cx="200650" cy="985275"/>
            </a:xfrm>
            <a:custGeom>
              <a:rect b="b" l="l" r="r" t="t"/>
              <a:pathLst>
                <a:path extrusionOk="0" h="39411" w="8026">
                  <a:moveTo>
                    <a:pt x="5180" y="1"/>
                  </a:moveTo>
                  <a:lnTo>
                    <a:pt x="5180" y="1"/>
                  </a:lnTo>
                  <a:cubicBezTo>
                    <a:pt x="6168" y="3311"/>
                    <a:pt x="6858" y="6692"/>
                    <a:pt x="7156" y="10074"/>
                  </a:cubicBezTo>
                  <a:cubicBezTo>
                    <a:pt x="7323" y="11788"/>
                    <a:pt x="7370" y="13503"/>
                    <a:pt x="7335" y="15217"/>
                  </a:cubicBezTo>
                  <a:cubicBezTo>
                    <a:pt x="7299" y="16932"/>
                    <a:pt x="7204" y="18634"/>
                    <a:pt x="7013" y="20337"/>
                  </a:cubicBezTo>
                  <a:cubicBezTo>
                    <a:pt x="6835" y="22027"/>
                    <a:pt x="6549" y="23730"/>
                    <a:pt x="6180" y="25397"/>
                  </a:cubicBezTo>
                  <a:cubicBezTo>
                    <a:pt x="5811" y="27064"/>
                    <a:pt x="5334" y="28695"/>
                    <a:pt x="4751" y="30302"/>
                  </a:cubicBezTo>
                  <a:cubicBezTo>
                    <a:pt x="4168" y="31910"/>
                    <a:pt x="3465" y="33481"/>
                    <a:pt x="2667" y="34993"/>
                  </a:cubicBezTo>
                  <a:cubicBezTo>
                    <a:pt x="1882" y="36529"/>
                    <a:pt x="953" y="37970"/>
                    <a:pt x="0" y="39411"/>
                  </a:cubicBezTo>
                  <a:cubicBezTo>
                    <a:pt x="1084" y="38077"/>
                    <a:pt x="2096" y="36672"/>
                    <a:pt x="2989" y="35184"/>
                  </a:cubicBezTo>
                  <a:cubicBezTo>
                    <a:pt x="3441" y="34446"/>
                    <a:pt x="3858" y="33684"/>
                    <a:pt x="4239" y="32910"/>
                  </a:cubicBezTo>
                  <a:cubicBezTo>
                    <a:pt x="4632" y="32136"/>
                    <a:pt x="4977" y="31326"/>
                    <a:pt x="5299" y="30529"/>
                  </a:cubicBezTo>
                  <a:cubicBezTo>
                    <a:pt x="5465" y="30124"/>
                    <a:pt x="5608" y="29707"/>
                    <a:pt x="5763" y="29314"/>
                  </a:cubicBezTo>
                  <a:cubicBezTo>
                    <a:pt x="5906" y="28909"/>
                    <a:pt x="6061" y="28493"/>
                    <a:pt x="6180" y="28076"/>
                  </a:cubicBezTo>
                  <a:cubicBezTo>
                    <a:pt x="6442" y="27242"/>
                    <a:pt x="6668" y="26409"/>
                    <a:pt x="6882" y="25564"/>
                  </a:cubicBezTo>
                  <a:cubicBezTo>
                    <a:pt x="7275" y="23861"/>
                    <a:pt x="7573" y="22147"/>
                    <a:pt x="7751" y="20420"/>
                  </a:cubicBezTo>
                  <a:cubicBezTo>
                    <a:pt x="7930" y="18694"/>
                    <a:pt x="8025" y="16967"/>
                    <a:pt x="8025" y="15229"/>
                  </a:cubicBezTo>
                  <a:cubicBezTo>
                    <a:pt x="8025" y="14360"/>
                    <a:pt x="7990" y="13491"/>
                    <a:pt x="7954" y="12622"/>
                  </a:cubicBezTo>
                  <a:cubicBezTo>
                    <a:pt x="7918" y="12193"/>
                    <a:pt x="7894" y="11764"/>
                    <a:pt x="7847" y="11336"/>
                  </a:cubicBezTo>
                  <a:cubicBezTo>
                    <a:pt x="7799" y="10895"/>
                    <a:pt x="7775" y="10467"/>
                    <a:pt x="7716" y="10038"/>
                  </a:cubicBezTo>
                  <a:cubicBezTo>
                    <a:pt x="7299" y="6597"/>
                    <a:pt x="6442" y="3216"/>
                    <a:pt x="5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55" name="Shape 555"/>
        <p:cNvGrpSpPr/>
        <p:nvPr/>
      </p:nvGrpSpPr>
      <p:grpSpPr>
        <a:xfrm>
          <a:off x="0" y="0"/>
          <a:ext cx="0" cy="0"/>
          <a:chOff x="0" y="0"/>
          <a:chExt cx="0" cy="0"/>
        </a:xfrm>
      </p:grpSpPr>
      <p:sp>
        <p:nvSpPr>
          <p:cNvPr id="556" name="Google Shape;556;p10"/>
          <p:cNvSpPr txBox="1"/>
          <p:nvPr>
            <p:ph type="title"/>
          </p:nvPr>
        </p:nvSpPr>
        <p:spPr>
          <a:xfrm>
            <a:off x="720000" y="4053100"/>
            <a:ext cx="7710900" cy="55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57" name="Google Shape;557;p10"/>
          <p:cNvGrpSpPr/>
          <p:nvPr/>
        </p:nvGrpSpPr>
        <p:grpSpPr>
          <a:xfrm>
            <a:off x="-274198" y="-6259"/>
            <a:ext cx="1159289" cy="1091309"/>
            <a:chOff x="3611750" y="1496100"/>
            <a:chExt cx="821550" cy="773375"/>
          </a:xfrm>
        </p:grpSpPr>
        <p:sp>
          <p:nvSpPr>
            <p:cNvPr id="558" name="Google Shape;558;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10"/>
          <p:cNvGrpSpPr/>
          <p:nvPr/>
        </p:nvGrpSpPr>
        <p:grpSpPr>
          <a:xfrm rot="-4503378">
            <a:off x="8128505" y="3665848"/>
            <a:ext cx="1407854" cy="1325299"/>
            <a:chOff x="3611750" y="1496100"/>
            <a:chExt cx="821550" cy="773375"/>
          </a:xfrm>
        </p:grpSpPr>
        <p:sp>
          <p:nvSpPr>
            <p:cNvPr id="576" name="Google Shape;576;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10"/>
          <p:cNvGrpSpPr/>
          <p:nvPr/>
        </p:nvGrpSpPr>
        <p:grpSpPr>
          <a:xfrm rot="-4503473">
            <a:off x="8162445" y="2482487"/>
            <a:ext cx="1813608" cy="1707259"/>
            <a:chOff x="3611750" y="1496100"/>
            <a:chExt cx="821550" cy="773375"/>
          </a:xfrm>
        </p:grpSpPr>
        <p:sp>
          <p:nvSpPr>
            <p:cNvPr id="594" name="Google Shape;594;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10"/>
          <p:cNvGrpSpPr/>
          <p:nvPr/>
        </p:nvGrpSpPr>
        <p:grpSpPr>
          <a:xfrm>
            <a:off x="-647303" y="659979"/>
            <a:ext cx="1905503" cy="1793689"/>
            <a:chOff x="3611750" y="1496100"/>
            <a:chExt cx="821550" cy="773375"/>
          </a:xfrm>
        </p:grpSpPr>
        <p:sp>
          <p:nvSpPr>
            <p:cNvPr id="612" name="Google Shape;612;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rgbClr val="545F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 name="Google Shape;629;p10"/>
          <p:cNvGrpSpPr/>
          <p:nvPr/>
        </p:nvGrpSpPr>
        <p:grpSpPr>
          <a:xfrm rot="-2487427">
            <a:off x="-547423" y="3941170"/>
            <a:ext cx="1905527" cy="1793680"/>
            <a:chOff x="3611750" y="1496100"/>
            <a:chExt cx="821550" cy="773375"/>
          </a:xfrm>
        </p:grpSpPr>
        <p:sp>
          <p:nvSpPr>
            <p:cNvPr id="630" name="Google Shape;630;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 name="Google Shape;647;p10"/>
          <p:cNvGrpSpPr/>
          <p:nvPr/>
        </p:nvGrpSpPr>
        <p:grpSpPr>
          <a:xfrm rot="-4503338">
            <a:off x="7997333" y="4320227"/>
            <a:ext cx="1100046" cy="1035541"/>
            <a:chOff x="3611750" y="1496100"/>
            <a:chExt cx="821550" cy="773375"/>
          </a:xfrm>
        </p:grpSpPr>
        <p:sp>
          <p:nvSpPr>
            <p:cNvPr id="648" name="Google Shape;648;p10"/>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0"/>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0"/>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0"/>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0"/>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0"/>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0"/>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0"/>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0"/>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0"/>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0"/>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0"/>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0"/>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0"/>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0"/>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0"/>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0"/>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4.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theme" Target="../theme/theme2.xml"/><Relationship Id="rId25" Type="http://schemas.openxmlformats.org/officeDocument/2006/relationships/slideLayout" Target="../slideLayouts/slideLayout24.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100" y="445025"/>
            <a:ext cx="77178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2"/>
              </a:buClr>
              <a:buSzPts val="2800"/>
              <a:buFont typeface="Quintessential"/>
              <a:buNone/>
              <a:defRPr b="1" sz="2800">
                <a:solidFill>
                  <a:schemeClr val="lt2"/>
                </a:solidFill>
                <a:latin typeface="Quintessential"/>
                <a:ea typeface="Quintessential"/>
                <a:cs typeface="Quintessential"/>
                <a:sym typeface="Quintessential"/>
              </a:defRPr>
            </a:lvl1pPr>
            <a:lvl2pPr lvl="1"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2pPr>
            <a:lvl3pPr lvl="2"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3pPr>
            <a:lvl4pPr lvl="3"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4pPr>
            <a:lvl5pPr lvl="4"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5pPr>
            <a:lvl6pPr lvl="5"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6pPr>
            <a:lvl7pPr lvl="6"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7pPr>
            <a:lvl8pPr lvl="7"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8pPr>
            <a:lvl9pPr lvl="8" rtl="0">
              <a:spcBef>
                <a:spcPts val="0"/>
              </a:spcBef>
              <a:spcAft>
                <a:spcPts val="0"/>
              </a:spcAft>
              <a:buClr>
                <a:schemeClr val="lt2"/>
              </a:buClr>
              <a:buSzPts val="3500"/>
              <a:buFont typeface="Quintessential"/>
              <a:buNone/>
              <a:defRPr b="1" sz="3500">
                <a:solidFill>
                  <a:schemeClr val="lt2"/>
                </a:solidFill>
                <a:latin typeface="Quintessential"/>
                <a:ea typeface="Quintessential"/>
                <a:cs typeface="Quintessential"/>
                <a:sym typeface="Quintessential"/>
              </a:defRPr>
            </a:lvl9pPr>
          </a:lstStyle>
          <a:p/>
        </p:txBody>
      </p:sp>
      <p:sp>
        <p:nvSpPr>
          <p:cNvPr id="7" name="Google Shape;7;p1"/>
          <p:cNvSpPr txBox="1"/>
          <p:nvPr>
            <p:ph idx="1" type="body"/>
          </p:nvPr>
        </p:nvSpPr>
        <p:spPr>
          <a:xfrm>
            <a:off x="713100" y="1152475"/>
            <a:ext cx="77178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indent="-317500" lvl="1" marL="9144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indent="-317500" lvl="2" marL="13716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indent="-317500" lvl="3" marL="18288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indent="-317500" lvl="4" marL="22860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indent="-317500" lvl="5" marL="27432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indent="-317500" lvl="6" marL="32004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indent="-317500" lvl="7" marL="36576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indent="-317500" lvl="8" marL="41148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28" name="Shape 1528"/>
        <p:cNvGrpSpPr/>
        <p:nvPr/>
      </p:nvGrpSpPr>
      <p:grpSpPr>
        <a:xfrm>
          <a:off x="0" y="0"/>
          <a:ext cx="0" cy="0"/>
          <a:chOff x="0" y="0"/>
          <a:chExt cx="0" cy="0"/>
        </a:xfrm>
      </p:grpSpPr>
      <p:sp>
        <p:nvSpPr>
          <p:cNvPr id="1529" name="Google Shape;1529;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530" name="Google Shape;1530;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 Id="rId3" Type="http://schemas.openxmlformats.org/officeDocument/2006/relationships/image" Target="../media/image1.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slide" Target="/ppt/slides/slide25.xml"/><Relationship Id="rId7" Type="http://schemas.openxmlformats.org/officeDocument/2006/relationships/slide" Target="/ppt/slides/slide23.xml"/><Relationship Id="rId8" Type="http://schemas.openxmlformats.org/officeDocument/2006/relationships/slide" Target="/ppt/slides/slide27.xml"/><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1.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_AedDfnLRdE346Ufso21M4ky_bgaHA832Qc4jb9LN28/copy#gid=0" TargetMode="External"/><Relationship Id="rId5" Type="http://schemas.openxmlformats.org/officeDocument/2006/relationships/image" Target="../media/image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image" Target="../media/image2.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 Id="rId3" Type="http://schemas.openxmlformats.org/officeDocument/2006/relationships/hyperlink" Target="https://www.freepik.com/free-vector/various-elements-communion-flat-design_1109514.htm/?utm_source=slidesgo_template&amp;utm_medium=referral-link&amp;utm_campaign=sg_resources&amp;utm_content=freepik" TargetMode="External"/><Relationship Id="rId4" Type="http://schemas.openxmlformats.org/officeDocument/2006/relationships/hyperlink" Target="https://www.freepik.com/free-vector/world-book-day-with-book-geometric-shapes_7341589.htm/?utm_source=slidesgo_template&amp;utm_medium=referral-link&amp;utm_campaign=sg_resources&amp;utm_content=freepik" TargetMode="External"/><Relationship Id="rId5" Type="http://schemas.openxmlformats.org/officeDocument/2006/relationships/hyperlink" Target="https://www.freepik.com/free-vector/good-friday-background_1070141.htm/?utm_source=slidesgo_template&amp;utm_medium=referral-link&amp;utm_campaign=sg_resources&amp;utm_content=freepik" TargetMode="External"/><Relationship Id="rId6" Type="http://schemas.openxmlformats.org/officeDocument/2006/relationships/hyperlink" Target="https://www.freepik.com/free-photo/little-boy-praying-with-copy-space_11302915.htm/?utm_source=slidesgo_template&amp;utm_medium=referral-link&amp;utm_campaign=sg_resources&amp;utm_content=freepik" TargetMode="External"/><Relationship Id="rId7" Type="http://schemas.openxmlformats.org/officeDocument/2006/relationships/hyperlink" Target="https://www.freepik.com/free-photo/man-reading-from-bible-table_12080999.htm/?utm_source=slidesgo_template&amp;utm_medium=referral-link&amp;utm_campaign=sg_resources&amp;utm_content=freepik" TargetMode="External"/><Relationship Id="rId8" Type="http://schemas.openxmlformats.org/officeDocument/2006/relationships/hyperlink" Target="https://www.freepik.com/free-photo/religious-woman-praying-home_12690327.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7.xml"/><Relationship Id="rId3" Type="http://schemas.openxmlformats.org/officeDocument/2006/relationships/hyperlink" Target="https://www.freepik.com/free-psd/good-friday-banner-template_13108282.htm/?utm_source=slidesgo_template&amp;utm_medium=referral-link&amp;utm_campaign=sg_resources&amp;utm_content=freepik" TargetMode="External"/><Relationship Id="rId4" Type="http://schemas.openxmlformats.org/officeDocument/2006/relationships/hyperlink" Target="https://www.freepik.com/free-vector/flat-world-book-day-illustration_12804996.htm/?utm_source=slidesgo_template&amp;utm_medium=referral-link&amp;utm_campaign=sg_resources&amp;utm_content=freepik" TargetMode="External"/><Relationship Id="rId9" Type="http://schemas.openxmlformats.org/officeDocument/2006/relationships/hyperlink" Target="https://www.freepik.com/free-vector/ascension-day-sky-pigeons_8111081.htm/?utm_source=slidesgo_template&amp;utm_medium=referral-link&amp;utm_campaign=sg_resources&amp;utm_content=freepik" TargetMode="External"/><Relationship Id="rId5" Type="http://schemas.openxmlformats.org/officeDocument/2006/relationships/hyperlink" Target="https://www.freepik.com/free-vector/various-elements-communion-flat-design_1109514.htm/?utm_source=slidesgo_template&amp;utm_medium=referral-link&amp;utm_campaign=sg_resources&amp;utm_content=freepik" TargetMode="External"/><Relationship Id="rId6" Type="http://schemas.openxmlformats.org/officeDocument/2006/relationships/hyperlink" Target="https://www.freepik.com/free-vector/flat-easter-sunday-illustration_12689824.htm/?utm_source=slidesgo_template&amp;utm_medium=referral-link&amp;utm_campaign=sg_resources&amp;utm_content=freepik" TargetMode="External"/><Relationship Id="rId7" Type="http://schemas.openxmlformats.org/officeDocument/2006/relationships/hyperlink" Target="https://www.freepik.com/free-vector/divine-ascension-thursday-followers_8147544.htm/?utm_source=slidesgo_template&amp;utm_medium=referral-link&amp;utm_campaign=sg_resources&amp;utm_content=freepik" TargetMode="External"/><Relationship Id="rId8" Type="http://schemas.openxmlformats.org/officeDocument/2006/relationships/hyperlink" Target="https://www.freepik.com/free-vector/flat-assumption-mary-illustration_14961250.htm/?utm_source=slidesgo_template&amp;utm_medium=referral-link&amp;utm_campaign=sg_resources&amp;utm_content=freepik" TargetMode="External"/><Relationship Id="rId11" Type="http://schemas.openxmlformats.org/officeDocument/2006/relationships/hyperlink" Target="https://www.freepik.com/free-photo/front-view-man-holding-bible_12081015.htm/?utm_source=slidesgo_template&amp;utm_medium=referral-link&amp;utm_campaign=sg_resources&amp;utm_content=freepik" TargetMode="External"/><Relationship Id="rId10" Type="http://schemas.openxmlformats.org/officeDocument/2006/relationships/hyperlink" Target="https://www.freepik.com/free-photo/religious-woman-holding-rosary-beads_12690319.htm/?utm_source=slidesgo_template&amp;utm_medium=referral-link&amp;utm_campaign=sg_resources&amp;utm_content=freepik" TargetMode="External"/><Relationship Id="rId12" Type="http://schemas.openxmlformats.org/officeDocument/2006/relationships/hyperlink" Target="https://www.flaticon.com/packs/christianity-2?word=christian/?utm_source=slidesgo_template&amp;utm_medium=referral-link&amp;utm_campaign=sg_resources&amp;utm_content=flaticon"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slide" Target="/ppt/slides/slide2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s://fonts.google.com/specimen/Quintessential?query=quint" TargetMode="External"/><Relationship Id="rId4" Type="http://schemas.openxmlformats.org/officeDocument/2006/relationships/hyperlink" Target="https://fonts.google.com/specimen/Open+Sans?query=open"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8.gif"/><Relationship Id="rId14" Type="http://schemas.openxmlformats.org/officeDocument/2006/relationships/image" Target="../media/image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10.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5" name="Shape 1535"/>
        <p:cNvGrpSpPr/>
        <p:nvPr/>
      </p:nvGrpSpPr>
      <p:grpSpPr>
        <a:xfrm>
          <a:off x="0" y="0"/>
          <a:ext cx="0" cy="0"/>
          <a:chOff x="0" y="0"/>
          <a:chExt cx="0" cy="0"/>
        </a:xfrm>
      </p:grpSpPr>
      <p:sp>
        <p:nvSpPr>
          <p:cNvPr id="1536" name="Google Shape;1536;p28"/>
          <p:cNvSpPr txBox="1"/>
          <p:nvPr>
            <p:ph type="ctrTitle"/>
          </p:nvPr>
        </p:nvSpPr>
        <p:spPr>
          <a:xfrm>
            <a:off x="713100" y="1319725"/>
            <a:ext cx="4524600" cy="224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Non Canonical Gospel Thesis</a:t>
            </a:r>
            <a:endParaRPr/>
          </a:p>
        </p:txBody>
      </p:sp>
      <p:sp>
        <p:nvSpPr>
          <p:cNvPr id="1537" name="Google Shape;1537;p28"/>
          <p:cNvSpPr txBox="1"/>
          <p:nvPr>
            <p:ph idx="1" type="subTitle"/>
          </p:nvPr>
        </p:nvSpPr>
        <p:spPr>
          <a:xfrm>
            <a:off x="713100" y="3568225"/>
            <a:ext cx="4524600" cy="34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1538" name="Google Shape;1538;p28"/>
          <p:cNvGrpSpPr/>
          <p:nvPr/>
        </p:nvGrpSpPr>
        <p:grpSpPr>
          <a:xfrm rot="-982262">
            <a:off x="5150072" y="-205848"/>
            <a:ext cx="3765297" cy="6525307"/>
            <a:chOff x="790275" y="1242575"/>
            <a:chExt cx="1644875" cy="2850350"/>
          </a:xfrm>
        </p:grpSpPr>
        <p:sp>
          <p:nvSpPr>
            <p:cNvPr id="1539" name="Google Shape;1539;p28"/>
            <p:cNvSpPr/>
            <p:nvPr/>
          </p:nvSpPr>
          <p:spPr>
            <a:xfrm>
              <a:off x="1841300" y="2445975"/>
              <a:ext cx="463475" cy="871775"/>
            </a:xfrm>
            <a:custGeom>
              <a:rect b="b" l="l" r="r" t="t"/>
              <a:pathLst>
                <a:path extrusionOk="0" h="34871" w="18539">
                  <a:moveTo>
                    <a:pt x="12049" y="0"/>
                  </a:moveTo>
                  <a:lnTo>
                    <a:pt x="12049" y="0"/>
                  </a:lnTo>
                  <a:cubicBezTo>
                    <a:pt x="9144" y="738"/>
                    <a:pt x="6072" y="1441"/>
                    <a:pt x="3179" y="2167"/>
                  </a:cubicBezTo>
                  <a:cubicBezTo>
                    <a:pt x="1584" y="12573"/>
                    <a:pt x="714" y="23229"/>
                    <a:pt x="0" y="33730"/>
                  </a:cubicBezTo>
                  <a:cubicBezTo>
                    <a:pt x="488" y="33489"/>
                    <a:pt x="1014" y="33392"/>
                    <a:pt x="1553" y="33392"/>
                  </a:cubicBezTo>
                  <a:cubicBezTo>
                    <a:pt x="2422" y="33392"/>
                    <a:pt x="3325" y="33644"/>
                    <a:pt x="4155" y="33945"/>
                  </a:cubicBezTo>
                  <a:cubicBezTo>
                    <a:pt x="5320" y="34364"/>
                    <a:pt x="6502" y="34870"/>
                    <a:pt x="7709" y="34870"/>
                  </a:cubicBezTo>
                  <a:cubicBezTo>
                    <a:pt x="7909" y="34870"/>
                    <a:pt x="8109" y="34856"/>
                    <a:pt x="8311" y="34826"/>
                  </a:cubicBezTo>
                  <a:cubicBezTo>
                    <a:pt x="9978" y="34564"/>
                    <a:pt x="11228" y="33230"/>
                    <a:pt x="12716" y="32445"/>
                  </a:cubicBezTo>
                  <a:cubicBezTo>
                    <a:pt x="13851" y="31841"/>
                    <a:pt x="15274" y="31482"/>
                    <a:pt x="16643" y="31482"/>
                  </a:cubicBezTo>
                  <a:cubicBezTo>
                    <a:pt x="17300" y="31482"/>
                    <a:pt x="17944" y="31565"/>
                    <a:pt x="18538" y="31742"/>
                  </a:cubicBezTo>
                  <a:cubicBezTo>
                    <a:pt x="14014" y="21824"/>
                    <a:pt x="11775" y="10894"/>
                    <a:pt x="120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8"/>
            <p:cNvSpPr/>
            <p:nvPr/>
          </p:nvSpPr>
          <p:spPr>
            <a:xfrm>
              <a:off x="790275" y="2382275"/>
              <a:ext cx="476275" cy="974050"/>
            </a:xfrm>
            <a:custGeom>
              <a:rect b="b" l="l" r="r" t="t"/>
              <a:pathLst>
                <a:path extrusionOk="0" h="38962" w="19051">
                  <a:moveTo>
                    <a:pt x="8632" y="0"/>
                  </a:moveTo>
                  <a:cubicBezTo>
                    <a:pt x="7013" y="12061"/>
                    <a:pt x="4108" y="23967"/>
                    <a:pt x="0" y="35445"/>
                  </a:cubicBezTo>
                  <a:cubicBezTo>
                    <a:pt x="388" y="35329"/>
                    <a:pt x="766" y="35278"/>
                    <a:pt x="1138" y="35278"/>
                  </a:cubicBezTo>
                  <a:cubicBezTo>
                    <a:pt x="2603" y="35278"/>
                    <a:pt x="3959" y="36076"/>
                    <a:pt x="5346" y="36874"/>
                  </a:cubicBezTo>
                  <a:cubicBezTo>
                    <a:pt x="7025" y="37840"/>
                    <a:pt x="8760" y="38962"/>
                    <a:pt x="10690" y="38962"/>
                  </a:cubicBezTo>
                  <a:cubicBezTo>
                    <a:pt x="10758" y="38962"/>
                    <a:pt x="10826" y="38960"/>
                    <a:pt x="10894" y="38957"/>
                  </a:cubicBezTo>
                  <a:cubicBezTo>
                    <a:pt x="12144" y="38922"/>
                    <a:pt x="13323" y="38386"/>
                    <a:pt x="14514" y="37969"/>
                  </a:cubicBezTo>
                  <a:cubicBezTo>
                    <a:pt x="15288" y="37698"/>
                    <a:pt x="16112" y="37483"/>
                    <a:pt x="16918" y="37483"/>
                  </a:cubicBezTo>
                  <a:cubicBezTo>
                    <a:pt x="17352" y="37483"/>
                    <a:pt x="17780" y="37545"/>
                    <a:pt x="18193" y="37695"/>
                  </a:cubicBezTo>
                  <a:cubicBezTo>
                    <a:pt x="19050" y="26158"/>
                    <a:pt x="19050" y="14276"/>
                    <a:pt x="18514" y="2727"/>
                  </a:cubicBezTo>
                  <a:cubicBezTo>
                    <a:pt x="15466" y="1679"/>
                    <a:pt x="11799" y="560"/>
                    <a:pt x="86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8"/>
            <p:cNvSpPr/>
            <p:nvPr/>
          </p:nvSpPr>
          <p:spPr>
            <a:xfrm>
              <a:off x="1434400" y="1818500"/>
              <a:ext cx="337550" cy="2274425"/>
            </a:xfrm>
            <a:custGeom>
              <a:rect b="b" l="l" r="r" t="t"/>
              <a:pathLst>
                <a:path extrusionOk="0" h="90977" w="13502">
                  <a:moveTo>
                    <a:pt x="1060" y="1"/>
                  </a:moveTo>
                  <a:lnTo>
                    <a:pt x="0" y="90833"/>
                  </a:lnTo>
                  <a:lnTo>
                    <a:pt x="12442" y="90976"/>
                  </a:lnTo>
                  <a:lnTo>
                    <a:pt x="13502" y="144"/>
                  </a:lnTo>
                  <a:lnTo>
                    <a:pt x="10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8"/>
            <p:cNvSpPr/>
            <p:nvPr/>
          </p:nvSpPr>
          <p:spPr>
            <a:xfrm>
              <a:off x="1459400" y="1819700"/>
              <a:ext cx="136950" cy="147375"/>
            </a:xfrm>
            <a:custGeom>
              <a:rect b="b" l="l" r="r" t="t"/>
              <a:pathLst>
                <a:path extrusionOk="0" h="5895" w="5478">
                  <a:moveTo>
                    <a:pt x="4965" y="0"/>
                  </a:moveTo>
                  <a:cubicBezTo>
                    <a:pt x="4310" y="1989"/>
                    <a:pt x="2394" y="3394"/>
                    <a:pt x="846" y="4572"/>
                  </a:cubicBezTo>
                  <a:cubicBezTo>
                    <a:pt x="572" y="4775"/>
                    <a:pt x="298" y="5001"/>
                    <a:pt x="12" y="5239"/>
                  </a:cubicBezTo>
                  <a:lnTo>
                    <a:pt x="0" y="5894"/>
                  </a:lnTo>
                  <a:cubicBezTo>
                    <a:pt x="60" y="5835"/>
                    <a:pt x="119" y="5775"/>
                    <a:pt x="191" y="5715"/>
                  </a:cubicBezTo>
                  <a:cubicBezTo>
                    <a:pt x="2060" y="4120"/>
                    <a:pt x="4418" y="2810"/>
                    <a:pt x="5370" y="310"/>
                  </a:cubicBezTo>
                  <a:cubicBezTo>
                    <a:pt x="5418" y="203"/>
                    <a:pt x="5442" y="108"/>
                    <a:pt x="5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8"/>
            <p:cNvSpPr/>
            <p:nvPr/>
          </p:nvSpPr>
          <p:spPr>
            <a:xfrm>
              <a:off x="1456125" y="2187600"/>
              <a:ext cx="308700" cy="263150"/>
            </a:xfrm>
            <a:custGeom>
              <a:rect b="b" l="l" r="r" t="t"/>
              <a:pathLst>
                <a:path extrusionOk="0" h="10526" w="12348">
                  <a:moveTo>
                    <a:pt x="24" y="1"/>
                  </a:moveTo>
                  <a:lnTo>
                    <a:pt x="0" y="655"/>
                  </a:lnTo>
                  <a:cubicBezTo>
                    <a:pt x="620" y="1132"/>
                    <a:pt x="1251" y="1560"/>
                    <a:pt x="1846" y="1953"/>
                  </a:cubicBezTo>
                  <a:cubicBezTo>
                    <a:pt x="4310" y="3572"/>
                    <a:pt x="6930" y="4930"/>
                    <a:pt x="9192" y="6847"/>
                  </a:cubicBezTo>
                  <a:cubicBezTo>
                    <a:pt x="10395" y="7871"/>
                    <a:pt x="11502" y="9109"/>
                    <a:pt x="12335" y="10526"/>
                  </a:cubicBezTo>
                  <a:lnTo>
                    <a:pt x="12347" y="9633"/>
                  </a:lnTo>
                  <a:cubicBezTo>
                    <a:pt x="12061" y="9180"/>
                    <a:pt x="11740" y="8752"/>
                    <a:pt x="11407" y="8371"/>
                  </a:cubicBezTo>
                  <a:cubicBezTo>
                    <a:pt x="9549" y="6120"/>
                    <a:pt x="7073" y="4596"/>
                    <a:pt x="4680" y="3132"/>
                  </a:cubicBezTo>
                  <a:cubicBezTo>
                    <a:pt x="3441" y="2358"/>
                    <a:pt x="2191" y="1596"/>
                    <a:pt x="1001" y="751"/>
                  </a:cubicBezTo>
                  <a:cubicBezTo>
                    <a:pt x="679" y="513"/>
                    <a:pt x="346" y="274"/>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8"/>
            <p:cNvSpPr/>
            <p:nvPr/>
          </p:nvSpPr>
          <p:spPr>
            <a:xfrm>
              <a:off x="1589175" y="2695400"/>
              <a:ext cx="172675" cy="606650"/>
            </a:xfrm>
            <a:custGeom>
              <a:rect b="b" l="l" r="r" t="t"/>
              <a:pathLst>
                <a:path extrusionOk="0" h="24266" w="6907">
                  <a:moveTo>
                    <a:pt x="6906" y="1"/>
                  </a:moveTo>
                  <a:lnTo>
                    <a:pt x="6906" y="1"/>
                  </a:lnTo>
                  <a:cubicBezTo>
                    <a:pt x="6799" y="155"/>
                    <a:pt x="6680" y="322"/>
                    <a:pt x="6561" y="465"/>
                  </a:cubicBezTo>
                  <a:cubicBezTo>
                    <a:pt x="5120" y="2298"/>
                    <a:pt x="3299" y="3775"/>
                    <a:pt x="1917" y="5644"/>
                  </a:cubicBezTo>
                  <a:cubicBezTo>
                    <a:pt x="1239" y="6585"/>
                    <a:pt x="667" y="7632"/>
                    <a:pt x="370" y="8787"/>
                  </a:cubicBezTo>
                  <a:cubicBezTo>
                    <a:pt x="0" y="10216"/>
                    <a:pt x="24" y="11728"/>
                    <a:pt x="322" y="13181"/>
                  </a:cubicBezTo>
                  <a:cubicBezTo>
                    <a:pt x="1215" y="17550"/>
                    <a:pt x="4299" y="20694"/>
                    <a:pt x="6608" y="24265"/>
                  </a:cubicBezTo>
                  <a:lnTo>
                    <a:pt x="6620" y="23444"/>
                  </a:lnTo>
                  <a:cubicBezTo>
                    <a:pt x="4846" y="20836"/>
                    <a:pt x="2739" y="18384"/>
                    <a:pt x="1536" y="15479"/>
                  </a:cubicBezTo>
                  <a:cubicBezTo>
                    <a:pt x="393" y="12776"/>
                    <a:pt x="120" y="9645"/>
                    <a:pt x="1608" y="7025"/>
                  </a:cubicBezTo>
                  <a:cubicBezTo>
                    <a:pt x="2775" y="4954"/>
                    <a:pt x="4608" y="3441"/>
                    <a:pt x="6144" y="1715"/>
                  </a:cubicBezTo>
                  <a:cubicBezTo>
                    <a:pt x="6394" y="1429"/>
                    <a:pt x="6644" y="1132"/>
                    <a:pt x="6894" y="822"/>
                  </a:cubicBezTo>
                  <a:lnTo>
                    <a:pt x="6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8"/>
            <p:cNvSpPr/>
            <p:nvPr/>
          </p:nvSpPr>
          <p:spPr>
            <a:xfrm>
              <a:off x="1518025" y="1938175"/>
              <a:ext cx="252750" cy="315225"/>
            </a:xfrm>
            <a:custGeom>
              <a:rect b="b" l="l" r="r" t="t"/>
              <a:pathLst>
                <a:path extrusionOk="0" h="12609" w="10110">
                  <a:moveTo>
                    <a:pt x="10109" y="0"/>
                  </a:moveTo>
                  <a:cubicBezTo>
                    <a:pt x="10074" y="36"/>
                    <a:pt x="10038" y="48"/>
                    <a:pt x="10002" y="83"/>
                  </a:cubicBezTo>
                  <a:cubicBezTo>
                    <a:pt x="8859" y="845"/>
                    <a:pt x="7502" y="1036"/>
                    <a:pt x="6204" y="1238"/>
                  </a:cubicBezTo>
                  <a:cubicBezTo>
                    <a:pt x="4930" y="1441"/>
                    <a:pt x="3632" y="1655"/>
                    <a:pt x="2477" y="2334"/>
                  </a:cubicBezTo>
                  <a:cubicBezTo>
                    <a:pt x="1525" y="2881"/>
                    <a:pt x="691" y="3727"/>
                    <a:pt x="358" y="4846"/>
                  </a:cubicBezTo>
                  <a:cubicBezTo>
                    <a:pt x="1" y="6084"/>
                    <a:pt x="370" y="7418"/>
                    <a:pt x="1072" y="8430"/>
                  </a:cubicBezTo>
                  <a:cubicBezTo>
                    <a:pt x="1823" y="9501"/>
                    <a:pt x="2906" y="10192"/>
                    <a:pt x="4049" y="10680"/>
                  </a:cubicBezTo>
                  <a:cubicBezTo>
                    <a:pt x="5371" y="11240"/>
                    <a:pt x="6787" y="11621"/>
                    <a:pt x="8157" y="12049"/>
                  </a:cubicBezTo>
                  <a:cubicBezTo>
                    <a:pt x="8752" y="12240"/>
                    <a:pt x="9359" y="12418"/>
                    <a:pt x="9955" y="12609"/>
                  </a:cubicBezTo>
                  <a:lnTo>
                    <a:pt x="9955" y="12073"/>
                  </a:lnTo>
                  <a:cubicBezTo>
                    <a:pt x="8931" y="11763"/>
                    <a:pt x="7895" y="11442"/>
                    <a:pt x="6859" y="11109"/>
                  </a:cubicBezTo>
                  <a:cubicBezTo>
                    <a:pt x="4513" y="10382"/>
                    <a:pt x="1382" y="9513"/>
                    <a:pt x="763" y="6560"/>
                  </a:cubicBezTo>
                  <a:cubicBezTo>
                    <a:pt x="489" y="5275"/>
                    <a:pt x="1025" y="4096"/>
                    <a:pt x="1965" y="3310"/>
                  </a:cubicBezTo>
                  <a:cubicBezTo>
                    <a:pt x="2942" y="2465"/>
                    <a:pt x="4168" y="2119"/>
                    <a:pt x="5371" y="1893"/>
                  </a:cubicBezTo>
                  <a:cubicBezTo>
                    <a:pt x="6907" y="1619"/>
                    <a:pt x="8692" y="1441"/>
                    <a:pt x="10109" y="619"/>
                  </a:cubicBezTo>
                  <a:lnTo>
                    <a:pt x="101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8"/>
            <p:cNvSpPr/>
            <p:nvPr/>
          </p:nvSpPr>
          <p:spPr>
            <a:xfrm>
              <a:off x="1700500" y="2882625"/>
              <a:ext cx="58950" cy="309600"/>
            </a:xfrm>
            <a:custGeom>
              <a:rect b="b" l="l" r="r" t="t"/>
              <a:pathLst>
                <a:path extrusionOk="0" h="12384" w="2358">
                  <a:moveTo>
                    <a:pt x="2358" y="1"/>
                  </a:moveTo>
                  <a:lnTo>
                    <a:pt x="2358" y="1"/>
                  </a:lnTo>
                  <a:cubicBezTo>
                    <a:pt x="2215" y="191"/>
                    <a:pt x="2060" y="405"/>
                    <a:pt x="1929" y="608"/>
                  </a:cubicBezTo>
                  <a:cubicBezTo>
                    <a:pt x="429" y="2918"/>
                    <a:pt x="0" y="5847"/>
                    <a:pt x="631" y="8561"/>
                  </a:cubicBezTo>
                  <a:cubicBezTo>
                    <a:pt x="965" y="9930"/>
                    <a:pt x="1524" y="11192"/>
                    <a:pt x="2215" y="12383"/>
                  </a:cubicBezTo>
                  <a:lnTo>
                    <a:pt x="2227" y="11395"/>
                  </a:lnTo>
                  <a:cubicBezTo>
                    <a:pt x="1989" y="10919"/>
                    <a:pt x="1763" y="10430"/>
                    <a:pt x="1572" y="9930"/>
                  </a:cubicBezTo>
                  <a:cubicBezTo>
                    <a:pt x="560" y="7287"/>
                    <a:pt x="548" y="4346"/>
                    <a:pt x="1810" y="1798"/>
                  </a:cubicBezTo>
                  <a:cubicBezTo>
                    <a:pt x="1977" y="1477"/>
                    <a:pt x="2155" y="1155"/>
                    <a:pt x="2346" y="858"/>
                  </a:cubicBezTo>
                  <a:lnTo>
                    <a:pt x="23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8"/>
            <p:cNvSpPr/>
            <p:nvPr/>
          </p:nvSpPr>
          <p:spPr>
            <a:xfrm>
              <a:off x="1448675" y="2357850"/>
              <a:ext cx="316725" cy="492350"/>
            </a:xfrm>
            <a:custGeom>
              <a:rect b="b" l="l" r="r" t="t"/>
              <a:pathLst>
                <a:path extrusionOk="0" h="19694" w="12669">
                  <a:moveTo>
                    <a:pt x="251" y="1"/>
                  </a:moveTo>
                  <a:lnTo>
                    <a:pt x="251" y="596"/>
                  </a:lnTo>
                  <a:cubicBezTo>
                    <a:pt x="1799" y="1573"/>
                    <a:pt x="3442" y="2346"/>
                    <a:pt x="5156" y="2894"/>
                  </a:cubicBezTo>
                  <a:cubicBezTo>
                    <a:pt x="6049" y="3192"/>
                    <a:pt x="6954" y="3382"/>
                    <a:pt x="7871" y="3608"/>
                  </a:cubicBezTo>
                  <a:cubicBezTo>
                    <a:pt x="8704" y="3799"/>
                    <a:pt x="9550" y="4037"/>
                    <a:pt x="10312" y="4466"/>
                  </a:cubicBezTo>
                  <a:cubicBezTo>
                    <a:pt x="11038" y="4906"/>
                    <a:pt x="11681" y="5561"/>
                    <a:pt x="11978" y="6418"/>
                  </a:cubicBezTo>
                  <a:cubicBezTo>
                    <a:pt x="12252" y="7240"/>
                    <a:pt x="12240" y="8121"/>
                    <a:pt x="12038" y="8954"/>
                  </a:cubicBezTo>
                  <a:cubicBezTo>
                    <a:pt x="11002" y="13122"/>
                    <a:pt x="6633" y="14134"/>
                    <a:pt x="3585" y="16039"/>
                  </a:cubicBezTo>
                  <a:cubicBezTo>
                    <a:pt x="2287" y="16836"/>
                    <a:pt x="1084" y="17836"/>
                    <a:pt x="25" y="18968"/>
                  </a:cubicBezTo>
                  <a:lnTo>
                    <a:pt x="1" y="19694"/>
                  </a:lnTo>
                  <a:cubicBezTo>
                    <a:pt x="1060" y="18527"/>
                    <a:pt x="2251" y="17479"/>
                    <a:pt x="3561" y="16634"/>
                  </a:cubicBezTo>
                  <a:cubicBezTo>
                    <a:pt x="6644" y="14634"/>
                    <a:pt x="10812" y="13729"/>
                    <a:pt x="12264" y="9776"/>
                  </a:cubicBezTo>
                  <a:cubicBezTo>
                    <a:pt x="12419" y="9383"/>
                    <a:pt x="12526" y="8966"/>
                    <a:pt x="12586" y="8561"/>
                  </a:cubicBezTo>
                  <a:cubicBezTo>
                    <a:pt x="12657" y="8073"/>
                    <a:pt x="12669" y="7573"/>
                    <a:pt x="12598" y="7049"/>
                  </a:cubicBezTo>
                  <a:cubicBezTo>
                    <a:pt x="12490" y="6299"/>
                    <a:pt x="12217" y="5585"/>
                    <a:pt x="11716" y="4990"/>
                  </a:cubicBezTo>
                  <a:cubicBezTo>
                    <a:pt x="10573" y="3608"/>
                    <a:pt x="8728" y="3275"/>
                    <a:pt x="7109" y="2894"/>
                  </a:cubicBezTo>
                  <a:cubicBezTo>
                    <a:pt x="4692" y="2323"/>
                    <a:pt x="2370" y="1346"/>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8"/>
            <p:cNvSpPr/>
            <p:nvPr/>
          </p:nvSpPr>
          <p:spPr>
            <a:xfrm>
              <a:off x="1440350" y="3056050"/>
              <a:ext cx="140225" cy="539200"/>
            </a:xfrm>
            <a:custGeom>
              <a:rect b="b" l="l" r="r" t="t"/>
              <a:pathLst>
                <a:path extrusionOk="0" h="21568" w="5609">
                  <a:moveTo>
                    <a:pt x="1749" y="1"/>
                  </a:moveTo>
                  <a:cubicBezTo>
                    <a:pt x="1230" y="1"/>
                    <a:pt x="711" y="182"/>
                    <a:pt x="250" y="493"/>
                  </a:cubicBezTo>
                  <a:lnTo>
                    <a:pt x="238" y="1136"/>
                  </a:lnTo>
                  <a:cubicBezTo>
                    <a:pt x="679" y="750"/>
                    <a:pt x="1216" y="506"/>
                    <a:pt x="1752" y="506"/>
                  </a:cubicBezTo>
                  <a:cubicBezTo>
                    <a:pt x="2159" y="506"/>
                    <a:pt x="2565" y="646"/>
                    <a:pt x="2929" y="969"/>
                  </a:cubicBezTo>
                  <a:cubicBezTo>
                    <a:pt x="3822" y="1743"/>
                    <a:pt x="4144" y="3112"/>
                    <a:pt x="4370" y="4255"/>
                  </a:cubicBezTo>
                  <a:cubicBezTo>
                    <a:pt x="4691" y="5875"/>
                    <a:pt x="4953" y="7530"/>
                    <a:pt x="5037" y="9197"/>
                  </a:cubicBezTo>
                  <a:cubicBezTo>
                    <a:pt x="5132" y="10875"/>
                    <a:pt x="5013" y="12590"/>
                    <a:pt x="4489" y="14197"/>
                  </a:cubicBezTo>
                  <a:cubicBezTo>
                    <a:pt x="4037" y="15638"/>
                    <a:pt x="3239" y="16971"/>
                    <a:pt x="2346" y="18162"/>
                  </a:cubicBezTo>
                  <a:cubicBezTo>
                    <a:pt x="1620" y="19114"/>
                    <a:pt x="834" y="19984"/>
                    <a:pt x="12" y="20853"/>
                  </a:cubicBezTo>
                  <a:lnTo>
                    <a:pt x="0" y="21567"/>
                  </a:lnTo>
                  <a:cubicBezTo>
                    <a:pt x="1060" y="20448"/>
                    <a:pt x="2108" y="19317"/>
                    <a:pt x="3025" y="18043"/>
                  </a:cubicBezTo>
                  <a:cubicBezTo>
                    <a:pt x="3929" y="16757"/>
                    <a:pt x="4691" y="15328"/>
                    <a:pt x="5108" y="13780"/>
                  </a:cubicBezTo>
                  <a:cubicBezTo>
                    <a:pt x="5537" y="12149"/>
                    <a:pt x="5608" y="10423"/>
                    <a:pt x="5489" y="8732"/>
                  </a:cubicBezTo>
                  <a:cubicBezTo>
                    <a:pt x="5370" y="7053"/>
                    <a:pt x="5120" y="5339"/>
                    <a:pt x="4739" y="3708"/>
                  </a:cubicBezTo>
                  <a:cubicBezTo>
                    <a:pt x="4489" y="2529"/>
                    <a:pt x="4072" y="1231"/>
                    <a:pt x="3132" y="493"/>
                  </a:cubicBezTo>
                  <a:cubicBezTo>
                    <a:pt x="2700" y="152"/>
                    <a:pt x="2224" y="1"/>
                    <a:pt x="17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8"/>
            <p:cNvSpPr/>
            <p:nvPr/>
          </p:nvSpPr>
          <p:spPr>
            <a:xfrm>
              <a:off x="1437675" y="3556450"/>
              <a:ext cx="313450" cy="217375"/>
            </a:xfrm>
            <a:custGeom>
              <a:rect b="b" l="l" r="r" t="t"/>
              <a:pathLst>
                <a:path extrusionOk="0" h="8695" w="12538">
                  <a:moveTo>
                    <a:pt x="7725" y="0"/>
                  </a:moveTo>
                  <a:cubicBezTo>
                    <a:pt x="6866" y="0"/>
                    <a:pt x="6007" y="170"/>
                    <a:pt x="5215" y="503"/>
                  </a:cubicBezTo>
                  <a:cubicBezTo>
                    <a:pt x="3382" y="1277"/>
                    <a:pt x="1881" y="2801"/>
                    <a:pt x="893" y="4599"/>
                  </a:cubicBezTo>
                  <a:cubicBezTo>
                    <a:pt x="536" y="5242"/>
                    <a:pt x="250" y="5909"/>
                    <a:pt x="24" y="6611"/>
                  </a:cubicBezTo>
                  <a:lnTo>
                    <a:pt x="0" y="8695"/>
                  </a:lnTo>
                  <a:cubicBezTo>
                    <a:pt x="203" y="7552"/>
                    <a:pt x="536" y="6421"/>
                    <a:pt x="1048" y="5373"/>
                  </a:cubicBezTo>
                  <a:cubicBezTo>
                    <a:pt x="1917" y="3528"/>
                    <a:pt x="3334" y="1920"/>
                    <a:pt x="5132" y="1087"/>
                  </a:cubicBezTo>
                  <a:cubicBezTo>
                    <a:pt x="5952" y="709"/>
                    <a:pt x="6845" y="515"/>
                    <a:pt x="7735" y="515"/>
                  </a:cubicBezTo>
                  <a:cubicBezTo>
                    <a:pt x="8809" y="515"/>
                    <a:pt x="9880" y="798"/>
                    <a:pt x="10811" y="1384"/>
                  </a:cubicBezTo>
                  <a:cubicBezTo>
                    <a:pt x="11525" y="1849"/>
                    <a:pt x="12061" y="2456"/>
                    <a:pt x="12514" y="3147"/>
                  </a:cubicBezTo>
                  <a:lnTo>
                    <a:pt x="12537" y="2337"/>
                  </a:lnTo>
                  <a:cubicBezTo>
                    <a:pt x="12085" y="1753"/>
                    <a:pt x="11549" y="1242"/>
                    <a:pt x="10894" y="849"/>
                  </a:cubicBezTo>
                  <a:cubicBezTo>
                    <a:pt x="9931" y="280"/>
                    <a:pt x="8827" y="0"/>
                    <a:pt x="7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8"/>
            <p:cNvSpPr/>
            <p:nvPr/>
          </p:nvSpPr>
          <p:spPr>
            <a:xfrm>
              <a:off x="1435275" y="3643475"/>
              <a:ext cx="314950" cy="364325"/>
            </a:xfrm>
            <a:custGeom>
              <a:rect b="b" l="l" r="r" t="t"/>
              <a:pathLst>
                <a:path extrusionOk="0" h="14573" w="12598">
                  <a:moveTo>
                    <a:pt x="9487" y="0"/>
                  </a:moveTo>
                  <a:cubicBezTo>
                    <a:pt x="8240" y="0"/>
                    <a:pt x="6979" y="675"/>
                    <a:pt x="6109" y="1654"/>
                  </a:cubicBezTo>
                  <a:cubicBezTo>
                    <a:pt x="4525" y="3440"/>
                    <a:pt x="4097" y="5976"/>
                    <a:pt x="3501" y="8250"/>
                  </a:cubicBezTo>
                  <a:cubicBezTo>
                    <a:pt x="3192" y="9452"/>
                    <a:pt x="2799" y="10643"/>
                    <a:pt x="2168" y="11703"/>
                  </a:cubicBezTo>
                  <a:cubicBezTo>
                    <a:pt x="1608" y="12619"/>
                    <a:pt x="834" y="13322"/>
                    <a:pt x="1" y="13953"/>
                  </a:cubicBezTo>
                  <a:lnTo>
                    <a:pt x="1" y="14572"/>
                  </a:lnTo>
                  <a:cubicBezTo>
                    <a:pt x="692" y="14084"/>
                    <a:pt x="1358" y="13560"/>
                    <a:pt x="1906" y="12905"/>
                  </a:cubicBezTo>
                  <a:cubicBezTo>
                    <a:pt x="2620" y="12060"/>
                    <a:pt x="3120" y="11048"/>
                    <a:pt x="3489" y="9988"/>
                  </a:cubicBezTo>
                  <a:cubicBezTo>
                    <a:pt x="4263" y="7786"/>
                    <a:pt x="4490" y="5381"/>
                    <a:pt x="5573" y="3309"/>
                  </a:cubicBezTo>
                  <a:cubicBezTo>
                    <a:pt x="6331" y="1842"/>
                    <a:pt x="7822" y="489"/>
                    <a:pt x="9433" y="489"/>
                  </a:cubicBezTo>
                  <a:cubicBezTo>
                    <a:pt x="9770" y="489"/>
                    <a:pt x="10113" y="548"/>
                    <a:pt x="10455" y="678"/>
                  </a:cubicBezTo>
                  <a:cubicBezTo>
                    <a:pt x="11371" y="1011"/>
                    <a:pt x="12014" y="1868"/>
                    <a:pt x="12586" y="2702"/>
                  </a:cubicBezTo>
                  <a:lnTo>
                    <a:pt x="12598" y="1868"/>
                  </a:lnTo>
                  <a:cubicBezTo>
                    <a:pt x="12241" y="1404"/>
                    <a:pt x="11871" y="975"/>
                    <a:pt x="11407" y="630"/>
                  </a:cubicBezTo>
                  <a:cubicBezTo>
                    <a:pt x="10811" y="191"/>
                    <a:pt x="10151"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8"/>
            <p:cNvSpPr/>
            <p:nvPr/>
          </p:nvSpPr>
          <p:spPr>
            <a:xfrm>
              <a:off x="1476650" y="3813875"/>
              <a:ext cx="270900" cy="276075"/>
            </a:xfrm>
            <a:custGeom>
              <a:rect b="b" l="l" r="r" t="t"/>
              <a:pathLst>
                <a:path extrusionOk="0" h="11043" w="10836">
                  <a:moveTo>
                    <a:pt x="6615" y="0"/>
                  </a:moveTo>
                  <a:cubicBezTo>
                    <a:pt x="6026" y="0"/>
                    <a:pt x="5446" y="167"/>
                    <a:pt x="4918" y="458"/>
                  </a:cubicBezTo>
                  <a:cubicBezTo>
                    <a:pt x="3323" y="1351"/>
                    <a:pt x="2489" y="3136"/>
                    <a:pt x="1906" y="4887"/>
                  </a:cubicBezTo>
                  <a:cubicBezTo>
                    <a:pt x="1239" y="6923"/>
                    <a:pt x="632" y="8994"/>
                    <a:pt x="1" y="11042"/>
                  </a:cubicBezTo>
                  <a:lnTo>
                    <a:pt x="513" y="11042"/>
                  </a:lnTo>
                  <a:cubicBezTo>
                    <a:pt x="1049" y="9340"/>
                    <a:pt x="1561" y="7625"/>
                    <a:pt x="2085" y="5911"/>
                  </a:cubicBezTo>
                  <a:cubicBezTo>
                    <a:pt x="2656" y="4113"/>
                    <a:pt x="3287" y="2136"/>
                    <a:pt x="4882" y="1077"/>
                  </a:cubicBezTo>
                  <a:cubicBezTo>
                    <a:pt x="5416" y="727"/>
                    <a:pt x="6020" y="512"/>
                    <a:pt x="6633" y="512"/>
                  </a:cubicBezTo>
                  <a:cubicBezTo>
                    <a:pt x="6855" y="512"/>
                    <a:pt x="7078" y="540"/>
                    <a:pt x="7299" y="600"/>
                  </a:cubicBezTo>
                  <a:cubicBezTo>
                    <a:pt x="8109" y="803"/>
                    <a:pt x="8823" y="1374"/>
                    <a:pt x="9395" y="2029"/>
                  </a:cubicBezTo>
                  <a:cubicBezTo>
                    <a:pt x="9955" y="2684"/>
                    <a:pt x="10395" y="3422"/>
                    <a:pt x="10824" y="4184"/>
                  </a:cubicBezTo>
                  <a:lnTo>
                    <a:pt x="10836" y="3244"/>
                  </a:lnTo>
                  <a:cubicBezTo>
                    <a:pt x="10419" y="2529"/>
                    <a:pt x="9966" y="1851"/>
                    <a:pt x="9347" y="1279"/>
                  </a:cubicBezTo>
                  <a:cubicBezTo>
                    <a:pt x="8752" y="696"/>
                    <a:pt x="8038" y="219"/>
                    <a:pt x="7240" y="65"/>
                  </a:cubicBezTo>
                  <a:cubicBezTo>
                    <a:pt x="7032" y="21"/>
                    <a:pt x="6823" y="0"/>
                    <a:pt x="6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8"/>
            <p:cNvSpPr/>
            <p:nvPr/>
          </p:nvSpPr>
          <p:spPr>
            <a:xfrm>
              <a:off x="1450475" y="2501925"/>
              <a:ext cx="120875" cy="252150"/>
            </a:xfrm>
            <a:custGeom>
              <a:rect b="b" l="l" r="r" t="t"/>
              <a:pathLst>
                <a:path extrusionOk="0" h="10086" w="4835">
                  <a:moveTo>
                    <a:pt x="84" y="1"/>
                  </a:moveTo>
                  <a:lnTo>
                    <a:pt x="84" y="512"/>
                  </a:lnTo>
                  <a:cubicBezTo>
                    <a:pt x="810" y="560"/>
                    <a:pt x="1524" y="715"/>
                    <a:pt x="2203" y="1060"/>
                  </a:cubicBezTo>
                  <a:cubicBezTo>
                    <a:pt x="3489" y="1727"/>
                    <a:pt x="4441" y="3060"/>
                    <a:pt x="4203" y="4644"/>
                  </a:cubicBezTo>
                  <a:cubicBezTo>
                    <a:pt x="3965" y="6299"/>
                    <a:pt x="2798" y="7585"/>
                    <a:pt x="1560" y="8478"/>
                  </a:cubicBezTo>
                  <a:cubicBezTo>
                    <a:pt x="1048" y="8847"/>
                    <a:pt x="536" y="9168"/>
                    <a:pt x="0" y="9502"/>
                  </a:cubicBezTo>
                  <a:lnTo>
                    <a:pt x="0" y="10085"/>
                  </a:lnTo>
                  <a:cubicBezTo>
                    <a:pt x="834" y="9549"/>
                    <a:pt x="1679" y="9049"/>
                    <a:pt x="2441" y="8418"/>
                  </a:cubicBezTo>
                  <a:cubicBezTo>
                    <a:pt x="3596" y="7442"/>
                    <a:pt x="4596" y="6037"/>
                    <a:pt x="4715" y="4430"/>
                  </a:cubicBezTo>
                  <a:cubicBezTo>
                    <a:pt x="4834" y="2882"/>
                    <a:pt x="3965" y="1548"/>
                    <a:pt x="2739" y="798"/>
                  </a:cubicBezTo>
                  <a:cubicBezTo>
                    <a:pt x="1917" y="286"/>
                    <a:pt x="1012" y="60"/>
                    <a:pt x="84" y="1"/>
                  </a:cubicBezTo>
                  <a:close/>
                </a:path>
              </a:pathLst>
            </a:custGeom>
            <a:solidFill>
              <a:srgbClr val="F5DE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8"/>
            <p:cNvSpPr/>
            <p:nvPr/>
          </p:nvSpPr>
          <p:spPr>
            <a:xfrm>
              <a:off x="1446600" y="2992150"/>
              <a:ext cx="305425" cy="532250"/>
            </a:xfrm>
            <a:custGeom>
              <a:rect b="b" l="l" r="r" t="t"/>
              <a:pathLst>
                <a:path extrusionOk="0" h="21290" w="12217">
                  <a:moveTo>
                    <a:pt x="2056" y="1"/>
                  </a:moveTo>
                  <a:cubicBezTo>
                    <a:pt x="1713" y="1"/>
                    <a:pt x="1368" y="51"/>
                    <a:pt x="1036" y="144"/>
                  </a:cubicBezTo>
                  <a:cubicBezTo>
                    <a:pt x="667" y="251"/>
                    <a:pt x="310" y="394"/>
                    <a:pt x="0" y="584"/>
                  </a:cubicBezTo>
                  <a:lnTo>
                    <a:pt x="0" y="1180"/>
                  </a:lnTo>
                  <a:cubicBezTo>
                    <a:pt x="286" y="989"/>
                    <a:pt x="596" y="823"/>
                    <a:pt x="941" y="704"/>
                  </a:cubicBezTo>
                  <a:cubicBezTo>
                    <a:pt x="1309" y="576"/>
                    <a:pt x="1701" y="503"/>
                    <a:pt x="2088" y="503"/>
                  </a:cubicBezTo>
                  <a:cubicBezTo>
                    <a:pt x="2716" y="503"/>
                    <a:pt x="3332" y="696"/>
                    <a:pt x="3810" y="1168"/>
                  </a:cubicBezTo>
                  <a:cubicBezTo>
                    <a:pt x="4715" y="2061"/>
                    <a:pt x="5001" y="3549"/>
                    <a:pt x="5358" y="4775"/>
                  </a:cubicBezTo>
                  <a:cubicBezTo>
                    <a:pt x="6204" y="7657"/>
                    <a:pt x="7073" y="10538"/>
                    <a:pt x="7930" y="13407"/>
                  </a:cubicBezTo>
                  <a:cubicBezTo>
                    <a:pt x="8621" y="15729"/>
                    <a:pt x="9394" y="18122"/>
                    <a:pt x="10895" y="19992"/>
                  </a:cubicBezTo>
                  <a:cubicBezTo>
                    <a:pt x="11299" y="20492"/>
                    <a:pt x="11728" y="20920"/>
                    <a:pt x="12204" y="21289"/>
                  </a:cubicBezTo>
                  <a:lnTo>
                    <a:pt x="12216" y="20658"/>
                  </a:lnTo>
                  <a:cubicBezTo>
                    <a:pt x="11895" y="20373"/>
                    <a:pt x="11597" y="20063"/>
                    <a:pt x="11299" y="19742"/>
                  </a:cubicBezTo>
                  <a:cubicBezTo>
                    <a:pt x="9704" y="17789"/>
                    <a:pt x="8978" y="15253"/>
                    <a:pt x="8251" y="12824"/>
                  </a:cubicBezTo>
                  <a:cubicBezTo>
                    <a:pt x="7335" y="9812"/>
                    <a:pt x="6442" y="6823"/>
                    <a:pt x="5549" y="3823"/>
                  </a:cubicBezTo>
                  <a:cubicBezTo>
                    <a:pt x="5203" y="2656"/>
                    <a:pt x="4858" y="1406"/>
                    <a:pt x="3918" y="632"/>
                  </a:cubicBezTo>
                  <a:cubicBezTo>
                    <a:pt x="3383" y="192"/>
                    <a:pt x="2723" y="1"/>
                    <a:pt x="20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8"/>
            <p:cNvSpPr/>
            <p:nvPr/>
          </p:nvSpPr>
          <p:spPr>
            <a:xfrm>
              <a:off x="1628175" y="2057825"/>
              <a:ext cx="141100" cy="153900"/>
            </a:xfrm>
            <a:custGeom>
              <a:rect b="b" l="l" r="r" t="t"/>
              <a:pathLst>
                <a:path extrusionOk="0" h="6156" w="5644">
                  <a:moveTo>
                    <a:pt x="5644" y="0"/>
                  </a:moveTo>
                  <a:cubicBezTo>
                    <a:pt x="4870" y="60"/>
                    <a:pt x="4084" y="119"/>
                    <a:pt x="3310" y="191"/>
                  </a:cubicBezTo>
                  <a:cubicBezTo>
                    <a:pt x="2262" y="298"/>
                    <a:pt x="1060" y="560"/>
                    <a:pt x="524" y="1632"/>
                  </a:cubicBezTo>
                  <a:cubicBezTo>
                    <a:pt x="0" y="2667"/>
                    <a:pt x="512" y="3858"/>
                    <a:pt x="1298" y="4525"/>
                  </a:cubicBezTo>
                  <a:cubicBezTo>
                    <a:pt x="2179" y="5287"/>
                    <a:pt x="3382" y="5668"/>
                    <a:pt x="4465" y="5942"/>
                  </a:cubicBezTo>
                  <a:cubicBezTo>
                    <a:pt x="4834" y="6037"/>
                    <a:pt x="5191" y="6096"/>
                    <a:pt x="5572" y="6156"/>
                  </a:cubicBezTo>
                  <a:lnTo>
                    <a:pt x="5572" y="5656"/>
                  </a:lnTo>
                  <a:cubicBezTo>
                    <a:pt x="4417" y="5477"/>
                    <a:pt x="3286" y="5132"/>
                    <a:pt x="2274" y="4584"/>
                  </a:cubicBezTo>
                  <a:cubicBezTo>
                    <a:pt x="1465" y="4132"/>
                    <a:pt x="524" y="3227"/>
                    <a:pt x="834" y="2132"/>
                  </a:cubicBezTo>
                  <a:cubicBezTo>
                    <a:pt x="1167" y="1001"/>
                    <a:pt x="2477" y="774"/>
                    <a:pt x="3405" y="679"/>
                  </a:cubicBezTo>
                  <a:lnTo>
                    <a:pt x="5644" y="500"/>
                  </a:lnTo>
                  <a:lnTo>
                    <a:pt x="5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8"/>
            <p:cNvSpPr/>
            <p:nvPr/>
          </p:nvSpPr>
          <p:spPr>
            <a:xfrm>
              <a:off x="1449875" y="2345650"/>
              <a:ext cx="315825" cy="412875"/>
            </a:xfrm>
            <a:custGeom>
              <a:rect b="b" l="l" r="r" t="t"/>
              <a:pathLst>
                <a:path extrusionOk="0" h="16515" w="12633">
                  <a:moveTo>
                    <a:pt x="191" y="1"/>
                  </a:moveTo>
                  <a:lnTo>
                    <a:pt x="0" y="16372"/>
                  </a:lnTo>
                  <a:lnTo>
                    <a:pt x="12442" y="16515"/>
                  </a:lnTo>
                  <a:lnTo>
                    <a:pt x="12633" y="144"/>
                  </a:lnTo>
                  <a:lnTo>
                    <a:pt x="1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8"/>
            <p:cNvSpPr/>
            <p:nvPr/>
          </p:nvSpPr>
          <p:spPr>
            <a:xfrm>
              <a:off x="795025" y="2378700"/>
              <a:ext cx="1626125" cy="330125"/>
            </a:xfrm>
            <a:custGeom>
              <a:rect b="b" l="l" r="r" t="t"/>
              <a:pathLst>
                <a:path extrusionOk="0" h="13205" w="65045">
                  <a:moveTo>
                    <a:pt x="143" y="0"/>
                  </a:moveTo>
                  <a:lnTo>
                    <a:pt x="1" y="12442"/>
                  </a:lnTo>
                  <a:lnTo>
                    <a:pt x="64902" y="13204"/>
                  </a:lnTo>
                  <a:lnTo>
                    <a:pt x="65044" y="762"/>
                  </a:lnTo>
                  <a:lnTo>
                    <a:pt x="14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8"/>
            <p:cNvSpPr/>
            <p:nvPr/>
          </p:nvSpPr>
          <p:spPr>
            <a:xfrm>
              <a:off x="797400" y="2384950"/>
              <a:ext cx="599225" cy="97050"/>
            </a:xfrm>
            <a:custGeom>
              <a:rect b="b" l="l" r="r" t="t"/>
              <a:pathLst>
                <a:path extrusionOk="0" h="3882" w="23969">
                  <a:moveTo>
                    <a:pt x="23087" y="0"/>
                  </a:moveTo>
                  <a:cubicBezTo>
                    <a:pt x="22325" y="453"/>
                    <a:pt x="21539" y="846"/>
                    <a:pt x="20682" y="1108"/>
                  </a:cubicBezTo>
                  <a:cubicBezTo>
                    <a:pt x="19491" y="1489"/>
                    <a:pt x="18265" y="1679"/>
                    <a:pt x="17015" y="1739"/>
                  </a:cubicBezTo>
                  <a:cubicBezTo>
                    <a:pt x="16633" y="1759"/>
                    <a:pt x="16250" y="1768"/>
                    <a:pt x="15866" y="1768"/>
                  </a:cubicBezTo>
                  <a:cubicBezTo>
                    <a:pt x="13125" y="1768"/>
                    <a:pt x="10318" y="1317"/>
                    <a:pt x="7564" y="1317"/>
                  </a:cubicBezTo>
                  <a:cubicBezTo>
                    <a:pt x="5701" y="1317"/>
                    <a:pt x="3862" y="1523"/>
                    <a:pt x="2084" y="2215"/>
                  </a:cubicBezTo>
                  <a:cubicBezTo>
                    <a:pt x="1358" y="2501"/>
                    <a:pt x="644" y="2858"/>
                    <a:pt x="1" y="3298"/>
                  </a:cubicBezTo>
                  <a:lnTo>
                    <a:pt x="1" y="3882"/>
                  </a:lnTo>
                  <a:cubicBezTo>
                    <a:pt x="620" y="3429"/>
                    <a:pt x="1311" y="3060"/>
                    <a:pt x="2025" y="2763"/>
                  </a:cubicBezTo>
                  <a:cubicBezTo>
                    <a:pt x="3772" y="2032"/>
                    <a:pt x="5670" y="1826"/>
                    <a:pt x="7557" y="1826"/>
                  </a:cubicBezTo>
                  <a:cubicBezTo>
                    <a:pt x="8101" y="1826"/>
                    <a:pt x="8643" y="1843"/>
                    <a:pt x="9181" y="1870"/>
                  </a:cubicBezTo>
                  <a:cubicBezTo>
                    <a:pt x="11403" y="1974"/>
                    <a:pt x="13607" y="2259"/>
                    <a:pt x="15825" y="2259"/>
                  </a:cubicBezTo>
                  <a:cubicBezTo>
                    <a:pt x="16150" y="2259"/>
                    <a:pt x="16475" y="2252"/>
                    <a:pt x="16801" y="2239"/>
                  </a:cubicBezTo>
                  <a:cubicBezTo>
                    <a:pt x="19170" y="2143"/>
                    <a:pt x="21432" y="1584"/>
                    <a:pt x="23456" y="358"/>
                  </a:cubicBezTo>
                  <a:cubicBezTo>
                    <a:pt x="23635" y="250"/>
                    <a:pt x="23801" y="143"/>
                    <a:pt x="23968" y="24"/>
                  </a:cubicBezTo>
                  <a:lnTo>
                    <a:pt x="230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8"/>
            <p:cNvSpPr/>
            <p:nvPr/>
          </p:nvSpPr>
          <p:spPr>
            <a:xfrm>
              <a:off x="928375" y="2387025"/>
              <a:ext cx="574800" cy="304825"/>
            </a:xfrm>
            <a:custGeom>
              <a:rect b="b" l="l" r="r" t="t"/>
              <a:pathLst>
                <a:path extrusionOk="0" h="12193" w="22992">
                  <a:moveTo>
                    <a:pt x="22170" y="1"/>
                  </a:moveTo>
                  <a:cubicBezTo>
                    <a:pt x="20253" y="1406"/>
                    <a:pt x="18562" y="3132"/>
                    <a:pt x="16384" y="4156"/>
                  </a:cubicBezTo>
                  <a:cubicBezTo>
                    <a:pt x="15205" y="4704"/>
                    <a:pt x="13955" y="4930"/>
                    <a:pt x="12669" y="4978"/>
                  </a:cubicBezTo>
                  <a:cubicBezTo>
                    <a:pt x="12224" y="4997"/>
                    <a:pt x="11782" y="5001"/>
                    <a:pt x="11342" y="5001"/>
                  </a:cubicBezTo>
                  <a:cubicBezTo>
                    <a:pt x="11048" y="5001"/>
                    <a:pt x="10755" y="5000"/>
                    <a:pt x="10462" y="5000"/>
                  </a:cubicBezTo>
                  <a:cubicBezTo>
                    <a:pt x="9876" y="5000"/>
                    <a:pt x="9291" y="5007"/>
                    <a:pt x="8704" y="5049"/>
                  </a:cubicBezTo>
                  <a:cubicBezTo>
                    <a:pt x="6370" y="5228"/>
                    <a:pt x="4180" y="6132"/>
                    <a:pt x="2501" y="7787"/>
                  </a:cubicBezTo>
                  <a:cubicBezTo>
                    <a:pt x="1263" y="9002"/>
                    <a:pt x="417" y="10538"/>
                    <a:pt x="1" y="12193"/>
                  </a:cubicBezTo>
                  <a:lnTo>
                    <a:pt x="489" y="12193"/>
                  </a:lnTo>
                  <a:cubicBezTo>
                    <a:pt x="846" y="10835"/>
                    <a:pt x="1513" y="9561"/>
                    <a:pt x="2465" y="8502"/>
                  </a:cubicBezTo>
                  <a:cubicBezTo>
                    <a:pt x="4001" y="6799"/>
                    <a:pt x="6144" y="5763"/>
                    <a:pt x="8418" y="5549"/>
                  </a:cubicBezTo>
                  <a:cubicBezTo>
                    <a:pt x="9152" y="5486"/>
                    <a:pt x="9891" y="5480"/>
                    <a:pt x="10630" y="5480"/>
                  </a:cubicBezTo>
                  <a:cubicBezTo>
                    <a:pt x="10814" y="5480"/>
                    <a:pt x="10998" y="5480"/>
                    <a:pt x="11182" y="5480"/>
                  </a:cubicBezTo>
                  <a:cubicBezTo>
                    <a:pt x="12766" y="5480"/>
                    <a:pt x="14343" y="5451"/>
                    <a:pt x="15848" y="4894"/>
                  </a:cubicBezTo>
                  <a:cubicBezTo>
                    <a:pt x="17979" y="4108"/>
                    <a:pt x="19705" y="2561"/>
                    <a:pt x="21444" y="1168"/>
                  </a:cubicBezTo>
                  <a:cubicBezTo>
                    <a:pt x="21920" y="763"/>
                    <a:pt x="22444" y="370"/>
                    <a:pt x="229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8"/>
            <p:cNvSpPr/>
            <p:nvPr/>
          </p:nvSpPr>
          <p:spPr>
            <a:xfrm>
              <a:off x="1047750" y="2390300"/>
              <a:ext cx="766475" cy="302750"/>
            </a:xfrm>
            <a:custGeom>
              <a:rect b="b" l="l" r="r" t="t"/>
              <a:pathLst>
                <a:path extrusionOk="0" h="12110" w="30659">
                  <a:moveTo>
                    <a:pt x="29920" y="1"/>
                  </a:moveTo>
                  <a:cubicBezTo>
                    <a:pt x="29385" y="429"/>
                    <a:pt x="28885" y="894"/>
                    <a:pt x="28456" y="1382"/>
                  </a:cubicBezTo>
                  <a:cubicBezTo>
                    <a:pt x="26491" y="3561"/>
                    <a:pt x="24979" y="6287"/>
                    <a:pt x="22253" y="7633"/>
                  </a:cubicBezTo>
                  <a:cubicBezTo>
                    <a:pt x="20335" y="8591"/>
                    <a:pt x="18188" y="8842"/>
                    <a:pt x="16054" y="8842"/>
                  </a:cubicBezTo>
                  <a:cubicBezTo>
                    <a:pt x="15273" y="8842"/>
                    <a:pt x="14493" y="8808"/>
                    <a:pt x="13728" y="8764"/>
                  </a:cubicBezTo>
                  <a:cubicBezTo>
                    <a:pt x="12210" y="8683"/>
                    <a:pt x="10656" y="8549"/>
                    <a:pt x="9113" y="8549"/>
                  </a:cubicBezTo>
                  <a:cubicBezTo>
                    <a:pt x="7473" y="8549"/>
                    <a:pt x="5845" y="8700"/>
                    <a:pt x="4286" y="9228"/>
                  </a:cubicBezTo>
                  <a:cubicBezTo>
                    <a:pt x="2655" y="9788"/>
                    <a:pt x="1072" y="10764"/>
                    <a:pt x="0" y="12109"/>
                  </a:cubicBezTo>
                  <a:lnTo>
                    <a:pt x="631" y="12109"/>
                  </a:lnTo>
                  <a:cubicBezTo>
                    <a:pt x="1536" y="11097"/>
                    <a:pt x="2738" y="10335"/>
                    <a:pt x="4001" y="9847"/>
                  </a:cubicBezTo>
                  <a:cubicBezTo>
                    <a:pt x="5650" y="9213"/>
                    <a:pt x="7394" y="9036"/>
                    <a:pt x="9143" y="9036"/>
                  </a:cubicBezTo>
                  <a:cubicBezTo>
                    <a:pt x="10450" y="9036"/>
                    <a:pt x="11760" y="9135"/>
                    <a:pt x="13037" y="9216"/>
                  </a:cubicBezTo>
                  <a:cubicBezTo>
                    <a:pt x="14027" y="9279"/>
                    <a:pt x="15033" y="9333"/>
                    <a:pt x="16038" y="9333"/>
                  </a:cubicBezTo>
                  <a:cubicBezTo>
                    <a:pt x="17876" y="9333"/>
                    <a:pt x="19712" y="9152"/>
                    <a:pt x="21443" y="8514"/>
                  </a:cubicBezTo>
                  <a:cubicBezTo>
                    <a:pt x="22753" y="8025"/>
                    <a:pt x="23920" y="7287"/>
                    <a:pt x="24920" y="6311"/>
                  </a:cubicBezTo>
                  <a:cubicBezTo>
                    <a:pt x="25956" y="5299"/>
                    <a:pt x="26825" y="4132"/>
                    <a:pt x="27730" y="3001"/>
                  </a:cubicBezTo>
                  <a:cubicBezTo>
                    <a:pt x="28587" y="1929"/>
                    <a:pt x="29528" y="822"/>
                    <a:pt x="30659" y="24"/>
                  </a:cubicBezTo>
                  <a:lnTo>
                    <a:pt x="299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8"/>
            <p:cNvSpPr/>
            <p:nvPr/>
          </p:nvSpPr>
          <p:spPr>
            <a:xfrm>
              <a:off x="1846650" y="2391800"/>
              <a:ext cx="403050" cy="175925"/>
            </a:xfrm>
            <a:custGeom>
              <a:rect b="b" l="l" r="r" t="t"/>
              <a:pathLst>
                <a:path extrusionOk="0" h="7037" w="16122">
                  <a:moveTo>
                    <a:pt x="4489" y="0"/>
                  </a:moveTo>
                  <a:cubicBezTo>
                    <a:pt x="2763" y="500"/>
                    <a:pt x="715" y="548"/>
                    <a:pt x="250" y="2584"/>
                  </a:cubicBezTo>
                  <a:cubicBezTo>
                    <a:pt x="0" y="3691"/>
                    <a:pt x="441" y="4858"/>
                    <a:pt x="1262" y="5632"/>
                  </a:cubicBezTo>
                  <a:cubicBezTo>
                    <a:pt x="2167" y="6477"/>
                    <a:pt x="3417" y="6882"/>
                    <a:pt x="4632" y="7001"/>
                  </a:cubicBezTo>
                  <a:cubicBezTo>
                    <a:pt x="4870" y="7025"/>
                    <a:pt x="5109" y="7036"/>
                    <a:pt x="5348" y="7036"/>
                  </a:cubicBezTo>
                  <a:cubicBezTo>
                    <a:pt x="6437" y="7036"/>
                    <a:pt x="7527" y="6795"/>
                    <a:pt x="8513" y="6346"/>
                  </a:cubicBezTo>
                  <a:cubicBezTo>
                    <a:pt x="9644" y="5822"/>
                    <a:pt x="10609" y="5001"/>
                    <a:pt x="11490" y="4132"/>
                  </a:cubicBezTo>
                  <a:cubicBezTo>
                    <a:pt x="12407" y="3215"/>
                    <a:pt x="13264" y="2239"/>
                    <a:pt x="14252" y="1417"/>
                  </a:cubicBezTo>
                  <a:cubicBezTo>
                    <a:pt x="14836" y="941"/>
                    <a:pt x="15467" y="524"/>
                    <a:pt x="16121" y="155"/>
                  </a:cubicBezTo>
                  <a:lnTo>
                    <a:pt x="15252" y="143"/>
                  </a:lnTo>
                  <a:cubicBezTo>
                    <a:pt x="14371" y="703"/>
                    <a:pt x="13562" y="1369"/>
                    <a:pt x="12800" y="2120"/>
                  </a:cubicBezTo>
                  <a:cubicBezTo>
                    <a:pt x="11930" y="2977"/>
                    <a:pt x="11109" y="3905"/>
                    <a:pt x="10180" y="4691"/>
                  </a:cubicBezTo>
                  <a:cubicBezTo>
                    <a:pt x="9192" y="5525"/>
                    <a:pt x="8061" y="6132"/>
                    <a:pt x="6799" y="6406"/>
                  </a:cubicBezTo>
                  <a:cubicBezTo>
                    <a:pt x="6366" y="6493"/>
                    <a:pt x="5883" y="6541"/>
                    <a:pt x="5381" y="6541"/>
                  </a:cubicBezTo>
                  <a:cubicBezTo>
                    <a:pt x="3356" y="6541"/>
                    <a:pt x="1044" y="5757"/>
                    <a:pt x="691" y="3620"/>
                  </a:cubicBezTo>
                  <a:cubicBezTo>
                    <a:pt x="596" y="2965"/>
                    <a:pt x="739" y="2286"/>
                    <a:pt x="1191" y="1786"/>
                  </a:cubicBezTo>
                  <a:cubicBezTo>
                    <a:pt x="1632" y="1310"/>
                    <a:pt x="2263" y="1060"/>
                    <a:pt x="2870" y="881"/>
                  </a:cubicBezTo>
                  <a:cubicBezTo>
                    <a:pt x="3834" y="596"/>
                    <a:pt x="4882" y="500"/>
                    <a:pt x="5775" y="24"/>
                  </a:cubicBezTo>
                  <a:lnTo>
                    <a:pt x="44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8"/>
            <p:cNvSpPr/>
            <p:nvPr/>
          </p:nvSpPr>
          <p:spPr>
            <a:xfrm>
              <a:off x="2202950" y="2408925"/>
              <a:ext cx="217900" cy="299000"/>
            </a:xfrm>
            <a:custGeom>
              <a:rect b="b" l="l" r="r" t="t"/>
              <a:pathLst>
                <a:path extrusionOk="0" h="11960" w="8716">
                  <a:moveTo>
                    <a:pt x="6685" y="0"/>
                  </a:moveTo>
                  <a:cubicBezTo>
                    <a:pt x="6425" y="0"/>
                    <a:pt x="6165" y="10"/>
                    <a:pt x="5906" y="30"/>
                  </a:cubicBezTo>
                  <a:cubicBezTo>
                    <a:pt x="4286" y="196"/>
                    <a:pt x="2655" y="851"/>
                    <a:pt x="1548" y="2101"/>
                  </a:cubicBezTo>
                  <a:cubicBezTo>
                    <a:pt x="524" y="3280"/>
                    <a:pt x="0" y="4911"/>
                    <a:pt x="393" y="6447"/>
                  </a:cubicBezTo>
                  <a:cubicBezTo>
                    <a:pt x="810" y="8114"/>
                    <a:pt x="2191" y="9245"/>
                    <a:pt x="3513" y="10209"/>
                  </a:cubicBezTo>
                  <a:cubicBezTo>
                    <a:pt x="4227" y="10733"/>
                    <a:pt x="5013" y="11281"/>
                    <a:pt x="5691" y="11936"/>
                  </a:cubicBezTo>
                  <a:lnTo>
                    <a:pt x="6370" y="11960"/>
                  </a:lnTo>
                  <a:cubicBezTo>
                    <a:pt x="4906" y="10364"/>
                    <a:pt x="2548" y="9352"/>
                    <a:pt x="1369" y="7519"/>
                  </a:cubicBezTo>
                  <a:cubicBezTo>
                    <a:pt x="512" y="6185"/>
                    <a:pt x="572" y="4530"/>
                    <a:pt x="1369" y="3161"/>
                  </a:cubicBezTo>
                  <a:cubicBezTo>
                    <a:pt x="2227" y="1744"/>
                    <a:pt x="3739" y="911"/>
                    <a:pt x="5334" y="613"/>
                  </a:cubicBezTo>
                  <a:cubicBezTo>
                    <a:pt x="5813" y="527"/>
                    <a:pt x="6291" y="489"/>
                    <a:pt x="6768" y="489"/>
                  </a:cubicBezTo>
                  <a:cubicBezTo>
                    <a:pt x="7420" y="489"/>
                    <a:pt x="8070" y="561"/>
                    <a:pt x="8716" y="684"/>
                  </a:cubicBezTo>
                  <a:lnTo>
                    <a:pt x="8716" y="196"/>
                  </a:lnTo>
                  <a:cubicBezTo>
                    <a:pt x="8043" y="67"/>
                    <a:pt x="7365" y="0"/>
                    <a:pt x="66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8"/>
            <p:cNvSpPr/>
            <p:nvPr/>
          </p:nvSpPr>
          <p:spPr>
            <a:xfrm>
              <a:off x="1574300" y="2590525"/>
              <a:ext cx="715875" cy="116800"/>
            </a:xfrm>
            <a:custGeom>
              <a:rect b="b" l="l" r="r" t="t"/>
              <a:pathLst>
                <a:path extrusionOk="0" h="4672" w="28635">
                  <a:moveTo>
                    <a:pt x="7482" y="1"/>
                  </a:moveTo>
                  <a:cubicBezTo>
                    <a:pt x="6637" y="1"/>
                    <a:pt x="5799" y="252"/>
                    <a:pt x="5025" y="659"/>
                  </a:cubicBezTo>
                  <a:cubicBezTo>
                    <a:pt x="3643" y="1398"/>
                    <a:pt x="2572" y="2576"/>
                    <a:pt x="1322" y="3517"/>
                  </a:cubicBezTo>
                  <a:cubicBezTo>
                    <a:pt x="917" y="3815"/>
                    <a:pt x="476" y="4112"/>
                    <a:pt x="0" y="4338"/>
                  </a:cubicBezTo>
                  <a:lnTo>
                    <a:pt x="917" y="4350"/>
                  </a:lnTo>
                  <a:cubicBezTo>
                    <a:pt x="1965" y="3660"/>
                    <a:pt x="2917" y="2767"/>
                    <a:pt x="3810" y="2052"/>
                  </a:cubicBezTo>
                  <a:cubicBezTo>
                    <a:pt x="4834" y="1243"/>
                    <a:pt x="6072" y="481"/>
                    <a:pt x="7430" y="469"/>
                  </a:cubicBezTo>
                  <a:cubicBezTo>
                    <a:pt x="7452" y="468"/>
                    <a:pt x="7475" y="468"/>
                    <a:pt x="7497" y="468"/>
                  </a:cubicBezTo>
                  <a:cubicBezTo>
                    <a:pt x="8613" y="468"/>
                    <a:pt x="9603" y="1041"/>
                    <a:pt x="10525" y="1636"/>
                  </a:cubicBezTo>
                  <a:cubicBezTo>
                    <a:pt x="11442" y="2231"/>
                    <a:pt x="12335" y="2910"/>
                    <a:pt x="13383" y="3267"/>
                  </a:cubicBezTo>
                  <a:cubicBezTo>
                    <a:pt x="13853" y="3427"/>
                    <a:pt x="14327" y="3500"/>
                    <a:pt x="14800" y="3500"/>
                  </a:cubicBezTo>
                  <a:cubicBezTo>
                    <a:pt x="15418" y="3500"/>
                    <a:pt x="16033" y="3376"/>
                    <a:pt x="16633" y="3160"/>
                  </a:cubicBezTo>
                  <a:cubicBezTo>
                    <a:pt x="17800" y="2731"/>
                    <a:pt x="18860" y="2076"/>
                    <a:pt x="20026" y="1671"/>
                  </a:cubicBezTo>
                  <a:cubicBezTo>
                    <a:pt x="20646" y="1463"/>
                    <a:pt x="21274" y="1362"/>
                    <a:pt x="21900" y="1362"/>
                  </a:cubicBezTo>
                  <a:cubicBezTo>
                    <a:pt x="22563" y="1362"/>
                    <a:pt x="23224" y="1475"/>
                    <a:pt x="23872" y="1695"/>
                  </a:cubicBezTo>
                  <a:cubicBezTo>
                    <a:pt x="25539" y="2267"/>
                    <a:pt x="26861" y="3362"/>
                    <a:pt x="27992" y="4660"/>
                  </a:cubicBezTo>
                  <a:lnTo>
                    <a:pt x="28635" y="4672"/>
                  </a:lnTo>
                  <a:cubicBezTo>
                    <a:pt x="27670" y="3517"/>
                    <a:pt x="26575" y="2493"/>
                    <a:pt x="25206" y="1779"/>
                  </a:cubicBezTo>
                  <a:cubicBezTo>
                    <a:pt x="24179" y="1238"/>
                    <a:pt x="23034" y="874"/>
                    <a:pt x="21869" y="874"/>
                  </a:cubicBezTo>
                  <a:cubicBezTo>
                    <a:pt x="21751" y="874"/>
                    <a:pt x="21633" y="878"/>
                    <a:pt x="21515" y="886"/>
                  </a:cubicBezTo>
                  <a:cubicBezTo>
                    <a:pt x="20265" y="957"/>
                    <a:pt x="19134" y="1481"/>
                    <a:pt x="18038" y="2017"/>
                  </a:cubicBezTo>
                  <a:cubicBezTo>
                    <a:pt x="17005" y="2517"/>
                    <a:pt x="15920" y="3037"/>
                    <a:pt x="14745" y="3037"/>
                  </a:cubicBezTo>
                  <a:cubicBezTo>
                    <a:pt x="14661" y="3037"/>
                    <a:pt x="14576" y="3034"/>
                    <a:pt x="14490" y="3029"/>
                  </a:cubicBezTo>
                  <a:cubicBezTo>
                    <a:pt x="13359" y="2945"/>
                    <a:pt x="12371" y="2314"/>
                    <a:pt x="11442" y="1695"/>
                  </a:cubicBezTo>
                  <a:cubicBezTo>
                    <a:pt x="10549" y="1100"/>
                    <a:pt x="9632" y="445"/>
                    <a:pt x="8573" y="147"/>
                  </a:cubicBezTo>
                  <a:cubicBezTo>
                    <a:pt x="8211" y="47"/>
                    <a:pt x="7846" y="1"/>
                    <a:pt x="74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8"/>
            <p:cNvSpPr/>
            <p:nvPr/>
          </p:nvSpPr>
          <p:spPr>
            <a:xfrm>
              <a:off x="2302650" y="2503625"/>
              <a:ext cx="117000" cy="204900"/>
            </a:xfrm>
            <a:custGeom>
              <a:rect b="b" l="l" r="r" t="t"/>
              <a:pathLst>
                <a:path extrusionOk="0" h="8196" w="4680">
                  <a:moveTo>
                    <a:pt x="2106" y="1"/>
                  </a:moveTo>
                  <a:cubicBezTo>
                    <a:pt x="1865" y="1"/>
                    <a:pt x="1625" y="45"/>
                    <a:pt x="1394" y="147"/>
                  </a:cubicBezTo>
                  <a:cubicBezTo>
                    <a:pt x="453" y="564"/>
                    <a:pt x="1" y="1659"/>
                    <a:pt x="144" y="2635"/>
                  </a:cubicBezTo>
                  <a:cubicBezTo>
                    <a:pt x="298" y="3826"/>
                    <a:pt x="1120" y="4778"/>
                    <a:pt x="1941" y="5588"/>
                  </a:cubicBezTo>
                  <a:cubicBezTo>
                    <a:pt x="2703" y="6350"/>
                    <a:pt x="3573" y="7172"/>
                    <a:pt x="3918" y="8195"/>
                  </a:cubicBezTo>
                  <a:lnTo>
                    <a:pt x="4406" y="8195"/>
                  </a:lnTo>
                  <a:cubicBezTo>
                    <a:pt x="4168" y="7362"/>
                    <a:pt x="3620" y="6636"/>
                    <a:pt x="3013" y="5993"/>
                  </a:cubicBezTo>
                  <a:cubicBezTo>
                    <a:pt x="2144" y="5100"/>
                    <a:pt x="1096" y="4254"/>
                    <a:pt x="703" y="3016"/>
                  </a:cubicBezTo>
                  <a:cubicBezTo>
                    <a:pt x="525" y="2469"/>
                    <a:pt x="513" y="1873"/>
                    <a:pt x="798" y="1337"/>
                  </a:cubicBezTo>
                  <a:cubicBezTo>
                    <a:pt x="1049" y="873"/>
                    <a:pt x="1477" y="492"/>
                    <a:pt x="2049" y="456"/>
                  </a:cubicBezTo>
                  <a:cubicBezTo>
                    <a:pt x="2058" y="456"/>
                    <a:pt x="2068" y="456"/>
                    <a:pt x="2077" y="456"/>
                  </a:cubicBezTo>
                  <a:cubicBezTo>
                    <a:pt x="2733" y="456"/>
                    <a:pt x="3343" y="853"/>
                    <a:pt x="3918" y="1111"/>
                  </a:cubicBezTo>
                  <a:cubicBezTo>
                    <a:pt x="4168" y="1230"/>
                    <a:pt x="4430" y="1337"/>
                    <a:pt x="4680" y="1445"/>
                  </a:cubicBezTo>
                  <a:lnTo>
                    <a:pt x="4680" y="933"/>
                  </a:lnTo>
                  <a:cubicBezTo>
                    <a:pt x="4097" y="695"/>
                    <a:pt x="3549" y="397"/>
                    <a:pt x="2965" y="171"/>
                  </a:cubicBezTo>
                  <a:cubicBezTo>
                    <a:pt x="2691" y="66"/>
                    <a:pt x="2398" y="1"/>
                    <a:pt x="21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8"/>
            <p:cNvSpPr/>
            <p:nvPr/>
          </p:nvSpPr>
          <p:spPr>
            <a:xfrm>
              <a:off x="1997850" y="2393275"/>
              <a:ext cx="161350" cy="77000"/>
            </a:xfrm>
            <a:custGeom>
              <a:rect b="b" l="l" r="r" t="t"/>
              <a:pathLst>
                <a:path extrusionOk="0" h="3080" w="6454">
                  <a:moveTo>
                    <a:pt x="1715" y="1"/>
                  </a:moveTo>
                  <a:cubicBezTo>
                    <a:pt x="1608" y="108"/>
                    <a:pt x="1489" y="215"/>
                    <a:pt x="1394" y="322"/>
                  </a:cubicBezTo>
                  <a:cubicBezTo>
                    <a:pt x="834" y="834"/>
                    <a:pt x="1" y="1572"/>
                    <a:pt x="477" y="2418"/>
                  </a:cubicBezTo>
                  <a:cubicBezTo>
                    <a:pt x="759" y="2912"/>
                    <a:pt x="1247" y="3080"/>
                    <a:pt x="1758" y="3080"/>
                  </a:cubicBezTo>
                  <a:cubicBezTo>
                    <a:pt x="2109" y="3080"/>
                    <a:pt x="2472" y="3001"/>
                    <a:pt x="2787" y="2894"/>
                  </a:cubicBezTo>
                  <a:cubicBezTo>
                    <a:pt x="3596" y="2620"/>
                    <a:pt x="4335" y="2203"/>
                    <a:pt x="4989" y="1668"/>
                  </a:cubicBezTo>
                  <a:cubicBezTo>
                    <a:pt x="5561" y="1215"/>
                    <a:pt x="6049" y="679"/>
                    <a:pt x="6454" y="60"/>
                  </a:cubicBezTo>
                  <a:lnTo>
                    <a:pt x="5859" y="60"/>
                  </a:lnTo>
                  <a:cubicBezTo>
                    <a:pt x="4954" y="1299"/>
                    <a:pt x="3608" y="2299"/>
                    <a:pt x="2120" y="2584"/>
                  </a:cubicBezTo>
                  <a:cubicBezTo>
                    <a:pt x="2018" y="2603"/>
                    <a:pt x="1905" y="2614"/>
                    <a:pt x="1791" y="2614"/>
                  </a:cubicBezTo>
                  <a:cubicBezTo>
                    <a:pt x="1387" y="2614"/>
                    <a:pt x="957" y="2478"/>
                    <a:pt x="846" y="2061"/>
                  </a:cubicBezTo>
                  <a:cubicBezTo>
                    <a:pt x="691" y="1549"/>
                    <a:pt x="1239" y="1120"/>
                    <a:pt x="1560" y="822"/>
                  </a:cubicBezTo>
                  <a:lnTo>
                    <a:pt x="2406" y="25"/>
                  </a:lnTo>
                  <a:lnTo>
                    <a:pt x="1715" y="1"/>
                  </a:lnTo>
                  <a:close/>
                </a:path>
              </a:pathLst>
            </a:custGeom>
            <a:solidFill>
              <a:srgbClr val="F5DE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8"/>
            <p:cNvSpPr/>
            <p:nvPr/>
          </p:nvSpPr>
          <p:spPr>
            <a:xfrm>
              <a:off x="1025425" y="2389700"/>
              <a:ext cx="714400" cy="302750"/>
            </a:xfrm>
            <a:custGeom>
              <a:rect b="b" l="l" r="r" t="t"/>
              <a:pathLst>
                <a:path extrusionOk="0" h="12110" w="28576">
                  <a:moveTo>
                    <a:pt x="27980" y="1"/>
                  </a:moveTo>
                  <a:cubicBezTo>
                    <a:pt x="27230" y="953"/>
                    <a:pt x="26634" y="2073"/>
                    <a:pt x="25944" y="3025"/>
                  </a:cubicBezTo>
                  <a:cubicBezTo>
                    <a:pt x="24396" y="5121"/>
                    <a:pt x="21955" y="6180"/>
                    <a:pt x="19431" y="6573"/>
                  </a:cubicBezTo>
                  <a:cubicBezTo>
                    <a:pt x="18087" y="6794"/>
                    <a:pt x="16736" y="6843"/>
                    <a:pt x="15382" y="6843"/>
                  </a:cubicBezTo>
                  <a:cubicBezTo>
                    <a:pt x="14318" y="6843"/>
                    <a:pt x="13252" y="6813"/>
                    <a:pt x="12186" y="6813"/>
                  </a:cubicBezTo>
                  <a:cubicBezTo>
                    <a:pt x="11545" y="6813"/>
                    <a:pt x="10904" y="6824"/>
                    <a:pt x="10263" y="6859"/>
                  </a:cubicBezTo>
                  <a:cubicBezTo>
                    <a:pt x="7620" y="7014"/>
                    <a:pt x="5013" y="7621"/>
                    <a:pt x="2846" y="9192"/>
                  </a:cubicBezTo>
                  <a:cubicBezTo>
                    <a:pt x="1726" y="10002"/>
                    <a:pt x="774" y="11002"/>
                    <a:pt x="0" y="12110"/>
                  </a:cubicBezTo>
                  <a:lnTo>
                    <a:pt x="583" y="12110"/>
                  </a:lnTo>
                  <a:cubicBezTo>
                    <a:pt x="1191" y="11276"/>
                    <a:pt x="1905" y="10538"/>
                    <a:pt x="2703" y="9895"/>
                  </a:cubicBezTo>
                  <a:cubicBezTo>
                    <a:pt x="4810" y="8216"/>
                    <a:pt x="7394" y="7526"/>
                    <a:pt x="10049" y="7347"/>
                  </a:cubicBezTo>
                  <a:cubicBezTo>
                    <a:pt x="10809" y="7298"/>
                    <a:pt x="11570" y="7285"/>
                    <a:pt x="12332" y="7285"/>
                  </a:cubicBezTo>
                  <a:cubicBezTo>
                    <a:pt x="13319" y="7285"/>
                    <a:pt x="14307" y="7308"/>
                    <a:pt x="15293" y="7308"/>
                  </a:cubicBezTo>
                  <a:cubicBezTo>
                    <a:pt x="16529" y="7308"/>
                    <a:pt x="17763" y="7272"/>
                    <a:pt x="18991" y="7109"/>
                  </a:cubicBezTo>
                  <a:cubicBezTo>
                    <a:pt x="21443" y="6799"/>
                    <a:pt x="23979" y="5918"/>
                    <a:pt x="25706" y="4061"/>
                  </a:cubicBezTo>
                  <a:cubicBezTo>
                    <a:pt x="26801" y="2882"/>
                    <a:pt x="27515" y="1251"/>
                    <a:pt x="285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8"/>
            <p:cNvSpPr/>
            <p:nvPr/>
          </p:nvSpPr>
          <p:spPr>
            <a:xfrm>
              <a:off x="795925" y="2461450"/>
              <a:ext cx="199450" cy="229225"/>
            </a:xfrm>
            <a:custGeom>
              <a:rect b="b" l="l" r="r" t="t"/>
              <a:pathLst>
                <a:path extrusionOk="0" h="9169" w="7978">
                  <a:moveTo>
                    <a:pt x="5846" y="0"/>
                  </a:moveTo>
                  <a:cubicBezTo>
                    <a:pt x="4239" y="12"/>
                    <a:pt x="2870" y="1203"/>
                    <a:pt x="1798" y="2274"/>
                  </a:cubicBezTo>
                  <a:cubicBezTo>
                    <a:pt x="1203" y="2870"/>
                    <a:pt x="608" y="3489"/>
                    <a:pt x="12" y="4096"/>
                  </a:cubicBezTo>
                  <a:lnTo>
                    <a:pt x="0" y="4810"/>
                  </a:lnTo>
                  <a:cubicBezTo>
                    <a:pt x="488" y="4322"/>
                    <a:pt x="965" y="3810"/>
                    <a:pt x="1453" y="3322"/>
                  </a:cubicBezTo>
                  <a:cubicBezTo>
                    <a:pt x="2548" y="2215"/>
                    <a:pt x="3715" y="929"/>
                    <a:pt x="5299" y="572"/>
                  </a:cubicBezTo>
                  <a:cubicBezTo>
                    <a:pt x="5487" y="527"/>
                    <a:pt x="5696" y="500"/>
                    <a:pt x="5906" y="500"/>
                  </a:cubicBezTo>
                  <a:cubicBezTo>
                    <a:pt x="6373" y="500"/>
                    <a:pt x="6846" y="635"/>
                    <a:pt x="7108" y="1012"/>
                  </a:cubicBezTo>
                  <a:cubicBezTo>
                    <a:pt x="7620" y="1715"/>
                    <a:pt x="7096" y="2620"/>
                    <a:pt x="6573" y="3144"/>
                  </a:cubicBezTo>
                  <a:cubicBezTo>
                    <a:pt x="6013" y="3727"/>
                    <a:pt x="5346" y="4179"/>
                    <a:pt x="4822" y="4810"/>
                  </a:cubicBezTo>
                  <a:cubicBezTo>
                    <a:pt x="4358" y="5370"/>
                    <a:pt x="3953" y="5989"/>
                    <a:pt x="3656" y="6644"/>
                  </a:cubicBezTo>
                  <a:cubicBezTo>
                    <a:pt x="3286" y="7442"/>
                    <a:pt x="3036" y="8287"/>
                    <a:pt x="2929" y="9168"/>
                  </a:cubicBezTo>
                  <a:lnTo>
                    <a:pt x="3406" y="9168"/>
                  </a:lnTo>
                  <a:cubicBezTo>
                    <a:pt x="3525" y="8275"/>
                    <a:pt x="3798" y="7418"/>
                    <a:pt x="4191" y="6620"/>
                  </a:cubicBezTo>
                  <a:cubicBezTo>
                    <a:pt x="4549" y="5906"/>
                    <a:pt x="5025" y="5239"/>
                    <a:pt x="5596" y="4679"/>
                  </a:cubicBezTo>
                  <a:cubicBezTo>
                    <a:pt x="6192" y="4084"/>
                    <a:pt x="6906" y="3632"/>
                    <a:pt x="7382" y="2929"/>
                  </a:cubicBezTo>
                  <a:cubicBezTo>
                    <a:pt x="7787" y="2322"/>
                    <a:pt x="7978" y="1465"/>
                    <a:pt x="7549" y="786"/>
                  </a:cubicBezTo>
                  <a:cubicBezTo>
                    <a:pt x="7192" y="226"/>
                    <a:pt x="6501" y="0"/>
                    <a:pt x="5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8"/>
            <p:cNvSpPr/>
            <p:nvPr/>
          </p:nvSpPr>
          <p:spPr>
            <a:xfrm>
              <a:off x="1681750" y="2664950"/>
              <a:ext cx="167600" cy="37325"/>
            </a:xfrm>
            <a:custGeom>
              <a:rect b="b" l="l" r="r" t="t"/>
              <a:pathLst>
                <a:path extrusionOk="0" h="1493" w="6704">
                  <a:moveTo>
                    <a:pt x="3112" y="1"/>
                  </a:moveTo>
                  <a:cubicBezTo>
                    <a:pt x="2421" y="1"/>
                    <a:pt x="1736" y="167"/>
                    <a:pt x="1131" y="492"/>
                  </a:cubicBezTo>
                  <a:cubicBezTo>
                    <a:pt x="715" y="719"/>
                    <a:pt x="322" y="1028"/>
                    <a:pt x="0" y="1397"/>
                  </a:cubicBezTo>
                  <a:lnTo>
                    <a:pt x="691" y="1421"/>
                  </a:lnTo>
                  <a:cubicBezTo>
                    <a:pt x="1353" y="823"/>
                    <a:pt x="2215" y="486"/>
                    <a:pt x="3114" y="486"/>
                  </a:cubicBezTo>
                  <a:cubicBezTo>
                    <a:pt x="3396" y="486"/>
                    <a:pt x="3681" y="519"/>
                    <a:pt x="3965" y="588"/>
                  </a:cubicBezTo>
                  <a:cubicBezTo>
                    <a:pt x="4632" y="742"/>
                    <a:pt x="5215" y="1100"/>
                    <a:pt x="5787" y="1481"/>
                  </a:cubicBezTo>
                  <a:lnTo>
                    <a:pt x="6704" y="1492"/>
                  </a:lnTo>
                  <a:cubicBezTo>
                    <a:pt x="6501" y="1373"/>
                    <a:pt x="6299" y="1242"/>
                    <a:pt x="6084" y="1100"/>
                  </a:cubicBezTo>
                  <a:cubicBezTo>
                    <a:pt x="5346" y="623"/>
                    <a:pt x="4584" y="183"/>
                    <a:pt x="3691" y="40"/>
                  </a:cubicBezTo>
                  <a:cubicBezTo>
                    <a:pt x="3499" y="14"/>
                    <a:pt x="3305" y="1"/>
                    <a:pt x="3112" y="1"/>
                  </a:cubicBezTo>
                  <a:close/>
                </a:path>
              </a:pathLst>
            </a:custGeom>
            <a:solidFill>
              <a:srgbClr val="F5DE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8"/>
            <p:cNvSpPr/>
            <p:nvPr/>
          </p:nvSpPr>
          <p:spPr>
            <a:xfrm>
              <a:off x="1356375" y="2325950"/>
              <a:ext cx="466550" cy="433925"/>
            </a:xfrm>
            <a:custGeom>
              <a:rect b="b" l="l" r="r" t="t"/>
              <a:pathLst>
                <a:path extrusionOk="0" h="17357" w="18662">
                  <a:moveTo>
                    <a:pt x="1800" y="0"/>
                  </a:moveTo>
                  <a:cubicBezTo>
                    <a:pt x="728" y="0"/>
                    <a:pt x="0" y="1587"/>
                    <a:pt x="1157" y="2206"/>
                  </a:cubicBezTo>
                  <a:cubicBezTo>
                    <a:pt x="7407" y="5575"/>
                    <a:pt x="12551" y="10599"/>
                    <a:pt x="16051" y="16779"/>
                  </a:cubicBezTo>
                  <a:cubicBezTo>
                    <a:pt x="16291" y="17187"/>
                    <a:pt x="16654" y="17357"/>
                    <a:pt x="17019" y="17357"/>
                  </a:cubicBezTo>
                  <a:cubicBezTo>
                    <a:pt x="17835" y="17357"/>
                    <a:pt x="18661" y="16510"/>
                    <a:pt x="18135" y="15588"/>
                  </a:cubicBezTo>
                  <a:cubicBezTo>
                    <a:pt x="14444" y="9087"/>
                    <a:pt x="8967" y="3694"/>
                    <a:pt x="2383" y="158"/>
                  </a:cubicBezTo>
                  <a:cubicBezTo>
                    <a:pt x="2184" y="48"/>
                    <a:pt x="1987" y="0"/>
                    <a:pt x="18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8"/>
            <p:cNvSpPr/>
            <p:nvPr/>
          </p:nvSpPr>
          <p:spPr>
            <a:xfrm>
              <a:off x="1373525" y="2338825"/>
              <a:ext cx="443650" cy="418100"/>
            </a:xfrm>
            <a:custGeom>
              <a:rect b="b" l="l" r="r" t="t"/>
              <a:pathLst>
                <a:path extrusionOk="0" h="16724" w="17746">
                  <a:moveTo>
                    <a:pt x="15925" y="1"/>
                  </a:moveTo>
                  <a:cubicBezTo>
                    <a:pt x="15663" y="1"/>
                    <a:pt x="15391" y="89"/>
                    <a:pt x="15139" y="298"/>
                  </a:cubicBezTo>
                  <a:cubicBezTo>
                    <a:pt x="12436" y="2512"/>
                    <a:pt x="9912" y="4953"/>
                    <a:pt x="7662" y="7620"/>
                  </a:cubicBezTo>
                  <a:cubicBezTo>
                    <a:pt x="5602" y="10025"/>
                    <a:pt x="3733" y="12656"/>
                    <a:pt x="1066" y="14442"/>
                  </a:cubicBezTo>
                  <a:cubicBezTo>
                    <a:pt x="0" y="15149"/>
                    <a:pt x="643" y="16724"/>
                    <a:pt x="1628" y="16724"/>
                  </a:cubicBezTo>
                  <a:cubicBezTo>
                    <a:pt x="1820" y="16724"/>
                    <a:pt x="2025" y="16664"/>
                    <a:pt x="2233" y="16526"/>
                  </a:cubicBezTo>
                  <a:cubicBezTo>
                    <a:pt x="4995" y="14692"/>
                    <a:pt x="6960" y="12132"/>
                    <a:pt x="9067" y="9632"/>
                  </a:cubicBezTo>
                  <a:cubicBezTo>
                    <a:pt x="11401" y="6858"/>
                    <a:pt x="13996" y="4310"/>
                    <a:pt x="16806" y="2012"/>
                  </a:cubicBezTo>
                  <a:cubicBezTo>
                    <a:pt x="17745" y="1232"/>
                    <a:pt x="16906" y="1"/>
                    <a:pt x="159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8"/>
            <p:cNvSpPr/>
            <p:nvPr/>
          </p:nvSpPr>
          <p:spPr>
            <a:xfrm>
              <a:off x="998925" y="2358700"/>
              <a:ext cx="1228750" cy="706525"/>
            </a:xfrm>
            <a:custGeom>
              <a:rect b="b" l="l" r="r" t="t"/>
              <a:pathLst>
                <a:path extrusionOk="0" h="28261" w="49150">
                  <a:moveTo>
                    <a:pt x="6371" y="1"/>
                  </a:moveTo>
                  <a:cubicBezTo>
                    <a:pt x="4468" y="1"/>
                    <a:pt x="2295" y="230"/>
                    <a:pt x="0" y="896"/>
                  </a:cubicBezTo>
                  <a:cubicBezTo>
                    <a:pt x="762" y="5956"/>
                    <a:pt x="11371" y="27839"/>
                    <a:pt x="24158" y="28256"/>
                  </a:cubicBezTo>
                  <a:cubicBezTo>
                    <a:pt x="24240" y="28259"/>
                    <a:pt x="24322" y="28260"/>
                    <a:pt x="24404" y="28260"/>
                  </a:cubicBezTo>
                  <a:cubicBezTo>
                    <a:pt x="36082" y="28260"/>
                    <a:pt x="49149" y="1479"/>
                    <a:pt x="49149" y="1479"/>
                  </a:cubicBezTo>
                  <a:cubicBezTo>
                    <a:pt x="46709" y="492"/>
                    <a:pt x="44329" y="170"/>
                    <a:pt x="42263" y="170"/>
                  </a:cubicBezTo>
                  <a:cubicBezTo>
                    <a:pt x="38371" y="170"/>
                    <a:pt x="35588" y="1312"/>
                    <a:pt x="35588" y="1312"/>
                  </a:cubicBezTo>
                  <a:cubicBezTo>
                    <a:pt x="35588" y="1312"/>
                    <a:pt x="29980" y="22089"/>
                    <a:pt x="23980" y="22267"/>
                  </a:cubicBezTo>
                  <a:cubicBezTo>
                    <a:pt x="23954" y="22268"/>
                    <a:pt x="23928" y="22268"/>
                    <a:pt x="23902" y="22268"/>
                  </a:cubicBezTo>
                  <a:cubicBezTo>
                    <a:pt x="18267" y="22268"/>
                    <a:pt x="13395" y="3077"/>
                    <a:pt x="13443" y="1110"/>
                  </a:cubicBezTo>
                  <a:cubicBezTo>
                    <a:pt x="13443" y="1110"/>
                    <a:pt x="10560" y="1"/>
                    <a:pt x="6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8"/>
            <p:cNvSpPr/>
            <p:nvPr/>
          </p:nvSpPr>
          <p:spPr>
            <a:xfrm>
              <a:off x="1100050" y="2492325"/>
              <a:ext cx="364475" cy="463100"/>
            </a:xfrm>
            <a:custGeom>
              <a:rect b="b" l="l" r="r" t="t"/>
              <a:pathLst>
                <a:path extrusionOk="0" h="18524" w="14579">
                  <a:moveTo>
                    <a:pt x="235" y="1"/>
                  </a:moveTo>
                  <a:cubicBezTo>
                    <a:pt x="117" y="1"/>
                    <a:pt x="1" y="97"/>
                    <a:pt x="51" y="242"/>
                  </a:cubicBezTo>
                  <a:cubicBezTo>
                    <a:pt x="1123" y="3147"/>
                    <a:pt x="2790" y="5766"/>
                    <a:pt x="4635" y="8231"/>
                  </a:cubicBezTo>
                  <a:cubicBezTo>
                    <a:pt x="5564" y="9481"/>
                    <a:pt x="6528" y="10683"/>
                    <a:pt x="7481" y="11910"/>
                  </a:cubicBezTo>
                  <a:cubicBezTo>
                    <a:pt x="8397" y="13077"/>
                    <a:pt x="9338" y="14243"/>
                    <a:pt x="10362" y="15327"/>
                  </a:cubicBezTo>
                  <a:cubicBezTo>
                    <a:pt x="11517" y="16541"/>
                    <a:pt x="12767" y="17637"/>
                    <a:pt x="14196" y="18494"/>
                  </a:cubicBezTo>
                  <a:cubicBezTo>
                    <a:pt x="14230" y="18515"/>
                    <a:pt x="14264" y="18524"/>
                    <a:pt x="14296" y="18524"/>
                  </a:cubicBezTo>
                  <a:cubicBezTo>
                    <a:pt x="14464" y="18524"/>
                    <a:pt x="14578" y="18271"/>
                    <a:pt x="14398" y="18161"/>
                  </a:cubicBezTo>
                  <a:cubicBezTo>
                    <a:pt x="11862" y="16625"/>
                    <a:pt x="9933" y="14362"/>
                    <a:pt x="8124" y="12088"/>
                  </a:cubicBezTo>
                  <a:cubicBezTo>
                    <a:pt x="6230" y="9719"/>
                    <a:pt x="4325" y="7338"/>
                    <a:pt x="2730" y="4766"/>
                  </a:cubicBezTo>
                  <a:cubicBezTo>
                    <a:pt x="1825" y="3290"/>
                    <a:pt x="1039" y="1754"/>
                    <a:pt x="420" y="134"/>
                  </a:cubicBezTo>
                  <a:cubicBezTo>
                    <a:pt x="387" y="41"/>
                    <a:pt x="311" y="1"/>
                    <a:pt x="2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8"/>
            <p:cNvSpPr/>
            <p:nvPr/>
          </p:nvSpPr>
          <p:spPr>
            <a:xfrm>
              <a:off x="1300400" y="2700075"/>
              <a:ext cx="190950" cy="218775"/>
            </a:xfrm>
            <a:custGeom>
              <a:rect b="b" l="l" r="r" t="t"/>
              <a:pathLst>
                <a:path extrusionOk="0" h="8751" w="7638">
                  <a:moveTo>
                    <a:pt x="266" y="0"/>
                  </a:moveTo>
                  <a:cubicBezTo>
                    <a:pt x="135" y="0"/>
                    <a:pt x="0" y="142"/>
                    <a:pt x="74" y="290"/>
                  </a:cubicBezTo>
                  <a:cubicBezTo>
                    <a:pt x="1431" y="2850"/>
                    <a:pt x="3229" y="5195"/>
                    <a:pt x="5360" y="7136"/>
                  </a:cubicBezTo>
                  <a:cubicBezTo>
                    <a:pt x="5967" y="7684"/>
                    <a:pt x="6610" y="8219"/>
                    <a:pt x="7265" y="8719"/>
                  </a:cubicBezTo>
                  <a:cubicBezTo>
                    <a:pt x="7298" y="8741"/>
                    <a:pt x="7331" y="8750"/>
                    <a:pt x="7362" y="8750"/>
                  </a:cubicBezTo>
                  <a:cubicBezTo>
                    <a:pt x="7523" y="8750"/>
                    <a:pt x="7637" y="8504"/>
                    <a:pt x="7468" y="8374"/>
                  </a:cubicBezTo>
                  <a:cubicBezTo>
                    <a:pt x="5194" y="6660"/>
                    <a:pt x="3217" y="4552"/>
                    <a:pt x="1645" y="2183"/>
                  </a:cubicBezTo>
                  <a:cubicBezTo>
                    <a:pt x="1205" y="1516"/>
                    <a:pt x="800" y="814"/>
                    <a:pt x="419" y="99"/>
                  </a:cubicBezTo>
                  <a:cubicBezTo>
                    <a:pt x="382" y="29"/>
                    <a:pt x="324" y="0"/>
                    <a:pt x="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8"/>
            <p:cNvSpPr/>
            <p:nvPr/>
          </p:nvSpPr>
          <p:spPr>
            <a:xfrm>
              <a:off x="1608950" y="2907375"/>
              <a:ext cx="184675" cy="101350"/>
            </a:xfrm>
            <a:custGeom>
              <a:rect b="b" l="l" r="r" t="t"/>
              <a:pathLst>
                <a:path extrusionOk="0" h="4054" w="7387">
                  <a:moveTo>
                    <a:pt x="7104" y="0"/>
                  </a:moveTo>
                  <a:cubicBezTo>
                    <a:pt x="7059" y="0"/>
                    <a:pt x="7013" y="17"/>
                    <a:pt x="6972" y="58"/>
                  </a:cubicBezTo>
                  <a:cubicBezTo>
                    <a:pt x="5103" y="1856"/>
                    <a:pt x="2769" y="3118"/>
                    <a:pt x="222" y="3666"/>
                  </a:cubicBezTo>
                  <a:cubicBezTo>
                    <a:pt x="1" y="3721"/>
                    <a:pt x="56" y="4053"/>
                    <a:pt x="275" y="4053"/>
                  </a:cubicBezTo>
                  <a:cubicBezTo>
                    <a:pt x="292" y="4053"/>
                    <a:pt x="310" y="4051"/>
                    <a:pt x="329" y="4047"/>
                  </a:cubicBezTo>
                  <a:cubicBezTo>
                    <a:pt x="2924" y="3475"/>
                    <a:pt x="5341" y="2178"/>
                    <a:pt x="7258" y="332"/>
                  </a:cubicBezTo>
                  <a:cubicBezTo>
                    <a:pt x="7387" y="195"/>
                    <a:pt x="7253" y="0"/>
                    <a:pt x="71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8"/>
            <p:cNvSpPr/>
            <p:nvPr/>
          </p:nvSpPr>
          <p:spPr>
            <a:xfrm>
              <a:off x="1710500" y="2462450"/>
              <a:ext cx="276850" cy="411400"/>
            </a:xfrm>
            <a:custGeom>
              <a:rect b="b" l="l" r="r" t="t"/>
              <a:pathLst>
                <a:path extrusionOk="0" h="16456" w="11074">
                  <a:moveTo>
                    <a:pt x="10805" y="0"/>
                  </a:moveTo>
                  <a:cubicBezTo>
                    <a:pt x="10752" y="0"/>
                    <a:pt x="10702" y="27"/>
                    <a:pt x="10673" y="91"/>
                  </a:cubicBezTo>
                  <a:cubicBezTo>
                    <a:pt x="9614" y="2461"/>
                    <a:pt x="8435" y="4782"/>
                    <a:pt x="7149" y="7021"/>
                  </a:cubicBezTo>
                  <a:cubicBezTo>
                    <a:pt x="6518" y="8128"/>
                    <a:pt x="5827" y="9247"/>
                    <a:pt x="5125" y="10331"/>
                  </a:cubicBezTo>
                  <a:cubicBezTo>
                    <a:pt x="4470" y="11343"/>
                    <a:pt x="3803" y="12355"/>
                    <a:pt x="3065" y="13295"/>
                  </a:cubicBezTo>
                  <a:cubicBezTo>
                    <a:pt x="2232" y="14355"/>
                    <a:pt x="1291" y="15319"/>
                    <a:pt x="172" y="16081"/>
                  </a:cubicBezTo>
                  <a:cubicBezTo>
                    <a:pt x="1" y="16192"/>
                    <a:pt x="110" y="16456"/>
                    <a:pt x="278" y="16456"/>
                  </a:cubicBezTo>
                  <a:cubicBezTo>
                    <a:pt x="308" y="16456"/>
                    <a:pt x="341" y="16447"/>
                    <a:pt x="374" y="16427"/>
                  </a:cubicBezTo>
                  <a:cubicBezTo>
                    <a:pt x="2363" y="15093"/>
                    <a:pt x="3780" y="13117"/>
                    <a:pt x="5077" y="11152"/>
                  </a:cubicBezTo>
                  <a:cubicBezTo>
                    <a:pt x="6530" y="8949"/>
                    <a:pt x="7875" y="6675"/>
                    <a:pt x="9078" y="4342"/>
                  </a:cubicBezTo>
                  <a:cubicBezTo>
                    <a:pt x="9756" y="3008"/>
                    <a:pt x="10399" y="1675"/>
                    <a:pt x="11007" y="306"/>
                  </a:cubicBezTo>
                  <a:cubicBezTo>
                    <a:pt x="11073" y="147"/>
                    <a:pt x="10930" y="0"/>
                    <a:pt x="108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8"/>
            <p:cNvSpPr/>
            <p:nvPr/>
          </p:nvSpPr>
          <p:spPr>
            <a:xfrm>
              <a:off x="1900925" y="2479325"/>
              <a:ext cx="166775" cy="238800"/>
            </a:xfrm>
            <a:custGeom>
              <a:rect b="b" l="l" r="r" t="t"/>
              <a:pathLst>
                <a:path extrusionOk="0" h="9552" w="6671">
                  <a:moveTo>
                    <a:pt x="6413" y="1"/>
                  </a:moveTo>
                  <a:cubicBezTo>
                    <a:pt x="6353" y="1"/>
                    <a:pt x="6291" y="28"/>
                    <a:pt x="6247" y="95"/>
                  </a:cubicBezTo>
                  <a:cubicBezTo>
                    <a:pt x="4199" y="3155"/>
                    <a:pt x="2139" y="6203"/>
                    <a:pt x="92" y="9275"/>
                  </a:cubicBezTo>
                  <a:cubicBezTo>
                    <a:pt x="0" y="9416"/>
                    <a:pt x="129" y="9551"/>
                    <a:pt x="260" y="9551"/>
                  </a:cubicBezTo>
                  <a:cubicBezTo>
                    <a:pt x="317" y="9551"/>
                    <a:pt x="374" y="9526"/>
                    <a:pt x="413" y="9465"/>
                  </a:cubicBezTo>
                  <a:cubicBezTo>
                    <a:pt x="2473" y="6393"/>
                    <a:pt x="4521" y="3345"/>
                    <a:pt x="6580" y="285"/>
                  </a:cubicBezTo>
                  <a:cubicBezTo>
                    <a:pt x="6671" y="137"/>
                    <a:pt x="6546" y="1"/>
                    <a:pt x="64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8"/>
            <p:cNvSpPr/>
            <p:nvPr/>
          </p:nvSpPr>
          <p:spPr>
            <a:xfrm>
              <a:off x="1207575" y="1610450"/>
              <a:ext cx="834350" cy="404525"/>
            </a:xfrm>
            <a:custGeom>
              <a:rect b="b" l="l" r="r" t="t"/>
              <a:pathLst>
                <a:path extrusionOk="0" h="16181" w="33374">
                  <a:moveTo>
                    <a:pt x="8121" y="1946"/>
                  </a:moveTo>
                  <a:cubicBezTo>
                    <a:pt x="8558" y="1946"/>
                    <a:pt x="9010" y="1956"/>
                    <a:pt x="9478" y="1977"/>
                  </a:cubicBezTo>
                  <a:cubicBezTo>
                    <a:pt x="9240" y="2453"/>
                    <a:pt x="9002" y="2953"/>
                    <a:pt x="8764" y="3429"/>
                  </a:cubicBezTo>
                  <a:cubicBezTo>
                    <a:pt x="9371" y="2965"/>
                    <a:pt x="9990" y="2513"/>
                    <a:pt x="10609" y="2060"/>
                  </a:cubicBezTo>
                  <a:cubicBezTo>
                    <a:pt x="11859" y="2155"/>
                    <a:pt x="13205" y="2322"/>
                    <a:pt x="14633" y="2572"/>
                  </a:cubicBezTo>
                  <a:cubicBezTo>
                    <a:pt x="14895" y="3191"/>
                    <a:pt x="15145" y="3787"/>
                    <a:pt x="15384" y="4394"/>
                  </a:cubicBezTo>
                  <a:lnTo>
                    <a:pt x="15515" y="2739"/>
                  </a:lnTo>
                  <a:cubicBezTo>
                    <a:pt x="16086" y="2846"/>
                    <a:pt x="16646" y="2977"/>
                    <a:pt x="17229" y="3108"/>
                  </a:cubicBezTo>
                  <a:cubicBezTo>
                    <a:pt x="19336" y="3608"/>
                    <a:pt x="21277" y="4203"/>
                    <a:pt x="22968" y="4834"/>
                  </a:cubicBezTo>
                  <a:cubicBezTo>
                    <a:pt x="22765" y="5370"/>
                    <a:pt x="22551" y="5894"/>
                    <a:pt x="22349" y="6430"/>
                  </a:cubicBezTo>
                  <a:cubicBezTo>
                    <a:pt x="22825" y="6001"/>
                    <a:pt x="23313" y="5584"/>
                    <a:pt x="23789" y="5156"/>
                  </a:cubicBezTo>
                  <a:cubicBezTo>
                    <a:pt x="26242" y="6132"/>
                    <a:pt x="28171" y="7239"/>
                    <a:pt x="29481" y="8287"/>
                  </a:cubicBezTo>
                  <a:cubicBezTo>
                    <a:pt x="29016" y="8549"/>
                    <a:pt x="28564" y="8811"/>
                    <a:pt x="28111" y="9061"/>
                  </a:cubicBezTo>
                  <a:lnTo>
                    <a:pt x="30254" y="8978"/>
                  </a:lnTo>
                  <a:cubicBezTo>
                    <a:pt x="31147" y="9871"/>
                    <a:pt x="31540" y="10716"/>
                    <a:pt x="31397" y="11418"/>
                  </a:cubicBezTo>
                  <a:cubicBezTo>
                    <a:pt x="31171" y="12383"/>
                    <a:pt x="29862" y="13109"/>
                    <a:pt x="27730" y="13502"/>
                  </a:cubicBezTo>
                  <a:cubicBezTo>
                    <a:pt x="27290" y="12978"/>
                    <a:pt x="26825" y="12442"/>
                    <a:pt x="26373" y="11919"/>
                  </a:cubicBezTo>
                  <a:lnTo>
                    <a:pt x="26373" y="11919"/>
                  </a:lnTo>
                  <a:cubicBezTo>
                    <a:pt x="26516" y="12502"/>
                    <a:pt x="26659" y="13073"/>
                    <a:pt x="26802" y="13645"/>
                  </a:cubicBezTo>
                  <a:cubicBezTo>
                    <a:pt x="25991" y="13737"/>
                    <a:pt x="25099" y="13788"/>
                    <a:pt x="24127" y="13788"/>
                  </a:cubicBezTo>
                  <a:cubicBezTo>
                    <a:pt x="23214" y="13788"/>
                    <a:pt x="22232" y="13743"/>
                    <a:pt x="21182" y="13645"/>
                  </a:cubicBezTo>
                  <a:cubicBezTo>
                    <a:pt x="20908" y="13073"/>
                    <a:pt x="20622" y="12478"/>
                    <a:pt x="20337" y="11895"/>
                  </a:cubicBezTo>
                  <a:cubicBezTo>
                    <a:pt x="20325" y="12442"/>
                    <a:pt x="20325" y="13014"/>
                    <a:pt x="20313" y="13562"/>
                  </a:cubicBezTo>
                  <a:cubicBezTo>
                    <a:pt x="18646" y="13359"/>
                    <a:pt x="16872" y="13062"/>
                    <a:pt x="15014" y="12609"/>
                  </a:cubicBezTo>
                  <a:cubicBezTo>
                    <a:pt x="14252" y="12430"/>
                    <a:pt x="13526" y="12240"/>
                    <a:pt x="12824" y="12049"/>
                  </a:cubicBezTo>
                  <a:lnTo>
                    <a:pt x="11883" y="10121"/>
                  </a:lnTo>
                  <a:cubicBezTo>
                    <a:pt x="11871" y="10680"/>
                    <a:pt x="11871" y="11216"/>
                    <a:pt x="11859" y="11764"/>
                  </a:cubicBezTo>
                  <a:cubicBezTo>
                    <a:pt x="9026" y="10895"/>
                    <a:pt x="6656" y="9883"/>
                    <a:pt x="4858" y="8847"/>
                  </a:cubicBezTo>
                  <a:lnTo>
                    <a:pt x="5978" y="7632"/>
                  </a:lnTo>
                  <a:lnTo>
                    <a:pt x="5978" y="7632"/>
                  </a:lnTo>
                  <a:lnTo>
                    <a:pt x="4061" y="8347"/>
                  </a:lnTo>
                  <a:cubicBezTo>
                    <a:pt x="1775" y="6882"/>
                    <a:pt x="620" y="5418"/>
                    <a:pt x="870" y="4310"/>
                  </a:cubicBezTo>
                  <a:cubicBezTo>
                    <a:pt x="941" y="3989"/>
                    <a:pt x="1144" y="3715"/>
                    <a:pt x="1418" y="3441"/>
                  </a:cubicBezTo>
                  <a:cubicBezTo>
                    <a:pt x="1941" y="3870"/>
                    <a:pt x="2477" y="4322"/>
                    <a:pt x="3001" y="4751"/>
                  </a:cubicBezTo>
                  <a:cubicBezTo>
                    <a:pt x="2727" y="4144"/>
                    <a:pt x="2477" y="3537"/>
                    <a:pt x="2215" y="2917"/>
                  </a:cubicBezTo>
                  <a:cubicBezTo>
                    <a:pt x="3460" y="2305"/>
                    <a:pt x="5501" y="1946"/>
                    <a:pt x="8121" y="1946"/>
                  </a:cubicBezTo>
                  <a:close/>
                  <a:moveTo>
                    <a:pt x="13479" y="0"/>
                  </a:moveTo>
                  <a:lnTo>
                    <a:pt x="13479" y="0"/>
                  </a:lnTo>
                  <a:cubicBezTo>
                    <a:pt x="12895" y="512"/>
                    <a:pt x="12324" y="1024"/>
                    <a:pt x="11752" y="1536"/>
                  </a:cubicBezTo>
                  <a:cubicBezTo>
                    <a:pt x="10429" y="1392"/>
                    <a:pt x="9173" y="1320"/>
                    <a:pt x="8012" y="1320"/>
                  </a:cubicBezTo>
                  <a:cubicBezTo>
                    <a:pt x="6780" y="1320"/>
                    <a:pt x="5655" y="1401"/>
                    <a:pt x="4668" y="1560"/>
                  </a:cubicBezTo>
                  <a:cubicBezTo>
                    <a:pt x="4227" y="1072"/>
                    <a:pt x="3799" y="572"/>
                    <a:pt x="3382" y="72"/>
                  </a:cubicBezTo>
                  <a:lnTo>
                    <a:pt x="3382" y="72"/>
                  </a:lnTo>
                  <a:lnTo>
                    <a:pt x="3787" y="1727"/>
                  </a:lnTo>
                  <a:cubicBezTo>
                    <a:pt x="1775" y="2179"/>
                    <a:pt x="477" y="3013"/>
                    <a:pt x="215" y="4168"/>
                  </a:cubicBezTo>
                  <a:cubicBezTo>
                    <a:pt x="1" y="5049"/>
                    <a:pt x="405" y="6013"/>
                    <a:pt x="1310" y="7001"/>
                  </a:cubicBezTo>
                  <a:lnTo>
                    <a:pt x="155" y="8156"/>
                  </a:lnTo>
                  <a:cubicBezTo>
                    <a:pt x="751" y="7966"/>
                    <a:pt x="1334" y="7787"/>
                    <a:pt x="1929" y="7597"/>
                  </a:cubicBezTo>
                  <a:cubicBezTo>
                    <a:pt x="3037" y="8585"/>
                    <a:pt x="4644" y="9585"/>
                    <a:pt x="6609" y="10490"/>
                  </a:cubicBezTo>
                  <a:cubicBezTo>
                    <a:pt x="6311" y="10942"/>
                    <a:pt x="6013" y="11407"/>
                    <a:pt x="5739" y="11847"/>
                  </a:cubicBezTo>
                  <a:cubicBezTo>
                    <a:pt x="6299" y="11526"/>
                    <a:pt x="6882" y="11192"/>
                    <a:pt x="7442" y="10871"/>
                  </a:cubicBezTo>
                  <a:cubicBezTo>
                    <a:pt x="8776" y="11430"/>
                    <a:pt x="10240" y="11966"/>
                    <a:pt x="11835" y="12442"/>
                  </a:cubicBezTo>
                  <a:lnTo>
                    <a:pt x="11835" y="12466"/>
                  </a:lnTo>
                  <a:lnTo>
                    <a:pt x="11871" y="12442"/>
                  </a:lnTo>
                  <a:cubicBezTo>
                    <a:pt x="12359" y="12597"/>
                    <a:pt x="12859" y="12740"/>
                    <a:pt x="13383" y="12871"/>
                  </a:cubicBezTo>
                  <a:cubicBezTo>
                    <a:pt x="13383" y="13573"/>
                    <a:pt x="13371" y="14288"/>
                    <a:pt x="13371" y="14990"/>
                  </a:cubicBezTo>
                  <a:lnTo>
                    <a:pt x="14348" y="13109"/>
                  </a:lnTo>
                  <a:cubicBezTo>
                    <a:pt x="14526" y="13157"/>
                    <a:pt x="14705" y="13204"/>
                    <a:pt x="14872" y="13228"/>
                  </a:cubicBezTo>
                  <a:cubicBezTo>
                    <a:pt x="16753" y="13669"/>
                    <a:pt x="18574" y="13978"/>
                    <a:pt x="20277" y="14169"/>
                  </a:cubicBezTo>
                  <a:lnTo>
                    <a:pt x="20277" y="14181"/>
                  </a:lnTo>
                  <a:lnTo>
                    <a:pt x="20301" y="14169"/>
                  </a:lnTo>
                  <a:cubicBezTo>
                    <a:pt x="21241" y="14276"/>
                    <a:pt x="22146" y="14347"/>
                    <a:pt x="23015" y="14383"/>
                  </a:cubicBezTo>
                  <a:cubicBezTo>
                    <a:pt x="23015" y="14978"/>
                    <a:pt x="23004" y="15574"/>
                    <a:pt x="23004" y="16181"/>
                  </a:cubicBezTo>
                  <a:cubicBezTo>
                    <a:pt x="23313" y="15586"/>
                    <a:pt x="23611" y="15002"/>
                    <a:pt x="23920" y="14407"/>
                  </a:cubicBezTo>
                  <a:cubicBezTo>
                    <a:pt x="24047" y="14409"/>
                    <a:pt x="24172" y="14409"/>
                    <a:pt x="24296" y="14409"/>
                  </a:cubicBezTo>
                  <a:cubicBezTo>
                    <a:pt x="26816" y="14409"/>
                    <a:pt x="28882" y="14064"/>
                    <a:pt x="30266" y="13395"/>
                  </a:cubicBezTo>
                  <a:cubicBezTo>
                    <a:pt x="30635" y="13919"/>
                    <a:pt x="31040" y="14431"/>
                    <a:pt x="31445" y="14943"/>
                  </a:cubicBezTo>
                  <a:cubicBezTo>
                    <a:pt x="31302" y="14276"/>
                    <a:pt x="31183" y="13609"/>
                    <a:pt x="31052" y="12919"/>
                  </a:cubicBezTo>
                  <a:cubicBezTo>
                    <a:pt x="31564" y="12538"/>
                    <a:pt x="31874" y="12085"/>
                    <a:pt x="32005" y="11561"/>
                  </a:cubicBezTo>
                  <a:cubicBezTo>
                    <a:pt x="32112" y="11109"/>
                    <a:pt x="32052" y="10609"/>
                    <a:pt x="31838" y="10109"/>
                  </a:cubicBezTo>
                  <a:cubicBezTo>
                    <a:pt x="32350" y="10014"/>
                    <a:pt x="32862" y="9918"/>
                    <a:pt x="33374" y="9823"/>
                  </a:cubicBezTo>
                  <a:cubicBezTo>
                    <a:pt x="32683" y="9621"/>
                    <a:pt x="31993" y="9418"/>
                    <a:pt x="31302" y="9216"/>
                  </a:cubicBezTo>
                  <a:cubicBezTo>
                    <a:pt x="30814" y="8573"/>
                    <a:pt x="30112" y="7918"/>
                    <a:pt x="29207" y="7275"/>
                  </a:cubicBezTo>
                  <a:cubicBezTo>
                    <a:pt x="29528" y="6704"/>
                    <a:pt x="29873" y="6108"/>
                    <a:pt x="30207" y="5525"/>
                  </a:cubicBezTo>
                  <a:lnTo>
                    <a:pt x="30207" y="5525"/>
                  </a:lnTo>
                  <a:lnTo>
                    <a:pt x="28373" y="6727"/>
                  </a:lnTo>
                  <a:cubicBezTo>
                    <a:pt x="26397" y="5489"/>
                    <a:pt x="23730" y="4322"/>
                    <a:pt x="20622" y="3370"/>
                  </a:cubicBezTo>
                  <a:lnTo>
                    <a:pt x="20527" y="1489"/>
                  </a:lnTo>
                  <a:cubicBezTo>
                    <a:pt x="20277" y="2036"/>
                    <a:pt x="20039" y="2572"/>
                    <a:pt x="19789" y="3132"/>
                  </a:cubicBezTo>
                  <a:cubicBezTo>
                    <a:pt x="18991" y="2905"/>
                    <a:pt x="18193" y="2691"/>
                    <a:pt x="17360" y="2501"/>
                  </a:cubicBezTo>
                  <a:cubicBezTo>
                    <a:pt x="16753" y="2358"/>
                    <a:pt x="16157" y="2239"/>
                    <a:pt x="15562" y="2120"/>
                  </a:cubicBezTo>
                  <a:lnTo>
                    <a:pt x="15562" y="2096"/>
                  </a:lnTo>
                  <a:lnTo>
                    <a:pt x="15526" y="2120"/>
                  </a:lnTo>
                  <a:cubicBezTo>
                    <a:pt x="14610" y="1941"/>
                    <a:pt x="13717" y="1786"/>
                    <a:pt x="12836" y="1667"/>
                  </a:cubicBezTo>
                  <a:cubicBezTo>
                    <a:pt x="13038" y="1120"/>
                    <a:pt x="13264" y="548"/>
                    <a:pt x="134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8"/>
            <p:cNvSpPr/>
            <p:nvPr/>
          </p:nvSpPr>
          <p:spPr>
            <a:xfrm>
              <a:off x="1226025" y="1602400"/>
              <a:ext cx="778100" cy="427775"/>
            </a:xfrm>
            <a:custGeom>
              <a:rect b="b" l="l" r="r" t="t"/>
              <a:pathLst>
                <a:path extrusionOk="0" h="17111" w="31124">
                  <a:moveTo>
                    <a:pt x="6657" y="1837"/>
                  </a:moveTo>
                  <a:cubicBezTo>
                    <a:pt x="7687" y="1837"/>
                    <a:pt x="8839" y="1924"/>
                    <a:pt x="10074" y="2096"/>
                  </a:cubicBezTo>
                  <a:cubicBezTo>
                    <a:pt x="10002" y="2501"/>
                    <a:pt x="9931" y="2894"/>
                    <a:pt x="9835" y="3299"/>
                  </a:cubicBezTo>
                  <a:cubicBezTo>
                    <a:pt x="10145" y="2930"/>
                    <a:pt x="10466" y="2573"/>
                    <a:pt x="10764" y="2204"/>
                  </a:cubicBezTo>
                  <a:cubicBezTo>
                    <a:pt x="11490" y="2323"/>
                    <a:pt x="12252" y="2465"/>
                    <a:pt x="13026" y="2644"/>
                  </a:cubicBezTo>
                  <a:cubicBezTo>
                    <a:pt x="13324" y="2716"/>
                    <a:pt x="13622" y="2799"/>
                    <a:pt x="13931" y="2870"/>
                  </a:cubicBezTo>
                  <a:lnTo>
                    <a:pt x="13931" y="2882"/>
                  </a:lnTo>
                  <a:lnTo>
                    <a:pt x="13943" y="2882"/>
                  </a:lnTo>
                  <a:cubicBezTo>
                    <a:pt x="14646" y="3061"/>
                    <a:pt x="15348" y="3275"/>
                    <a:pt x="16062" y="3489"/>
                  </a:cubicBezTo>
                  <a:cubicBezTo>
                    <a:pt x="15777" y="3775"/>
                    <a:pt x="15491" y="4061"/>
                    <a:pt x="15205" y="4323"/>
                  </a:cubicBezTo>
                  <a:cubicBezTo>
                    <a:pt x="15824" y="4168"/>
                    <a:pt x="16443" y="3989"/>
                    <a:pt x="17051" y="3823"/>
                  </a:cubicBezTo>
                  <a:cubicBezTo>
                    <a:pt x="17134" y="3847"/>
                    <a:pt x="17205" y="3870"/>
                    <a:pt x="17289" y="3894"/>
                  </a:cubicBezTo>
                  <a:cubicBezTo>
                    <a:pt x="18456" y="4299"/>
                    <a:pt x="19575" y="4740"/>
                    <a:pt x="20622" y="5216"/>
                  </a:cubicBezTo>
                  <a:cubicBezTo>
                    <a:pt x="20670" y="5740"/>
                    <a:pt x="20718" y="6264"/>
                    <a:pt x="20742" y="6787"/>
                  </a:cubicBezTo>
                  <a:cubicBezTo>
                    <a:pt x="20944" y="6371"/>
                    <a:pt x="21134" y="5954"/>
                    <a:pt x="21313" y="5549"/>
                  </a:cubicBezTo>
                  <a:cubicBezTo>
                    <a:pt x="23123" y="6406"/>
                    <a:pt x="24730" y="7335"/>
                    <a:pt x="26064" y="8288"/>
                  </a:cubicBezTo>
                  <a:cubicBezTo>
                    <a:pt x="25742" y="8538"/>
                    <a:pt x="25445" y="8788"/>
                    <a:pt x="25135" y="9026"/>
                  </a:cubicBezTo>
                  <a:cubicBezTo>
                    <a:pt x="25659" y="8942"/>
                    <a:pt x="26183" y="8847"/>
                    <a:pt x="26718" y="8764"/>
                  </a:cubicBezTo>
                  <a:cubicBezTo>
                    <a:pt x="28921" y="10478"/>
                    <a:pt x="30076" y="12157"/>
                    <a:pt x="29647" y="13372"/>
                  </a:cubicBezTo>
                  <a:cubicBezTo>
                    <a:pt x="29552" y="13645"/>
                    <a:pt x="29374" y="13884"/>
                    <a:pt x="29124" y="14110"/>
                  </a:cubicBezTo>
                  <a:cubicBezTo>
                    <a:pt x="28600" y="13836"/>
                    <a:pt x="28064" y="13586"/>
                    <a:pt x="27528" y="13312"/>
                  </a:cubicBezTo>
                  <a:lnTo>
                    <a:pt x="27528" y="13312"/>
                  </a:lnTo>
                  <a:cubicBezTo>
                    <a:pt x="27814" y="13729"/>
                    <a:pt x="28100" y="14146"/>
                    <a:pt x="28397" y="14562"/>
                  </a:cubicBezTo>
                  <a:cubicBezTo>
                    <a:pt x="27513" y="14925"/>
                    <a:pt x="26284" y="15147"/>
                    <a:pt x="24761" y="15147"/>
                  </a:cubicBezTo>
                  <a:cubicBezTo>
                    <a:pt x="24684" y="15147"/>
                    <a:pt x="24606" y="15147"/>
                    <a:pt x="24528" y="15146"/>
                  </a:cubicBezTo>
                  <a:cubicBezTo>
                    <a:pt x="24278" y="15146"/>
                    <a:pt x="24016" y="15134"/>
                    <a:pt x="23754" y="15134"/>
                  </a:cubicBezTo>
                  <a:cubicBezTo>
                    <a:pt x="23932" y="14788"/>
                    <a:pt x="24111" y="14467"/>
                    <a:pt x="24290" y="14122"/>
                  </a:cubicBezTo>
                  <a:lnTo>
                    <a:pt x="24290" y="14122"/>
                  </a:lnTo>
                  <a:cubicBezTo>
                    <a:pt x="23801" y="14431"/>
                    <a:pt x="23301" y="14765"/>
                    <a:pt x="22813" y="15074"/>
                  </a:cubicBezTo>
                  <a:cubicBezTo>
                    <a:pt x="20182" y="14848"/>
                    <a:pt x="17134" y="14169"/>
                    <a:pt x="14050" y="13074"/>
                  </a:cubicBezTo>
                  <a:cubicBezTo>
                    <a:pt x="13884" y="13014"/>
                    <a:pt x="13705" y="12955"/>
                    <a:pt x="13538" y="12895"/>
                  </a:cubicBezTo>
                  <a:cubicBezTo>
                    <a:pt x="13395" y="12383"/>
                    <a:pt x="13229" y="11848"/>
                    <a:pt x="13098" y="11324"/>
                  </a:cubicBezTo>
                  <a:cubicBezTo>
                    <a:pt x="12991" y="11752"/>
                    <a:pt x="12883" y="12181"/>
                    <a:pt x="12800" y="12622"/>
                  </a:cubicBezTo>
                  <a:cubicBezTo>
                    <a:pt x="9550" y="11371"/>
                    <a:pt x="6728" y="9824"/>
                    <a:pt x="4728" y="8300"/>
                  </a:cubicBezTo>
                  <a:cubicBezTo>
                    <a:pt x="4990" y="7811"/>
                    <a:pt x="5228" y="7299"/>
                    <a:pt x="5490" y="6811"/>
                  </a:cubicBezTo>
                  <a:lnTo>
                    <a:pt x="5490" y="6811"/>
                  </a:lnTo>
                  <a:cubicBezTo>
                    <a:pt x="5013" y="7145"/>
                    <a:pt x="4537" y="7454"/>
                    <a:pt x="4073" y="7776"/>
                  </a:cubicBezTo>
                  <a:cubicBezTo>
                    <a:pt x="2251" y="6228"/>
                    <a:pt x="1322" y="4740"/>
                    <a:pt x="1727" y="3632"/>
                  </a:cubicBezTo>
                  <a:cubicBezTo>
                    <a:pt x="1953" y="3013"/>
                    <a:pt x="2549" y="2561"/>
                    <a:pt x="3442" y="2263"/>
                  </a:cubicBezTo>
                  <a:cubicBezTo>
                    <a:pt x="3716" y="2656"/>
                    <a:pt x="4001" y="3073"/>
                    <a:pt x="4287" y="3478"/>
                  </a:cubicBezTo>
                  <a:cubicBezTo>
                    <a:pt x="4239" y="3001"/>
                    <a:pt x="4192" y="2537"/>
                    <a:pt x="4132" y="2061"/>
                  </a:cubicBezTo>
                  <a:cubicBezTo>
                    <a:pt x="4849" y="1912"/>
                    <a:pt x="5701" y="1837"/>
                    <a:pt x="6657" y="1837"/>
                  </a:cubicBezTo>
                  <a:close/>
                  <a:moveTo>
                    <a:pt x="8180" y="1"/>
                  </a:moveTo>
                  <a:cubicBezTo>
                    <a:pt x="7966" y="382"/>
                    <a:pt x="7716" y="775"/>
                    <a:pt x="7502" y="1168"/>
                  </a:cubicBezTo>
                  <a:cubicBezTo>
                    <a:pt x="7279" y="1160"/>
                    <a:pt x="7060" y="1157"/>
                    <a:pt x="6846" y="1157"/>
                  </a:cubicBezTo>
                  <a:cubicBezTo>
                    <a:pt x="4282" y="1157"/>
                    <a:pt x="2369" y="1683"/>
                    <a:pt x="1501" y="2716"/>
                  </a:cubicBezTo>
                  <a:cubicBezTo>
                    <a:pt x="1001" y="2644"/>
                    <a:pt x="501" y="2573"/>
                    <a:pt x="1" y="2501"/>
                  </a:cubicBezTo>
                  <a:lnTo>
                    <a:pt x="1" y="2501"/>
                  </a:lnTo>
                  <a:cubicBezTo>
                    <a:pt x="382" y="2787"/>
                    <a:pt x="751" y="3085"/>
                    <a:pt x="1132" y="3358"/>
                  </a:cubicBezTo>
                  <a:lnTo>
                    <a:pt x="1132" y="3382"/>
                  </a:lnTo>
                  <a:cubicBezTo>
                    <a:pt x="870" y="4120"/>
                    <a:pt x="1037" y="4966"/>
                    <a:pt x="1572" y="5883"/>
                  </a:cubicBezTo>
                  <a:cubicBezTo>
                    <a:pt x="1322" y="6335"/>
                    <a:pt x="1072" y="6787"/>
                    <a:pt x="810" y="7252"/>
                  </a:cubicBezTo>
                  <a:cubicBezTo>
                    <a:pt x="1203" y="6990"/>
                    <a:pt x="1608" y="6752"/>
                    <a:pt x="1989" y="6502"/>
                  </a:cubicBezTo>
                  <a:cubicBezTo>
                    <a:pt x="2775" y="7549"/>
                    <a:pt x="4013" y="8633"/>
                    <a:pt x="5597" y="9693"/>
                  </a:cubicBezTo>
                  <a:cubicBezTo>
                    <a:pt x="5275" y="9883"/>
                    <a:pt x="4966" y="10074"/>
                    <a:pt x="4644" y="10264"/>
                  </a:cubicBezTo>
                  <a:cubicBezTo>
                    <a:pt x="5216" y="10240"/>
                    <a:pt x="5799" y="10216"/>
                    <a:pt x="6383" y="10193"/>
                  </a:cubicBezTo>
                  <a:cubicBezTo>
                    <a:pt x="7573" y="10919"/>
                    <a:pt x="8907" y="11633"/>
                    <a:pt x="10395" y="12300"/>
                  </a:cubicBezTo>
                  <a:lnTo>
                    <a:pt x="10669" y="13907"/>
                  </a:lnTo>
                  <a:cubicBezTo>
                    <a:pt x="10812" y="13479"/>
                    <a:pt x="10978" y="13050"/>
                    <a:pt x="11133" y="12633"/>
                  </a:cubicBezTo>
                  <a:cubicBezTo>
                    <a:pt x="12002" y="13003"/>
                    <a:pt x="12919" y="13360"/>
                    <a:pt x="13860" y="13693"/>
                  </a:cubicBezTo>
                  <a:cubicBezTo>
                    <a:pt x="15348" y="14205"/>
                    <a:pt x="16812" y="14646"/>
                    <a:pt x="18241" y="14967"/>
                  </a:cubicBezTo>
                  <a:cubicBezTo>
                    <a:pt x="18896" y="15122"/>
                    <a:pt x="19539" y="15253"/>
                    <a:pt x="20158" y="15360"/>
                  </a:cubicBezTo>
                  <a:lnTo>
                    <a:pt x="19587" y="16431"/>
                  </a:lnTo>
                  <a:cubicBezTo>
                    <a:pt x="20075" y="16110"/>
                    <a:pt x="20551" y="15800"/>
                    <a:pt x="21039" y="15503"/>
                  </a:cubicBezTo>
                  <a:cubicBezTo>
                    <a:pt x="22277" y="15681"/>
                    <a:pt x="23468" y="15789"/>
                    <a:pt x="24552" y="15800"/>
                  </a:cubicBezTo>
                  <a:cubicBezTo>
                    <a:pt x="24956" y="15800"/>
                    <a:pt x="25349" y="15789"/>
                    <a:pt x="25706" y="15777"/>
                  </a:cubicBezTo>
                  <a:lnTo>
                    <a:pt x="26635" y="17110"/>
                  </a:lnTo>
                  <a:cubicBezTo>
                    <a:pt x="26599" y="16634"/>
                    <a:pt x="26576" y="16158"/>
                    <a:pt x="26552" y="15705"/>
                  </a:cubicBezTo>
                  <a:cubicBezTo>
                    <a:pt x="27945" y="15491"/>
                    <a:pt x="29004" y="15074"/>
                    <a:pt x="29647" y="14455"/>
                  </a:cubicBezTo>
                  <a:cubicBezTo>
                    <a:pt x="30136" y="14455"/>
                    <a:pt x="30624" y="14467"/>
                    <a:pt x="31124" y="14467"/>
                  </a:cubicBezTo>
                  <a:cubicBezTo>
                    <a:pt x="30779" y="14253"/>
                    <a:pt x="30445" y="14050"/>
                    <a:pt x="30100" y="13836"/>
                  </a:cubicBezTo>
                  <a:cubicBezTo>
                    <a:pt x="30147" y="13753"/>
                    <a:pt x="30195" y="13657"/>
                    <a:pt x="30231" y="13574"/>
                  </a:cubicBezTo>
                  <a:cubicBezTo>
                    <a:pt x="30564" y="12586"/>
                    <a:pt x="30171" y="11431"/>
                    <a:pt x="29159" y="10193"/>
                  </a:cubicBezTo>
                  <a:cubicBezTo>
                    <a:pt x="29433" y="9835"/>
                    <a:pt x="29719" y="9478"/>
                    <a:pt x="30005" y="9109"/>
                  </a:cubicBezTo>
                  <a:lnTo>
                    <a:pt x="30005" y="9109"/>
                  </a:lnTo>
                  <a:cubicBezTo>
                    <a:pt x="29552" y="9288"/>
                    <a:pt x="29088" y="9454"/>
                    <a:pt x="28647" y="9609"/>
                  </a:cubicBezTo>
                  <a:cubicBezTo>
                    <a:pt x="27873" y="8812"/>
                    <a:pt x="26861" y="7978"/>
                    <a:pt x="25635" y="7168"/>
                  </a:cubicBezTo>
                  <a:cubicBezTo>
                    <a:pt x="25504" y="6561"/>
                    <a:pt x="25361" y="5954"/>
                    <a:pt x="25218" y="5335"/>
                  </a:cubicBezTo>
                  <a:cubicBezTo>
                    <a:pt x="25087" y="5775"/>
                    <a:pt x="24944" y="6204"/>
                    <a:pt x="24790" y="6633"/>
                  </a:cubicBezTo>
                  <a:cubicBezTo>
                    <a:pt x="23325" y="5740"/>
                    <a:pt x="21623" y="4882"/>
                    <a:pt x="19730" y="4109"/>
                  </a:cubicBezTo>
                  <a:cubicBezTo>
                    <a:pt x="19860" y="3632"/>
                    <a:pt x="20015" y="3156"/>
                    <a:pt x="20146" y="2692"/>
                  </a:cubicBezTo>
                  <a:lnTo>
                    <a:pt x="20146" y="2692"/>
                  </a:lnTo>
                  <a:cubicBezTo>
                    <a:pt x="19753" y="3061"/>
                    <a:pt x="19349" y="3418"/>
                    <a:pt x="18944" y="3787"/>
                  </a:cubicBezTo>
                  <a:cubicBezTo>
                    <a:pt x="18467" y="3608"/>
                    <a:pt x="17991" y="3430"/>
                    <a:pt x="17503" y="3251"/>
                  </a:cubicBezTo>
                  <a:cubicBezTo>
                    <a:pt x="16515" y="2918"/>
                    <a:pt x="15550" y="2620"/>
                    <a:pt x="14598" y="2346"/>
                  </a:cubicBezTo>
                  <a:lnTo>
                    <a:pt x="13300" y="1322"/>
                  </a:lnTo>
                  <a:lnTo>
                    <a:pt x="13300" y="1322"/>
                  </a:lnTo>
                  <a:cubicBezTo>
                    <a:pt x="13407" y="1573"/>
                    <a:pt x="13514" y="1823"/>
                    <a:pt x="13622" y="2096"/>
                  </a:cubicBezTo>
                  <a:cubicBezTo>
                    <a:pt x="11657" y="1608"/>
                    <a:pt x="9788" y="1311"/>
                    <a:pt x="8157" y="1203"/>
                  </a:cubicBezTo>
                  <a:cubicBezTo>
                    <a:pt x="8169" y="799"/>
                    <a:pt x="8169" y="394"/>
                    <a:pt x="8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8"/>
            <p:cNvSpPr/>
            <p:nvPr/>
          </p:nvSpPr>
          <p:spPr>
            <a:xfrm>
              <a:off x="1534425" y="1662625"/>
              <a:ext cx="155450" cy="30200"/>
            </a:xfrm>
            <a:custGeom>
              <a:rect b="b" l="l" r="r" t="t"/>
              <a:pathLst>
                <a:path extrusionOk="0" h="1208" w="6218">
                  <a:moveTo>
                    <a:pt x="3958" y="0"/>
                  </a:moveTo>
                  <a:cubicBezTo>
                    <a:pt x="3069" y="0"/>
                    <a:pt x="2123" y="224"/>
                    <a:pt x="1231" y="224"/>
                  </a:cubicBezTo>
                  <a:cubicBezTo>
                    <a:pt x="945" y="224"/>
                    <a:pt x="664" y="201"/>
                    <a:pt x="393" y="140"/>
                  </a:cubicBezTo>
                  <a:cubicBezTo>
                    <a:pt x="369" y="133"/>
                    <a:pt x="346" y="130"/>
                    <a:pt x="325" y="130"/>
                  </a:cubicBezTo>
                  <a:cubicBezTo>
                    <a:pt x="79" y="130"/>
                    <a:pt x="1" y="538"/>
                    <a:pt x="285" y="604"/>
                  </a:cubicBezTo>
                  <a:cubicBezTo>
                    <a:pt x="604" y="679"/>
                    <a:pt x="923" y="707"/>
                    <a:pt x="1242" y="707"/>
                  </a:cubicBezTo>
                  <a:cubicBezTo>
                    <a:pt x="1887" y="707"/>
                    <a:pt x="2529" y="593"/>
                    <a:pt x="3167" y="521"/>
                  </a:cubicBezTo>
                  <a:cubicBezTo>
                    <a:pt x="3382" y="501"/>
                    <a:pt x="3603" y="487"/>
                    <a:pt x="3824" y="487"/>
                  </a:cubicBezTo>
                  <a:cubicBezTo>
                    <a:pt x="4521" y="487"/>
                    <a:pt x="5218" y="625"/>
                    <a:pt x="5715" y="1140"/>
                  </a:cubicBezTo>
                  <a:cubicBezTo>
                    <a:pt x="5765" y="1188"/>
                    <a:pt x="5820" y="1208"/>
                    <a:pt x="5873" y="1208"/>
                  </a:cubicBezTo>
                  <a:cubicBezTo>
                    <a:pt x="6058" y="1208"/>
                    <a:pt x="6218" y="961"/>
                    <a:pt x="6060" y="795"/>
                  </a:cubicBezTo>
                  <a:cubicBezTo>
                    <a:pt x="5452" y="168"/>
                    <a:pt x="4727" y="0"/>
                    <a:pt x="39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8"/>
            <p:cNvSpPr/>
            <p:nvPr/>
          </p:nvSpPr>
          <p:spPr>
            <a:xfrm>
              <a:off x="1785325" y="1708050"/>
              <a:ext cx="125000" cy="131375"/>
            </a:xfrm>
            <a:custGeom>
              <a:rect b="b" l="l" r="r" t="t"/>
              <a:pathLst>
                <a:path extrusionOk="0" h="5255" w="5000">
                  <a:moveTo>
                    <a:pt x="278" y="0"/>
                  </a:moveTo>
                  <a:cubicBezTo>
                    <a:pt x="160" y="0"/>
                    <a:pt x="57" y="60"/>
                    <a:pt x="25" y="180"/>
                  </a:cubicBezTo>
                  <a:cubicBezTo>
                    <a:pt x="1" y="299"/>
                    <a:pt x="72" y="466"/>
                    <a:pt x="203" y="466"/>
                  </a:cubicBezTo>
                  <a:cubicBezTo>
                    <a:pt x="870" y="525"/>
                    <a:pt x="1227" y="1133"/>
                    <a:pt x="1406" y="1716"/>
                  </a:cubicBezTo>
                  <a:cubicBezTo>
                    <a:pt x="1608" y="2323"/>
                    <a:pt x="1679" y="2966"/>
                    <a:pt x="1989" y="3538"/>
                  </a:cubicBezTo>
                  <a:cubicBezTo>
                    <a:pt x="2525" y="4538"/>
                    <a:pt x="3584" y="5181"/>
                    <a:pt x="4704" y="5252"/>
                  </a:cubicBezTo>
                  <a:cubicBezTo>
                    <a:pt x="4714" y="5254"/>
                    <a:pt x="4725" y="5254"/>
                    <a:pt x="4735" y="5254"/>
                  </a:cubicBezTo>
                  <a:cubicBezTo>
                    <a:pt x="4999" y="5254"/>
                    <a:pt x="4966" y="4810"/>
                    <a:pt x="4668" y="4776"/>
                  </a:cubicBezTo>
                  <a:cubicBezTo>
                    <a:pt x="3573" y="4705"/>
                    <a:pt x="2572" y="3919"/>
                    <a:pt x="2215" y="2883"/>
                  </a:cubicBezTo>
                  <a:cubicBezTo>
                    <a:pt x="2001" y="2288"/>
                    <a:pt x="1941" y="1657"/>
                    <a:pt x="1668" y="1085"/>
                  </a:cubicBezTo>
                  <a:cubicBezTo>
                    <a:pt x="1406" y="549"/>
                    <a:pt x="917" y="61"/>
                    <a:pt x="310" y="2"/>
                  </a:cubicBezTo>
                  <a:cubicBezTo>
                    <a:pt x="299" y="1"/>
                    <a:pt x="289" y="0"/>
                    <a:pt x="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8"/>
            <p:cNvSpPr/>
            <p:nvPr/>
          </p:nvSpPr>
          <p:spPr>
            <a:xfrm>
              <a:off x="1827600" y="1920525"/>
              <a:ext cx="181400" cy="83525"/>
            </a:xfrm>
            <a:custGeom>
              <a:rect b="b" l="l" r="r" t="t"/>
              <a:pathLst>
                <a:path extrusionOk="0" h="3341" w="7256">
                  <a:moveTo>
                    <a:pt x="6882" y="0"/>
                  </a:moveTo>
                  <a:cubicBezTo>
                    <a:pt x="6826" y="0"/>
                    <a:pt x="6768" y="19"/>
                    <a:pt x="6716" y="63"/>
                  </a:cubicBezTo>
                  <a:cubicBezTo>
                    <a:pt x="6465" y="266"/>
                    <a:pt x="6084" y="337"/>
                    <a:pt x="5763" y="373"/>
                  </a:cubicBezTo>
                  <a:cubicBezTo>
                    <a:pt x="5554" y="387"/>
                    <a:pt x="5349" y="392"/>
                    <a:pt x="5143" y="392"/>
                  </a:cubicBezTo>
                  <a:cubicBezTo>
                    <a:pt x="4997" y="392"/>
                    <a:pt x="4851" y="390"/>
                    <a:pt x="4703" y="385"/>
                  </a:cubicBezTo>
                  <a:cubicBezTo>
                    <a:pt x="4339" y="372"/>
                    <a:pt x="3978" y="350"/>
                    <a:pt x="3616" y="350"/>
                  </a:cubicBezTo>
                  <a:cubicBezTo>
                    <a:pt x="3281" y="350"/>
                    <a:pt x="2946" y="369"/>
                    <a:pt x="2608" y="432"/>
                  </a:cubicBezTo>
                  <a:cubicBezTo>
                    <a:pt x="1310" y="682"/>
                    <a:pt x="250" y="1742"/>
                    <a:pt x="36" y="3052"/>
                  </a:cubicBezTo>
                  <a:cubicBezTo>
                    <a:pt x="1" y="3227"/>
                    <a:pt x="152" y="3341"/>
                    <a:pt x="294" y="3341"/>
                  </a:cubicBezTo>
                  <a:cubicBezTo>
                    <a:pt x="393" y="3341"/>
                    <a:pt x="488" y="3286"/>
                    <a:pt x="512" y="3159"/>
                  </a:cubicBezTo>
                  <a:cubicBezTo>
                    <a:pt x="608" y="2528"/>
                    <a:pt x="929" y="1980"/>
                    <a:pt x="1382" y="1551"/>
                  </a:cubicBezTo>
                  <a:cubicBezTo>
                    <a:pt x="1870" y="1099"/>
                    <a:pt x="2489" y="897"/>
                    <a:pt x="3144" y="837"/>
                  </a:cubicBezTo>
                  <a:cubicBezTo>
                    <a:pt x="3322" y="821"/>
                    <a:pt x="3502" y="816"/>
                    <a:pt x="3681" y="816"/>
                  </a:cubicBezTo>
                  <a:cubicBezTo>
                    <a:pt x="4184" y="816"/>
                    <a:pt x="4688" y="861"/>
                    <a:pt x="5180" y="861"/>
                  </a:cubicBezTo>
                  <a:cubicBezTo>
                    <a:pt x="5834" y="861"/>
                    <a:pt x="6537" y="801"/>
                    <a:pt x="7061" y="373"/>
                  </a:cubicBezTo>
                  <a:cubicBezTo>
                    <a:pt x="7256" y="233"/>
                    <a:pt x="7081" y="0"/>
                    <a:pt x="6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8"/>
            <p:cNvSpPr/>
            <p:nvPr/>
          </p:nvSpPr>
          <p:spPr>
            <a:xfrm>
              <a:off x="1580400" y="1911425"/>
              <a:ext cx="144300" cy="86600"/>
            </a:xfrm>
            <a:custGeom>
              <a:rect b="b" l="l" r="r" t="t"/>
              <a:pathLst>
                <a:path extrusionOk="0" h="3464" w="5772">
                  <a:moveTo>
                    <a:pt x="1675" y="1"/>
                  </a:moveTo>
                  <a:cubicBezTo>
                    <a:pt x="1207" y="1"/>
                    <a:pt x="736" y="59"/>
                    <a:pt x="280" y="153"/>
                  </a:cubicBezTo>
                  <a:cubicBezTo>
                    <a:pt x="0" y="209"/>
                    <a:pt x="99" y="623"/>
                    <a:pt x="369" y="623"/>
                  </a:cubicBezTo>
                  <a:cubicBezTo>
                    <a:pt x="386" y="623"/>
                    <a:pt x="404" y="621"/>
                    <a:pt x="423" y="618"/>
                  </a:cubicBezTo>
                  <a:cubicBezTo>
                    <a:pt x="822" y="534"/>
                    <a:pt x="1238" y="483"/>
                    <a:pt x="1652" y="483"/>
                  </a:cubicBezTo>
                  <a:cubicBezTo>
                    <a:pt x="2300" y="483"/>
                    <a:pt x="2945" y="608"/>
                    <a:pt x="3519" y="927"/>
                  </a:cubicBezTo>
                  <a:cubicBezTo>
                    <a:pt x="4447" y="1439"/>
                    <a:pt x="4864" y="2392"/>
                    <a:pt x="5233" y="3308"/>
                  </a:cubicBezTo>
                  <a:cubicBezTo>
                    <a:pt x="5278" y="3417"/>
                    <a:pt x="5373" y="3464"/>
                    <a:pt x="5467" y="3464"/>
                  </a:cubicBezTo>
                  <a:cubicBezTo>
                    <a:pt x="5620" y="3464"/>
                    <a:pt x="5771" y="3338"/>
                    <a:pt x="5697" y="3154"/>
                  </a:cubicBezTo>
                  <a:cubicBezTo>
                    <a:pt x="5257" y="2106"/>
                    <a:pt x="4781" y="1058"/>
                    <a:pt x="3745" y="499"/>
                  </a:cubicBezTo>
                  <a:cubicBezTo>
                    <a:pt x="3104" y="138"/>
                    <a:pt x="2393" y="1"/>
                    <a:pt x="16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8"/>
            <p:cNvSpPr/>
            <p:nvPr/>
          </p:nvSpPr>
          <p:spPr>
            <a:xfrm>
              <a:off x="1371250" y="1823975"/>
              <a:ext cx="100875" cy="98000"/>
            </a:xfrm>
            <a:custGeom>
              <a:rect b="b" l="l" r="r" t="t"/>
              <a:pathLst>
                <a:path extrusionOk="0" h="3920" w="4035">
                  <a:moveTo>
                    <a:pt x="333" y="0"/>
                  </a:moveTo>
                  <a:cubicBezTo>
                    <a:pt x="82" y="0"/>
                    <a:pt x="1" y="396"/>
                    <a:pt x="288" y="484"/>
                  </a:cubicBezTo>
                  <a:cubicBezTo>
                    <a:pt x="1086" y="687"/>
                    <a:pt x="1609" y="1330"/>
                    <a:pt x="2062" y="1973"/>
                  </a:cubicBezTo>
                  <a:cubicBezTo>
                    <a:pt x="2502" y="2627"/>
                    <a:pt x="2907" y="3342"/>
                    <a:pt x="3526" y="3854"/>
                  </a:cubicBezTo>
                  <a:cubicBezTo>
                    <a:pt x="3578" y="3900"/>
                    <a:pt x="3634" y="3920"/>
                    <a:pt x="3687" y="3920"/>
                  </a:cubicBezTo>
                  <a:cubicBezTo>
                    <a:pt x="3878" y="3920"/>
                    <a:pt x="4034" y="3667"/>
                    <a:pt x="3848" y="3508"/>
                  </a:cubicBezTo>
                  <a:cubicBezTo>
                    <a:pt x="2598" y="2413"/>
                    <a:pt x="2157" y="449"/>
                    <a:pt x="395" y="8"/>
                  </a:cubicBezTo>
                  <a:cubicBezTo>
                    <a:pt x="373" y="3"/>
                    <a:pt x="353"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8"/>
            <p:cNvSpPr/>
            <p:nvPr/>
          </p:nvSpPr>
          <p:spPr>
            <a:xfrm>
              <a:off x="1254025" y="1728350"/>
              <a:ext cx="35975" cy="103900"/>
            </a:xfrm>
            <a:custGeom>
              <a:rect b="b" l="l" r="r" t="t"/>
              <a:pathLst>
                <a:path extrusionOk="0" h="4156" w="1439">
                  <a:moveTo>
                    <a:pt x="1120" y="0"/>
                  </a:moveTo>
                  <a:cubicBezTo>
                    <a:pt x="1044" y="0"/>
                    <a:pt x="967" y="38"/>
                    <a:pt x="917" y="130"/>
                  </a:cubicBezTo>
                  <a:cubicBezTo>
                    <a:pt x="726" y="464"/>
                    <a:pt x="512" y="821"/>
                    <a:pt x="322" y="1166"/>
                  </a:cubicBezTo>
                  <a:cubicBezTo>
                    <a:pt x="143" y="1511"/>
                    <a:pt x="0" y="1869"/>
                    <a:pt x="0" y="2250"/>
                  </a:cubicBezTo>
                  <a:cubicBezTo>
                    <a:pt x="0" y="2988"/>
                    <a:pt x="441" y="3595"/>
                    <a:pt x="917" y="4083"/>
                  </a:cubicBezTo>
                  <a:cubicBezTo>
                    <a:pt x="968" y="4134"/>
                    <a:pt x="1024" y="4155"/>
                    <a:pt x="1077" y="4155"/>
                  </a:cubicBezTo>
                  <a:cubicBezTo>
                    <a:pt x="1261" y="4155"/>
                    <a:pt x="1419" y="3904"/>
                    <a:pt x="1262" y="3738"/>
                  </a:cubicBezTo>
                  <a:cubicBezTo>
                    <a:pt x="845" y="3321"/>
                    <a:pt x="452" y="2785"/>
                    <a:pt x="488" y="2178"/>
                  </a:cubicBezTo>
                  <a:cubicBezTo>
                    <a:pt x="500" y="1833"/>
                    <a:pt x="667" y="1535"/>
                    <a:pt x="833" y="1237"/>
                  </a:cubicBezTo>
                  <a:cubicBezTo>
                    <a:pt x="988" y="940"/>
                    <a:pt x="1167" y="642"/>
                    <a:pt x="1334" y="345"/>
                  </a:cubicBezTo>
                  <a:cubicBezTo>
                    <a:pt x="1438" y="167"/>
                    <a:pt x="1281" y="0"/>
                    <a:pt x="1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8"/>
            <p:cNvSpPr/>
            <p:nvPr/>
          </p:nvSpPr>
          <p:spPr>
            <a:xfrm>
              <a:off x="2126750" y="1526625"/>
              <a:ext cx="256300" cy="376025"/>
            </a:xfrm>
            <a:custGeom>
              <a:rect b="b" l="l" r="r" t="t"/>
              <a:pathLst>
                <a:path extrusionOk="0" h="15041" w="10252">
                  <a:moveTo>
                    <a:pt x="6296" y="1"/>
                  </a:moveTo>
                  <a:cubicBezTo>
                    <a:pt x="6189" y="1"/>
                    <a:pt x="6081" y="22"/>
                    <a:pt x="5977" y="67"/>
                  </a:cubicBezTo>
                  <a:cubicBezTo>
                    <a:pt x="5537" y="270"/>
                    <a:pt x="5382" y="829"/>
                    <a:pt x="5334" y="1306"/>
                  </a:cubicBezTo>
                  <a:cubicBezTo>
                    <a:pt x="5108" y="2937"/>
                    <a:pt x="5179" y="4699"/>
                    <a:pt x="4346" y="6128"/>
                  </a:cubicBezTo>
                  <a:cubicBezTo>
                    <a:pt x="3882" y="6901"/>
                    <a:pt x="3191" y="7509"/>
                    <a:pt x="2500" y="8104"/>
                  </a:cubicBezTo>
                  <a:cubicBezTo>
                    <a:pt x="1810" y="8699"/>
                    <a:pt x="1119" y="9306"/>
                    <a:pt x="655" y="10080"/>
                  </a:cubicBezTo>
                  <a:cubicBezTo>
                    <a:pt x="191" y="10878"/>
                    <a:pt x="0" y="11866"/>
                    <a:pt x="369" y="12688"/>
                  </a:cubicBezTo>
                  <a:cubicBezTo>
                    <a:pt x="834" y="13712"/>
                    <a:pt x="1858" y="14236"/>
                    <a:pt x="2905" y="14652"/>
                  </a:cubicBezTo>
                  <a:cubicBezTo>
                    <a:pt x="3546" y="14910"/>
                    <a:pt x="4241" y="15040"/>
                    <a:pt x="4934" y="15040"/>
                  </a:cubicBezTo>
                  <a:cubicBezTo>
                    <a:pt x="5362" y="15040"/>
                    <a:pt x="5790" y="14991"/>
                    <a:pt x="6203" y="14891"/>
                  </a:cubicBezTo>
                  <a:cubicBezTo>
                    <a:pt x="6620" y="14783"/>
                    <a:pt x="7037" y="14629"/>
                    <a:pt x="7323" y="14307"/>
                  </a:cubicBezTo>
                  <a:cubicBezTo>
                    <a:pt x="7608" y="13998"/>
                    <a:pt x="7739" y="13474"/>
                    <a:pt x="7489" y="13140"/>
                  </a:cubicBezTo>
                  <a:lnTo>
                    <a:pt x="7489" y="13140"/>
                  </a:lnTo>
                  <a:cubicBezTo>
                    <a:pt x="7563" y="13143"/>
                    <a:pt x="7638" y="13145"/>
                    <a:pt x="7714" y="13145"/>
                  </a:cubicBezTo>
                  <a:cubicBezTo>
                    <a:pt x="8017" y="13145"/>
                    <a:pt x="8327" y="13114"/>
                    <a:pt x="8585" y="12962"/>
                  </a:cubicBezTo>
                  <a:cubicBezTo>
                    <a:pt x="8977" y="12735"/>
                    <a:pt x="9180" y="12259"/>
                    <a:pt x="9108" y="11831"/>
                  </a:cubicBezTo>
                  <a:cubicBezTo>
                    <a:pt x="9037" y="11390"/>
                    <a:pt x="8632" y="11057"/>
                    <a:pt x="8204" y="10973"/>
                  </a:cubicBezTo>
                  <a:cubicBezTo>
                    <a:pt x="8573" y="10795"/>
                    <a:pt x="8942" y="10640"/>
                    <a:pt x="9275" y="10402"/>
                  </a:cubicBezTo>
                  <a:cubicBezTo>
                    <a:pt x="9597" y="10164"/>
                    <a:pt x="9894" y="9866"/>
                    <a:pt x="10061" y="9485"/>
                  </a:cubicBezTo>
                  <a:cubicBezTo>
                    <a:pt x="10228" y="9116"/>
                    <a:pt x="10251" y="8675"/>
                    <a:pt x="10061" y="8318"/>
                  </a:cubicBezTo>
                  <a:cubicBezTo>
                    <a:pt x="9899" y="8015"/>
                    <a:pt x="9592" y="7823"/>
                    <a:pt x="9255" y="7823"/>
                  </a:cubicBezTo>
                  <a:cubicBezTo>
                    <a:pt x="9195" y="7823"/>
                    <a:pt x="9134" y="7829"/>
                    <a:pt x="9073" y="7842"/>
                  </a:cubicBezTo>
                  <a:cubicBezTo>
                    <a:pt x="9358" y="7497"/>
                    <a:pt x="9585" y="7104"/>
                    <a:pt x="9656" y="6675"/>
                  </a:cubicBezTo>
                  <a:cubicBezTo>
                    <a:pt x="9728" y="6247"/>
                    <a:pt x="9644" y="5770"/>
                    <a:pt x="9347" y="5437"/>
                  </a:cubicBezTo>
                  <a:cubicBezTo>
                    <a:pt x="9132" y="5196"/>
                    <a:pt x="8797" y="5035"/>
                    <a:pt x="8473" y="5035"/>
                  </a:cubicBezTo>
                  <a:cubicBezTo>
                    <a:pt x="8364" y="5035"/>
                    <a:pt x="8257" y="5053"/>
                    <a:pt x="8156" y="5092"/>
                  </a:cubicBezTo>
                  <a:cubicBezTo>
                    <a:pt x="8525" y="4830"/>
                    <a:pt x="8799" y="4401"/>
                    <a:pt x="8882" y="3937"/>
                  </a:cubicBezTo>
                  <a:cubicBezTo>
                    <a:pt x="8977" y="3472"/>
                    <a:pt x="8870" y="2984"/>
                    <a:pt x="8620" y="2579"/>
                  </a:cubicBezTo>
                  <a:cubicBezTo>
                    <a:pt x="8477" y="2389"/>
                    <a:pt x="8323" y="2210"/>
                    <a:pt x="8096" y="2115"/>
                  </a:cubicBezTo>
                  <a:cubicBezTo>
                    <a:pt x="8000" y="2078"/>
                    <a:pt x="7897" y="2055"/>
                    <a:pt x="7796" y="2055"/>
                  </a:cubicBezTo>
                  <a:cubicBezTo>
                    <a:pt x="7672" y="2055"/>
                    <a:pt x="7552" y="2089"/>
                    <a:pt x="7453" y="2175"/>
                  </a:cubicBezTo>
                  <a:cubicBezTo>
                    <a:pt x="7489" y="1663"/>
                    <a:pt x="7501" y="1103"/>
                    <a:pt x="7263" y="651"/>
                  </a:cubicBezTo>
                  <a:cubicBezTo>
                    <a:pt x="7085" y="285"/>
                    <a:pt x="6693" y="1"/>
                    <a:pt x="62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8"/>
            <p:cNvSpPr/>
            <p:nvPr/>
          </p:nvSpPr>
          <p:spPr>
            <a:xfrm>
              <a:off x="2035950" y="1728550"/>
              <a:ext cx="266425" cy="386050"/>
            </a:xfrm>
            <a:custGeom>
              <a:rect b="b" l="l" r="r" t="t"/>
              <a:pathLst>
                <a:path extrusionOk="0" h="15442" w="10657">
                  <a:moveTo>
                    <a:pt x="1695" y="0"/>
                  </a:moveTo>
                  <a:cubicBezTo>
                    <a:pt x="1662" y="0"/>
                    <a:pt x="1629" y="1"/>
                    <a:pt x="1596" y="3"/>
                  </a:cubicBezTo>
                  <a:cubicBezTo>
                    <a:pt x="1203" y="27"/>
                    <a:pt x="834" y="158"/>
                    <a:pt x="525" y="479"/>
                  </a:cubicBezTo>
                  <a:cubicBezTo>
                    <a:pt x="167" y="837"/>
                    <a:pt x="1" y="1325"/>
                    <a:pt x="48" y="1825"/>
                  </a:cubicBezTo>
                  <a:cubicBezTo>
                    <a:pt x="72" y="2134"/>
                    <a:pt x="191" y="2456"/>
                    <a:pt x="346" y="2730"/>
                  </a:cubicBezTo>
                  <a:cubicBezTo>
                    <a:pt x="548" y="3111"/>
                    <a:pt x="834" y="3468"/>
                    <a:pt x="894" y="3896"/>
                  </a:cubicBezTo>
                  <a:cubicBezTo>
                    <a:pt x="965" y="4420"/>
                    <a:pt x="834" y="4944"/>
                    <a:pt x="668" y="5432"/>
                  </a:cubicBezTo>
                  <a:cubicBezTo>
                    <a:pt x="525" y="5873"/>
                    <a:pt x="346" y="6302"/>
                    <a:pt x="239" y="6766"/>
                  </a:cubicBezTo>
                  <a:cubicBezTo>
                    <a:pt x="13" y="7837"/>
                    <a:pt x="298" y="9004"/>
                    <a:pt x="1001" y="9850"/>
                  </a:cubicBezTo>
                  <a:cubicBezTo>
                    <a:pt x="1680" y="10656"/>
                    <a:pt x="2727" y="11161"/>
                    <a:pt x="3775" y="11161"/>
                  </a:cubicBezTo>
                  <a:cubicBezTo>
                    <a:pt x="3811" y="11161"/>
                    <a:pt x="3846" y="11160"/>
                    <a:pt x="3881" y="11159"/>
                  </a:cubicBezTo>
                  <a:lnTo>
                    <a:pt x="3881" y="11159"/>
                  </a:lnTo>
                  <a:cubicBezTo>
                    <a:pt x="3706" y="11171"/>
                    <a:pt x="4180" y="13529"/>
                    <a:pt x="4275" y="13731"/>
                  </a:cubicBezTo>
                  <a:cubicBezTo>
                    <a:pt x="4418" y="14112"/>
                    <a:pt x="4692" y="14493"/>
                    <a:pt x="5097" y="14553"/>
                  </a:cubicBezTo>
                  <a:cubicBezTo>
                    <a:pt x="5128" y="14558"/>
                    <a:pt x="5160" y="14560"/>
                    <a:pt x="5192" y="14560"/>
                  </a:cubicBezTo>
                  <a:cubicBezTo>
                    <a:pt x="5542" y="14560"/>
                    <a:pt x="5884" y="14270"/>
                    <a:pt x="5906" y="13910"/>
                  </a:cubicBezTo>
                  <a:lnTo>
                    <a:pt x="5906" y="13910"/>
                  </a:lnTo>
                  <a:cubicBezTo>
                    <a:pt x="5882" y="14326"/>
                    <a:pt x="6406" y="14862"/>
                    <a:pt x="6704" y="15076"/>
                  </a:cubicBezTo>
                  <a:cubicBezTo>
                    <a:pt x="7042" y="15318"/>
                    <a:pt x="7427" y="15442"/>
                    <a:pt x="7828" y="15442"/>
                  </a:cubicBezTo>
                  <a:cubicBezTo>
                    <a:pt x="7921" y="15442"/>
                    <a:pt x="8015" y="15435"/>
                    <a:pt x="8109" y="15422"/>
                  </a:cubicBezTo>
                  <a:cubicBezTo>
                    <a:pt x="8288" y="15386"/>
                    <a:pt x="8490" y="15326"/>
                    <a:pt x="8585" y="15184"/>
                  </a:cubicBezTo>
                  <a:cubicBezTo>
                    <a:pt x="8680" y="15065"/>
                    <a:pt x="8692" y="14886"/>
                    <a:pt x="8669" y="14731"/>
                  </a:cubicBezTo>
                  <a:cubicBezTo>
                    <a:pt x="8633" y="14588"/>
                    <a:pt x="8561" y="14433"/>
                    <a:pt x="8490" y="14303"/>
                  </a:cubicBezTo>
                  <a:lnTo>
                    <a:pt x="8490" y="14303"/>
                  </a:lnTo>
                  <a:cubicBezTo>
                    <a:pt x="8819" y="14522"/>
                    <a:pt x="9179" y="14651"/>
                    <a:pt x="9560" y="14651"/>
                  </a:cubicBezTo>
                  <a:cubicBezTo>
                    <a:pt x="9592" y="14651"/>
                    <a:pt x="9624" y="14650"/>
                    <a:pt x="9657" y="14648"/>
                  </a:cubicBezTo>
                  <a:cubicBezTo>
                    <a:pt x="10014" y="14612"/>
                    <a:pt x="10419" y="14433"/>
                    <a:pt x="10538" y="14088"/>
                  </a:cubicBezTo>
                  <a:cubicBezTo>
                    <a:pt x="10657" y="13767"/>
                    <a:pt x="10478" y="13398"/>
                    <a:pt x="10204" y="13171"/>
                  </a:cubicBezTo>
                  <a:cubicBezTo>
                    <a:pt x="9954" y="12945"/>
                    <a:pt x="9609" y="12814"/>
                    <a:pt x="9300" y="12659"/>
                  </a:cubicBezTo>
                  <a:cubicBezTo>
                    <a:pt x="8371" y="12207"/>
                    <a:pt x="7549" y="11493"/>
                    <a:pt x="6978" y="10600"/>
                  </a:cubicBezTo>
                  <a:cubicBezTo>
                    <a:pt x="6561" y="9945"/>
                    <a:pt x="6275" y="9207"/>
                    <a:pt x="6144" y="8457"/>
                  </a:cubicBezTo>
                  <a:cubicBezTo>
                    <a:pt x="6002" y="7528"/>
                    <a:pt x="6025" y="6587"/>
                    <a:pt x="5740" y="5694"/>
                  </a:cubicBezTo>
                  <a:cubicBezTo>
                    <a:pt x="5561" y="5135"/>
                    <a:pt x="5263" y="4611"/>
                    <a:pt x="4882" y="4170"/>
                  </a:cubicBezTo>
                  <a:cubicBezTo>
                    <a:pt x="4513" y="3730"/>
                    <a:pt x="4001" y="3420"/>
                    <a:pt x="3858" y="2825"/>
                  </a:cubicBezTo>
                  <a:cubicBezTo>
                    <a:pt x="3739" y="2349"/>
                    <a:pt x="3835" y="1849"/>
                    <a:pt x="3656" y="1384"/>
                  </a:cubicBezTo>
                  <a:cubicBezTo>
                    <a:pt x="3381" y="571"/>
                    <a:pt x="2522" y="0"/>
                    <a:pt x="16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8"/>
            <p:cNvSpPr/>
            <p:nvPr/>
          </p:nvSpPr>
          <p:spPr>
            <a:xfrm>
              <a:off x="2133600" y="1634250"/>
              <a:ext cx="301550" cy="334450"/>
            </a:xfrm>
            <a:custGeom>
              <a:rect b="b" l="l" r="r" t="t"/>
              <a:pathLst>
                <a:path extrusionOk="0" h="13378" w="12062">
                  <a:moveTo>
                    <a:pt x="10790" y="1"/>
                  </a:moveTo>
                  <a:cubicBezTo>
                    <a:pt x="10312" y="1"/>
                    <a:pt x="9950" y="411"/>
                    <a:pt x="9668" y="810"/>
                  </a:cubicBezTo>
                  <a:cubicBezTo>
                    <a:pt x="8727" y="2168"/>
                    <a:pt x="7989" y="3775"/>
                    <a:pt x="6584" y="4644"/>
                  </a:cubicBezTo>
                  <a:cubicBezTo>
                    <a:pt x="5810" y="5144"/>
                    <a:pt x="4917" y="5359"/>
                    <a:pt x="4048" y="5573"/>
                  </a:cubicBezTo>
                  <a:cubicBezTo>
                    <a:pt x="3167" y="5799"/>
                    <a:pt x="2274" y="6014"/>
                    <a:pt x="1500" y="6490"/>
                  </a:cubicBezTo>
                  <a:cubicBezTo>
                    <a:pt x="726" y="6966"/>
                    <a:pt x="95" y="7752"/>
                    <a:pt x="60" y="8669"/>
                  </a:cubicBezTo>
                  <a:cubicBezTo>
                    <a:pt x="0" y="9776"/>
                    <a:pt x="691" y="10716"/>
                    <a:pt x="1429" y="11562"/>
                  </a:cubicBezTo>
                  <a:cubicBezTo>
                    <a:pt x="2155" y="12419"/>
                    <a:pt x="3167" y="13026"/>
                    <a:pt x="4251" y="13300"/>
                  </a:cubicBezTo>
                  <a:cubicBezTo>
                    <a:pt x="4469" y="13344"/>
                    <a:pt x="4694" y="13378"/>
                    <a:pt x="4917" y="13378"/>
                  </a:cubicBezTo>
                  <a:cubicBezTo>
                    <a:pt x="5120" y="13378"/>
                    <a:pt x="5320" y="13350"/>
                    <a:pt x="5513" y="13276"/>
                  </a:cubicBezTo>
                  <a:cubicBezTo>
                    <a:pt x="5906" y="13133"/>
                    <a:pt x="6263" y="12729"/>
                    <a:pt x="6203" y="12312"/>
                  </a:cubicBezTo>
                  <a:lnTo>
                    <a:pt x="6203" y="12312"/>
                  </a:lnTo>
                  <a:cubicBezTo>
                    <a:pt x="6514" y="12507"/>
                    <a:pt x="6858" y="12670"/>
                    <a:pt x="7224" y="12670"/>
                  </a:cubicBezTo>
                  <a:cubicBezTo>
                    <a:pt x="7237" y="12670"/>
                    <a:pt x="7250" y="12669"/>
                    <a:pt x="7263" y="12669"/>
                  </a:cubicBezTo>
                  <a:cubicBezTo>
                    <a:pt x="7691" y="12633"/>
                    <a:pt x="8108" y="12312"/>
                    <a:pt x="8227" y="11895"/>
                  </a:cubicBezTo>
                  <a:cubicBezTo>
                    <a:pt x="8346" y="11478"/>
                    <a:pt x="8168" y="10990"/>
                    <a:pt x="7811" y="10716"/>
                  </a:cubicBezTo>
                  <a:lnTo>
                    <a:pt x="7811" y="10716"/>
                  </a:lnTo>
                  <a:cubicBezTo>
                    <a:pt x="7998" y="10728"/>
                    <a:pt x="8188" y="10736"/>
                    <a:pt x="8377" y="10736"/>
                  </a:cubicBezTo>
                  <a:cubicBezTo>
                    <a:pt x="8596" y="10736"/>
                    <a:pt x="8814" y="10725"/>
                    <a:pt x="9025" y="10693"/>
                  </a:cubicBezTo>
                  <a:cubicBezTo>
                    <a:pt x="9430" y="10633"/>
                    <a:pt x="9835" y="10502"/>
                    <a:pt x="10144" y="10240"/>
                  </a:cubicBezTo>
                  <a:cubicBezTo>
                    <a:pt x="10454" y="9978"/>
                    <a:pt x="10680" y="9585"/>
                    <a:pt x="10680" y="9181"/>
                  </a:cubicBezTo>
                  <a:cubicBezTo>
                    <a:pt x="10680" y="8776"/>
                    <a:pt x="10418" y="8430"/>
                    <a:pt x="10025" y="8311"/>
                  </a:cubicBezTo>
                  <a:cubicBezTo>
                    <a:pt x="10442" y="8145"/>
                    <a:pt x="10811" y="7907"/>
                    <a:pt x="11085" y="7549"/>
                  </a:cubicBezTo>
                  <a:cubicBezTo>
                    <a:pt x="11347" y="7204"/>
                    <a:pt x="11466" y="6728"/>
                    <a:pt x="11370" y="6311"/>
                  </a:cubicBezTo>
                  <a:cubicBezTo>
                    <a:pt x="11251" y="5894"/>
                    <a:pt x="10894" y="5502"/>
                    <a:pt x="10454" y="5466"/>
                  </a:cubicBezTo>
                  <a:cubicBezTo>
                    <a:pt x="10918" y="5394"/>
                    <a:pt x="11370" y="5144"/>
                    <a:pt x="11644" y="4763"/>
                  </a:cubicBezTo>
                  <a:cubicBezTo>
                    <a:pt x="11930" y="4394"/>
                    <a:pt x="12061" y="3918"/>
                    <a:pt x="12025" y="3442"/>
                  </a:cubicBezTo>
                  <a:cubicBezTo>
                    <a:pt x="11990" y="3216"/>
                    <a:pt x="11918" y="2977"/>
                    <a:pt x="11763" y="2799"/>
                  </a:cubicBezTo>
                  <a:cubicBezTo>
                    <a:pt x="11646" y="2652"/>
                    <a:pt x="11472" y="2545"/>
                    <a:pt x="11288" y="2545"/>
                  </a:cubicBezTo>
                  <a:cubicBezTo>
                    <a:pt x="11248" y="2545"/>
                    <a:pt x="11208" y="2550"/>
                    <a:pt x="11168" y="2561"/>
                  </a:cubicBezTo>
                  <a:cubicBezTo>
                    <a:pt x="11430" y="2108"/>
                    <a:pt x="11692" y="1632"/>
                    <a:pt x="11692" y="1108"/>
                  </a:cubicBezTo>
                  <a:cubicBezTo>
                    <a:pt x="11692" y="584"/>
                    <a:pt x="11335" y="37"/>
                    <a:pt x="10811" y="1"/>
                  </a:cubicBezTo>
                  <a:cubicBezTo>
                    <a:pt x="10804" y="1"/>
                    <a:pt x="10797" y="1"/>
                    <a:pt x="107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8"/>
            <p:cNvSpPr/>
            <p:nvPr/>
          </p:nvSpPr>
          <p:spPr>
            <a:xfrm>
              <a:off x="2011850" y="1767300"/>
              <a:ext cx="43775" cy="24150"/>
            </a:xfrm>
            <a:custGeom>
              <a:rect b="b" l="l" r="r" t="t"/>
              <a:pathLst>
                <a:path extrusionOk="0" h="966" w="1751">
                  <a:moveTo>
                    <a:pt x="1143" y="1"/>
                  </a:moveTo>
                  <a:lnTo>
                    <a:pt x="0" y="870"/>
                  </a:lnTo>
                  <a:lnTo>
                    <a:pt x="1655" y="965"/>
                  </a:lnTo>
                  <a:cubicBezTo>
                    <a:pt x="1655" y="965"/>
                    <a:pt x="1751" y="322"/>
                    <a:pt x="1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8"/>
            <p:cNvSpPr/>
            <p:nvPr/>
          </p:nvSpPr>
          <p:spPr>
            <a:xfrm>
              <a:off x="2019575" y="1789625"/>
              <a:ext cx="33675" cy="6875"/>
            </a:xfrm>
            <a:custGeom>
              <a:rect b="b" l="l" r="r" t="t"/>
              <a:pathLst>
                <a:path extrusionOk="0" h="275" w="1347">
                  <a:moveTo>
                    <a:pt x="1" y="1"/>
                  </a:moveTo>
                  <a:lnTo>
                    <a:pt x="1251" y="275"/>
                  </a:lnTo>
                  <a:cubicBezTo>
                    <a:pt x="1251" y="275"/>
                    <a:pt x="1299" y="203"/>
                    <a:pt x="1346" y="72"/>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8"/>
            <p:cNvSpPr/>
            <p:nvPr/>
          </p:nvSpPr>
          <p:spPr>
            <a:xfrm>
              <a:off x="2057675" y="1752350"/>
              <a:ext cx="13425" cy="12625"/>
            </a:xfrm>
            <a:custGeom>
              <a:rect b="b" l="l" r="r" t="t"/>
              <a:pathLst>
                <a:path extrusionOk="0" h="505" w="537">
                  <a:moveTo>
                    <a:pt x="256" y="0"/>
                  </a:moveTo>
                  <a:cubicBezTo>
                    <a:pt x="122" y="0"/>
                    <a:pt x="24" y="99"/>
                    <a:pt x="13" y="218"/>
                  </a:cubicBezTo>
                  <a:cubicBezTo>
                    <a:pt x="1" y="373"/>
                    <a:pt x="96" y="492"/>
                    <a:pt x="239" y="504"/>
                  </a:cubicBezTo>
                  <a:cubicBezTo>
                    <a:pt x="247" y="504"/>
                    <a:pt x="255" y="505"/>
                    <a:pt x="263" y="505"/>
                  </a:cubicBezTo>
                  <a:cubicBezTo>
                    <a:pt x="395" y="505"/>
                    <a:pt x="502" y="412"/>
                    <a:pt x="513" y="277"/>
                  </a:cubicBezTo>
                  <a:cubicBezTo>
                    <a:pt x="537" y="147"/>
                    <a:pt x="430" y="16"/>
                    <a:pt x="299" y="4"/>
                  </a:cubicBezTo>
                  <a:cubicBezTo>
                    <a:pt x="284" y="1"/>
                    <a:pt x="270" y="0"/>
                    <a:pt x="256" y="0"/>
                  </a:cubicBezTo>
                  <a:close/>
                </a:path>
              </a:pathLst>
            </a:custGeom>
            <a:solidFill>
              <a:srgbClr val="122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8"/>
            <p:cNvSpPr/>
            <p:nvPr/>
          </p:nvSpPr>
          <p:spPr>
            <a:xfrm>
              <a:off x="2250575" y="1764900"/>
              <a:ext cx="89325" cy="134075"/>
            </a:xfrm>
            <a:custGeom>
              <a:rect b="b" l="l" r="r" t="t"/>
              <a:pathLst>
                <a:path extrusionOk="0" h="5363" w="3573">
                  <a:moveTo>
                    <a:pt x="2898" y="0"/>
                  </a:moveTo>
                  <a:cubicBezTo>
                    <a:pt x="2824" y="0"/>
                    <a:pt x="2775" y="118"/>
                    <a:pt x="2846" y="168"/>
                  </a:cubicBezTo>
                  <a:cubicBezTo>
                    <a:pt x="3191" y="359"/>
                    <a:pt x="3382" y="788"/>
                    <a:pt x="3262" y="1180"/>
                  </a:cubicBezTo>
                  <a:cubicBezTo>
                    <a:pt x="3158" y="1513"/>
                    <a:pt x="2809" y="1756"/>
                    <a:pt x="2452" y="1756"/>
                  </a:cubicBezTo>
                  <a:cubicBezTo>
                    <a:pt x="2401" y="1756"/>
                    <a:pt x="2349" y="1751"/>
                    <a:pt x="2298" y="1740"/>
                  </a:cubicBezTo>
                  <a:cubicBezTo>
                    <a:pt x="2294" y="1739"/>
                    <a:pt x="2289" y="1739"/>
                    <a:pt x="2285" y="1739"/>
                  </a:cubicBezTo>
                  <a:cubicBezTo>
                    <a:pt x="2196" y="1739"/>
                    <a:pt x="2135" y="1849"/>
                    <a:pt x="2215" y="1895"/>
                  </a:cubicBezTo>
                  <a:cubicBezTo>
                    <a:pt x="2655" y="2121"/>
                    <a:pt x="2762" y="2669"/>
                    <a:pt x="2512" y="3085"/>
                  </a:cubicBezTo>
                  <a:cubicBezTo>
                    <a:pt x="2250" y="3550"/>
                    <a:pt x="1727" y="3728"/>
                    <a:pt x="1227" y="3728"/>
                  </a:cubicBezTo>
                  <a:cubicBezTo>
                    <a:pt x="1131" y="3728"/>
                    <a:pt x="1119" y="3824"/>
                    <a:pt x="1179" y="3883"/>
                  </a:cubicBezTo>
                  <a:cubicBezTo>
                    <a:pt x="1488" y="4121"/>
                    <a:pt x="1465" y="4586"/>
                    <a:pt x="1227" y="4859"/>
                  </a:cubicBezTo>
                  <a:cubicBezTo>
                    <a:pt x="1001" y="5104"/>
                    <a:pt x="685" y="5200"/>
                    <a:pt x="363" y="5200"/>
                  </a:cubicBezTo>
                  <a:cubicBezTo>
                    <a:pt x="278" y="5200"/>
                    <a:pt x="192" y="5193"/>
                    <a:pt x="107" y="5181"/>
                  </a:cubicBezTo>
                  <a:cubicBezTo>
                    <a:pt x="104" y="5181"/>
                    <a:pt x="100" y="5180"/>
                    <a:pt x="97" y="5180"/>
                  </a:cubicBezTo>
                  <a:cubicBezTo>
                    <a:pt x="0" y="5180"/>
                    <a:pt x="4" y="5336"/>
                    <a:pt x="107" y="5348"/>
                  </a:cubicBezTo>
                  <a:cubicBezTo>
                    <a:pt x="185" y="5357"/>
                    <a:pt x="264" y="5362"/>
                    <a:pt x="342" y="5362"/>
                  </a:cubicBezTo>
                  <a:cubicBezTo>
                    <a:pt x="756" y="5362"/>
                    <a:pt x="1167" y="5224"/>
                    <a:pt x="1417" y="4883"/>
                  </a:cubicBezTo>
                  <a:cubicBezTo>
                    <a:pt x="1643" y="4586"/>
                    <a:pt x="1643" y="4169"/>
                    <a:pt x="1417" y="3883"/>
                  </a:cubicBezTo>
                  <a:cubicBezTo>
                    <a:pt x="1941" y="3847"/>
                    <a:pt x="2453" y="3609"/>
                    <a:pt x="2691" y="3109"/>
                  </a:cubicBezTo>
                  <a:cubicBezTo>
                    <a:pt x="2893" y="2728"/>
                    <a:pt x="2846" y="2216"/>
                    <a:pt x="2536" y="1919"/>
                  </a:cubicBezTo>
                  <a:cubicBezTo>
                    <a:pt x="2917" y="1883"/>
                    <a:pt x="3274" y="1645"/>
                    <a:pt x="3405" y="1252"/>
                  </a:cubicBezTo>
                  <a:cubicBezTo>
                    <a:pt x="3572" y="811"/>
                    <a:pt x="3358" y="252"/>
                    <a:pt x="2941" y="14"/>
                  </a:cubicBezTo>
                  <a:cubicBezTo>
                    <a:pt x="2926" y="4"/>
                    <a:pt x="2911" y="0"/>
                    <a:pt x="2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8"/>
            <p:cNvSpPr/>
            <p:nvPr/>
          </p:nvSpPr>
          <p:spPr>
            <a:xfrm>
              <a:off x="2250250" y="1785600"/>
              <a:ext cx="58000" cy="84050"/>
            </a:xfrm>
            <a:custGeom>
              <a:rect b="b" l="l" r="r" t="t"/>
              <a:pathLst>
                <a:path extrusionOk="0" h="3362" w="2320">
                  <a:moveTo>
                    <a:pt x="1431" y="1"/>
                  </a:moveTo>
                  <a:cubicBezTo>
                    <a:pt x="1395" y="1"/>
                    <a:pt x="1359" y="3"/>
                    <a:pt x="1323" y="7"/>
                  </a:cubicBezTo>
                  <a:cubicBezTo>
                    <a:pt x="1231" y="19"/>
                    <a:pt x="1261" y="174"/>
                    <a:pt x="1360" y="174"/>
                  </a:cubicBezTo>
                  <a:cubicBezTo>
                    <a:pt x="1363" y="174"/>
                    <a:pt x="1367" y="174"/>
                    <a:pt x="1370" y="174"/>
                  </a:cubicBezTo>
                  <a:cubicBezTo>
                    <a:pt x="1396" y="171"/>
                    <a:pt x="1422" y="169"/>
                    <a:pt x="1448" y="169"/>
                  </a:cubicBezTo>
                  <a:cubicBezTo>
                    <a:pt x="1836" y="169"/>
                    <a:pt x="2186" y="498"/>
                    <a:pt x="2097" y="900"/>
                  </a:cubicBezTo>
                  <a:cubicBezTo>
                    <a:pt x="1990" y="1376"/>
                    <a:pt x="1418" y="1436"/>
                    <a:pt x="1013" y="1448"/>
                  </a:cubicBezTo>
                  <a:cubicBezTo>
                    <a:pt x="930" y="1448"/>
                    <a:pt x="894" y="1555"/>
                    <a:pt x="966" y="1614"/>
                  </a:cubicBezTo>
                  <a:cubicBezTo>
                    <a:pt x="1287" y="1853"/>
                    <a:pt x="1359" y="2305"/>
                    <a:pt x="1228" y="2638"/>
                  </a:cubicBezTo>
                  <a:cubicBezTo>
                    <a:pt x="1100" y="2948"/>
                    <a:pt x="792" y="3188"/>
                    <a:pt x="467" y="3188"/>
                  </a:cubicBezTo>
                  <a:cubicBezTo>
                    <a:pt x="367" y="3188"/>
                    <a:pt x="266" y="3165"/>
                    <a:pt x="168" y="3115"/>
                  </a:cubicBezTo>
                  <a:cubicBezTo>
                    <a:pt x="155" y="3108"/>
                    <a:pt x="142" y="3105"/>
                    <a:pt x="129" y="3105"/>
                  </a:cubicBezTo>
                  <a:cubicBezTo>
                    <a:pt x="53" y="3105"/>
                    <a:pt x="1" y="3218"/>
                    <a:pt x="73" y="3269"/>
                  </a:cubicBezTo>
                  <a:cubicBezTo>
                    <a:pt x="200" y="3333"/>
                    <a:pt x="331" y="3362"/>
                    <a:pt x="459" y="3362"/>
                  </a:cubicBezTo>
                  <a:cubicBezTo>
                    <a:pt x="836" y="3362"/>
                    <a:pt x="1190" y="3113"/>
                    <a:pt x="1359" y="2757"/>
                  </a:cubicBezTo>
                  <a:cubicBezTo>
                    <a:pt x="1525" y="2388"/>
                    <a:pt x="1478" y="1924"/>
                    <a:pt x="1204" y="1626"/>
                  </a:cubicBezTo>
                  <a:cubicBezTo>
                    <a:pt x="1430" y="1614"/>
                    <a:pt x="1656" y="1567"/>
                    <a:pt x="1859" y="1460"/>
                  </a:cubicBezTo>
                  <a:cubicBezTo>
                    <a:pt x="2085" y="1341"/>
                    <a:pt x="2252" y="1138"/>
                    <a:pt x="2275" y="888"/>
                  </a:cubicBezTo>
                  <a:cubicBezTo>
                    <a:pt x="2320" y="357"/>
                    <a:pt x="1901" y="1"/>
                    <a:pt x="14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8"/>
            <p:cNvSpPr/>
            <p:nvPr/>
          </p:nvSpPr>
          <p:spPr>
            <a:xfrm>
              <a:off x="2144700" y="2017150"/>
              <a:ext cx="79100" cy="40100"/>
            </a:xfrm>
            <a:custGeom>
              <a:rect b="b" l="l" r="r" t="t"/>
              <a:pathLst>
                <a:path extrusionOk="0" h="1604" w="3164">
                  <a:moveTo>
                    <a:pt x="1712" y="0"/>
                  </a:moveTo>
                  <a:cubicBezTo>
                    <a:pt x="1654" y="0"/>
                    <a:pt x="1596" y="70"/>
                    <a:pt x="1640" y="139"/>
                  </a:cubicBezTo>
                  <a:cubicBezTo>
                    <a:pt x="1782" y="342"/>
                    <a:pt x="1675" y="663"/>
                    <a:pt x="1425" y="711"/>
                  </a:cubicBezTo>
                  <a:cubicBezTo>
                    <a:pt x="1393" y="720"/>
                    <a:pt x="1361" y="725"/>
                    <a:pt x="1330" y="725"/>
                  </a:cubicBezTo>
                  <a:cubicBezTo>
                    <a:pt x="1243" y="725"/>
                    <a:pt x="1158" y="692"/>
                    <a:pt x="1080" y="639"/>
                  </a:cubicBezTo>
                  <a:cubicBezTo>
                    <a:pt x="961" y="544"/>
                    <a:pt x="901" y="389"/>
                    <a:pt x="842" y="258"/>
                  </a:cubicBezTo>
                  <a:cubicBezTo>
                    <a:pt x="829" y="221"/>
                    <a:pt x="803" y="205"/>
                    <a:pt x="774" y="205"/>
                  </a:cubicBezTo>
                  <a:cubicBezTo>
                    <a:pt x="721" y="205"/>
                    <a:pt x="664" y="260"/>
                    <a:pt x="687" y="330"/>
                  </a:cubicBezTo>
                  <a:cubicBezTo>
                    <a:pt x="782" y="592"/>
                    <a:pt x="961" y="877"/>
                    <a:pt x="1282" y="913"/>
                  </a:cubicBezTo>
                  <a:lnTo>
                    <a:pt x="1318" y="913"/>
                  </a:lnTo>
                  <a:cubicBezTo>
                    <a:pt x="1318" y="925"/>
                    <a:pt x="1318" y="925"/>
                    <a:pt x="1306" y="937"/>
                  </a:cubicBezTo>
                  <a:cubicBezTo>
                    <a:pt x="1259" y="1175"/>
                    <a:pt x="1068" y="1389"/>
                    <a:pt x="818" y="1425"/>
                  </a:cubicBezTo>
                  <a:cubicBezTo>
                    <a:pt x="783" y="1432"/>
                    <a:pt x="747" y="1435"/>
                    <a:pt x="712" y="1435"/>
                  </a:cubicBezTo>
                  <a:cubicBezTo>
                    <a:pt x="503" y="1435"/>
                    <a:pt x="289" y="1320"/>
                    <a:pt x="187" y="1127"/>
                  </a:cubicBezTo>
                  <a:cubicBezTo>
                    <a:pt x="168" y="1100"/>
                    <a:pt x="139" y="1088"/>
                    <a:pt x="111" y="1088"/>
                  </a:cubicBezTo>
                  <a:cubicBezTo>
                    <a:pt x="54" y="1088"/>
                    <a:pt x="0" y="1139"/>
                    <a:pt x="32" y="1211"/>
                  </a:cubicBezTo>
                  <a:cubicBezTo>
                    <a:pt x="166" y="1447"/>
                    <a:pt x="433" y="1604"/>
                    <a:pt x="710" y="1604"/>
                  </a:cubicBezTo>
                  <a:cubicBezTo>
                    <a:pt x="754" y="1604"/>
                    <a:pt x="798" y="1600"/>
                    <a:pt x="842" y="1592"/>
                  </a:cubicBezTo>
                  <a:cubicBezTo>
                    <a:pt x="1104" y="1544"/>
                    <a:pt x="1306" y="1365"/>
                    <a:pt x="1413" y="1127"/>
                  </a:cubicBezTo>
                  <a:cubicBezTo>
                    <a:pt x="1612" y="1405"/>
                    <a:pt x="1933" y="1591"/>
                    <a:pt x="2269" y="1591"/>
                  </a:cubicBezTo>
                  <a:cubicBezTo>
                    <a:pt x="2337" y="1591"/>
                    <a:pt x="2405" y="1584"/>
                    <a:pt x="2473" y="1568"/>
                  </a:cubicBezTo>
                  <a:cubicBezTo>
                    <a:pt x="2902" y="1473"/>
                    <a:pt x="3164" y="996"/>
                    <a:pt x="2902" y="627"/>
                  </a:cubicBezTo>
                  <a:cubicBezTo>
                    <a:pt x="2886" y="605"/>
                    <a:pt x="2864" y="595"/>
                    <a:pt x="2843" y="595"/>
                  </a:cubicBezTo>
                  <a:cubicBezTo>
                    <a:pt x="2785" y="595"/>
                    <a:pt x="2727" y="665"/>
                    <a:pt x="2771" y="734"/>
                  </a:cubicBezTo>
                  <a:cubicBezTo>
                    <a:pt x="2985" y="1044"/>
                    <a:pt x="2675" y="1389"/>
                    <a:pt x="2354" y="1413"/>
                  </a:cubicBezTo>
                  <a:cubicBezTo>
                    <a:pt x="2330" y="1416"/>
                    <a:pt x="2306" y="1417"/>
                    <a:pt x="2283" y="1417"/>
                  </a:cubicBezTo>
                  <a:cubicBezTo>
                    <a:pt x="1951" y="1417"/>
                    <a:pt x="1640" y="1190"/>
                    <a:pt x="1485" y="901"/>
                  </a:cubicBezTo>
                  <a:cubicBezTo>
                    <a:pt x="1485" y="901"/>
                    <a:pt x="1485" y="877"/>
                    <a:pt x="1473" y="877"/>
                  </a:cubicBezTo>
                  <a:cubicBezTo>
                    <a:pt x="1663" y="842"/>
                    <a:pt x="1830" y="675"/>
                    <a:pt x="1878" y="461"/>
                  </a:cubicBezTo>
                  <a:cubicBezTo>
                    <a:pt x="1902" y="318"/>
                    <a:pt x="1878" y="151"/>
                    <a:pt x="1771" y="32"/>
                  </a:cubicBezTo>
                  <a:cubicBezTo>
                    <a:pt x="1755" y="10"/>
                    <a:pt x="1733" y="0"/>
                    <a:pt x="17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8"/>
            <p:cNvSpPr/>
            <p:nvPr/>
          </p:nvSpPr>
          <p:spPr>
            <a:xfrm>
              <a:off x="932850" y="1242575"/>
              <a:ext cx="254800" cy="356000"/>
            </a:xfrm>
            <a:custGeom>
              <a:rect b="b" l="l" r="r" t="t"/>
              <a:pathLst>
                <a:path extrusionOk="0" h="14240" w="10192">
                  <a:moveTo>
                    <a:pt x="9142" y="0"/>
                  </a:moveTo>
                  <a:cubicBezTo>
                    <a:pt x="8951" y="0"/>
                    <a:pt x="8756" y="44"/>
                    <a:pt x="8585" y="130"/>
                  </a:cubicBezTo>
                  <a:cubicBezTo>
                    <a:pt x="8108" y="368"/>
                    <a:pt x="7811" y="809"/>
                    <a:pt x="7513" y="1238"/>
                  </a:cubicBezTo>
                  <a:cubicBezTo>
                    <a:pt x="7465" y="1011"/>
                    <a:pt x="7263" y="868"/>
                    <a:pt x="7037" y="809"/>
                  </a:cubicBezTo>
                  <a:cubicBezTo>
                    <a:pt x="6954" y="787"/>
                    <a:pt x="6869" y="776"/>
                    <a:pt x="6785" y="776"/>
                  </a:cubicBezTo>
                  <a:cubicBezTo>
                    <a:pt x="6639" y="776"/>
                    <a:pt x="6494" y="808"/>
                    <a:pt x="6358" y="868"/>
                  </a:cubicBezTo>
                  <a:cubicBezTo>
                    <a:pt x="5906" y="1023"/>
                    <a:pt x="5537" y="1368"/>
                    <a:pt x="5322" y="1785"/>
                  </a:cubicBezTo>
                  <a:cubicBezTo>
                    <a:pt x="5120" y="2202"/>
                    <a:pt x="5072" y="2714"/>
                    <a:pt x="5227" y="3154"/>
                  </a:cubicBezTo>
                  <a:cubicBezTo>
                    <a:pt x="5045" y="2857"/>
                    <a:pt x="4676" y="2698"/>
                    <a:pt x="4315" y="2698"/>
                  </a:cubicBezTo>
                  <a:cubicBezTo>
                    <a:pt x="4229" y="2698"/>
                    <a:pt x="4143" y="2707"/>
                    <a:pt x="4060" y="2726"/>
                  </a:cubicBezTo>
                  <a:cubicBezTo>
                    <a:pt x="3632" y="2809"/>
                    <a:pt x="3274" y="3131"/>
                    <a:pt x="3084" y="3524"/>
                  </a:cubicBezTo>
                  <a:cubicBezTo>
                    <a:pt x="2882" y="3916"/>
                    <a:pt x="2822" y="4357"/>
                    <a:pt x="2858" y="4809"/>
                  </a:cubicBezTo>
                  <a:cubicBezTo>
                    <a:pt x="2669" y="4613"/>
                    <a:pt x="2424" y="4505"/>
                    <a:pt x="2174" y="4505"/>
                  </a:cubicBezTo>
                  <a:cubicBezTo>
                    <a:pt x="2044" y="4505"/>
                    <a:pt x="1912" y="4534"/>
                    <a:pt x="1786" y="4595"/>
                  </a:cubicBezTo>
                  <a:cubicBezTo>
                    <a:pt x="1417" y="4774"/>
                    <a:pt x="1179" y="5155"/>
                    <a:pt x="1072" y="5536"/>
                  </a:cubicBezTo>
                  <a:cubicBezTo>
                    <a:pt x="977" y="5940"/>
                    <a:pt x="1036" y="6357"/>
                    <a:pt x="1155" y="6738"/>
                  </a:cubicBezTo>
                  <a:cubicBezTo>
                    <a:pt x="1274" y="7131"/>
                    <a:pt x="1477" y="7488"/>
                    <a:pt x="1667" y="7845"/>
                  </a:cubicBezTo>
                  <a:cubicBezTo>
                    <a:pt x="1505" y="7757"/>
                    <a:pt x="1322" y="7713"/>
                    <a:pt x="1140" y="7713"/>
                  </a:cubicBezTo>
                  <a:cubicBezTo>
                    <a:pt x="882" y="7713"/>
                    <a:pt x="625" y="7802"/>
                    <a:pt x="429" y="7976"/>
                  </a:cubicBezTo>
                  <a:cubicBezTo>
                    <a:pt x="107" y="8274"/>
                    <a:pt x="0" y="8786"/>
                    <a:pt x="167" y="9179"/>
                  </a:cubicBezTo>
                  <a:cubicBezTo>
                    <a:pt x="310" y="9524"/>
                    <a:pt x="619" y="9774"/>
                    <a:pt x="929" y="9989"/>
                  </a:cubicBezTo>
                  <a:cubicBezTo>
                    <a:pt x="536" y="10120"/>
                    <a:pt x="322" y="10608"/>
                    <a:pt x="369" y="11024"/>
                  </a:cubicBezTo>
                  <a:cubicBezTo>
                    <a:pt x="393" y="11465"/>
                    <a:pt x="631" y="11834"/>
                    <a:pt x="917" y="12156"/>
                  </a:cubicBezTo>
                  <a:cubicBezTo>
                    <a:pt x="1631" y="13025"/>
                    <a:pt x="2620" y="13668"/>
                    <a:pt x="3703" y="13941"/>
                  </a:cubicBezTo>
                  <a:cubicBezTo>
                    <a:pt x="4290" y="14105"/>
                    <a:pt x="4899" y="14239"/>
                    <a:pt x="5492" y="14239"/>
                  </a:cubicBezTo>
                  <a:cubicBezTo>
                    <a:pt x="5981" y="14239"/>
                    <a:pt x="6459" y="14148"/>
                    <a:pt x="6906" y="13906"/>
                  </a:cubicBezTo>
                  <a:cubicBezTo>
                    <a:pt x="7692" y="13465"/>
                    <a:pt x="8144" y="12548"/>
                    <a:pt x="8227" y="11655"/>
                  </a:cubicBezTo>
                  <a:cubicBezTo>
                    <a:pt x="8323" y="10763"/>
                    <a:pt x="8120" y="9858"/>
                    <a:pt x="7930" y="8965"/>
                  </a:cubicBezTo>
                  <a:cubicBezTo>
                    <a:pt x="7739" y="8072"/>
                    <a:pt x="7549" y="7179"/>
                    <a:pt x="7644" y="6262"/>
                  </a:cubicBezTo>
                  <a:cubicBezTo>
                    <a:pt x="7823" y="4631"/>
                    <a:pt x="8942" y="3262"/>
                    <a:pt x="9751" y="1821"/>
                  </a:cubicBezTo>
                  <a:cubicBezTo>
                    <a:pt x="9990" y="1380"/>
                    <a:pt x="10192" y="868"/>
                    <a:pt x="9966" y="428"/>
                  </a:cubicBezTo>
                  <a:cubicBezTo>
                    <a:pt x="9806" y="139"/>
                    <a:pt x="9481" y="0"/>
                    <a:pt x="91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8"/>
            <p:cNvSpPr/>
            <p:nvPr/>
          </p:nvSpPr>
          <p:spPr>
            <a:xfrm>
              <a:off x="877775" y="1479025"/>
              <a:ext cx="352750" cy="320300"/>
            </a:xfrm>
            <a:custGeom>
              <a:rect b="b" l="l" r="r" t="t"/>
              <a:pathLst>
                <a:path extrusionOk="0" h="12812" w="14110">
                  <a:moveTo>
                    <a:pt x="12284" y="0"/>
                  </a:moveTo>
                  <a:cubicBezTo>
                    <a:pt x="11665" y="0"/>
                    <a:pt x="11023" y="265"/>
                    <a:pt x="10609" y="721"/>
                  </a:cubicBezTo>
                  <a:cubicBezTo>
                    <a:pt x="10288" y="1090"/>
                    <a:pt x="10228" y="1614"/>
                    <a:pt x="9954" y="2019"/>
                  </a:cubicBezTo>
                  <a:cubicBezTo>
                    <a:pt x="9633" y="2519"/>
                    <a:pt x="9049" y="2674"/>
                    <a:pt x="8561" y="2948"/>
                  </a:cubicBezTo>
                  <a:cubicBezTo>
                    <a:pt x="8049" y="3245"/>
                    <a:pt x="7609" y="3650"/>
                    <a:pt x="7251" y="4126"/>
                  </a:cubicBezTo>
                  <a:cubicBezTo>
                    <a:pt x="6692" y="4876"/>
                    <a:pt x="6430" y="5781"/>
                    <a:pt x="5977" y="6603"/>
                  </a:cubicBezTo>
                  <a:cubicBezTo>
                    <a:pt x="5608" y="7281"/>
                    <a:pt x="5108" y="7889"/>
                    <a:pt x="4489" y="8365"/>
                  </a:cubicBezTo>
                  <a:cubicBezTo>
                    <a:pt x="3680" y="9020"/>
                    <a:pt x="2679" y="9436"/>
                    <a:pt x="1632" y="9579"/>
                  </a:cubicBezTo>
                  <a:cubicBezTo>
                    <a:pt x="1275" y="9615"/>
                    <a:pt x="941" y="9639"/>
                    <a:pt x="608" y="9770"/>
                  </a:cubicBezTo>
                  <a:cubicBezTo>
                    <a:pt x="286" y="9901"/>
                    <a:pt x="1" y="10198"/>
                    <a:pt x="1" y="10544"/>
                  </a:cubicBezTo>
                  <a:cubicBezTo>
                    <a:pt x="1" y="10901"/>
                    <a:pt x="310" y="11199"/>
                    <a:pt x="643" y="11341"/>
                  </a:cubicBezTo>
                  <a:cubicBezTo>
                    <a:pt x="850" y="11438"/>
                    <a:pt x="1067" y="11479"/>
                    <a:pt x="1289" y="11479"/>
                  </a:cubicBezTo>
                  <a:cubicBezTo>
                    <a:pt x="1476" y="11479"/>
                    <a:pt x="1667" y="11450"/>
                    <a:pt x="1858" y="11401"/>
                  </a:cubicBezTo>
                  <a:lnTo>
                    <a:pt x="1858" y="11401"/>
                  </a:lnTo>
                  <a:cubicBezTo>
                    <a:pt x="1739" y="11508"/>
                    <a:pt x="1632" y="11615"/>
                    <a:pt x="1548" y="11758"/>
                  </a:cubicBezTo>
                  <a:cubicBezTo>
                    <a:pt x="1453" y="11913"/>
                    <a:pt x="1429" y="12080"/>
                    <a:pt x="1477" y="12223"/>
                  </a:cubicBezTo>
                  <a:cubicBezTo>
                    <a:pt x="1536" y="12389"/>
                    <a:pt x="1679" y="12508"/>
                    <a:pt x="1846" y="12592"/>
                  </a:cubicBezTo>
                  <a:cubicBezTo>
                    <a:pt x="2126" y="12735"/>
                    <a:pt x="2435" y="12812"/>
                    <a:pt x="2748" y="12812"/>
                  </a:cubicBezTo>
                  <a:cubicBezTo>
                    <a:pt x="2927" y="12812"/>
                    <a:pt x="3109" y="12787"/>
                    <a:pt x="3287" y="12734"/>
                  </a:cubicBezTo>
                  <a:cubicBezTo>
                    <a:pt x="3643" y="12628"/>
                    <a:pt x="4306" y="12284"/>
                    <a:pt x="4417" y="11893"/>
                  </a:cubicBezTo>
                  <a:lnTo>
                    <a:pt x="4417" y="11893"/>
                  </a:lnTo>
                  <a:cubicBezTo>
                    <a:pt x="4313" y="12273"/>
                    <a:pt x="4598" y="12699"/>
                    <a:pt x="4989" y="12758"/>
                  </a:cubicBezTo>
                  <a:cubicBezTo>
                    <a:pt x="5027" y="12764"/>
                    <a:pt x="5065" y="12767"/>
                    <a:pt x="5103" y="12767"/>
                  </a:cubicBezTo>
                  <a:cubicBezTo>
                    <a:pt x="5455" y="12767"/>
                    <a:pt x="5788" y="12526"/>
                    <a:pt x="6025" y="12246"/>
                  </a:cubicBezTo>
                  <a:cubicBezTo>
                    <a:pt x="6156" y="12080"/>
                    <a:pt x="7380" y="10000"/>
                    <a:pt x="7216" y="9937"/>
                  </a:cubicBezTo>
                  <a:lnTo>
                    <a:pt x="7216" y="9937"/>
                  </a:lnTo>
                  <a:cubicBezTo>
                    <a:pt x="7615" y="10085"/>
                    <a:pt x="8040" y="10158"/>
                    <a:pt x="8465" y="10158"/>
                  </a:cubicBezTo>
                  <a:cubicBezTo>
                    <a:pt x="9130" y="10158"/>
                    <a:pt x="9797" y="9980"/>
                    <a:pt x="10371" y="9639"/>
                  </a:cubicBezTo>
                  <a:cubicBezTo>
                    <a:pt x="11300" y="9067"/>
                    <a:pt x="11954" y="8055"/>
                    <a:pt x="12085" y="6972"/>
                  </a:cubicBezTo>
                  <a:cubicBezTo>
                    <a:pt x="12145" y="6508"/>
                    <a:pt x="12097" y="6043"/>
                    <a:pt x="12109" y="5567"/>
                  </a:cubicBezTo>
                  <a:cubicBezTo>
                    <a:pt x="12133" y="5067"/>
                    <a:pt x="12169" y="4531"/>
                    <a:pt x="12407" y="4055"/>
                  </a:cubicBezTo>
                  <a:cubicBezTo>
                    <a:pt x="12621" y="3650"/>
                    <a:pt x="13002" y="3412"/>
                    <a:pt x="13324" y="3138"/>
                  </a:cubicBezTo>
                  <a:cubicBezTo>
                    <a:pt x="13562" y="2924"/>
                    <a:pt x="13764" y="2674"/>
                    <a:pt x="13895" y="2376"/>
                  </a:cubicBezTo>
                  <a:cubicBezTo>
                    <a:pt x="14109" y="1912"/>
                    <a:pt x="14109" y="1388"/>
                    <a:pt x="13883" y="947"/>
                  </a:cubicBezTo>
                  <a:cubicBezTo>
                    <a:pt x="13693" y="543"/>
                    <a:pt x="13371" y="292"/>
                    <a:pt x="13014" y="138"/>
                  </a:cubicBezTo>
                  <a:cubicBezTo>
                    <a:pt x="12786" y="44"/>
                    <a:pt x="12537" y="0"/>
                    <a:pt x="122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8"/>
            <p:cNvSpPr/>
            <p:nvPr/>
          </p:nvSpPr>
          <p:spPr>
            <a:xfrm>
              <a:off x="830750" y="1340175"/>
              <a:ext cx="294100" cy="340975"/>
            </a:xfrm>
            <a:custGeom>
              <a:rect b="b" l="l" r="r" t="t"/>
              <a:pathLst>
                <a:path extrusionOk="0" h="13639" w="11764">
                  <a:moveTo>
                    <a:pt x="1465" y="1"/>
                  </a:moveTo>
                  <a:cubicBezTo>
                    <a:pt x="941" y="1"/>
                    <a:pt x="548" y="524"/>
                    <a:pt x="524" y="1048"/>
                  </a:cubicBezTo>
                  <a:cubicBezTo>
                    <a:pt x="489" y="1572"/>
                    <a:pt x="727" y="2060"/>
                    <a:pt x="965" y="2525"/>
                  </a:cubicBezTo>
                  <a:cubicBezTo>
                    <a:pt x="921" y="2510"/>
                    <a:pt x="877" y="2503"/>
                    <a:pt x="833" y="2503"/>
                  </a:cubicBezTo>
                  <a:cubicBezTo>
                    <a:pt x="661" y="2503"/>
                    <a:pt x="490" y="2606"/>
                    <a:pt x="358" y="2739"/>
                  </a:cubicBezTo>
                  <a:cubicBezTo>
                    <a:pt x="191" y="2894"/>
                    <a:pt x="108" y="3132"/>
                    <a:pt x="72" y="3358"/>
                  </a:cubicBezTo>
                  <a:cubicBezTo>
                    <a:pt x="0" y="3822"/>
                    <a:pt x="119" y="4311"/>
                    <a:pt x="393" y="4703"/>
                  </a:cubicBezTo>
                  <a:cubicBezTo>
                    <a:pt x="655" y="5084"/>
                    <a:pt x="1072" y="5370"/>
                    <a:pt x="1536" y="5454"/>
                  </a:cubicBezTo>
                  <a:cubicBezTo>
                    <a:pt x="1108" y="5465"/>
                    <a:pt x="715" y="5846"/>
                    <a:pt x="584" y="6263"/>
                  </a:cubicBezTo>
                  <a:cubicBezTo>
                    <a:pt x="453" y="6680"/>
                    <a:pt x="548" y="7156"/>
                    <a:pt x="810" y="7513"/>
                  </a:cubicBezTo>
                  <a:cubicBezTo>
                    <a:pt x="1048" y="7871"/>
                    <a:pt x="1417" y="8132"/>
                    <a:pt x="1822" y="8335"/>
                  </a:cubicBezTo>
                  <a:cubicBezTo>
                    <a:pt x="1429" y="8430"/>
                    <a:pt x="1143" y="8764"/>
                    <a:pt x="1120" y="9168"/>
                  </a:cubicBezTo>
                  <a:cubicBezTo>
                    <a:pt x="1084" y="9561"/>
                    <a:pt x="1298" y="9966"/>
                    <a:pt x="1596" y="10228"/>
                  </a:cubicBezTo>
                  <a:cubicBezTo>
                    <a:pt x="1893" y="10502"/>
                    <a:pt x="2298" y="10668"/>
                    <a:pt x="2691" y="10740"/>
                  </a:cubicBezTo>
                  <a:cubicBezTo>
                    <a:pt x="3096" y="10811"/>
                    <a:pt x="3501" y="10823"/>
                    <a:pt x="3918" y="10823"/>
                  </a:cubicBezTo>
                  <a:cubicBezTo>
                    <a:pt x="3548" y="11061"/>
                    <a:pt x="3334" y="11561"/>
                    <a:pt x="3441" y="11978"/>
                  </a:cubicBezTo>
                  <a:cubicBezTo>
                    <a:pt x="3548" y="12407"/>
                    <a:pt x="3929" y="12752"/>
                    <a:pt x="4382" y="12788"/>
                  </a:cubicBezTo>
                  <a:cubicBezTo>
                    <a:pt x="4425" y="12793"/>
                    <a:pt x="4469" y="12796"/>
                    <a:pt x="4512" y="12796"/>
                  </a:cubicBezTo>
                  <a:cubicBezTo>
                    <a:pt x="4837" y="12796"/>
                    <a:pt x="5159" y="12648"/>
                    <a:pt x="5453" y="12490"/>
                  </a:cubicBezTo>
                  <a:lnTo>
                    <a:pt x="5453" y="12490"/>
                  </a:lnTo>
                  <a:cubicBezTo>
                    <a:pt x="5370" y="12907"/>
                    <a:pt x="5703" y="13324"/>
                    <a:pt x="6084" y="13502"/>
                  </a:cubicBezTo>
                  <a:cubicBezTo>
                    <a:pt x="6305" y="13603"/>
                    <a:pt x="6541" y="13639"/>
                    <a:pt x="6783" y="13639"/>
                  </a:cubicBezTo>
                  <a:cubicBezTo>
                    <a:pt x="6972" y="13639"/>
                    <a:pt x="7165" y="13617"/>
                    <a:pt x="7358" y="13586"/>
                  </a:cubicBezTo>
                  <a:cubicBezTo>
                    <a:pt x="8454" y="13371"/>
                    <a:pt x="9478" y="12824"/>
                    <a:pt x="10252" y="12002"/>
                  </a:cubicBezTo>
                  <a:cubicBezTo>
                    <a:pt x="11037" y="11216"/>
                    <a:pt x="11764" y="10311"/>
                    <a:pt x="11764" y="9192"/>
                  </a:cubicBezTo>
                  <a:cubicBezTo>
                    <a:pt x="11764" y="8287"/>
                    <a:pt x="11180" y="7466"/>
                    <a:pt x="10442" y="6942"/>
                  </a:cubicBezTo>
                  <a:cubicBezTo>
                    <a:pt x="9692" y="6430"/>
                    <a:pt x="8811" y="6156"/>
                    <a:pt x="7942" y="5906"/>
                  </a:cubicBezTo>
                  <a:cubicBezTo>
                    <a:pt x="7073" y="5656"/>
                    <a:pt x="6180" y="5370"/>
                    <a:pt x="5442" y="4846"/>
                  </a:cubicBezTo>
                  <a:cubicBezTo>
                    <a:pt x="4084" y="3894"/>
                    <a:pt x="3429" y="2263"/>
                    <a:pt x="2560" y="858"/>
                  </a:cubicBezTo>
                  <a:cubicBezTo>
                    <a:pt x="2310" y="441"/>
                    <a:pt x="1953" y="1"/>
                    <a:pt x="14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8"/>
            <p:cNvSpPr/>
            <p:nvPr/>
          </p:nvSpPr>
          <p:spPr>
            <a:xfrm>
              <a:off x="1204900" y="1530975"/>
              <a:ext cx="39625" cy="30075"/>
            </a:xfrm>
            <a:custGeom>
              <a:rect b="b" l="l" r="r" t="t"/>
              <a:pathLst>
                <a:path extrusionOk="0" h="1203" w="1585">
                  <a:moveTo>
                    <a:pt x="786" y="0"/>
                  </a:moveTo>
                  <a:cubicBezTo>
                    <a:pt x="96" y="84"/>
                    <a:pt x="1" y="739"/>
                    <a:pt x="1" y="762"/>
                  </a:cubicBezTo>
                  <a:lnTo>
                    <a:pt x="1584" y="1203"/>
                  </a:lnTo>
                  <a:lnTo>
                    <a:pt x="1584" y="1203"/>
                  </a:lnTo>
                  <a:lnTo>
                    <a:pt x="78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8"/>
            <p:cNvSpPr/>
            <p:nvPr/>
          </p:nvSpPr>
          <p:spPr>
            <a:xfrm>
              <a:off x="1204600" y="1550025"/>
              <a:ext cx="32175" cy="8950"/>
            </a:xfrm>
            <a:custGeom>
              <a:rect b="b" l="l" r="r" t="t"/>
              <a:pathLst>
                <a:path extrusionOk="0" h="358" w="1287">
                  <a:moveTo>
                    <a:pt x="1" y="0"/>
                  </a:moveTo>
                  <a:cubicBezTo>
                    <a:pt x="1" y="143"/>
                    <a:pt x="24" y="215"/>
                    <a:pt x="24" y="215"/>
                  </a:cubicBezTo>
                  <a:lnTo>
                    <a:pt x="1286" y="358"/>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8"/>
            <p:cNvSpPr/>
            <p:nvPr/>
          </p:nvSpPr>
          <p:spPr>
            <a:xfrm>
              <a:off x="1197750" y="1508350"/>
              <a:ext cx="14025" cy="13125"/>
            </a:xfrm>
            <a:custGeom>
              <a:rect b="b" l="l" r="r" t="t"/>
              <a:pathLst>
                <a:path extrusionOk="0" h="525" w="561">
                  <a:moveTo>
                    <a:pt x="276" y="1"/>
                  </a:moveTo>
                  <a:cubicBezTo>
                    <a:pt x="159" y="1"/>
                    <a:pt x="54" y="94"/>
                    <a:pt x="25" y="203"/>
                  </a:cubicBezTo>
                  <a:cubicBezTo>
                    <a:pt x="1" y="334"/>
                    <a:pt x="84" y="477"/>
                    <a:pt x="227" y="513"/>
                  </a:cubicBezTo>
                  <a:cubicBezTo>
                    <a:pt x="249" y="520"/>
                    <a:pt x="270" y="524"/>
                    <a:pt x="292" y="524"/>
                  </a:cubicBezTo>
                  <a:cubicBezTo>
                    <a:pt x="399" y="524"/>
                    <a:pt x="497" y="431"/>
                    <a:pt x="537" y="322"/>
                  </a:cubicBezTo>
                  <a:cubicBezTo>
                    <a:pt x="560" y="191"/>
                    <a:pt x="477" y="48"/>
                    <a:pt x="346" y="12"/>
                  </a:cubicBezTo>
                  <a:cubicBezTo>
                    <a:pt x="322" y="5"/>
                    <a:pt x="299" y="1"/>
                    <a:pt x="276" y="1"/>
                  </a:cubicBezTo>
                  <a:close/>
                </a:path>
              </a:pathLst>
            </a:custGeom>
            <a:solidFill>
              <a:srgbClr val="122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8"/>
            <p:cNvSpPr/>
            <p:nvPr/>
          </p:nvSpPr>
          <p:spPr>
            <a:xfrm>
              <a:off x="923925" y="1474875"/>
              <a:ext cx="83650" cy="137225"/>
            </a:xfrm>
            <a:custGeom>
              <a:rect b="b" l="l" r="r" t="t"/>
              <a:pathLst>
                <a:path extrusionOk="0" h="5489" w="3346">
                  <a:moveTo>
                    <a:pt x="700" y="0"/>
                  </a:moveTo>
                  <a:cubicBezTo>
                    <a:pt x="690" y="0"/>
                    <a:pt x="678" y="2"/>
                    <a:pt x="667" y="6"/>
                  </a:cubicBezTo>
                  <a:cubicBezTo>
                    <a:pt x="238" y="220"/>
                    <a:pt x="0" y="744"/>
                    <a:pt x="167" y="1209"/>
                  </a:cubicBezTo>
                  <a:cubicBezTo>
                    <a:pt x="262" y="1601"/>
                    <a:pt x="607" y="1863"/>
                    <a:pt x="1000" y="1935"/>
                  </a:cubicBezTo>
                  <a:cubicBezTo>
                    <a:pt x="667" y="2233"/>
                    <a:pt x="595" y="2721"/>
                    <a:pt x="774" y="3125"/>
                  </a:cubicBezTo>
                  <a:cubicBezTo>
                    <a:pt x="976" y="3626"/>
                    <a:pt x="1488" y="3876"/>
                    <a:pt x="2012" y="3947"/>
                  </a:cubicBezTo>
                  <a:cubicBezTo>
                    <a:pt x="1786" y="4221"/>
                    <a:pt x="1750" y="4638"/>
                    <a:pt x="1965" y="4947"/>
                  </a:cubicBezTo>
                  <a:cubicBezTo>
                    <a:pt x="2201" y="5334"/>
                    <a:pt x="2651" y="5488"/>
                    <a:pt x="3095" y="5488"/>
                  </a:cubicBezTo>
                  <a:cubicBezTo>
                    <a:pt x="3143" y="5488"/>
                    <a:pt x="3191" y="5486"/>
                    <a:pt x="3239" y="5483"/>
                  </a:cubicBezTo>
                  <a:cubicBezTo>
                    <a:pt x="3342" y="5483"/>
                    <a:pt x="3346" y="5316"/>
                    <a:pt x="3249" y="5316"/>
                  </a:cubicBezTo>
                  <a:cubicBezTo>
                    <a:pt x="3245" y="5316"/>
                    <a:pt x="3242" y="5316"/>
                    <a:pt x="3239" y="5316"/>
                  </a:cubicBezTo>
                  <a:cubicBezTo>
                    <a:pt x="3187" y="5321"/>
                    <a:pt x="3135" y="5323"/>
                    <a:pt x="3083" y="5323"/>
                  </a:cubicBezTo>
                  <a:cubicBezTo>
                    <a:pt x="2734" y="5323"/>
                    <a:pt x="2371" y="5215"/>
                    <a:pt x="2143" y="4935"/>
                  </a:cubicBezTo>
                  <a:cubicBezTo>
                    <a:pt x="1905" y="4649"/>
                    <a:pt x="1905" y="4185"/>
                    <a:pt x="2226" y="3971"/>
                  </a:cubicBezTo>
                  <a:cubicBezTo>
                    <a:pt x="2286" y="3923"/>
                    <a:pt x="2274" y="3804"/>
                    <a:pt x="2191" y="3804"/>
                  </a:cubicBezTo>
                  <a:cubicBezTo>
                    <a:pt x="1679" y="3792"/>
                    <a:pt x="1155" y="3578"/>
                    <a:pt x="917" y="3102"/>
                  </a:cubicBezTo>
                  <a:cubicBezTo>
                    <a:pt x="714" y="2673"/>
                    <a:pt x="833" y="2125"/>
                    <a:pt x="1274" y="1935"/>
                  </a:cubicBezTo>
                  <a:cubicBezTo>
                    <a:pt x="1365" y="1889"/>
                    <a:pt x="1315" y="1767"/>
                    <a:pt x="1227" y="1767"/>
                  </a:cubicBezTo>
                  <a:cubicBezTo>
                    <a:pt x="1223" y="1767"/>
                    <a:pt x="1219" y="1768"/>
                    <a:pt x="1214" y="1768"/>
                  </a:cubicBezTo>
                  <a:cubicBezTo>
                    <a:pt x="1178" y="1774"/>
                    <a:pt x="1142" y="1776"/>
                    <a:pt x="1105" y="1776"/>
                  </a:cubicBezTo>
                  <a:cubicBezTo>
                    <a:pt x="743" y="1776"/>
                    <a:pt x="372" y="1518"/>
                    <a:pt x="286" y="1161"/>
                  </a:cubicBezTo>
                  <a:cubicBezTo>
                    <a:pt x="179" y="756"/>
                    <a:pt x="381" y="339"/>
                    <a:pt x="738" y="161"/>
                  </a:cubicBezTo>
                  <a:cubicBezTo>
                    <a:pt x="834" y="118"/>
                    <a:pt x="787" y="0"/>
                    <a:pt x="7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8"/>
            <p:cNvSpPr/>
            <p:nvPr/>
          </p:nvSpPr>
          <p:spPr>
            <a:xfrm>
              <a:off x="954425" y="1497025"/>
              <a:ext cx="55250" cy="85000"/>
            </a:xfrm>
            <a:custGeom>
              <a:rect b="b" l="l" r="r" t="t"/>
              <a:pathLst>
                <a:path extrusionOk="0" h="3400" w="2210">
                  <a:moveTo>
                    <a:pt x="877" y="1"/>
                  </a:moveTo>
                  <a:cubicBezTo>
                    <a:pt x="420" y="1"/>
                    <a:pt x="0" y="331"/>
                    <a:pt x="54" y="835"/>
                  </a:cubicBezTo>
                  <a:cubicBezTo>
                    <a:pt x="54" y="1085"/>
                    <a:pt x="221" y="1299"/>
                    <a:pt x="435" y="1430"/>
                  </a:cubicBezTo>
                  <a:cubicBezTo>
                    <a:pt x="625" y="1549"/>
                    <a:pt x="852" y="1597"/>
                    <a:pt x="1066" y="1620"/>
                  </a:cubicBezTo>
                  <a:cubicBezTo>
                    <a:pt x="792" y="1906"/>
                    <a:pt x="709" y="2359"/>
                    <a:pt x="864" y="2740"/>
                  </a:cubicBezTo>
                  <a:cubicBezTo>
                    <a:pt x="1010" y="3133"/>
                    <a:pt x="1367" y="3400"/>
                    <a:pt x="1757" y="3400"/>
                  </a:cubicBezTo>
                  <a:cubicBezTo>
                    <a:pt x="1875" y="3400"/>
                    <a:pt x="1995" y="3375"/>
                    <a:pt x="2114" y="3323"/>
                  </a:cubicBezTo>
                  <a:cubicBezTo>
                    <a:pt x="2209" y="3281"/>
                    <a:pt x="2153" y="3162"/>
                    <a:pt x="2073" y="3162"/>
                  </a:cubicBezTo>
                  <a:cubicBezTo>
                    <a:pt x="2063" y="3162"/>
                    <a:pt x="2053" y="3164"/>
                    <a:pt x="2042" y="3168"/>
                  </a:cubicBezTo>
                  <a:cubicBezTo>
                    <a:pt x="1945" y="3213"/>
                    <a:pt x="1847" y="3233"/>
                    <a:pt x="1752" y="3233"/>
                  </a:cubicBezTo>
                  <a:cubicBezTo>
                    <a:pt x="1417" y="3233"/>
                    <a:pt x="1118" y="2981"/>
                    <a:pt x="1006" y="2656"/>
                  </a:cubicBezTo>
                  <a:cubicBezTo>
                    <a:pt x="876" y="2299"/>
                    <a:pt x="983" y="1847"/>
                    <a:pt x="1304" y="1644"/>
                  </a:cubicBezTo>
                  <a:cubicBezTo>
                    <a:pt x="1364" y="1597"/>
                    <a:pt x="1352" y="1489"/>
                    <a:pt x="1268" y="1477"/>
                  </a:cubicBezTo>
                  <a:cubicBezTo>
                    <a:pt x="864" y="1430"/>
                    <a:pt x="280" y="1358"/>
                    <a:pt x="209" y="870"/>
                  </a:cubicBezTo>
                  <a:cubicBezTo>
                    <a:pt x="155" y="471"/>
                    <a:pt x="502" y="170"/>
                    <a:pt x="868" y="170"/>
                  </a:cubicBezTo>
                  <a:cubicBezTo>
                    <a:pt x="906" y="170"/>
                    <a:pt x="945" y="173"/>
                    <a:pt x="983" y="180"/>
                  </a:cubicBezTo>
                  <a:cubicBezTo>
                    <a:pt x="987" y="180"/>
                    <a:pt x="990" y="180"/>
                    <a:pt x="994" y="180"/>
                  </a:cubicBezTo>
                  <a:cubicBezTo>
                    <a:pt x="1092" y="180"/>
                    <a:pt x="1122" y="36"/>
                    <a:pt x="1030" y="13"/>
                  </a:cubicBezTo>
                  <a:cubicBezTo>
                    <a:pt x="979" y="5"/>
                    <a:pt x="928" y="1"/>
                    <a:pt x="8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8"/>
            <p:cNvSpPr/>
            <p:nvPr/>
          </p:nvSpPr>
          <p:spPr>
            <a:xfrm>
              <a:off x="962300" y="1719625"/>
              <a:ext cx="73475" cy="46925"/>
            </a:xfrm>
            <a:custGeom>
              <a:rect b="b" l="l" r="r" t="t"/>
              <a:pathLst>
                <a:path extrusionOk="0" h="1877" w="2939">
                  <a:moveTo>
                    <a:pt x="1642" y="1"/>
                  </a:moveTo>
                  <a:cubicBezTo>
                    <a:pt x="1628" y="1"/>
                    <a:pt x="1612" y="5"/>
                    <a:pt x="1596" y="15"/>
                  </a:cubicBezTo>
                  <a:cubicBezTo>
                    <a:pt x="1465" y="98"/>
                    <a:pt x="1382" y="253"/>
                    <a:pt x="1370" y="396"/>
                  </a:cubicBezTo>
                  <a:cubicBezTo>
                    <a:pt x="1346" y="610"/>
                    <a:pt x="1442" y="801"/>
                    <a:pt x="1620" y="920"/>
                  </a:cubicBezTo>
                  <a:lnTo>
                    <a:pt x="1596" y="932"/>
                  </a:lnTo>
                  <a:cubicBezTo>
                    <a:pt x="1421" y="1099"/>
                    <a:pt x="1168" y="1208"/>
                    <a:pt x="922" y="1208"/>
                  </a:cubicBezTo>
                  <a:cubicBezTo>
                    <a:pt x="818" y="1208"/>
                    <a:pt x="715" y="1188"/>
                    <a:pt x="620" y="1146"/>
                  </a:cubicBezTo>
                  <a:cubicBezTo>
                    <a:pt x="334" y="1015"/>
                    <a:pt x="144" y="574"/>
                    <a:pt x="453" y="360"/>
                  </a:cubicBezTo>
                  <a:cubicBezTo>
                    <a:pt x="534" y="310"/>
                    <a:pt x="479" y="192"/>
                    <a:pt x="409" y="192"/>
                  </a:cubicBezTo>
                  <a:cubicBezTo>
                    <a:pt x="396" y="192"/>
                    <a:pt x="383" y="196"/>
                    <a:pt x="370" y="205"/>
                  </a:cubicBezTo>
                  <a:cubicBezTo>
                    <a:pt x="1" y="491"/>
                    <a:pt x="84" y="1015"/>
                    <a:pt x="453" y="1253"/>
                  </a:cubicBezTo>
                  <a:cubicBezTo>
                    <a:pt x="601" y="1342"/>
                    <a:pt x="768" y="1382"/>
                    <a:pt x="935" y="1382"/>
                  </a:cubicBezTo>
                  <a:cubicBezTo>
                    <a:pt x="1171" y="1382"/>
                    <a:pt x="1408" y="1302"/>
                    <a:pt x="1596" y="1170"/>
                  </a:cubicBezTo>
                  <a:cubicBezTo>
                    <a:pt x="1620" y="1432"/>
                    <a:pt x="1763" y="1646"/>
                    <a:pt x="1989" y="1789"/>
                  </a:cubicBezTo>
                  <a:cubicBezTo>
                    <a:pt x="2100" y="1849"/>
                    <a:pt x="2220" y="1876"/>
                    <a:pt x="2342" y="1876"/>
                  </a:cubicBezTo>
                  <a:cubicBezTo>
                    <a:pt x="2535" y="1876"/>
                    <a:pt x="2729" y="1806"/>
                    <a:pt x="2882" y="1682"/>
                  </a:cubicBezTo>
                  <a:cubicBezTo>
                    <a:pt x="2938" y="1626"/>
                    <a:pt x="2877" y="1541"/>
                    <a:pt x="2808" y="1541"/>
                  </a:cubicBezTo>
                  <a:cubicBezTo>
                    <a:pt x="2789" y="1541"/>
                    <a:pt x="2769" y="1547"/>
                    <a:pt x="2751" y="1563"/>
                  </a:cubicBezTo>
                  <a:cubicBezTo>
                    <a:pt x="2647" y="1660"/>
                    <a:pt x="2506" y="1709"/>
                    <a:pt x="2362" y="1709"/>
                  </a:cubicBezTo>
                  <a:cubicBezTo>
                    <a:pt x="2260" y="1709"/>
                    <a:pt x="2155" y="1684"/>
                    <a:pt x="2061" y="1634"/>
                  </a:cubicBezTo>
                  <a:cubicBezTo>
                    <a:pt x="1858" y="1515"/>
                    <a:pt x="1715" y="1253"/>
                    <a:pt x="1763" y="1015"/>
                  </a:cubicBezTo>
                  <a:lnTo>
                    <a:pt x="1763" y="979"/>
                  </a:lnTo>
                  <a:cubicBezTo>
                    <a:pt x="1787" y="979"/>
                    <a:pt x="1799" y="991"/>
                    <a:pt x="1811" y="991"/>
                  </a:cubicBezTo>
                  <a:cubicBezTo>
                    <a:pt x="1856" y="1004"/>
                    <a:pt x="1900" y="1010"/>
                    <a:pt x="1944" y="1010"/>
                  </a:cubicBezTo>
                  <a:cubicBezTo>
                    <a:pt x="2189" y="1010"/>
                    <a:pt x="2409" y="826"/>
                    <a:pt x="2561" y="634"/>
                  </a:cubicBezTo>
                  <a:cubicBezTo>
                    <a:pt x="2606" y="571"/>
                    <a:pt x="2541" y="487"/>
                    <a:pt x="2476" y="487"/>
                  </a:cubicBezTo>
                  <a:cubicBezTo>
                    <a:pt x="2456" y="487"/>
                    <a:pt x="2435" y="495"/>
                    <a:pt x="2418" y="515"/>
                  </a:cubicBezTo>
                  <a:cubicBezTo>
                    <a:pt x="2311" y="622"/>
                    <a:pt x="2215" y="741"/>
                    <a:pt x="2061" y="801"/>
                  </a:cubicBezTo>
                  <a:cubicBezTo>
                    <a:pt x="2009" y="826"/>
                    <a:pt x="1956" y="839"/>
                    <a:pt x="1903" y="839"/>
                  </a:cubicBezTo>
                  <a:cubicBezTo>
                    <a:pt x="1833" y="839"/>
                    <a:pt x="1764" y="817"/>
                    <a:pt x="1704" y="777"/>
                  </a:cubicBezTo>
                  <a:cubicBezTo>
                    <a:pt x="1477" y="634"/>
                    <a:pt x="1477" y="313"/>
                    <a:pt x="1692" y="158"/>
                  </a:cubicBezTo>
                  <a:cubicBezTo>
                    <a:pt x="1761" y="108"/>
                    <a:pt x="1715" y="1"/>
                    <a:pt x="16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5" name="Shape 1865"/>
        <p:cNvGrpSpPr/>
        <p:nvPr/>
      </p:nvGrpSpPr>
      <p:grpSpPr>
        <a:xfrm>
          <a:off x="0" y="0"/>
          <a:ext cx="0" cy="0"/>
          <a:chOff x="0" y="0"/>
          <a:chExt cx="0" cy="0"/>
        </a:xfrm>
      </p:grpSpPr>
      <p:sp>
        <p:nvSpPr>
          <p:cNvPr id="1866" name="Google Shape;1866;p37"/>
          <p:cNvSpPr txBox="1"/>
          <p:nvPr>
            <p:ph type="title"/>
          </p:nvPr>
        </p:nvSpPr>
        <p:spPr>
          <a:xfrm>
            <a:off x="849125" y="1567050"/>
            <a:ext cx="3706200" cy="100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1867" name="Google Shape;1867;p37"/>
          <p:cNvSpPr txBox="1"/>
          <p:nvPr>
            <p:ph idx="1" type="subTitle"/>
          </p:nvPr>
        </p:nvSpPr>
        <p:spPr>
          <a:xfrm>
            <a:off x="849125" y="2571750"/>
            <a:ext cx="3706200" cy="100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1868" name="Google Shape;1868;p37"/>
          <p:cNvPicPr preferRelativeResize="0"/>
          <p:nvPr/>
        </p:nvPicPr>
        <p:blipFill rotWithShape="1">
          <a:blip r:embed="rId3">
            <a:alphaModFix/>
          </a:blip>
          <a:srcRect b="0" l="5944" r="11143" t="0"/>
          <a:stretch/>
        </p:blipFill>
        <p:spPr>
          <a:xfrm>
            <a:off x="4899600" y="1152354"/>
            <a:ext cx="3531300" cy="2838794"/>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2" name="Shape 1872"/>
        <p:cNvGrpSpPr/>
        <p:nvPr/>
      </p:nvGrpSpPr>
      <p:grpSpPr>
        <a:xfrm>
          <a:off x="0" y="0"/>
          <a:ext cx="0" cy="0"/>
          <a:chOff x="0" y="0"/>
          <a:chExt cx="0" cy="0"/>
        </a:xfrm>
      </p:grpSpPr>
      <p:sp>
        <p:nvSpPr>
          <p:cNvPr id="1873" name="Google Shape;1873;p3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Style and Content of </a:t>
            </a:r>
            <a:r>
              <a:rPr lang="en"/>
              <a:t>Non-Canonical</a:t>
            </a:r>
            <a:r>
              <a:rPr lang="en"/>
              <a:t> Gospels</a:t>
            </a:r>
            <a:endParaRPr/>
          </a:p>
        </p:txBody>
      </p:sp>
      <p:sp>
        <p:nvSpPr>
          <p:cNvPr id="1874" name="Google Shape;1874;p38"/>
          <p:cNvSpPr txBox="1"/>
          <p:nvPr>
            <p:ph idx="2" type="title"/>
          </p:nvPr>
        </p:nvSpPr>
        <p:spPr>
          <a:xfrm>
            <a:off x="829700" y="2613700"/>
            <a:ext cx="23913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ercury</a:t>
            </a:r>
            <a:endParaRPr/>
          </a:p>
        </p:txBody>
      </p:sp>
      <p:sp>
        <p:nvSpPr>
          <p:cNvPr id="1875" name="Google Shape;1875;p38"/>
          <p:cNvSpPr txBox="1"/>
          <p:nvPr>
            <p:ph idx="1" type="subTitle"/>
          </p:nvPr>
        </p:nvSpPr>
        <p:spPr>
          <a:xfrm>
            <a:off x="829725" y="2960200"/>
            <a:ext cx="2391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in the Solar System</a:t>
            </a:r>
            <a:endParaRPr/>
          </a:p>
        </p:txBody>
      </p:sp>
      <p:sp>
        <p:nvSpPr>
          <p:cNvPr id="1876" name="Google Shape;1876;p38"/>
          <p:cNvSpPr txBox="1"/>
          <p:nvPr>
            <p:ph idx="3" type="title"/>
          </p:nvPr>
        </p:nvSpPr>
        <p:spPr>
          <a:xfrm>
            <a:off x="3376425" y="2613700"/>
            <a:ext cx="23913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a:t>
            </a:r>
            <a:r>
              <a:rPr lang="en"/>
              <a:t>enus</a:t>
            </a:r>
            <a:endParaRPr/>
          </a:p>
        </p:txBody>
      </p:sp>
      <p:sp>
        <p:nvSpPr>
          <p:cNvPr id="1877" name="Google Shape;1877;p38"/>
          <p:cNvSpPr txBox="1"/>
          <p:nvPr>
            <p:ph idx="4" type="subTitle"/>
          </p:nvPr>
        </p:nvSpPr>
        <p:spPr>
          <a:xfrm>
            <a:off x="3376425" y="2960200"/>
            <a:ext cx="2391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878" name="Google Shape;1878;p38"/>
          <p:cNvSpPr txBox="1"/>
          <p:nvPr>
            <p:ph idx="5" type="title"/>
          </p:nvPr>
        </p:nvSpPr>
        <p:spPr>
          <a:xfrm>
            <a:off x="5923150" y="2613700"/>
            <a:ext cx="23913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ars</a:t>
            </a:r>
            <a:endParaRPr/>
          </a:p>
        </p:txBody>
      </p:sp>
      <p:sp>
        <p:nvSpPr>
          <p:cNvPr id="1879" name="Google Shape;1879;p38"/>
          <p:cNvSpPr txBox="1"/>
          <p:nvPr>
            <p:ph idx="6" type="subTitle"/>
          </p:nvPr>
        </p:nvSpPr>
        <p:spPr>
          <a:xfrm>
            <a:off x="5923150" y="2960200"/>
            <a:ext cx="2391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1880" name="Google Shape;1880;p38"/>
          <p:cNvGrpSpPr/>
          <p:nvPr/>
        </p:nvGrpSpPr>
        <p:grpSpPr>
          <a:xfrm>
            <a:off x="4359581" y="1953131"/>
            <a:ext cx="424970" cy="572100"/>
            <a:chOff x="713991" y="1486868"/>
            <a:chExt cx="310287" cy="417713"/>
          </a:xfrm>
        </p:grpSpPr>
        <p:sp>
          <p:nvSpPr>
            <p:cNvPr id="1881" name="Google Shape;1881;p38"/>
            <p:cNvSpPr/>
            <p:nvPr/>
          </p:nvSpPr>
          <p:spPr>
            <a:xfrm>
              <a:off x="865084" y="1776253"/>
              <a:ext cx="47637" cy="107750"/>
            </a:xfrm>
            <a:custGeom>
              <a:rect b="b" l="l" r="r" t="t"/>
              <a:pathLst>
                <a:path extrusionOk="0" h="3990" w="1764">
                  <a:moveTo>
                    <a:pt x="1" y="1"/>
                  </a:moveTo>
                  <a:lnTo>
                    <a:pt x="346" y="3453"/>
                  </a:lnTo>
                  <a:cubicBezTo>
                    <a:pt x="346" y="3751"/>
                    <a:pt x="584" y="3989"/>
                    <a:pt x="882" y="3989"/>
                  </a:cubicBezTo>
                  <a:cubicBezTo>
                    <a:pt x="1180" y="3989"/>
                    <a:pt x="1418" y="3751"/>
                    <a:pt x="1418" y="3453"/>
                  </a:cubicBezTo>
                  <a:lnTo>
                    <a:pt x="1763" y="1"/>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a:off x="903026" y="1776253"/>
              <a:ext cx="28976" cy="87496"/>
            </a:xfrm>
            <a:custGeom>
              <a:rect b="b" l="l" r="r" t="t"/>
              <a:pathLst>
                <a:path extrusionOk="0" h="3240" w="1073">
                  <a:moveTo>
                    <a:pt x="1" y="1"/>
                  </a:moveTo>
                  <a:lnTo>
                    <a:pt x="1" y="2703"/>
                  </a:lnTo>
                  <a:cubicBezTo>
                    <a:pt x="1" y="3001"/>
                    <a:pt x="239" y="3239"/>
                    <a:pt x="537" y="3239"/>
                  </a:cubicBezTo>
                  <a:cubicBezTo>
                    <a:pt x="834" y="3239"/>
                    <a:pt x="1072" y="3001"/>
                    <a:pt x="1072" y="2703"/>
                  </a:cubicBezTo>
                  <a:lnTo>
                    <a:pt x="1072" y="691"/>
                  </a:lnTo>
                  <a:lnTo>
                    <a:pt x="1" y="1"/>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a:off x="816556" y="1776253"/>
              <a:ext cx="38266" cy="107750"/>
            </a:xfrm>
            <a:custGeom>
              <a:rect b="b" l="l" r="r" t="t"/>
              <a:pathLst>
                <a:path extrusionOk="0" h="3990" w="1417">
                  <a:moveTo>
                    <a:pt x="1417" y="1"/>
                  </a:moveTo>
                  <a:lnTo>
                    <a:pt x="0" y="691"/>
                  </a:lnTo>
                  <a:lnTo>
                    <a:pt x="0" y="3453"/>
                  </a:lnTo>
                  <a:cubicBezTo>
                    <a:pt x="0" y="3751"/>
                    <a:pt x="238" y="3989"/>
                    <a:pt x="536" y="3989"/>
                  </a:cubicBezTo>
                  <a:cubicBezTo>
                    <a:pt x="834" y="3989"/>
                    <a:pt x="1072" y="3751"/>
                    <a:pt x="1072" y="3453"/>
                  </a:cubicBezTo>
                  <a:lnTo>
                    <a:pt x="1417" y="1"/>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a:off x="845478" y="1776253"/>
              <a:ext cx="28976" cy="128328"/>
            </a:xfrm>
            <a:custGeom>
              <a:rect b="b" l="l" r="r" t="t"/>
              <a:pathLst>
                <a:path extrusionOk="0" h="4752" w="1073">
                  <a:moveTo>
                    <a:pt x="1" y="1"/>
                  </a:moveTo>
                  <a:lnTo>
                    <a:pt x="1" y="4215"/>
                  </a:lnTo>
                  <a:cubicBezTo>
                    <a:pt x="1" y="4513"/>
                    <a:pt x="239" y="4751"/>
                    <a:pt x="536" y="4751"/>
                  </a:cubicBezTo>
                  <a:cubicBezTo>
                    <a:pt x="834" y="4751"/>
                    <a:pt x="1072" y="4513"/>
                    <a:pt x="1072" y="4215"/>
                  </a:cubicBezTo>
                  <a:lnTo>
                    <a:pt x="1072" y="1"/>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a:off x="816880" y="1607445"/>
              <a:ext cx="115446" cy="187496"/>
            </a:xfrm>
            <a:custGeom>
              <a:rect b="b" l="l" r="r" t="t"/>
              <a:pathLst>
                <a:path extrusionOk="0" h="6943" w="4275">
                  <a:moveTo>
                    <a:pt x="524" y="1"/>
                  </a:moveTo>
                  <a:lnTo>
                    <a:pt x="524" y="3180"/>
                  </a:lnTo>
                  <a:lnTo>
                    <a:pt x="0" y="5061"/>
                  </a:lnTo>
                  <a:lnTo>
                    <a:pt x="0" y="6942"/>
                  </a:lnTo>
                  <a:lnTo>
                    <a:pt x="4274" y="6942"/>
                  </a:lnTo>
                  <a:lnTo>
                    <a:pt x="4274" y="4466"/>
                  </a:lnTo>
                  <a:cubicBezTo>
                    <a:pt x="4262" y="3751"/>
                    <a:pt x="3917" y="3132"/>
                    <a:pt x="3381" y="2739"/>
                  </a:cubicBezTo>
                  <a:lnTo>
                    <a:pt x="3381" y="1"/>
                  </a:ln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a:off x="768649" y="1674660"/>
              <a:ext cx="106130" cy="130083"/>
            </a:xfrm>
            <a:custGeom>
              <a:rect b="b" l="l" r="r" t="t"/>
              <a:pathLst>
                <a:path extrusionOk="0" h="4817" w="3930">
                  <a:moveTo>
                    <a:pt x="2310" y="0"/>
                  </a:moveTo>
                  <a:cubicBezTo>
                    <a:pt x="1369" y="322"/>
                    <a:pt x="1024" y="1238"/>
                    <a:pt x="1024" y="1941"/>
                  </a:cubicBezTo>
                  <a:cubicBezTo>
                    <a:pt x="1024" y="2679"/>
                    <a:pt x="750" y="3382"/>
                    <a:pt x="214" y="3894"/>
                  </a:cubicBezTo>
                  <a:cubicBezTo>
                    <a:pt x="0" y="4108"/>
                    <a:pt x="0" y="4453"/>
                    <a:pt x="214" y="4656"/>
                  </a:cubicBezTo>
                  <a:cubicBezTo>
                    <a:pt x="316" y="4763"/>
                    <a:pt x="453" y="4816"/>
                    <a:pt x="589" y="4816"/>
                  </a:cubicBezTo>
                  <a:cubicBezTo>
                    <a:pt x="726" y="4816"/>
                    <a:pt x="863" y="4763"/>
                    <a:pt x="964" y="4656"/>
                  </a:cubicBezTo>
                  <a:cubicBezTo>
                    <a:pt x="1548" y="4072"/>
                    <a:pt x="1917" y="3370"/>
                    <a:pt x="2036" y="2572"/>
                  </a:cubicBezTo>
                  <a:cubicBezTo>
                    <a:pt x="3084" y="2572"/>
                    <a:pt x="3929" y="1727"/>
                    <a:pt x="3929" y="691"/>
                  </a:cubicBezTo>
                  <a:lnTo>
                    <a:pt x="3929" y="12"/>
                  </a:lnTo>
                  <a:lnTo>
                    <a:pt x="2310" y="0"/>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a:off x="713991" y="1486868"/>
              <a:ext cx="310287" cy="139265"/>
            </a:xfrm>
            <a:custGeom>
              <a:rect b="b" l="l" r="r" t="t"/>
              <a:pathLst>
                <a:path extrusionOk="0" h="5157" w="11490">
                  <a:moveTo>
                    <a:pt x="5739" y="1"/>
                  </a:moveTo>
                  <a:cubicBezTo>
                    <a:pt x="4155" y="1"/>
                    <a:pt x="2846" y="1120"/>
                    <a:pt x="2512" y="2608"/>
                  </a:cubicBezTo>
                  <a:cubicBezTo>
                    <a:pt x="1131" y="2620"/>
                    <a:pt x="0" y="3751"/>
                    <a:pt x="0" y="5156"/>
                  </a:cubicBezTo>
                  <a:lnTo>
                    <a:pt x="11490" y="5156"/>
                  </a:lnTo>
                  <a:cubicBezTo>
                    <a:pt x="11490" y="3751"/>
                    <a:pt x="10358" y="2620"/>
                    <a:pt x="8977" y="2608"/>
                  </a:cubicBezTo>
                  <a:cubicBezTo>
                    <a:pt x="8644" y="1120"/>
                    <a:pt x="7334" y="1"/>
                    <a:pt x="5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 name="Google Shape;1888;p38"/>
          <p:cNvGrpSpPr/>
          <p:nvPr/>
        </p:nvGrpSpPr>
        <p:grpSpPr>
          <a:xfrm>
            <a:off x="6909602" y="1952906"/>
            <a:ext cx="418386" cy="572544"/>
            <a:chOff x="3191025" y="1486868"/>
            <a:chExt cx="305481" cy="418037"/>
          </a:xfrm>
        </p:grpSpPr>
        <p:sp>
          <p:nvSpPr>
            <p:cNvPr id="1889" name="Google Shape;1889;p38"/>
            <p:cNvSpPr/>
            <p:nvPr/>
          </p:nvSpPr>
          <p:spPr>
            <a:xfrm>
              <a:off x="3250517" y="1725457"/>
              <a:ext cx="187145" cy="179448"/>
            </a:xfrm>
            <a:custGeom>
              <a:rect b="b" l="l" r="r" t="t"/>
              <a:pathLst>
                <a:path extrusionOk="0" h="6645" w="6930">
                  <a:moveTo>
                    <a:pt x="2810" y="0"/>
                  </a:moveTo>
                  <a:cubicBezTo>
                    <a:pt x="2810" y="417"/>
                    <a:pt x="2798" y="1572"/>
                    <a:pt x="2775" y="1870"/>
                  </a:cubicBezTo>
                  <a:lnTo>
                    <a:pt x="2536" y="4001"/>
                  </a:lnTo>
                  <a:cubicBezTo>
                    <a:pt x="1989" y="6644"/>
                    <a:pt x="715" y="5418"/>
                    <a:pt x="0" y="6620"/>
                  </a:cubicBezTo>
                  <a:lnTo>
                    <a:pt x="6930" y="6620"/>
                  </a:lnTo>
                  <a:cubicBezTo>
                    <a:pt x="6204" y="5418"/>
                    <a:pt x="4930" y="6644"/>
                    <a:pt x="4370" y="4001"/>
                  </a:cubicBezTo>
                  <a:lnTo>
                    <a:pt x="4132" y="1870"/>
                  </a:lnTo>
                  <a:cubicBezTo>
                    <a:pt x="4120" y="1572"/>
                    <a:pt x="4108" y="405"/>
                    <a:pt x="4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a:off x="3210009" y="1493619"/>
              <a:ext cx="267863" cy="250822"/>
            </a:xfrm>
            <a:custGeom>
              <a:rect b="b" l="l" r="r" t="t"/>
              <a:pathLst>
                <a:path extrusionOk="0" h="9288" w="9919">
                  <a:moveTo>
                    <a:pt x="0" y="1"/>
                  </a:moveTo>
                  <a:cubicBezTo>
                    <a:pt x="1143" y="1930"/>
                    <a:pt x="857" y="2930"/>
                    <a:pt x="857" y="5323"/>
                  </a:cubicBezTo>
                  <a:cubicBezTo>
                    <a:pt x="857" y="7716"/>
                    <a:pt x="2822" y="9288"/>
                    <a:pt x="4953" y="9288"/>
                  </a:cubicBezTo>
                  <a:cubicBezTo>
                    <a:pt x="7073" y="9288"/>
                    <a:pt x="9049" y="7716"/>
                    <a:pt x="9049" y="5323"/>
                  </a:cubicBezTo>
                  <a:cubicBezTo>
                    <a:pt x="9049" y="2930"/>
                    <a:pt x="8787" y="1930"/>
                    <a:pt x="99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8"/>
            <p:cNvSpPr/>
            <p:nvPr/>
          </p:nvSpPr>
          <p:spPr>
            <a:xfrm>
              <a:off x="3252434" y="1519652"/>
              <a:ext cx="44396" cy="178827"/>
            </a:xfrm>
            <a:custGeom>
              <a:rect b="b" l="l" r="r" t="t"/>
              <a:pathLst>
                <a:path extrusionOk="0" h="6622" w="1644">
                  <a:moveTo>
                    <a:pt x="297" y="1"/>
                  </a:moveTo>
                  <a:cubicBezTo>
                    <a:pt x="274" y="1"/>
                    <a:pt x="250" y="5"/>
                    <a:pt x="227" y="13"/>
                  </a:cubicBezTo>
                  <a:cubicBezTo>
                    <a:pt x="84" y="61"/>
                    <a:pt x="1" y="192"/>
                    <a:pt x="48" y="323"/>
                  </a:cubicBezTo>
                  <a:cubicBezTo>
                    <a:pt x="144" y="728"/>
                    <a:pt x="227" y="1132"/>
                    <a:pt x="251" y="1585"/>
                  </a:cubicBezTo>
                  <a:cubicBezTo>
                    <a:pt x="275" y="1728"/>
                    <a:pt x="370" y="1823"/>
                    <a:pt x="513" y="1823"/>
                  </a:cubicBezTo>
                  <a:lnTo>
                    <a:pt x="537" y="1823"/>
                  </a:lnTo>
                  <a:cubicBezTo>
                    <a:pt x="691" y="1823"/>
                    <a:pt x="787" y="1692"/>
                    <a:pt x="775" y="1561"/>
                  </a:cubicBezTo>
                  <a:cubicBezTo>
                    <a:pt x="727" y="1049"/>
                    <a:pt x="656" y="621"/>
                    <a:pt x="537" y="192"/>
                  </a:cubicBezTo>
                  <a:cubicBezTo>
                    <a:pt x="498" y="84"/>
                    <a:pt x="402" y="1"/>
                    <a:pt x="297" y="1"/>
                  </a:cubicBezTo>
                  <a:close/>
                  <a:moveTo>
                    <a:pt x="537" y="2216"/>
                  </a:moveTo>
                  <a:cubicBezTo>
                    <a:pt x="406" y="2216"/>
                    <a:pt x="287" y="2335"/>
                    <a:pt x="287" y="2466"/>
                  </a:cubicBezTo>
                  <a:cubicBezTo>
                    <a:pt x="287" y="2716"/>
                    <a:pt x="275" y="2990"/>
                    <a:pt x="275" y="3252"/>
                  </a:cubicBezTo>
                  <a:cubicBezTo>
                    <a:pt x="275" y="3597"/>
                    <a:pt x="251" y="3954"/>
                    <a:pt x="251" y="4371"/>
                  </a:cubicBezTo>
                  <a:cubicBezTo>
                    <a:pt x="251" y="5466"/>
                    <a:pt x="763" y="6169"/>
                    <a:pt x="1191" y="6562"/>
                  </a:cubicBezTo>
                  <a:cubicBezTo>
                    <a:pt x="1239" y="6609"/>
                    <a:pt x="1299" y="6621"/>
                    <a:pt x="1358" y="6621"/>
                  </a:cubicBezTo>
                  <a:cubicBezTo>
                    <a:pt x="1430" y="6621"/>
                    <a:pt x="1501" y="6586"/>
                    <a:pt x="1549" y="6526"/>
                  </a:cubicBezTo>
                  <a:cubicBezTo>
                    <a:pt x="1644" y="6431"/>
                    <a:pt x="1644" y="6264"/>
                    <a:pt x="1537" y="6169"/>
                  </a:cubicBezTo>
                  <a:cubicBezTo>
                    <a:pt x="1180" y="5859"/>
                    <a:pt x="763" y="5276"/>
                    <a:pt x="763" y="4371"/>
                  </a:cubicBezTo>
                  <a:cubicBezTo>
                    <a:pt x="763" y="3954"/>
                    <a:pt x="763" y="3597"/>
                    <a:pt x="775" y="3252"/>
                  </a:cubicBezTo>
                  <a:cubicBezTo>
                    <a:pt x="787" y="2990"/>
                    <a:pt x="787" y="2716"/>
                    <a:pt x="787" y="2466"/>
                  </a:cubicBezTo>
                  <a:cubicBezTo>
                    <a:pt x="787" y="2335"/>
                    <a:pt x="668" y="2216"/>
                    <a:pt x="537" y="22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8"/>
            <p:cNvSpPr/>
            <p:nvPr/>
          </p:nvSpPr>
          <p:spPr>
            <a:xfrm>
              <a:off x="3191025" y="1486868"/>
              <a:ext cx="305481" cy="13854"/>
            </a:xfrm>
            <a:custGeom>
              <a:rect b="b" l="l" r="r" t="t"/>
              <a:pathLst>
                <a:path extrusionOk="0" h="513" w="11312">
                  <a:moveTo>
                    <a:pt x="251" y="1"/>
                  </a:moveTo>
                  <a:cubicBezTo>
                    <a:pt x="120" y="1"/>
                    <a:pt x="1" y="120"/>
                    <a:pt x="1" y="263"/>
                  </a:cubicBezTo>
                  <a:cubicBezTo>
                    <a:pt x="1" y="394"/>
                    <a:pt x="120" y="513"/>
                    <a:pt x="251" y="513"/>
                  </a:cubicBezTo>
                  <a:lnTo>
                    <a:pt x="11062" y="513"/>
                  </a:lnTo>
                  <a:cubicBezTo>
                    <a:pt x="11205" y="513"/>
                    <a:pt x="11312" y="406"/>
                    <a:pt x="11312" y="263"/>
                  </a:cubicBezTo>
                  <a:cubicBezTo>
                    <a:pt x="11312" y="120"/>
                    <a:pt x="11193" y="1"/>
                    <a:pt x="11062" y="1"/>
                  </a:cubicBezTo>
                  <a:close/>
                </a:path>
              </a:pathLst>
            </a:custGeom>
            <a:solidFill>
              <a:srgbClr val="FFD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8"/>
            <p:cNvSpPr/>
            <p:nvPr/>
          </p:nvSpPr>
          <p:spPr>
            <a:xfrm>
              <a:off x="3307416" y="1767882"/>
              <a:ext cx="73346" cy="73346"/>
            </a:xfrm>
            <a:custGeom>
              <a:rect b="b" l="l" r="r" t="t"/>
              <a:pathLst>
                <a:path extrusionOk="0" h="2716" w="2716">
                  <a:moveTo>
                    <a:pt x="1358" y="1"/>
                  </a:moveTo>
                  <a:cubicBezTo>
                    <a:pt x="608" y="1"/>
                    <a:pt x="1" y="608"/>
                    <a:pt x="1" y="1358"/>
                  </a:cubicBezTo>
                  <a:cubicBezTo>
                    <a:pt x="1" y="2108"/>
                    <a:pt x="608" y="2716"/>
                    <a:pt x="1358" y="2716"/>
                  </a:cubicBezTo>
                  <a:cubicBezTo>
                    <a:pt x="2108" y="2716"/>
                    <a:pt x="2715" y="2108"/>
                    <a:pt x="2715" y="1358"/>
                  </a:cubicBezTo>
                  <a:cubicBezTo>
                    <a:pt x="2715" y="608"/>
                    <a:pt x="2108" y="1"/>
                    <a:pt x="13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38"/>
          <p:cNvGrpSpPr/>
          <p:nvPr/>
        </p:nvGrpSpPr>
        <p:grpSpPr>
          <a:xfrm>
            <a:off x="1813912" y="1953781"/>
            <a:ext cx="420605" cy="570769"/>
            <a:chOff x="1540614" y="1487516"/>
            <a:chExt cx="307101" cy="416741"/>
          </a:xfrm>
        </p:grpSpPr>
        <p:sp>
          <p:nvSpPr>
            <p:cNvPr id="1895" name="Google Shape;1895;p38"/>
            <p:cNvSpPr/>
            <p:nvPr/>
          </p:nvSpPr>
          <p:spPr>
            <a:xfrm>
              <a:off x="1540614" y="1487516"/>
              <a:ext cx="307101" cy="307101"/>
            </a:xfrm>
            <a:custGeom>
              <a:rect b="b" l="l" r="r" t="t"/>
              <a:pathLst>
                <a:path extrusionOk="0" h="11372" w="11372">
                  <a:moveTo>
                    <a:pt x="5692" y="489"/>
                  </a:moveTo>
                  <a:cubicBezTo>
                    <a:pt x="8550" y="489"/>
                    <a:pt x="10871" y="2811"/>
                    <a:pt x="10871" y="5668"/>
                  </a:cubicBezTo>
                  <a:cubicBezTo>
                    <a:pt x="10871" y="8526"/>
                    <a:pt x="8550" y="10847"/>
                    <a:pt x="5692" y="10847"/>
                  </a:cubicBezTo>
                  <a:cubicBezTo>
                    <a:pt x="2835" y="10847"/>
                    <a:pt x="513" y="8526"/>
                    <a:pt x="513" y="5668"/>
                  </a:cubicBezTo>
                  <a:cubicBezTo>
                    <a:pt x="513" y="2811"/>
                    <a:pt x="2835" y="489"/>
                    <a:pt x="5692" y="489"/>
                  </a:cubicBezTo>
                  <a:close/>
                  <a:moveTo>
                    <a:pt x="5692" y="1"/>
                  </a:moveTo>
                  <a:cubicBezTo>
                    <a:pt x="2549" y="1"/>
                    <a:pt x="1" y="2537"/>
                    <a:pt x="1" y="5680"/>
                  </a:cubicBezTo>
                  <a:cubicBezTo>
                    <a:pt x="1" y="8823"/>
                    <a:pt x="2549" y="11371"/>
                    <a:pt x="5692" y="11371"/>
                  </a:cubicBezTo>
                  <a:cubicBezTo>
                    <a:pt x="8812" y="11371"/>
                    <a:pt x="11371" y="8823"/>
                    <a:pt x="11371" y="5680"/>
                  </a:cubicBezTo>
                  <a:cubicBezTo>
                    <a:pt x="11371" y="2537"/>
                    <a:pt x="8835" y="1"/>
                    <a:pt x="56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8"/>
            <p:cNvSpPr/>
            <p:nvPr/>
          </p:nvSpPr>
          <p:spPr>
            <a:xfrm>
              <a:off x="1626787" y="1601018"/>
              <a:ext cx="135079" cy="135079"/>
            </a:xfrm>
            <a:custGeom>
              <a:rect b="b" l="l" r="r" t="t"/>
              <a:pathLst>
                <a:path extrusionOk="0" h="5002" w="5002">
                  <a:moveTo>
                    <a:pt x="2501" y="1"/>
                  </a:moveTo>
                  <a:cubicBezTo>
                    <a:pt x="1120" y="1"/>
                    <a:pt x="1" y="1120"/>
                    <a:pt x="1" y="2501"/>
                  </a:cubicBezTo>
                  <a:cubicBezTo>
                    <a:pt x="1" y="3882"/>
                    <a:pt x="1120" y="5001"/>
                    <a:pt x="2501" y="5001"/>
                  </a:cubicBezTo>
                  <a:cubicBezTo>
                    <a:pt x="3882" y="5001"/>
                    <a:pt x="5001" y="3882"/>
                    <a:pt x="5001" y="2501"/>
                  </a:cubicBezTo>
                  <a:cubicBezTo>
                    <a:pt x="5001" y="1120"/>
                    <a:pt x="3882" y="1"/>
                    <a:pt x="2501" y="1"/>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8"/>
            <p:cNvSpPr/>
            <p:nvPr/>
          </p:nvSpPr>
          <p:spPr>
            <a:xfrm>
              <a:off x="1559274" y="1794590"/>
              <a:ext cx="270104" cy="109667"/>
            </a:xfrm>
            <a:custGeom>
              <a:rect b="b" l="l" r="r" t="t"/>
              <a:pathLst>
                <a:path extrusionOk="0" h="4061" w="10002">
                  <a:moveTo>
                    <a:pt x="2084" y="0"/>
                  </a:moveTo>
                  <a:cubicBezTo>
                    <a:pt x="822" y="905"/>
                    <a:pt x="1" y="2381"/>
                    <a:pt x="1" y="4060"/>
                  </a:cubicBezTo>
                  <a:lnTo>
                    <a:pt x="10002" y="4060"/>
                  </a:lnTo>
                  <a:cubicBezTo>
                    <a:pt x="9978" y="2393"/>
                    <a:pt x="9168" y="905"/>
                    <a:pt x="79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8"/>
            <p:cNvSpPr/>
            <p:nvPr/>
          </p:nvSpPr>
          <p:spPr>
            <a:xfrm>
              <a:off x="1615553" y="1769178"/>
              <a:ext cx="157574" cy="135079"/>
            </a:xfrm>
            <a:custGeom>
              <a:rect b="b" l="l" r="r" t="t"/>
              <a:pathLst>
                <a:path extrusionOk="0" h="5002" w="5835">
                  <a:moveTo>
                    <a:pt x="2917" y="1"/>
                  </a:moveTo>
                  <a:cubicBezTo>
                    <a:pt x="1834" y="1"/>
                    <a:pt x="822" y="346"/>
                    <a:pt x="0" y="941"/>
                  </a:cubicBezTo>
                  <a:lnTo>
                    <a:pt x="2917" y="5001"/>
                  </a:lnTo>
                  <a:lnTo>
                    <a:pt x="5834" y="941"/>
                  </a:lnTo>
                  <a:cubicBezTo>
                    <a:pt x="5001" y="358"/>
                    <a:pt x="4001" y="1"/>
                    <a:pt x="2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2" name="Shape 1902"/>
        <p:cNvGrpSpPr/>
        <p:nvPr/>
      </p:nvGrpSpPr>
      <p:grpSpPr>
        <a:xfrm>
          <a:off x="0" y="0"/>
          <a:ext cx="0" cy="0"/>
          <a:chOff x="0" y="0"/>
          <a:chExt cx="0" cy="0"/>
        </a:xfrm>
      </p:grpSpPr>
      <p:sp>
        <p:nvSpPr>
          <p:cNvPr id="1903" name="Google Shape;1903;p39"/>
          <p:cNvSpPr txBox="1"/>
          <p:nvPr>
            <p:ph type="title"/>
          </p:nvPr>
        </p:nvSpPr>
        <p:spPr>
          <a:xfrm>
            <a:off x="906775" y="1251013"/>
            <a:ext cx="3637200" cy="210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1904" name="Google Shape;1904;p39"/>
          <p:cNvSpPr txBox="1"/>
          <p:nvPr>
            <p:ph idx="1" type="subTitle"/>
          </p:nvPr>
        </p:nvSpPr>
        <p:spPr>
          <a:xfrm>
            <a:off x="906775" y="3395388"/>
            <a:ext cx="3637200" cy="4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Non-canonical Gospels</a:t>
            </a:r>
            <a:endParaRPr/>
          </a:p>
        </p:txBody>
      </p:sp>
      <p:grpSp>
        <p:nvGrpSpPr>
          <p:cNvPr id="1905" name="Google Shape;1905;p39"/>
          <p:cNvGrpSpPr/>
          <p:nvPr/>
        </p:nvGrpSpPr>
        <p:grpSpPr>
          <a:xfrm rot="676091">
            <a:off x="5188625" y="914286"/>
            <a:ext cx="2416366" cy="3217971"/>
            <a:chOff x="3273025" y="3363350"/>
            <a:chExt cx="839100" cy="1117425"/>
          </a:xfrm>
        </p:grpSpPr>
        <p:sp>
          <p:nvSpPr>
            <p:cNvPr id="1906" name="Google Shape;1906;p39"/>
            <p:cNvSpPr/>
            <p:nvPr/>
          </p:nvSpPr>
          <p:spPr>
            <a:xfrm>
              <a:off x="3273600" y="3363350"/>
              <a:ext cx="829400" cy="92300"/>
            </a:xfrm>
            <a:custGeom>
              <a:rect b="b" l="l" r="r" t="t"/>
              <a:pathLst>
                <a:path extrusionOk="0" h="3692" w="33176">
                  <a:moveTo>
                    <a:pt x="3049" y="0"/>
                  </a:moveTo>
                  <a:cubicBezTo>
                    <a:pt x="2989" y="0"/>
                    <a:pt x="2930" y="0"/>
                    <a:pt x="2882" y="12"/>
                  </a:cubicBezTo>
                  <a:cubicBezTo>
                    <a:pt x="1882" y="72"/>
                    <a:pt x="1037" y="334"/>
                    <a:pt x="537" y="691"/>
                  </a:cubicBezTo>
                  <a:cubicBezTo>
                    <a:pt x="191" y="929"/>
                    <a:pt x="1" y="1191"/>
                    <a:pt x="1" y="1488"/>
                  </a:cubicBezTo>
                  <a:cubicBezTo>
                    <a:pt x="1" y="2131"/>
                    <a:pt x="953" y="2679"/>
                    <a:pt x="2275" y="2893"/>
                  </a:cubicBezTo>
                  <a:lnTo>
                    <a:pt x="32743" y="2893"/>
                  </a:lnTo>
                  <a:cubicBezTo>
                    <a:pt x="32747" y="2893"/>
                    <a:pt x="32751" y="2893"/>
                    <a:pt x="32755" y="2893"/>
                  </a:cubicBezTo>
                  <a:lnTo>
                    <a:pt x="32755" y="2893"/>
                  </a:lnTo>
                  <a:lnTo>
                    <a:pt x="32755" y="1465"/>
                  </a:lnTo>
                  <a:lnTo>
                    <a:pt x="32755" y="786"/>
                  </a:lnTo>
                  <a:cubicBezTo>
                    <a:pt x="32743" y="357"/>
                    <a:pt x="32386" y="0"/>
                    <a:pt x="31945" y="0"/>
                  </a:cubicBezTo>
                  <a:close/>
                  <a:moveTo>
                    <a:pt x="32755" y="2893"/>
                  </a:moveTo>
                  <a:lnTo>
                    <a:pt x="32755" y="3691"/>
                  </a:lnTo>
                  <a:cubicBezTo>
                    <a:pt x="32755" y="3266"/>
                    <a:pt x="33176" y="2900"/>
                    <a:pt x="32755" y="28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9"/>
            <p:cNvSpPr/>
            <p:nvPr/>
          </p:nvSpPr>
          <p:spPr>
            <a:xfrm>
              <a:off x="3273475" y="3380600"/>
              <a:ext cx="13550" cy="19675"/>
            </a:xfrm>
            <a:custGeom>
              <a:rect b="b" l="l" r="r" t="t"/>
              <a:pathLst>
                <a:path extrusionOk="0" h="787" w="542">
                  <a:moveTo>
                    <a:pt x="542" y="1"/>
                  </a:moveTo>
                  <a:lnTo>
                    <a:pt x="542" y="1"/>
                  </a:lnTo>
                  <a:cubicBezTo>
                    <a:pt x="272" y="100"/>
                    <a:pt x="78" y="326"/>
                    <a:pt x="22" y="606"/>
                  </a:cubicBezTo>
                  <a:lnTo>
                    <a:pt x="22" y="606"/>
                  </a:lnTo>
                  <a:cubicBezTo>
                    <a:pt x="80" y="390"/>
                    <a:pt x="270" y="188"/>
                    <a:pt x="542" y="1"/>
                  </a:cubicBezTo>
                  <a:close/>
                  <a:moveTo>
                    <a:pt x="22" y="606"/>
                  </a:moveTo>
                  <a:lnTo>
                    <a:pt x="22" y="606"/>
                  </a:lnTo>
                  <a:cubicBezTo>
                    <a:pt x="7" y="665"/>
                    <a:pt x="1" y="725"/>
                    <a:pt x="6" y="787"/>
                  </a:cubicBezTo>
                  <a:lnTo>
                    <a:pt x="6" y="775"/>
                  </a:lnTo>
                  <a:cubicBezTo>
                    <a:pt x="6" y="717"/>
                    <a:pt x="12" y="660"/>
                    <a:pt x="22" y="606"/>
                  </a:cubicBezTo>
                  <a:close/>
                </a:path>
              </a:pathLst>
            </a:custGeom>
            <a:solidFill>
              <a:srgbClr val="3E50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9"/>
            <p:cNvSpPr/>
            <p:nvPr/>
          </p:nvSpPr>
          <p:spPr>
            <a:xfrm>
              <a:off x="3306650" y="3390125"/>
              <a:ext cx="774025" cy="86350"/>
            </a:xfrm>
            <a:custGeom>
              <a:rect b="b" l="l" r="r" t="t"/>
              <a:pathLst>
                <a:path extrusionOk="0" h="3454" w="30961">
                  <a:moveTo>
                    <a:pt x="2870" y="1"/>
                  </a:moveTo>
                  <a:cubicBezTo>
                    <a:pt x="2810" y="1"/>
                    <a:pt x="2763" y="1"/>
                    <a:pt x="2703" y="13"/>
                  </a:cubicBezTo>
                  <a:cubicBezTo>
                    <a:pt x="1786" y="72"/>
                    <a:pt x="1001" y="310"/>
                    <a:pt x="501" y="644"/>
                  </a:cubicBezTo>
                  <a:cubicBezTo>
                    <a:pt x="191" y="846"/>
                    <a:pt x="1" y="1120"/>
                    <a:pt x="1" y="1382"/>
                  </a:cubicBezTo>
                  <a:cubicBezTo>
                    <a:pt x="1" y="1977"/>
                    <a:pt x="894" y="2501"/>
                    <a:pt x="2132" y="2692"/>
                  </a:cubicBezTo>
                  <a:lnTo>
                    <a:pt x="30552" y="2692"/>
                  </a:lnTo>
                  <a:cubicBezTo>
                    <a:pt x="30556" y="2692"/>
                    <a:pt x="30560" y="2692"/>
                    <a:pt x="30564" y="2692"/>
                  </a:cubicBezTo>
                  <a:lnTo>
                    <a:pt x="30564" y="2692"/>
                  </a:lnTo>
                  <a:lnTo>
                    <a:pt x="30564" y="1370"/>
                  </a:lnTo>
                  <a:lnTo>
                    <a:pt x="30564" y="751"/>
                  </a:lnTo>
                  <a:cubicBezTo>
                    <a:pt x="30564" y="334"/>
                    <a:pt x="30242" y="1"/>
                    <a:pt x="29838" y="1"/>
                  </a:cubicBezTo>
                  <a:close/>
                  <a:moveTo>
                    <a:pt x="30564" y="2692"/>
                  </a:moveTo>
                  <a:lnTo>
                    <a:pt x="30564" y="3454"/>
                  </a:lnTo>
                  <a:cubicBezTo>
                    <a:pt x="30564" y="3041"/>
                    <a:pt x="30961" y="2698"/>
                    <a:pt x="30564" y="269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9"/>
            <p:cNvSpPr/>
            <p:nvPr/>
          </p:nvSpPr>
          <p:spPr>
            <a:xfrm>
              <a:off x="3273025" y="3400550"/>
              <a:ext cx="839100" cy="1080225"/>
            </a:xfrm>
            <a:custGeom>
              <a:rect b="b" l="l" r="r" t="t"/>
              <a:pathLst>
                <a:path extrusionOk="0" h="43209" w="33564">
                  <a:moveTo>
                    <a:pt x="0" y="0"/>
                  </a:moveTo>
                  <a:lnTo>
                    <a:pt x="0" y="2215"/>
                  </a:lnTo>
                  <a:lnTo>
                    <a:pt x="0" y="41803"/>
                  </a:lnTo>
                  <a:cubicBezTo>
                    <a:pt x="0" y="42434"/>
                    <a:pt x="917" y="42970"/>
                    <a:pt x="2179" y="43184"/>
                  </a:cubicBezTo>
                  <a:cubicBezTo>
                    <a:pt x="2203" y="43184"/>
                    <a:pt x="2250" y="43208"/>
                    <a:pt x="2286" y="43208"/>
                  </a:cubicBezTo>
                  <a:lnTo>
                    <a:pt x="32766" y="43208"/>
                  </a:lnTo>
                  <a:lnTo>
                    <a:pt x="32766" y="43172"/>
                  </a:lnTo>
                  <a:cubicBezTo>
                    <a:pt x="33207" y="43172"/>
                    <a:pt x="33564" y="42803"/>
                    <a:pt x="33564" y="42375"/>
                  </a:cubicBezTo>
                  <a:lnTo>
                    <a:pt x="33564" y="42351"/>
                  </a:lnTo>
                  <a:lnTo>
                    <a:pt x="33564" y="40374"/>
                  </a:lnTo>
                  <a:lnTo>
                    <a:pt x="33564" y="2203"/>
                  </a:lnTo>
                  <a:cubicBezTo>
                    <a:pt x="33564" y="1763"/>
                    <a:pt x="33195" y="1405"/>
                    <a:pt x="32742" y="1405"/>
                  </a:cubicBezTo>
                  <a:lnTo>
                    <a:pt x="2286" y="1405"/>
                  </a:lnTo>
                  <a:cubicBezTo>
                    <a:pt x="953" y="1191"/>
                    <a:pt x="0" y="643"/>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9"/>
            <p:cNvSpPr/>
            <p:nvPr/>
          </p:nvSpPr>
          <p:spPr>
            <a:xfrm>
              <a:off x="3558475" y="3706250"/>
              <a:ext cx="268800" cy="404225"/>
            </a:xfrm>
            <a:custGeom>
              <a:rect b="b" l="l" r="r" t="t"/>
              <a:pathLst>
                <a:path extrusionOk="0" h="16169" w="10752">
                  <a:moveTo>
                    <a:pt x="3798" y="0"/>
                  </a:moveTo>
                  <a:cubicBezTo>
                    <a:pt x="3524" y="0"/>
                    <a:pt x="3322" y="214"/>
                    <a:pt x="3322" y="488"/>
                  </a:cubicBezTo>
                  <a:lnTo>
                    <a:pt x="3322" y="3501"/>
                  </a:lnTo>
                  <a:cubicBezTo>
                    <a:pt x="3322" y="3774"/>
                    <a:pt x="3108" y="3977"/>
                    <a:pt x="2846" y="3977"/>
                  </a:cubicBezTo>
                  <a:lnTo>
                    <a:pt x="476" y="3977"/>
                  </a:lnTo>
                  <a:cubicBezTo>
                    <a:pt x="203" y="3977"/>
                    <a:pt x="0" y="4191"/>
                    <a:pt x="0" y="4453"/>
                  </a:cubicBezTo>
                  <a:lnTo>
                    <a:pt x="0" y="7608"/>
                  </a:lnTo>
                  <a:cubicBezTo>
                    <a:pt x="0" y="7882"/>
                    <a:pt x="203" y="8084"/>
                    <a:pt x="476" y="8084"/>
                  </a:cubicBezTo>
                  <a:lnTo>
                    <a:pt x="2846" y="8084"/>
                  </a:lnTo>
                  <a:cubicBezTo>
                    <a:pt x="3108" y="8084"/>
                    <a:pt x="3322" y="8299"/>
                    <a:pt x="3322" y="8561"/>
                  </a:cubicBezTo>
                  <a:lnTo>
                    <a:pt x="3322" y="15693"/>
                  </a:lnTo>
                  <a:cubicBezTo>
                    <a:pt x="3322" y="15966"/>
                    <a:pt x="3524" y="16169"/>
                    <a:pt x="3798" y="16169"/>
                  </a:cubicBezTo>
                  <a:lnTo>
                    <a:pt x="6953" y="16169"/>
                  </a:lnTo>
                  <a:cubicBezTo>
                    <a:pt x="7215" y="16169"/>
                    <a:pt x="7430" y="15966"/>
                    <a:pt x="7430" y="15693"/>
                  </a:cubicBezTo>
                  <a:lnTo>
                    <a:pt x="7430" y="8561"/>
                  </a:lnTo>
                  <a:cubicBezTo>
                    <a:pt x="7430" y="8299"/>
                    <a:pt x="7632" y="8084"/>
                    <a:pt x="7906" y="8084"/>
                  </a:cubicBezTo>
                  <a:lnTo>
                    <a:pt x="10275" y="8084"/>
                  </a:lnTo>
                  <a:cubicBezTo>
                    <a:pt x="10537" y="8084"/>
                    <a:pt x="10752" y="7882"/>
                    <a:pt x="10752" y="7608"/>
                  </a:cubicBezTo>
                  <a:lnTo>
                    <a:pt x="10752" y="4453"/>
                  </a:lnTo>
                  <a:cubicBezTo>
                    <a:pt x="10752" y="4203"/>
                    <a:pt x="10525" y="3977"/>
                    <a:pt x="10275" y="3977"/>
                  </a:cubicBezTo>
                  <a:lnTo>
                    <a:pt x="7906" y="3977"/>
                  </a:lnTo>
                  <a:cubicBezTo>
                    <a:pt x="7632" y="3977"/>
                    <a:pt x="7430" y="3774"/>
                    <a:pt x="7430" y="3501"/>
                  </a:cubicBezTo>
                  <a:lnTo>
                    <a:pt x="7430" y="488"/>
                  </a:lnTo>
                  <a:cubicBezTo>
                    <a:pt x="7430" y="214"/>
                    <a:pt x="7215" y="0"/>
                    <a:pt x="6953" y="0"/>
                  </a:cubicBezTo>
                  <a:close/>
                </a:path>
              </a:pathLst>
            </a:custGeom>
            <a:solidFill>
              <a:srgbClr val="3748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9"/>
            <p:cNvSpPr/>
            <p:nvPr/>
          </p:nvSpPr>
          <p:spPr>
            <a:xfrm>
              <a:off x="3541800" y="3689575"/>
              <a:ext cx="302150" cy="437575"/>
            </a:xfrm>
            <a:custGeom>
              <a:rect b="b" l="l" r="r" t="t"/>
              <a:pathLst>
                <a:path extrusionOk="0" h="17503" w="12086">
                  <a:moveTo>
                    <a:pt x="4465" y="0"/>
                  </a:moveTo>
                  <a:cubicBezTo>
                    <a:pt x="3822" y="0"/>
                    <a:pt x="3322" y="524"/>
                    <a:pt x="3322" y="1143"/>
                  </a:cubicBezTo>
                  <a:lnTo>
                    <a:pt x="3322" y="3977"/>
                  </a:lnTo>
                  <a:lnTo>
                    <a:pt x="1143" y="3977"/>
                  </a:lnTo>
                  <a:cubicBezTo>
                    <a:pt x="501" y="3977"/>
                    <a:pt x="0" y="4501"/>
                    <a:pt x="0" y="5120"/>
                  </a:cubicBezTo>
                  <a:lnTo>
                    <a:pt x="0" y="8275"/>
                  </a:lnTo>
                  <a:cubicBezTo>
                    <a:pt x="0" y="8918"/>
                    <a:pt x="512" y="9430"/>
                    <a:pt x="1143" y="9430"/>
                  </a:cubicBezTo>
                  <a:lnTo>
                    <a:pt x="3322" y="9430"/>
                  </a:lnTo>
                  <a:lnTo>
                    <a:pt x="3322" y="16360"/>
                  </a:lnTo>
                  <a:cubicBezTo>
                    <a:pt x="3322" y="17002"/>
                    <a:pt x="3834" y="17503"/>
                    <a:pt x="4465" y="17503"/>
                  </a:cubicBezTo>
                  <a:lnTo>
                    <a:pt x="7620" y="17503"/>
                  </a:lnTo>
                  <a:cubicBezTo>
                    <a:pt x="8263" y="17503"/>
                    <a:pt x="8763" y="16991"/>
                    <a:pt x="8763" y="16360"/>
                  </a:cubicBezTo>
                  <a:lnTo>
                    <a:pt x="8763" y="9430"/>
                  </a:lnTo>
                  <a:lnTo>
                    <a:pt x="10942" y="9430"/>
                  </a:lnTo>
                  <a:cubicBezTo>
                    <a:pt x="11573" y="9430"/>
                    <a:pt x="12085" y="8906"/>
                    <a:pt x="12085" y="8275"/>
                  </a:cubicBezTo>
                  <a:lnTo>
                    <a:pt x="12085" y="5120"/>
                  </a:lnTo>
                  <a:cubicBezTo>
                    <a:pt x="12085" y="4477"/>
                    <a:pt x="11561" y="3977"/>
                    <a:pt x="10942" y="3977"/>
                  </a:cubicBezTo>
                  <a:lnTo>
                    <a:pt x="8763" y="3977"/>
                  </a:lnTo>
                  <a:lnTo>
                    <a:pt x="8763" y="1143"/>
                  </a:lnTo>
                  <a:cubicBezTo>
                    <a:pt x="8763" y="512"/>
                    <a:pt x="8240" y="0"/>
                    <a:pt x="7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9"/>
            <p:cNvSpPr/>
            <p:nvPr/>
          </p:nvSpPr>
          <p:spPr>
            <a:xfrm>
              <a:off x="3562625" y="3710400"/>
              <a:ext cx="260475" cy="395925"/>
            </a:xfrm>
            <a:custGeom>
              <a:rect b="b" l="l" r="r" t="t"/>
              <a:pathLst>
                <a:path extrusionOk="0" h="15837" w="10419">
                  <a:moveTo>
                    <a:pt x="3632" y="1"/>
                  </a:moveTo>
                  <a:cubicBezTo>
                    <a:pt x="3454" y="1"/>
                    <a:pt x="3323" y="156"/>
                    <a:pt x="3323" y="322"/>
                  </a:cubicBezTo>
                  <a:lnTo>
                    <a:pt x="3323" y="3335"/>
                  </a:lnTo>
                  <a:cubicBezTo>
                    <a:pt x="3323" y="3680"/>
                    <a:pt x="3037" y="3977"/>
                    <a:pt x="2680" y="3977"/>
                  </a:cubicBezTo>
                  <a:lnTo>
                    <a:pt x="310" y="3977"/>
                  </a:lnTo>
                  <a:cubicBezTo>
                    <a:pt x="132" y="3977"/>
                    <a:pt x="1" y="4132"/>
                    <a:pt x="1" y="4287"/>
                  </a:cubicBezTo>
                  <a:lnTo>
                    <a:pt x="1" y="7442"/>
                  </a:lnTo>
                  <a:cubicBezTo>
                    <a:pt x="1" y="7621"/>
                    <a:pt x="144" y="7764"/>
                    <a:pt x="310" y="7764"/>
                  </a:cubicBezTo>
                  <a:lnTo>
                    <a:pt x="2680" y="7764"/>
                  </a:lnTo>
                  <a:cubicBezTo>
                    <a:pt x="3025" y="7764"/>
                    <a:pt x="3323" y="8037"/>
                    <a:pt x="3323" y="8395"/>
                  </a:cubicBezTo>
                  <a:lnTo>
                    <a:pt x="3323" y="15527"/>
                  </a:lnTo>
                  <a:cubicBezTo>
                    <a:pt x="3323" y="15705"/>
                    <a:pt x="3466" y="15836"/>
                    <a:pt x="3632" y="15836"/>
                  </a:cubicBezTo>
                  <a:lnTo>
                    <a:pt x="6787" y="15836"/>
                  </a:lnTo>
                  <a:cubicBezTo>
                    <a:pt x="6966" y="15836"/>
                    <a:pt x="7097" y="15693"/>
                    <a:pt x="7097" y="15527"/>
                  </a:cubicBezTo>
                  <a:lnTo>
                    <a:pt x="7097" y="8395"/>
                  </a:lnTo>
                  <a:cubicBezTo>
                    <a:pt x="7097" y="8061"/>
                    <a:pt x="7383" y="7764"/>
                    <a:pt x="7740" y="7764"/>
                  </a:cubicBezTo>
                  <a:lnTo>
                    <a:pt x="10109" y="7764"/>
                  </a:lnTo>
                  <a:cubicBezTo>
                    <a:pt x="10288" y="7764"/>
                    <a:pt x="10419" y="7609"/>
                    <a:pt x="10419" y="7442"/>
                  </a:cubicBezTo>
                  <a:lnTo>
                    <a:pt x="10419" y="4287"/>
                  </a:lnTo>
                  <a:cubicBezTo>
                    <a:pt x="10419" y="4132"/>
                    <a:pt x="10288" y="3977"/>
                    <a:pt x="10109" y="3977"/>
                  </a:cubicBezTo>
                  <a:lnTo>
                    <a:pt x="7740" y="3977"/>
                  </a:lnTo>
                  <a:cubicBezTo>
                    <a:pt x="7395" y="3977"/>
                    <a:pt x="7097" y="3692"/>
                    <a:pt x="7097" y="3335"/>
                  </a:cubicBezTo>
                  <a:lnTo>
                    <a:pt x="7097" y="322"/>
                  </a:lnTo>
                  <a:cubicBezTo>
                    <a:pt x="7097" y="144"/>
                    <a:pt x="6954" y="1"/>
                    <a:pt x="6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9"/>
            <p:cNvSpPr/>
            <p:nvPr/>
          </p:nvSpPr>
          <p:spPr>
            <a:xfrm>
              <a:off x="3386725" y="3373750"/>
              <a:ext cx="155700" cy="45875"/>
            </a:xfrm>
            <a:custGeom>
              <a:rect b="b" l="l" r="r" t="t"/>
              <a:pathLst>
                <a:path extrusionOk="0" h="1835" w="6228">
                  <a:moveTo>
                    <a:pt x="0" y="1"/>
                  </a:moveTo>
                  <a:lnTo>
                    <a:pt x="0" y="1834"/>
                  </a:lnTo>
                  <a:lnTo>
                    <a:pt x="6227" y="1834"/>
                  </a:lnTo>
                  <a:lnTo>
                    <a:pt x="62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7" name="Shape 1917"/>
        <p:cNvGrpSpPr/>
        <p:nvPr/>
      </p:nvGrpSpPr>
      <p:grpSpPr>
        <a:xfrm>
          <a:off x="0" y="0"/>
          <a:ext cx="0" cy="0"/>
          <a:chOff x="0" y="0"/>
          <a:chExt cx="0" cy="0"/>
        </a:xfrm>
      </p:grpSpPr>
      <p:sp>
        <p:nvSpPr>
          <p:cNvPr id="1918" name="Google Shape;1918;p40"/>
          <p:cNvSpPr txBox="1"/>
          <p:nvPr>
            <p:ph type="title"/>
          </p:nvPr>
        </p:nvSpPr>
        <p:spPr>
          <a:xfrm>
            <a:off x="2223600" y="670225"/>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919" name="Google Shape;1919;p40"/>
          <p:cNvSpPr txBox="1"/>
          <p:nvPr>
            <p:ph idx="1" type="subTitle"/>
          </p:nvPr>
        </p:nvSpPr>
        <p:spPr>
          <a:xfrm>
            <a:off x="2223600" y="1439125"/>
            <a:ext cx="4696800" cy="39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1920" name="Google Shape;1920;p40"/>
          <p:cNvSpPr txBox="1"/>
          <p:nvPr>
            <p:ph idx="2" type="title"/>
          </p:nvPr>
        </p:nvSpPr>
        <p:spPr>
          <a:xfrm>
            <a:off x="2223600" y="1954311"/>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1921" name="Google Shape;1921;p40"/>
          <p:cNvSpPr txBox="1"/>
          <p:nvPr>
            <p:ph idx="3" type="subTitle"/>
          </p:nvPr>
        </p:nvSpPr>
        <p:spPr>
          <a:xfrm>
            <a:off x="2223600" y="2758948"/>
            <a:ext cx="4696800" cy="39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t>
            </a:r>
            <a:r>
              <a:rPr lang="en"/>
              <a:t>arths is the Sun’s mass</a:t>
            </a:r>
            <a:endParaRPr/>
          </a:p>
        </p:txBody>
      </p:sp>
      <p:sp>
        <p:nvSpPr>
          <p:cNvPr id="1922" name="Google Shape;1922;p40"/>
          <p:cNvSpPr txBox="1"/>
          <p:nvPr>
            <p:ph idx="4" type="title"/>
          </p:nvPr>
        </p:nvSpPr>
        <p:spPr>
          <a:xfrm>
            <a:off x="2223600" y="3265638"/>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923" name="Google Shape;1923;p40"/>
          <p:cNvSpPr txBox="1"/>
          <p:nvPr>
            <p:ph idx="5" type="subTitle"/>
          </p:nvPr>
        </p:nvSpPr>
        <p:spPr>
          <a:xfrm>
            <a:off x="2223600" y="4078770"/>
            <a:ext cx="4696800" cy="39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7" name="Shape 1927"/>
        <p:cNvGrpSpPr/>
        <p:nvPr/>
      </p:nvGrpSpPr>
      <p:grpSpPr>
        <a:xfrm>
          <a:off x="0" y="0"/>
          <a:ext cx="0" cy="0"/>
          <a:chOff x="0" y="0"/>
          <a:chExt cx="0" cy="0"/>
        </a:xfrm>
      </p:grpSpPr>
      <p:sp>
        <p:nvSpPr>
          <p:cNvPr id="1928" name="Google Shape;1928;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 of the </a:t>
            </a:r>
            <a:r>
              <a:rPr lang="en"/>
              <a:t>Authors</a:t>
            </a:r>
            <a:endParaRPr/>
          </a:p>
        </p:txBody>
      </p:sp>
      <p:sp>
        <p:nvSpPr>
          <p:cNvPr id="1929" name="Google Shape;1929;p41"/>
          <p:cNvSpPr/>
          <p:nvPr/>
        </p:nvSpPr>
        <p:spPr>
          <a:xfrm>
            <a:off x="3887593" y="2216858"/>
            <a:ext cx="1368811" cy="1368811"/>
          </a:xfrm>
          <a:custGeom>
            <a:rect b="b" l="l" r="r" t="t"/>
            <a:pathLst>
              <a:path extrusionOk="0" h="15455" w="15455">
                <a:moveTo>
                  <a:pt x="7727" y="1477"/>
                </a:moveTo>
                <a:cubicBezTo>
                  <a:pt x="9168" y="1477"/>
                  <a:pt x="10347" y="2656"/>
                  <a:pt x="10347" y="4096"/>
                </a:cubicBezTo>
                <a:cubicBezTo>
                  <a:pt x="10347" y="4644"/>
                  <a:pt x="10180" y="5156"/>
                  <a:pt x="9882" y="5573"/>
                </a:cubicBezTo>
                <a:cubicBezTo>
                  <a:pt x="10299" y="5287"/>
                  <a:pt x="10811" y="5108"/>
                  <a:pt x="11359" y="5108"/>
                </a:cubicBezTo>
                <a:cubicBezTo>
                  <a:pt x="12799" y="5108"/>
                  <a:pt x="13978" y="6287"/>
                  <a:pt x="13978" y="7728"/>
                </a:cubicBezTo>
                <a:cubicBezTo>
                  <a:pt x="13978" y="9168"/>
                  <a:pt x="12799" y="10347"/>
                  <a:pt x="11359" y="10347"/>
                </a:cubicBezTo>
                <a:cubicBezTo>
                  <a:pt x="10811" y="10347"/>
                  <a:pt x="10299" y="10180"/>
                  <a:pt x="9882" y="9883"/>
                </a:cubicBezTo>
                <a:lnTo>
                  <a:pt x="9882" y="9883"/>
                </a:lnTo>
                <a:cubicBezTo>
                  <a:pt x="10168" y="10299"/>
                  <a:pt x="10347" y="10811"/>
                  <a:pt x="10347" y="11359"/>
                </a:cubicBezTo>
                <a:cubicBezTo>
                  <a:pt x="10347" y="12800"/>
                  <a:pt x="9168" y="13979"/>
                  <a:pt x="7727" y="13979"/>
                </a:cubicBezTo>
                <a:cubicBezTo>
                  <a:pt x="6287" y="13979"/>
                  <a:pt x="5108" y="12800"/>
                  <a:pt x="5108" y="11359"/>
                </a:cubicBezTo>
                <a:cubicBezTo>
                  <a:pt x="5108" y="10811"/>
                  <a:pt x="5275" y="10299"/>
                  <a:pt x="5572" y="9883"/>
                </a:cubicBezTo>
                <a:lnTo>
                  <a:pt x="5572" y="9883"/>
                </a:lnTo>
                <a:cubicBezTo>
                  <a:pt x="5156" y="10169"/>
                  <a:pt x="4644" y="10347"/>
                  <a:pt x="4096" y="10347"/>
                </a:cubicBezTo>
                <a:cubicBezTo>
                  <a:pt x="2643" y="10347"/>
                  <a:pt x="1477" y="9168"/>
                  <a:pt x="1477" y="7728"/>
                </a:cubicBezTo>
                <a:cubicBezTo>
                  <a:pt x="1477" y="6287"/>
                  <a:pt x="2655" y="5108"/>
                  <a:pt x="4096" y="5108"/>
                </a:cubicBezTo>
                <a:cubicBezTo>
                  <a:pt x="4644" y="5108"/>
                  <a:pt x="5144" y="5275"/>
                  <a:pt x="5572" y="5573"/>
                </a:cubicBezTo>
                <a:cubicBezTo>
                  <a:pt x="5287" y="5156"/>
                  <a:pt x="5108" y="4644"/>
                  <a:pt x="5108" y="4096"/>
                </a:cubicBezTo>
                <a:cubicBezTo>
                  <a:pt x="5108" y="2656"/>
                  <a:pt x="6287" y="1477"/>
                  <a:pt x="7727" y="1477"/>
                </a:cubicBezTo>
                <a:close/>
                <a:moveTo>
                  <a:pt x="7727" y="1"/>
                </a:moveTo>
                <a:cubicBezTo>
                  <a:pt x="5608" y="1"/>
                  <a:pt x="3870" y="1608"/>
                  <a:pt x="3667" y="3668"/>
                </a:cubicBezTo>
                <a:cubicBezTo>
                  <a:pt x="1607" y="3894"/>
                  <a:pt x="0" y="5620"/>
                  <a:pt x="0" y="7728"/>
                </a:cubicBezTo>
                <a:cubicBezTo>
                  <a:pt x="0" y="9847"/>
                  <a:pt x="1607" y="11585"/>
                  <a:pt x="3667" y="11788"/>
                </a:cubicBezTo>
                <a:cubicBezTo>
                  <a:pt x="3882" y="13848"/>
                  <a:pt x="5608" y="15455"/>
                  <a:pt x="7727" y="15455"/>
                </a:cubicBezTo>
                <a:cubicBezTo>
                  <a:pt x="9835" y="15455"/>
                  <a:pt x="11585" y="13848"/>
                  <a:pt x="11787" y="11788"/>
                </a:cubicBezTo>
                <a:cubicBezTo>
                  <a:pt x="13847" y="11573"/>
                  <a:pt x="15443" y="9847"/>
                  <a:pt x="15443" y="7728"/>
                </a:cubicBezTo>
                <a:cubicBezTo>
                  <a:pt x="15454" y="5620"/>
                  <a:pt x="13847" y="3870"/>
                  <a:pt x="11787" y="3668"/>
                </a:cubicBezTo>
                <a:cubicBezTo>
                  <a:pt x="11561" y="1608"/>
                  <a:pt x="9835" y="1"/>
                  <a:pt x="77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1"/>
          <p:cNvSpPr/>
          <p:nvPr/>
        </p:nvSpPr>
        <p:spPr>
          <a:xfrm>
            <a:off x="4433793" y="2431902"/>
            <a:ext cx="276300" cy="276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1"/>
          <p:cNvSpPr/>
          <p:nvPr/>
        </p:nvSpPr>
        <p:spPr>
          <a:xfrm>
            <a:off x="4433793" y="3092329"/>
            <a:ext cx="276300" cy="276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1"/>
          <p:cNvSpPr/>
          <p:nvPr/>
        </p:nvSpPr>
        <p:spPr>
          <a:xfrm rot="5400000">
            <a:off x="4764115" y="2762116"/>
            <a:ext cx="276300" cy="276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1"/>
          <p:cNvSpPr/>
          <p:nvPr/>
        </p:nvSpPr>
        <p:spPr>
          <a:xfrm rot="5400000">
            <a:off x="4103683" y="2762116"/>
            <a:ext cx="276300" cy="276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1"/>
          <p:cNvSpPr txBox="1"/>
          <p:nvPr/>
        </p:nvSpPr>
        <p:spPr>
          <a:xfrm>
            <a:off x="1644738" y="2763500"/>
            <a:ext cx="19782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Despite being red, Mars is a cold place</a:t>
            </a:r>
            <a:endParaRPr>
              <a:solidFill>
                <a:schemeClr val="dk2"/>
              </a:solidFill>
              <a:latin typeface="Open Sans"/>
              <a:ea typeface="Open Sans"/>
              <a:cs typeface="Open Sans"/>
              <a:sym typeface="Open Sans"/>
            </a:endParaRPr>
          </a:p>
        </p:txBody>
      </p:sp>
      <p:sp>
        <p:nvSpPr>
          <p:cNvPr id="1935" name="Google Shape;1935;p41"/>
          <p:cNvSpPr txBox="1"/>
          <p:nvPr/>
        </p:nvSpPr>
        <p:spPr>
          <a:xfrm>
            <a:off x="3591388" y="1181038"/>
            <a:ext cx="1978200" cy="3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Venus</a:t>
            </a:r>
            <a:endParaRPr b="1" sz="2000">
              <a:solidFill>
                <a:schemeClr val="lt2"/>
              </a:solidFill>
              <a:latin typeface="Quintessential"/>
              <a:ea typeface="Quintessential"/>
              <a:cs typeface="Quintessential"/>
              <a:sym typeface="Quintessential"/>
            </a:endParaRPr>
          </a:p>
        </p:txBody>
      </p:sp>
      <p:sp>
        <p:nvSpPr>
          <p:cNvPr id="1936" name="Google Shape;1936;p41"/>
          <p:cNvSpPr txBox="1"/>
          <p:nvPr/>
        </p:nvSpPr>
        <p:spPr>
          <a:xfrm>
            <a:off x="3591388" y="1491748"/>
            <a:ext cx="19782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Venus is the second planet from the Sun</a:t>
            </a:r>
            <a:endParaRPr>
              <a:solidFill>
                <a:schemeClr val="dk2"/>
              </a:solidFill>
              <a:latin typeface="Open Sans"/>
              <a:ea typeface="Open Sans"/>
              <a:cs typeface="Open Sans"/>
              <a:sym typeface="Open Sans"/>
            </a:endParaRPr>
          </a:p>
        </p:txBody>
      </p:sp>
      <p:sp>
        <p:nvSpPr>
          <p:cNvPr id="1937" name="Google Shape;1937;p41"/>
          <p:cNvSpPr txBox="1"/>
          <p:nvPr/>
        </p:nvSpPr>
        <p:spPr>
          <a:xfrm>
            <a:off x="5521066" y="2450600"/>
            <a:ext cx="1978200" cy="3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Jupiter</a:t>
            </a:r>
            <a:endParaRPr b="1" sz="2000">
              <a:solidFill>
                <a:schemeClr val="lt2"/>
              </a:solidFill>
              <a:latin typeface="Quintessential"/>
              <a:ea typeface="Quintessential"/>
              <a:cs typeface="Quintessential"/>
              <a:sym typeface="Quintessential"/>
            </a:endParaRPr>
          </a:p>
        </p:txBody>
      </p:sp>
      <p:sp>
        <p:nvSpPr>
          <p:cNvPr id="1938" name="Google Shape;1938;p41"/>
          <p:cNvSpPr txBox="1"/>
          <p:nvPr/>
        </p:nvSpPr>
        <p:spPr>
          <a:xfrm>
            <a:off x="5521063" y="2763500"/>
            <a:ext cx="19782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It’s the biggest planet in the Solar System</a:t>
            </a:r>
            <a:endParaRPr>
              <a:solidFill>
                <a:schemeClr val="dk2"/>
              </a:solidFill>
              <a:latin typeface="Open Sans"/>
              <a:ea typeface="Open Sans"/>
              <a:cs typeface="Open Sans"/>
              <a:sym typeface="Open Sans"/>
            </a:endParaRPr>
          </a:p>
        </p:txBody>
      </p:sp>
      <p:sp>
        <p:nvSpPr>
          <p:cNvPr id="1939" name="Google Shape;1939;p41"/>
          <p:cNvSpPr txBox="1"/>
          <p:nvPr/>
        </p:nvSpPr>
        <p:spPr>
          <a:xfrm>
            <a:off x="1644738" y="2450600"/>
            <a:ext cx="1978200" cy="3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Mars</a:t>
            </a:r>
            <a:endParaRPr b="1" sz="2000">
              <a:solidFill>
                <a:schemeClr val="lt2"/>
              </a:solidFill>
              <a:latin typeface="Quintessential"/>
              <a:ea typeface="Quintessential"/>
              <a:cs typeface="Quintessential"/>
              <a:sym typeface="Quintessential"/>
            </a:endParaRPr>
          </a:p>
        </p:txBody>
      </p:sp>
      <p:sp>
        <p:nvSpPr>
          <p:cNvPr id="1940" name="Google Shape;1940;p41"/>
          <p:cNvSpPr txBox="1"/>
          <p:nvPr/>
        </p:nvSpPr>
        <p:spPr>
          <a:xfrm>
            <a:off x="3591391" y="3738075"/>
            <a:ext cx="1978200" cy="3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Saturn</a:t>
            </a:r>
            <a:endParaRPr b="1" sz="2000">
              <a:solidFill>
                <a:schemeClr val="lt2"/>
              </a:solidFill>
              <a:latin typeface="Quintessential"/>
              <a:ea typeface="Quintessential"/>
              <a:cs typeface="Quintessential"/>
              <a:sym typeface="Quintessential"/>
            </a:endParaRPr>
          </a:p>
        </p:txBody>
      </p:sp>
      <p:sp>
        <p:nvSpPr>
          <p:cNvPr id="1941" name="Google Shape;1941;p41"/>
          <p:cNvSpPr txBox="1"/>
          <p:nvPr/>
        </p:nvSpPr>
        <p:spPr>
          <a:xfrm>
            <a:off x="3591388" y="4050975"/>
            <a:ext cx="19782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Saturn is a gas giant and has several rings</a:t>
            </a:r>
            <a:endParaRPr>
              <a:solidFill>
                <a:schemeClr val="dk2"/>
              </a:solidFill>
              <a:latin typeface="Open Sans"/>
              <a:ea typeface="Open Sans"/>
              <a:cs typeface="Open Sans"/>
              <a:sym typeface="Open Sans"/>
            </a:endParaRPr>
          </a:p>
        </p:txBody>
      </p:sp>
      <p:cxnSp>
        <p:nvCxnSpPr>
          <p:cNvPr id="1942" name="Google Shape;1942;p41"/>
          <p:cNvCxnSpPr/>
          <p:nvPr/>
        </p:nvCxnSpPr>
        <p:spPr>
          <a:xfrm>
            <a:off x="4580488" y="2090548"/>
            <a:ext cx="0" cy="126300"/>
          </a:xfrm>
          <a:prstGeom prst="straightConnector1">
            <a:avLst/>
          </a:prstGeom>
          <a:noFill/>
          <a:ln cap="flat" cmpd="sng" w="19050">
            <a:solidFill>
              <a:schemeClr val="accent3"/>
            </a:solidFill>
            <a:prstDash val="solid"/>
            <a:round/>
            <a:headEnd len="med" w="med" type="none"/>
            <a:tailEnd len="med" w="med" type="none"/>
          </a:ln>
        </p:spPr>
      </p:cxnSp>
      <p:cxnSp>
        <p:nvCxnSpPr>
          <p:cNvPr id="1943" name="Google Shape;1943;p41"/>
          <p:cNvCxnSpPr/>
          <p:nvPr/>
        </p:nvCxnSpPr>
        <p:spPr>
          <a:xfrm>
            <a:off x="4580488" y="3569948"/>
            <a:ext cx="0" cy="126300"/>
          </a:xfrm>
          <a:prstGeom prst="straightConnector1">
            <a:avLst/>
          </a:prstGeom>
          <a:noFill/>
          <a:ln cap="flat" cmpd="sng" w="19050">
            <a:solidFill>
              <a:schemeClr val="accent3"/>
            </a:solidFill>
            <a:prstDash val="solid"/>
            <a:round/>
            <a:headEnd len="med" w="med" type="none"/>
            <a:tailEnd len="med" w="med" type="none"/>
          </a:ln>
        </p:spPr>
      </p:cxnSp>
      <p:cxnSp>
        <p:nvCxnSpPr>
          <p:cNvPr id="1944" name="Google Shape;1944;p41"/>
          <p:cNvCxnSpPr/>
          <p:nvPr/>
        </p:nvCxnSpPr>
        <p:spPr>
          <a:xfrm rot="10800000">
            <a:off x="5254900" y="2888425"/>
            <a:ext cx="103800" cy="0"/>
          </a:xfrm>
          <a:prstGeom prst="straightConnector1">
            <a:avLst/>
          </a:prstGeom>
          <a:noFill/>
          <a:ln cap="flat" cmpd="sng" w="19050">
            <a:solidFill>
              <a:schemeClr val="accent3"/>
            </a:solidFill>
            <a:prstDash val="solid"/>
            <a:round/>
            <a:headEnd len="med" w="med" type="none"/>
            <a:tailEnd len="med" w="med" type="none"/>
          </a:ln>
        </p:spPr>
      </p:cxnSp>
      <p:cxnSp>
        <p:nvCxnSpPr>
          <p:cNvPr id="1945" name="Google Shape;1945;p41"/>
          <p:cNvCxnSpPr/>
          <p:nvPr/>
        </p:nvCxnSpPr>
        <p:spPr>
          <a:xfrm rot="10800000">
            <a:off x="3783788" y="2888425"/>
            <a:ext cx="103800" cy="0"/>
          </a:xfrm>
          <a:prstGeom prst="straightConnector1">
            <a:avLst/>
          </a:prstGeom>
          <a:noFill/>
          <a:ln cap="flat" cmpd="sng" w="19050">
            <a:solidFill>
              <a:schemeClr val="accent3"/>
            </a:solidFill>
            <a:prstDash val="solid"/>
            <a:round/>
            <a:headEnd len="med" w="med" type="none"/>
            <a:tailEnd len="med" w="med"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9" name="Shape 1949"/>
        <p:cNvGrpSpPr/>
        <p:nvPr/>
      </p:nvGrpSpPr>
      <p:grpSpPr>
        <a:xfrm>
          <a:off x="0" y="0"/>
          <a:ext cx="0" cy="0"/>
          <a:chOff x="0" y="0"/>
          <a:chExt cx="0" cy="0"/>
        </a:xfrm>
      </p:grpSpPr>
      <p:sp>
        <p:nvSpPr>
          <p:cNvPr id="1950" name="Google Shape;1950;p4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Chronological Order</a:t>
            </a:r>
            <a:endParaRPr/>
          </a:p>
        </p:txBody>
      </p:sp>
      <p:cxnSp>
        <p:nvCxnSpPr>
          <p:cNvPr id="1951" name="Google Shape;1951;p42"/>
          <p:cNvCxnSpPr/>
          <p:nvPr/>
        </p:nvCxnSpPr>
        <p:spPr>
          <a:xfrm rot="10800000">
            <a:off x="931350" y="2674900"/>
            <a:ext cx="7281300" cy="0"/>
          </a:xfrm>
          <a:prstGeom prst="straightConnector1">
            <a:avLst/>
          </a:prstGeom>
          <a:noFill/>
          <a:ln cap="flat" cmpd="sng" w="19050">
            <a:solidFill>
              <a:schemeClr val="dk2"/>
            </a:solidFill>
            <a:prstDash val="solid"/>
            <a:round/>
            <a:headEnd len="med" w="med" type="none"/>
            <a:tailEnd len="med" w="med" type="none"/>
          </a:ln>
        </p:spPr>
      </p:cxnSp>
      <p:sp>
        <p:nvSpPr>
          <p:cNvPr id="1952" name="Google Shape;1952;p42"/>
          <p:cNvSpPr/>
          <p:nvPr/>
        </p:nvSpPr>
        <p:spPr>
          <a:xfrm>
            <a:off x="934025" y="2497937"/>
            <a:ext cx="1703100" cy="346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Quintessential"/>
                <a:ea typeface="Quintessential"/>
                <a:cs typeface="Quintessential"/>
                <a:sym typeface="Quintessential"/>
              </a:rPr>
              <a:t>Date B.C.</a:t>
            </a:r>
            <a:endParaRPr>
              <a:solidFill>
                <a:schemeClr val="accent6"/>
              </a:solidFill>
              <a:latin typeface="Quintessential"/>
              <a:ea typeface="Quintessential"/>
              <a:cs typeface="Quintessential"/>
              <a:sym typeface="Quintessential"/>
            </a:endParaRPr>
          </a:p>
        </p:txBody>
      </p:sp>
      <p:sp>
        <p:nvSpPr>
          <p:cNvPr id="1953" name="Google Shape;1953;p42"/>
          <p:cNvSpPr/>
          <p:nvPr/>
        </p:nvSpPr>
        <p:spPr>
          <a:xfrm>
            <a:off x="2717337" y="2497937"/>
            <a:ext cx="1718700" cy="346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Quintessential"/>
                <a:ea typeface="Quintessential"/>
                <a:cs typeface="Quintessential"/>
                <a:sym typeface="Quintessential"/>
              </a:rPr>
              <a:t>Date B.C.</a:t>
            </a:r>
            <a:endParaRPr>
              <a:solidFill>
                <a:schemeClr val="accent6"/>
              </a:solidFill>
              <a:latin typeface="Quintessential"/>
              <a:ea typeface="Quintessential"/>
              <a:cs typeface="Quintessential"/>
              <a:sym typeface="Quintessential"/>
            </a:endParaRPr>
          </a:p>
        </p:txBody>
      </p:sp>
      <p:sp>
        <p:nvSpPr>
          <p:cNvPr id="1954" name="Google Shape;1954;p42"/>
          <p:cNvSpPr/>
          <p:nvPr/>
        </p:nvSpPr>
        <p:spPr>
          <a:xfrm>
            <a:off x="4516225" y="2497937"/>
            <a:ext cx="1703100" cy="346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Quintessential"/>
                <a:ea typeface="Quintessential"/>
                <a:cs typeface="Quintessential"/>
                <a:sym typeface="Quintessential"/>
              </a:rPr>
              <a:t>Date A.C</a:t>
            </a:r>
            <a:endParaRPr>
              <a:solidFill>
                <a:schemeClr val="accent6"/>
              </a:solidFill>
              <a:latin typeface="Quintessential"/>
              <a:ea typeface="Quintessential"/>
              <a:cs typeface="Quintessential"/>
              <a:sym typeface="Quintessential"/>
            </a:endParaRPr>
          </a:p>
        </p:txBody>
      </p:sp>
      <p:sp>
        <p:nvSpPr>
          <p:cNvPr id="1955" name="Google Shape;1955;p42"/>
          <p:cNvSpPr/>
          <p:nvPr/>
        </p:nvSpPr>
        <p:spPr>
          <a:xfrm>
            <a:off x="6299521" y="2497937"/>
            <a:ext cx="1718700" cy="346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Quintessential"/>
                <a:ea typeface="Quintessential"/>
                <a:cs typeface="Quintessential"/>
                <a:sym typeface="Quintessential"/>
              </a:rPr>
              <a:t>Date A.C.</a:t>
            </a:r>
            <a:endParaRPr>
              <a:solidFill>
                <a:schemeClr val="accent6"/>
              </a:solidFill>
              <a:latin typeface="Quintessential"/>
              <a:ea typeface="Quintessential"/>
              <a:cs typeface="Quintessential"/>
              <a:sym typeface="Quintessential"/>
            </a:endParaRPr>
          </a:p>
        </p:txBody>
      </p:sp>
      <p:sp>
        <p:nvSpPr>
          <p:cNvPr id="1956" name="Google Shape;1956;p42"/>
          <p:cNvSpPr txBox="1"/>
          <p:nvPr/>
        </p:nvSpPr>
        <p:spPr>
          <a:xfrm>
            <a:off x="4382577" y="1942010"/>
            <a:ext cx="1986000" cy="47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Mars is actually a very cold place</a:t>
            </a:r>
            <a:endParaRPr>
              <a:solidFill>
                <a:schemeClr val="dk2"/>
              </a:solidFill>
              <a:latin typeface="Open Sans"/>
              <a:ea typeface="Open Sans"/>
              <a:cs typeface="Open Sans"/>
              <a:sym typeface="Open Sans"/>
            </a:endParaRPr>
          </a:p>
        </p:txBody>
      </p:sp>
      <p:sp>
        <p:nvSpPr>
          <p:cNvPr id="1957" name="Google Shape;1957;p42"/>
          <p:cNvSpPr txBox="1"/>
          <p:nvPr/>
        </p:nvSpPr>
        <p:spPr>
          <a:xfrm>
            <a:off x="4382575" y="1541300"/>
            <a:ext cx="1986000" cy="37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Mars</a:t>
            </a:r>
            <a:endParaRPr b="1" sz="2000">
              <a:solidFill>
                <a:schemeClr val="lt2"/>
              </a:solidFill>
              <a:latin typeface="Quintessential"/>
              <a:ea typeface="Quintessential"/>
              <a:cs typeface="Quintessential"/>
              <a:sym typeface="Quintessential"/>
            </a:endParaRPr>
          </a:p>
        </p:txBody>
      </p:sp>
      <p:sp>
        <p:nvSpPr>
          <p:cNvPr id="1958" name="Google Shape;1958;p42"/>
          <p:cNvSpPr txBox="1"/>
          <p:nvPr/>
        </p:nvSpPr>
        <p:spPr>
          <a:xfrm>
            <a:off x="792575" y="1541300"/>
            <a:ext cx="1986000" cy="37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Mercury</a:t>
            </a:r>
            <a:endParaRPr b="1" sz="2000">
              <a:solidFill>
                <a:schemeClr val="lt2"/>
              </a:solidFill>
              <a:latin typeface="Quintessential"/>
              <a:ea typeface="Quintessential"/>
              <a:cs typeface="Quintessential"/>
              <a:sym typeface="Quintessential"/>
            </a:endParaRPr>
          </a:p>
        </p:txBody>
      </p:sp>
      <p:sp>
        <p:nvSpPr>
          <p:cNvPr id="1959" name="Google Shape;1959;p42"/>
          <p:cNvSpPr txBox="1"/>
          <p:nvPr/>
        </p:nvSpPr>
        <p:spPr>
          <a:xfrm>
            <a:off x="792575" y="1942010"/>
            <a:ext cx="1986000" cy="47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It’s the closest planet to the Sun</a:t>
            </a:r>
            <a:endParaRPr>
              <a:solidFill>
                <a:schemeClr val="dk2"/>
              </a:solidFill>
              <a:latin typeface="Open Sans"/>
              <a:ea typeface="Open Sans"/>
              <a:cs typeface="Open Sans"/>
              <a:sym typeface="Open Sans"/>
            </a:endParaRPr>
          </a:p>
        </p:txBody>
      </p:sp>
      <p:sp>
        <p:nvSpPr>
          <p:cNvPr id="1960" name="Google Shape;1960;p42"/>
          <p:cNvSpPr txBox="1"/>
          <p:nvPr/>
        </p:nvSpPr>
        <p:spPr>
          <a:xfrm>
            <a:off x="2585160" y="2901363"/>
            <a:ext cx="1986000" cy="37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Venus</a:t>
            </a:r>
            <a:endParaRPr b="1" sz="2000">
              <a:solidFill>
                <a:schemeClr val="lt2"/>
              </a:solidFill>
              <a:latin typeface="Quintessential"/>
              <a:ea typeface="Quintessential"/>
              <a:cs typeface="Quintessential"/>
              <a:sym typeface="Quintessential"/>
            </a:endParaRPr>
          </a:p>
        </p:txBody>
      </p:sp>
      <p:sp>
        <p:nvSpPr>
          <p:cNvPr id="1961" name="Google Shape;1961;p42"/>
          <p:cNvSpPr txBox="1"/>
          <p:nvPr/>
        </p:nvSpPr>
        <p:spPr>
          <a:xfrm>
            <a:off x="2582260" y="3302073"/>
            <a:ext cx="1986000" cy="47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Venus is the second planet from the Sun</a:t>
            </a:r>
            <a:endParaRPr>
              <a:solidFill>
                <a:schemeClr val="dk2"/>
              </a:solidFill>
              <a:latin typeface="Open Sans"/>
              <a:ea typeface="Open Sans"/>
              <a:cs typeface="Open Sans"/>
              <a:sym typeface="Open Sans"/>
            </a:endParaRPr>
          </a:p>
        </p:txBody>
      </p:sp>
      <p:sp>
        <p:nvSpPr>
          <p:cNvPr id="1962" name="Google Shape;1962;p42"/>
          <p:cNvSpPr txBox="1"/>
          <p:nvPr/>
        </p:nvSpPr>
        <p:spPr>
          <a:xfrm>
            <a:off x="6181550" y="2901363"/>
            <a:ext cx="1986000" cy="37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Quintessential"/>
                <a:ea typeface="Quintessential"/>
                <a:cs typeface="Quintessential"/>
                <a:sym typeface="Quintessential"/>
              </a:rPr>
              <a:t>Jupiter</a:t>
            </a:r>
            <a:endParaRPr b="1" sz="2000">
              <a:solidFill>
                <a:schemeClr val="lt2"/>
              </a:solidFill>
              <a:latin typeface="Quintessential"/>
              <a:ea typeface="Quintessential"/>
              <a:cs typeface="Quintessential"/>
              <a:sym typeface="Quintessential"/>
            </a:endParaRPr>
          </a:p>
        </p:txBody>
      </p:sp>
      <p:sp>
        <p:nvSpPr>
          <p:cNvPr id="1963" name="Google Shape;1963;p42"/>
          <p:cNvSpPr txBox="1"/>
          <p:nvPr/>
        </p:nvSpPr>
        <p:spPr>
          <a:xfrm>
            <a:off x="6181550" y="3303701"/>
            <a:ext cx="1986000" cy="47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Jupiter is the biggest planet of them all</a:t>
            </a:r>
            <a:endParaRPr>
              <a:solidFill>
                <a:schemeClr val="dk2"/>
              </a:solidFill>
              <a:latin typeface="Open Sans"/>
              <a:ea typeface="Open Sans"/>
              <a:cs typeface="Open Sans"/>
              <a:sym typeface="Open Sans"/>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7" name="Shape 1967"/>
        <p:cNvGrpSpPr/>
        <p:nvPr/>
      </p:nvGrpSpPr>
      <p:grpSpPr>
        <a:xfrm>
          <a:off x="0" y="0"/>
          <a:ext cx="0" cy="0"/>
          <a:chOff x="0" y="0"/>
          <a:chExt cx="0" cy="0"/>
        </a:xfrm>
      </p:grpSpPr>
      <p:sp>
        <p:nvSpPr>
          <p:cNvPr id="1968" name="Google Shape;1968;p43"/>
          <p:cNvSpPr txBox="1"/>
          <p:nvPr>
            <p:ph type="title"/>
          </p:nvPr>
        </p:nvSpPr>
        <p:spPr>
          <a:xfrm>
            <a:off x="713100" y="1307100"/>
            <a:ext cx="4430400" cy="2529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wesome Words</a:t>
            </a:r>
            <a:endParaRPr/>
          </a:p>
        </p:txBody>
      </p:sp>
      <p:grpSp>
        <p:nvGrpSpPr>
          <p:cNvPr id="1969" name="Google Shape;1969;p43"/>
          <p:cNvGrpSpPr/>
          <p:nvPr/>
        </p:nvGrpSpPr>
        <p:grpSpPr>
          <a:xfrm>
            <a:off x="4763931" y="1118541"/>
            <a:ext cx="3976200" cy="2907273"/>
            <a:chOff x="5007831" y="1118541"/>
            <a:chExt cx="3976200" cy="2907273"/>
          </a:xfrm>
        </p:grpSpPr>
        <p:sp>
          <p:nvSpPr>
            <p:cNvPr id="1970" name="Google Shape;1970;p43"/>
            <p:cNvSpPr/>
            <p:nvPr/>
          </p:nvSpPr>
          <p:spPr>
            <a:xfrm rot="-1093001">
              <a:off x="7515773" y="1235882"/>
              <a:ext cx="215575" cy="554230"/>
            </a:xfrm>
            <a:custGeom>
              <a:rect b="b" l="l" r="r" t="t"/>
              <a:pathLst>
                <a:path extrusionOk="0" fill="none" h="7502" w="2918">
                  <a:moveTo>
                    <a:pt x="2917" y="7501"/>
                  </a:moveTo>
                  <a:cubicBezTo>
                    <a:pt x="2917" y="7501"/>
                    <a:pt x="0" y="5013"/>
                    <a:pt x="2203" y="0"/>
                  </a:cubicBezTo>
                </a:path>
              </a:pathLst>
            </a:custGeom>
            <a:noFill/>
            <a:ln cap="flat" cmpd="sng" w="9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3"/>
            <p:cNvSpPr/>
            <p:nvPr/>
          </p:nvSpPr>
          <p:spPr>
            <a:xfrm rot="-1093001">
              <a:off x="7508707" y="1533200"/>
              <a:ext cx="115323" cy="90574"/>
            </a:xfrm>
            <a:custGeom>
              <a:rect b="b" l="l" r="r" t="t"/>
              <a:pathLst>
                <a:path extrusionOk="0" h="1226" w="1561">
                  <a:moveTo>
                    <a:pt x="1" y="1"/>
                  </a:moveTo>
                  <a:cubicBezTo>
                    <a:pt x="1" y="1"/>
                    <a:pt x="377" y="1226"/>
                    <a:pt x="1394" y="1226"/>
                  </a:cubicBezTo>
                  <a:cubicBezTo>
                    <a:pt x="1448" y="1226"/>
                    <a:pt x="1503" y="1222"/>
                    <a:pt x="1560" y="1215"/>
                  </a:cubicBezTo>
                  <a:cubicBezTo>
                    <a:pt x="1560" y="1215"/>
                    <a:pt x="1108" y="191"/>
                    <a:pt x="1"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3"/>
            <p:cNvSpPr/>
            <p:nvPr/>
          </p:nvSpPr>
          <p:spPr>
            <a:xfrm rot="-1093001">
              <a:off x="7510243" y="1532953"/>
              <a:ext cx="115323" cy="100400"/>
            </a:xfrm>
            <a:custGeom>
              <a:rect b="b" l="l" r="r" t="t"/>
              <a:pathLst>
                <a:path extrusionOk="0" fill="none" h="1359" w="1561">
                  <a:moveTo>
                    <a:pt x="1560" y="1215"/>
                  </a:moveTo>
                  <a:cubicBezTo>
                    <a:pt x="1560" y="1215"/>
                    <a:pt x="1108" y="191"/>
                    <a:pt x="1" y="1"/>
                  </a:cubicBezTo>
                  <a:cubicBezTo>
                    <a:pt x="1" y="1"/>
                    <a:pt x="417" y="1358"/>
                    <a:pt x="1560" y="1215"/>
                  </a:cubicBezTo>
                  <a:close/>
                </a:path>
              </a:pathLst>
            </a:custGeom>
            <a:noFill/>
            <a:ln cap="flat" cmpd="sng" w="9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3"/>
            <p:cNvSpPr/>
            <p:nvPr/>
          </p:nvSpPr>
          <p:spPr>
            <a:xfrm rot="-1093001">
              <a:off x="7653169" y="1466185"/>
              <a:ext cx="115323" cy="89614"/>
            </a:xfrm>
            <a:custGeom>
              <a:rect b="b" l="l" r="r" t="t"/>
              <a:pathLst>
                <a:path extrusionOk="0" h="1213" w="1561">
                  <a:moveTo>
                    <a:pt x="1561" y="1"/>
                  </a:moveTo>
                  <a:lnTo>
                    <a:pt x="1561" y="1"/>
                  </a:lnTo>
                  <a:cubicBezTo>
                    <a:pt x="441" y="179"/>
                    <a:pt x="1" y="1203"/>
                    <a:pt x="1" y="1203"/>
                  </a:cubicBezTo>
                  <a:cubicBezTo>
                    <a:pt x="54" y="1210"/>
                    <a:pt x="106" y="1212"/>
                    <a:pt x="157" y="1212"/>
                  </a:cubicBezTo>
                  <a:cubicBezTo>
                    <a:pt x="1182" y="1212"/>
                    <a:pt x="1561" y="1"/>
                    <a:pt x="1561"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3"/>
            <p:cNvSpPr/>
            <p:nvPr/>
          </p:nvSpPr>
          <p:spPr>
            <a:xfrm rot="-1093001">
              <a:off x="7654578" y="1465959"/>
              <a:ext cx="115323" cy="98627"/>
            </a:xfrm>
            <a:custGeom>
              <a:rect b="b" l="l" r="r" t="t"/>
              <a:pathLst>
                <a:path extrusionOk="0" fill="none" h="1335" w="1561">
                  <a:moveTo>
                    <a:pt x="1" y="1203"/>
                  </a:moveTo>
                  <a:cubicBezTo>
                    <a:pt x="1" y="1203"/>
                    <a:pt x="441" y="179"/>
                    <a:pt x="1561" y="1"/>
                  </a:cubicBezTo>
                  <a:cubicBezTo>
                    <a:pt x="1561" y="1"/>
                    <a:pt x="1144" y="1334"/>
                    <a:pt x="1" y="1203"/>
                  </a:cubicBezTo>
                  <a:close/>
                </a:path>
              </a:pathLst>
            </a:custGeom>
            <a:noFill/>
            <a:ln cap="flat" cmpd="sng" w="9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3"/>
            <p:cNvSpPr/>
            <p:nvPr/>
          </p:nvSpPr>
          <p:spPr>
            <a:xfrm rot="-1093001">
              <a:off x="7623922" y="1385790"/>
              <a:ext cx="97666" cy="75503"/>
            </a:xfrm>
            <a:custGeom>
              <a:rect b="b" l="l" r="r" t="t"/>
              <a:pathLst>
                <a:path extrusionOk="0" h="1022" w="1322">
                  <a:moveTo>
                    <a:pt x="1311" y="0"/>
                  </a:moveTo>
                  <a:cubicBezTo>
                    <a:pt x="370" y="143"/>
                    <a:pt x="1" y="1012"/>
                    <a:pt x="1" y="1012"/>
                  </a:cubicBezTo>
                  <a:cubicBezTo>
                    <a:pt x="49" y="1018"/>
                    <a:pt x="96" y="1021"/>
                    <a:pt x="141" y="1021"/>
                  </a:cubicBezTo>
                  <a:cubicBezTo>
                    <a:pt x="1000" y="1021"/>
                    <a:pt x="1322" y="0"/>
                    <a:pt x="1311" y="0"/>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3"/>
            <p:cNvSpPr/>
            <p:nvPr/>
          </p:nvSpPr>
          <p:spPr>
            <a:xfrm rot="-1093001">
              <a:off x="7625190" y="1385575"/>
              <a:ext cx="97740" cy="83630"/>
            </a:xfrm>
            <a:custGeom>
              <a:rect b="b" l="l" r="r" t="t"/>
              <a:pathLst>
                <a:path extrusionOk="0" fill="none" h="1132" w="1323">
                  <a:moveTo>
                    <a:pt x="1" y="1012"/>
                  </a:moveTo>
                  <a:cubicBezTo>
                    <a:pt x="1" y="1012"/>
                    <a:pt x="370" y="143"/>
                    <a:pt x="1311" y="0"/>
                  </a:cubicBezTo>
                  <a:cubicBezTo>
                    <a:pt x="1322" y="0"/>
                    <a:pt x="965" y="1131"/>
                    <a:pt x="1" y="1012"/>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3"/>
            <p:cNvSpPr/>
            <p:nvPr/>
          </p:nvSpPr>
          <p:spPr>
            <a:xfrm rot="-1093001">
              <a:off x="7606284" y="1308585"/>
              <a:ext cx="75725" cy="58659"/>
            </a:xfrm>
            <a:custGeom>
              <a:rect b="b" l="l" r="r" t="t"/>
              <a:pathLst>
                <a:path extrusionOk="0" h="794" w="1025">
                  <a:moveTo>
                    <a:pt x="1013" y="1"/>
                  </a:moveTo>
                  <a:cubicBezTo>
                    <a:pt x="298" y="120"/>
                    <a:pt x="1" y="787"/>
                    <a:pt x="1" y="787"/>
                  </a:cubicBezTo>
                  <a:cubicBezTo>
                    <a:pt x="39" y="792"/>
                    <a:pt x="76" y="794"/>
                    <a:pt x="112" y="794"/>
                  </a:cubicBezTo>
                  <a:cubicBezTo>
                    <a:pt x="778" y="794"/>
                    <a:pt x="1024" y="1"/>
                    <a:pt x="1013"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3"/>
            <p:cNvSpPr/>
            <p:nvPr/>
          </p:nvSpPr>
          <p:spPr>
            <a:xfrm rot="-1093001">
              <a:off x="7607300" y="1308422"/>
              <a:ext cx="75725" cy="65160"/>
            </a:xfrm>
            <a:custGeom>
              <a:rect b="b" l="l" r="r" t="t"/>
              <a:pathLst>
                <a:path extrusionOk="0" fill="none" h="882" w="1025">
                  <a:moveTo>
                    <a:pt x="1" y="787"/>
                  </a:moveTo>
                  <a:cubicBezTo>
                    <a:pt x="1" y="787"/>
                    <a:pt x="298" y="120"/>
                    <a:pt x="1013" y="1"/>
                  </a:cubicBezTo>
                  <a:cubicBezTo>
                    <a:pt x="1025" y="1"/>
                    <a:pt x="751" y="882"/>
                    <a:pt x="1" y="787"/>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3"/>
            <p:cNvSpPr/>
            <p:nvPr/>
          </p:nvSpPr>
          <p:spPr>
            <a:xfrm rot="-1093001">
              <a:off x="7606540" y="1222265"/>
              <a:ext cx="57255" cy="44400"/>
            </a:xfrm>
            <a:custGeom>
              <a:rect b="b" l="l" r="r" t="t"/>
              <a:pathLst>
                <a:path extrusionOk="0" h="601" w="775">
                  <a:moveTo>
                    <a:pt x="774" y="1"/>
                  </a:moveTo>
                  <a:cubicBezTo>
                    <a:pt x="774" y="1"/>
                    <a:pt x="774" y="1"/>
                    <a:pt x="774" y="1"/>
                  </a:cubicBezTo>
                  <a:lnTo>
                    <a:pt x="774" y="1"/>
                  </a:lnTo>
                  <a:cubicBezTo>
                    <a:pt x="774" y="1"/>
                    <a:pt x="774" y="1"/>
                    <a:pt x="774" y="1"/>
                  </a:cubicBezTo>
                  <a:cubicBezTo>
                    <a:pt x="774" y="1"/>
                    <a:pt x="774" y="1"/>
                    <a:pt x="774" y="1"/>
                  </a:cubicBezTo>
                  <a:close/>
                  <a:moveTo>
                    <a:pt x="774" y="1"/>
                  </a:moveTo>
                  <a:lnTo>
                    <a:pt x="774" y="1"/>
                  </a:lnTo>
                  <a:cubicBezTo>
                    <a:pt x="227" y="84"/>
                    <a:pt x="1" y="596"/>
                    <a:pt x="1" y="596"/>
                  </a:cubicBezTo>
                  <a:cubicBezTo>
                    <a:pt x="24" y="599"/>
                    <a:pt x="48" y="600"/>
                    <a:pt x="70" y="600"/>
                  </a:cubicBezTo>
                  <a:cubicBezTo>
                    <a:pt x="568" y="600"/>
                    <a:pt x="767" y="13"/>
                    <a:pt x="774"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3"/>
            <p:cNvSpPr/>
            <p:nvPr/>
          </p:nvSpPr>
          <p:spPr>
            <a:xfrm rot="-1093001">
              <a:off x="7607048" y="1221371"/>
              <a:ext cx="57255" cy="49276"/>
            </a:xfrm>
            <a:custGeom>
              <a:rect b="b" l="l" r="r" t="t"/>
              <a:pathLst>
                <a:path extrusionOk="0" fill="none" h="667" w="775">
                  <a:moveTo>
                    <a:pt x="1" y="607"/>
                  </a:moveTo>
                  <a:cubicBezTo>
                    <a:pt x="1" y="607"/>
                    <a:pt x="227" y="95"/>
                    <a:pt x="774" y="12"/>
                  </a:cubicBezTo>
                  <a:cubicBezTo>
                    <a:pt x="774" y="0"/>
                    <a:pt x="560" y="667"/>
                    <a:pt x="1" y="607"/>
                  </a:cubicBezTo>
                  <a:close/>
                </a:path>
              </a:pathLst>
            </a:custGeom>
            <a:noFill/>
            <a:ln cap="flat" cmpd="sng" w="3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3"/>
            <p:cNvSpPr/>
            <p:nvPr/>
          </p:nvSpPr>
          <p:spPr>
            <a:xfrm rot="-1093001">
              <a:off x="7482472" y="1430658"/>
              <a:ext cx="96854" cy="77276"/>
            </a:xfrm>
            <a:custGeom>
              <a:rect b="b" l="l" r="r" t="t"/>
              <a:pathLst>
                <a:path extrusionOk="0" h="1046" w="1311">
                  <a:moveTo>
                    <a:pt x="1" y="0"/>
                  </a:moveTo>
                  <a:cubicBezTo>
                    <a:pt x="1" y="23"/>
                    <a:pt x="312" y="1045"/>
                    <a:pt x="1170" y="1045"/>
                  </a:cubicBezTo>
                  <a:cubicBezTo>
                    <a:pt x="1216" y="1045"/>
                    <a:pt x="1262" y="1042"/>
                    <a:pt x="1310" y="1036"/>
                  </a:cubicBezTo>
                  <a:cubicBezTo>
                    <a:pt x="1310" y="1036"/>
                    <a:pt x="941" y="167"/>
                    <a:pt x="1" y="0"/>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3"/>
            <p:cNvSpPr/>
            <p:nvPr/>
          </p:nvSpPr>
          <p:spPr>
            <a:xfrm rot="-1093001">
              <a:off x="7483742" y="1430454"/>
              <a:ext cx="96854" cy="85403"/>
            </a:xfrm>
            <a:custGeom>
              <a:rect b="b" l="l" r="r" t="t"/>
              <a:pathLst>
                <a:path extrusionOk="0" fill="none" h="1156" w="1311">
                  <a:moveTo>
                    <a:pt x="1310" y="1036"/>
                  </a:moveTo>
                  <a:cubicBezTo>
                    <a:pt x="1310" y="1036"/>
                    <a:pt x="941" y="167"/>
                    <a:pt x="1" y="0"/>
                  </a:cubicBezTo>
                  <a:cubicBezTo>
                    <a:pt x="1" y="24"/>
                    <a:pt x="346" y="1155"/>
                    <a:pt x="1310" y="1036"/>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3"/>
            <p:cNvSpPr/>
            <p:nvPr/>
          </p:nvSpPr>
          <p:spPr>
            <a:xfrm rot="-1093001">
              <a:off x="7466423" y="1346174"/>
              <a:ext cx="89761" cy="70923"/>
            </a:xfrm>
            <a:custGeom>
              <a:rect b="b" l="l" r="r" t="t"/>
              <a:pathLst>
                <a:path extrusionOk="0" h="960" w="1215">
                  <a:moveTo>
                    <a:pt x="0" y="1"/>
                  </a:moveTo>
                  <a:cubicBezTo>
                    <a:pt x="0" y="1"/>
                    <a:pt x="295" y="959"/>
                    <a:pt x="1102" y="959"/>
                  </a:cubicBezTo>
                  <a:cubicBezTo>
                    <a:pt x="1138" y="959"/>
                    <a:pt x="1176" y="957"/>
                    <a:pt x="1215" y="953"/>
                  </a:cubicBezTo>
                  <a:cubicBezTo>
                    <a:pt x="1215" y="953"/>
                    <a:pt x="870" y="132"/>
                    <a:pt x="0"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3"/>
            <p:cNvSpPr/>
            <p:nvPr/>
          </p:nvSpPr>
          <p:spPr>
            <a:xfrm rot="-1093001">
              <a:off x="7467451" y="1346009"/>
              <a:ext cx="89761" cy="77498"/>
            </a:xfrm>
            <a:custGeom>
              <a:rect b="b" l="l" r="r" t="t"/>
              <a:pathLst>
                <a:path extrusionOk="0" fill="none" h="1049" w="1215">
                  <a:moveTo>
                    <a:pt x="1215" y="953"/>
                  </a:moveTo>
                  <a:cubicBezTo>
                    <a:pt x="1215" y="953"/>
                    <a:pt x="870" y="132"/>
                    <a:pt x="0" y="1"/>
                  </a:cubicBezTo>
                  <a:cubicBezTo>
                    <a:pt x="0" y="1"/>
                    <a:pt x="322" y="1048"/>
                    <a:pt x="1215" y="953"/>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3"/>
            <p:cNvSpPr/>
            <p:nvPr/>
          </p:nvSpPr>
          <p:spPr>
            <a:xfrm rot="-1093001">
              <a:off x="7474706" y="1251725"/>
              <a:ext cx="69593" cy="82743"/>
            </a:xfrm>
            <a:custGeom>
              <a:rect b="b" l="l" r="r" t="t"/>
              <a:pathLst>
                <a:path extrusionOk="0" h="1120" w="942">
                  <a:moveTo>
                    <a:pt x="1" y="0"/>
                  </a:moveTo>
                  <a:cubicBezTo>
                    <a:pt x="1" y="0"/>
                    <a:pt x="84" y="1048"/>
                    <a:pt x="941" y="1119"/>
                  </a:cubicBezTo>
                  <a:cubicBezTo>
                    <a:pt x="941" y="1119"/>
                    <a:pt x="774" y="298"/>
                    <a:pt x="1" y="0"/>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3"/>
            <p:cNvSpPr/>
            <p:nvPr/>
          </p:nvSpPr>
          <p:spPr>
            <a:xfrm rot="-1093001">
              <a:off x="7474706" y="1251725"/>
              <a:ext cx="69593" cy="82743"/>
            </a:xfrm>
            <a:custGeom>
              <a:rect b="b" l="l" r="r" t="t"/>
              <a:pathLst>
                <a:path extrusionOk="0" fill="none" h="1120" w="942">
                  <a:moveTo>
                    <a:pt x="941" y="1119"/>
                  </a:moveTo>
                  <a:cubicBezTo>
                    <a:pt x="941" y="1119"/>
                    <a:pt x="774" y="298"/>
                    <a:pt x="1" y="0"/>
                  </a:cubicBezTo>
                  <a:cubicBezTo>
                    <a:pt x="1" y="0"/>
                    <a:pt x="84" y="1048"/>
                    <a:pt x="941" y="1119"/>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3"/>
            <p:cNvSpPr/>
            <p:nvPr/>
          </p:nvSpPr>
          <p:spPr>
            <a:xfrm rot="-1093001">
              <a:off x="7491728" y="1179220"/>
              <a:ext cx="54226" cy="83630"/>
            </a:xfrm>
            <a:custGeom>
              <a:rect b="b" l="l" r="r" t="t"/>
              <a:pathLst>
                <a:path extrusionOk="0" h="1132" w="734">
                  <a:moveTo>
                    <a:pt x="186" y="0"/>
                  </a:moveTo>
                  <a:cubicBezTo>
                    <a:pt x="172" y="0"/>
                    <a:pt x="0" y="848"/>
                    <a:pt x="662" y="1131"/>
                  </a:cubicBezTo>
                  <a:cubicBezTo>
                    <a:pt x="662" y="1131"/>
                    <a:pt x="734" y="429"/>
                    <a:pt x="186" y="0"/>
                  </a:cubicBezTo>
                  <a:cubicBezTo>
                    <a:pt x="186" y="0"/>
                    <a:pt x="186" y="0"/>
                    <a:pt x="186" y="0"/>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3"/>
            <p:cNvSpPr/>
            <p:nvPr/>
          </p:nvSpPr>
          <p:spPr>
            <a:xfrm rot="-1093001">
              <a:off x="7491229" y="1178413"/>
              <a:ext cx="54596" cy="84516"/>
            </a:xfrm>
            <a:custGeom>
              <a:rect b="b" l="l" r="r" t="t"/>
              <a:pathLst>
                <a:path extrusionOk="0" fill="none" h="1144" w="739">
                  <a:moveTo>
                    <a:pt x="667" y="1143"/>
                  </a:moveTo>
                  <a:cubicBezTo>
                    <a:pt x="667" y="1143"/>
                    <a:pt x="739" y="441"/>
                    <a:pt x="191" y="12"/>
                  </a:cubicBezTo>
                  <a:cubicBezTo>
                    <a:pt x="179" y="0"/>
                    <a:pt x="0" y="858"/>
                    <a:pt x="667" y="1143"/>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3"/>
            <p:cNvSpPr/>
            <p:nvPr/>
          </p:nvSpPr>
          <p:spPr>
            <a:xfrm rot="-1093001">
              <a:off x="7552482" y="1125832"/>
              <a:ext cx="59915" cy="82743"/>
            </a:xfrm>
            <a:custGeom>
              <a:rect b="b" l="l" r="r" t="t"/>
              <a:pathLst>
                <a:path extrusionOk="0" h="1120" w="811">
                  <a:moveTo>
                    <a:pt x="774" y="1"/>
                  </a:moveTo>
                  <a:cubicBezTo>
                    <a:pt x="774" y="12"/>
                    <a:pt x="0" y="453"/>
                    <a:pt x="239" y="1120"/>
                  </a:cubicBezTo>
                  <a:cubicBezTo>
                    <a:pt x="239" y="1120"/>
                    <a:pt x="810" y="715"/>
                    <a:pt x="774" y="1"/>
                  </a:cubicBezTo>
                  <a:close/>
                </a:path>
              </a:pathLst>
            </a:custGeom>
            <a:solidFill>
              <a:srgbClr val="D4A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3"/>
            <p:cNvSpPr/>
            <p:nvPr/>
          </p:nvSpPr>
          <p:spPr>
            <a:xfrm rot="-1093001">
              <a:off x="7552482" y="1125832"/>
              <a:ext cx="59915" cy="82743"/>
            </a:xfrm>
            <a:custGeom>
              <a:rect b="b" l="l" r="r" t="t"/>
              <a:pathLst>
                <a:path extrusionOk="0" fill="none" h="1120" w="811">
                  <a:moveTo>
                    <a:pt x="239" y="1120"/>
                  </a:moveTo>
                  <a:cubicBezTo>
                    <a:pt x="239" y="1120"/>
                    <a:pt x="810" y="715"/>
                    <a:pt x="774" y="1"/>
                  </a:cubicBezTo>
                  <a:cubicBezTo>
                    <a:pt x="774" y="12"/>
                    <a:pt x="0" y="453"/>
                    <a:pt x="239" y="1120"/>
                  </a:cubicBezTo>
                  <a:close/>
                </a:path>
              </a:pathLst>
            </a:custGeom>
            <a:noFill/>
            <a:ln cap="flat" cmpd="sng" w="600">
              <a:solidFill>
                <a:srgbClr val="D4A58C"/>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3"/>
            <p:cNvSpPr/>
            <p:nvPr/>
          </p:nvSpPr>
          <p:spPr>
            <a:xfrm rot="-1093001">
              <a:off x="7583297" y="1223010"/>
              <a:ext cx="147829" cy="556890"/>
            </a:xfrm>
            <a:custGeom>
              <a:rect b="b" l="l" r="r" t="t"/>
              <a:pathLst>
                <a:path extrusionOk="0" h="7538" w="2001">
                  <a:moveTo>
                    <a:pt x="1239" y="1"/>
                  </a:moveTo>
                  <a:cubicBezTo>
                    <a:pt x="596" y="1429"/>
                    <a:pt x="1" y="3584"/>
                    <a:pt x="763" y="5656"/>
                  </a:cubicBezTo>
                  <a:cubicBezTo>
                    <a:pt x="1203" y="6906"/>
                    <a:pt x="1941" y="7537"/>
                    <a:pt x="1953" y="7537"/>
                  </a:cubicBezTo>
                  <a:lnTo>
                    <a:pt x="2001" y="7478"/>
                  </a:lnTo>
                  <a:cubicBezTo>
                    <a:pt x="2001" y="7478"/>
                    <a:pt x="1263" y="6847"/>
                    <a:pt x="822" y="5620"/>
                  </a:cubicBezTo>
                  <a:cubicBezTo>
                    <a:pt x="72" y="3572"/>
                    <a:pt x="667" y="1453"/>
                    <a:pt x="1299" y="24"/>
                  </a:cubicBezTo>
                  <a:lnTo>
                    <a:pt x="12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3"/>
            <p:cNvSpPr/>
            <p:nvPr/>
          </p:nvSpPr>
          <p:spPr>
            <a:xfrm rot="-1093001">
              <a:off x="7508707" y="1533200"/>
              <a:ext cx="115323" cy="90574"/>
            </a:xfrm>
            <a:custGeom>
              <a:rect b="b" l="l" r="r" t="t"/>
              <a:pathLst>
                <a:path extrusionOk="0" h="1226" w="1561">
                  <a:moveTo>
                    <a:pt x="1" y="1"/>
                  </a:moveTo>
                  <a:cubicBezTo>
                    <a:pt x="1" y="1"/>
                    <a:pt x="377" y="1226"/>
                    <a:pt x="1394" y="1226"/>
                  </a:cubicBezTo>
                  <a:cubicBezTo>
                    <a:pt x="1448" y="1226"/>
                    <a:pt x="1503" y="1222"/>
                    <a:pt x="1560" y="1215"/>
                  </a:cubicBezTo>
                  <a:cubicBezTo>
                    <a:pt x="1560" y="1215"/>
                    <a:pt x="1108" y="19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3"/>
            <p:cNvSpPr/>
            <p:nvPr/>
          </p:nvSpPr>
          <p:spPr>
            <a:xfrm rot="-1093001">
              <a:off x="7653169" y="1466185"/>
              <a:ext cx="115323" cy="89614"/>
            </a:xfrm>
            <a:custGeom>
              <a:rect b="b" l="l" r="r" t="t"/>
              <a:pathLst>
                <a:path extrusionOk="0" h="1213" w="1561">
                  <a:moveTo>
                    <a:pt x="1561" y="1"/>
                  </a:moveTo>
                  <a:lnTo>
                    <a:pt x="1561" y="1"/>
                  </a:lnTo>
                  <a:cubicBezTo>
                    <a:pt x="441" y="179"/>
                    <a:pt x="1" y="1203"/>
                    <a:pt x="1" y="1203"/>
                  </a:cubicBezTo>
                  <a:cubicBezTo>
                    <a:pt x="54" y="1210"/>
                    <a:pt x="106" y="1212"/>
                    <a:pt x="157" y="1212"/>
                  </a:cubicBezTo>
                  <a:cubicBezTo>
                    <a:pt x="1182" y="1212"/>
                    <a:pt x="1561" y="1"/>
                    <a:pt x="15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3"/>
            <p:cNvSpPr/>
            <p:nvPr/>
          </p:nvSpPr>
          <p:spPr>
            <a:xfrm rot="-1093001">
              <a:off x="7623922" y="1385790"/>
              <a:ext cx="97666" cy="75503"/>
            </a:xfrm>
            <a:custGeom>
              <a:rect b="b" l="l" r="r" t="t"/>
              <a:pathLst>
                <a:path extrusionOk="0" h="1022" w="1322">
                  <a:moveTo>
                    <a:pt x="1311" y="0"/>
                  </a:moveTo>
                  <a:cubicBezTo>
                    <a:pt x="370" y="143"/>
                    <a:pt x="1" y="1012"/>
                    <a:pt x="1" y="1012"/>
                  </a:cubicBezTo>
                  <a:cubicBezTo>
                    <a:pt x="49" y="1018"/>
                    <a:pt x="96" y="1021"/>
                    <a:pt x="141" y="1021"/>
                  </a:cubicBezTo>
                  <a:cubicBezTo>
                    <a:pt x="1000" y="1021"/>
                    <a:pt x="1322" y="0"/>
                    <a:pt x="13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3"/>
            <p:cNvSpPr/>
            <p:nvPr/>
          </p:nvSpPr>
          <p:spPr>
            <a:xfrm rot="-1093001">
              <a:off x="7606284" y="1308585"/>
              <a:ext cx="75725" cy="58659"/>
            </a:xfrm>
            <a:custGeom>
              <a:rect b="b" l="l" r="r" t="t"/>
              <a:pathLst>
                <a:path extrusionOk="0" h="794" w="1025">
                  <a:moveTo>
                    <a:pt x="1013" y="1"/>
                  </a:moveTo>
                  <a:cubicBezTo>
                    <a:pt x="298" y="120"/>
                    <a:pt x="1" y="787"/>
                    <a:pt x="1" y="787"/>
                  </a:cubicBezTo>
                  <a:cubicBezTo>
                    <a:pt x="39" y="792"/>
                    <a:pt x="76" y="794"/>
                    <a:pt x="112" y="794"/>
                  </a:cubicBezTo>
                  <a:cubicBezTo>
                    <a:pt x="778" y="794"/>
                    <a:pt x="1024" y="1"/>
                    <a:pt x="10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3"/>
            <p:cNvSpPr/>
            <p:nvPr/>
          </p:nvSpPr>
          <p:spPr>
            <a:xfrm rot="-1093001">
              <a:off x="7606540" y="1222265"/>
              <a:ext cx="57255" cy="44400"/>
            </a:xfrm>
            <a:custGeom>
              <a:rect b="b" l="l" r="r" t="t"/>
              <a:pathLst>
                <a:path extrusionOk="0" h="601" w="775">
                  <a:moveTo>
                    <a:pt x="774" y="1"/>
                  </a:moveTo>
                  <a:cubicBezTo>
                    <a:pt x="774" y="1"/>
                    <a:pt x="774" y="1"/>
                    <a:pt x="774" y="1"/>
                  </a:cubicBezTo>
                  <a:lnTo>
                    <a:pt x="774" y="1"/>
                  </a:lnTo>
                  <a:cubicBezTo>
                    <a:pt x="774" y="1"/>
                    <a:pt x="774" y="1"/>
                    <a:pt x="774" y="1"/>
                  </a:cubicBezTo>
                  <a:cubicBezTo>
                    <a:pt x="774" y="1"/>
                    <a:pt x="774" y="1"/>
                    <a:pt x="774" y="1"/>
                  </a:cubicBezTo>
                  <a:close/>
                  <a:moveTo>
                    <a:pt x="774" y="1"/>
                  </a:moveTo>
                  <a:lnTo>
                    <a:pt x="774" y="1"/>
                  </a:lnTo>
                  <a:cubicBezTo>
                    <a:pt x="227" y="84"/>
                    <a:pt x="1" y="596"/>
                    <a:pt x="1" y="596"/>
                  </a:cubicBezTo>
                  <a:cubicBezTo>
                    <a:pt x="24" y="599"/>
                    <a:pt x="48" y="600"/>
                    <a:pt x="70" y="600"/>
                  </a:cubicBezTo>
                  <a:cubicBezTo>
                    <a:pt x="568" y="600"/>
                    <a:pt x="767" y="13"/>
                    <a:pt x="7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3"/>
            <p:cNvSpPr/>
            <p:nvPr/>
          </p:nvSpPr>
          <p:spPr>
            <a:xfrm rot="-1093001">
              <a:off x="7482472" y="1430658"/>
              <a:ext cx="96854" cy="77276"/>
            </a:xfrm>
            <a:custGeom>
              <a:rect b="b" l="l" r="r" t="t"/>
              <a:pathLst>
                <a:path extrusionOk="0" h="1046" w="1311">
                  <a:moveTo>
                    <a:pt x="1" y="0"/>
                  </a:moveTo>
                  <a:cubicBezTo>
                    <a:pt x="1" y="23"/>
                    <a:pt x="312" y="1045"/>
                    <a:pt x="1170" y="1045"/>
                  </a:cubicBezTo>
                  <a:cubicBezTo>
                    <a:pt x="1216" y="1045"/>
                    <a:pt x="1262" y="1042"/>
                    <a:pt x="1310" y="1036"/>
                  </a:cubicBezTo>
                  <a:cubicBezTo>
                    <a:pt x="1310" y="1036"/>
                    <a:pt x="941" y="16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3"/>
            <p:cNvSpPr/>
            <p:nvPr/>
          </p:nvSpPr>
          <p:spPr>
            <a:xfrm rot="-1093001">
              <a:off x="7466423" y="1346174"/>
              <a:ext cx="89761" cy="70923"/>
            </a:xfrm>
            <a:custGeom>
              <a:rect b="b" l="l" r="r" t="t"/>
              <a:pathLst>
                <a:path extrusionOk="0" h="960" w="1215">
                  <a:moveTo>
                    <a:pt x="0" y="1"/>
                  </a:moveTo>
                  <a:cubicBezTo>
                    <a:pt x="0" y="1"/>
                    <a:pt x="295" y="959"/>
                    <a:pt x="1102" y="959"/>
                  </a:cubicBezTo>
                  <a:cubicBezTo>
                    <a:pt x="1138" y="959"/>
                    <a:pt x="1176" y="957"/>
                    <a:pt x="1215" y="953"/>
                  </a:cubicBezTo>
                  <a:cubicBezTo>
                    <a:pt x="1215" y="953"/>
                    <a:pt x="870" y="13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3"/>
            <p:cNvSpPr/>
            <p:nvPr/>
          </p:nvSpPr>
          <p:spPr>
            <a:xfrm rot="-1093001">
              <a:off x="7474706" y="1251725"/>
              <a:ext cx="69593" cy="82743"/>
            </a:xfrm>
            <a:custGeom>
              <a:rect b="b" l="l" r="r" t="t"/>
              <a:pathLst>
                <a:path extrusionOk="0" h="1120" w="942">
                  <a:moveTo>
                    <a:pt x="1" y="0"/>
                  </a:moveTo>
                  <a:cubicBezTo>
                    <a:pt x="1" y="0"/>
                    <a:pt x="84" y="1048"/>
                    <a:pt x="941" y="1119"/>
                  </a:cubicBezTo>
                  <a:cubicBezTo>
                    <a:pt x="941" y="1119"/>
                    <a:pt x="774" y="29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3"/>
            <p:cNvSpPr/>
            <p:nvPr/>
          </p:nvSpPr>
          <p:spPr>
            <a:xfrm rot="-1093001">
              <a:off x="7491728" y="1179220"/>
              <a:ext cx="54226" cy="83630"/>
            </a:xfrm>
            <a:custGeom>
              <a:rect b="b" l="l" r="r" t="t"/>
              <a:pathLst>
                <a:path extrusionOk="0" h="1132" w="734">
                  <a:moveTo>
                    <a:pt x="186" y="0"/>
                  </a:moveTo>
                  <a:cubicBezTo>
                    <a:pt x="172" y="0"/>
                    <a:pt x="0" y="848"/>
                    <a:pt x="662" y="1131"/>
                  </a:cubicBezTo>
                  <a:cubicBezTo>
                    <a:pt x="662" y="1131"/>
                    <a:pt x="734" y="429"/>
                    <a:pt x="186" y="0"/>
                  </a:cubicBezTo>
                  <a:cubicBezTo>
                    <a:pt x="186" y="0"/>
                    <a:pt x="186" y="0"/>
                    <a:pt x="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3"/>
            <p:cNvSpPr/>
            <p:nvPr/>
          </p:nvSpPr>
          <p:spPr>
            <a:xfrm rot="-1093001">
              <a:off x="7552482" y="1125832"/>
              <a:ext cx="59915" cy="82743"/>
            </a:xfrm>
            <a:custGeom>
              <a:rect b="b" l="l" r="r" t="t"/>
              <a:pathLst>
                <a:path extrusionOk="0" h="1120" w="811">
                  <a:moveTo>
                    <a:pt x="774" y="1"/>
                  </a:moveTo>
                  <a:cubicBezTo>
                    <a:pt x="774" y="12"/>
                    <a:pt x="0" y="453"/>
                    <a:pt x="239" y="1120"/>
                  </a:cubicBezTo>
                  <a:cubicBezTo>
                    <a:pt x="239" y="1120"/>
                    <a:pt x="810" y="715"/>
                    <a:pt x="7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3"/>
            <p:cNvSpPr/>
            <p:nvPr/>
          </p:nvSpPr>
          <p:spPr>
            <a:xfrm rot="-1093001">
              <a:off x="5565131" y="1542051"/>
              <a:ext cx="1717065" cy="1544487"/>
            </a:xfrm>
            <a:custGeom>
              <a:rect b="b" l="l" r="r" t="t"/>
              <a:pathLst>
                <a:path extrusionOk="0" h="20906" w="23242">
                  <a:moveTo>
                    <a:pt x="8775" y="1"/>
                  </a:moveTo>
                  <a:cubicBezTo>
                    <a:pt x="8775" y="1"/>
                    <a:pt x="4144" y="1406"/>
                    <a:pt x="4310" y="8609"/>
                  </a:cubicBezTo>
                  <a:cubicBezTo>
                    <a:pt x="4310" y="8609"/>
                    <a:pt x="2132" y="8490"/>
                    <a:pt x="1239" y="7585"/>
                  </a:cubicBezTo>
                  <a:lnTo>
                    <a:pt x="1239" y="7585"/>
                  </a:lnTo>
                  <a:cubicBezTo>
                    <a:pt x="1239" y="7586"/>
                    <a:pt x="0" y="20905"/>
                    <a:pt x="13987" y="20905"/>
                  </a:cubicBezTo>
                  <a:cubicBezTo>
                    <a:pt x="14832" y="20905"/>
                    <a:pt x="15733" y="20857"/>
                    <a:pt x="16693" y="20753"/>
                  </a:cubicBezTo>
                  <a:cubicBezTo>
                    <a:pt x="16693" y="20753"/>
                    <a:pt x="23241" y="18301"/>
                    <a:pt x="22194" y="12967"/>
                  </a:cubicBezTo>
                  <a:cubicBezTo>
                    <a:pt x="22194" y="12967"/>
                    <a:pt x="14026" y="11931"/>
                    <a:pt x="13538" y="1239"/>
                  </a:cubicBezTo>
                  <a:cubicBezTo>
                    <a:pt x="13538" y="1239"/>
                    <a:pt x="10823" y="2501"/>
                    <a:pt x="11049" y="4942"/>
                  </a:cubicBezTo>
                  <a:cubicBezTo>
                    <a:pt x="11049" y="4942"/>
                    <a:pt x="8799" y="2858"/>
                    <a:pt x="8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3"/>
            <p:cNvSpPr/>
            <p:nvPr/>
          </p:nvSpPr>
          <p:spPr>
            <a:xfrm rot="-1093001">
              <a:off x="7551658" y="1658252"/>
              <a:ext cx="237591" cy="126774"/>
            </a:xfrm>
            <a:custGeom>
              <a:rect b="b" l="l" r="r" t="t"/>
              <a:pathLst>
                <a:path extrusionOk="0" h="1716" w="3216">
                  <a:moveTo>
                    <a:pt x="3215" y="1"/>
                  </a:moveTo>
                  <a:lnTo>
                    <a:pt x="1" y="429"/>
                  </a:lnTo>
                  <a:lnTo>
                    <a:pt x="1763" y="1715"/>
                  </a:lnTo>
                  <a:lnTo>
                    <a:pt x="32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3"/>
            <p:cNvSpPr/>
            <p:nvPr/>
          </p:nvSpPr>
          <p:spPr>
            <a:xfrm rot="-1093001">
              <a:off x="5183078" y="2050867"/>
              <a:ext cx="2820945" cy="1573447"/>
            </a:xfrm>
            <a:custGeom>
              <a:rect b="b" l="l" r="r" t="t"/>
              <a:pathLst>
                <a:path extrusionOk="0" h="21298" w="38184">
                  <a:moveTo>
                    <a:pt x="34393" y="0"/>
                  </a:moveTo>
                  <a:cubicBezTo>
                    <a:pt x="32519" y="0"/>
                    <a:pt x="30752" y="949"/>
                    <a:pt x="29718" y="2549"/>
                  </a:cubicBezTo>
                  <a:cubicBezTo>
                    <a:pt x="29635" y="2668"/>
                    <a:pt x="29564" y="2799"/>
                    <a:pt x="29492" y="2918"/>
                  </a:cubicBezTo>
                  <a:cubicBezTo>
                    <a:pt x="26303" y="8140"/>
                    <a:pt x="20598" y="11271"/>
                    <a:pt x="14578" y="11271"/>
                  </a:cubicBezTo>
                  <a:cubicBezTo>
                    <a:pt x="12664" y="11271"/>
                    <a:pt x="10718" y="10954"/>
                    <a:pt x="8811" y="10288"/>
                  </a:cubicBezTo>
                  <a:cubicBezTo>
                    <a:pt x="8335" y="10121"/>
                    <a:pt x="7859" y="9931"/>
                    <a:pt x="7406" y="9716"/>
                  </a:cubicBezTo>
                  <a:cubicBezTo>
                    <a:pt x="4691" y="8014"/>
                    <a:pt x="3751" y="6073"/>
                    <a:pt x="3751" y="6073"/>
                  </a:cubicBezTo>
                  <a:cubicBezTo>
                    <a:pt x="3501" y="6442"/>
                    <a:pt x="3370" y="6823"/>
                    <a:pt x="3322" y="7156"/>
                  </a:cubicBezTo>
                  <a:cubicBezTo>
                    <a:pt x="3298" y="7145"/>
                    <a:pt x="3263" y="7121"/>
                    <a:pt x="3251" y="7097"/>
                  </a:cubicBezTo>
                  <a:lnTo>
                    <a:pt x="3251" y="7097"/>
                  </a:lnTo>
                  <a:cubicBezTo>
                    <a:pt x="3263" y="7192"/>
                    <a:pt x="3298" y="7276"/>
                    <a:pt x="3310" y="7371"/>
                  </a:cubicBezTo>
                  <a:cubicBezTo>
                    <a:pt x="3251" y="8335"/>
                    <a:pt x="3751" y="9097"/>
                    <a:pt x="3751" y="9097"/>
                  </a:cubicBezTo>
                  <a:cubicBezTo>
                    <a:pt x="3136" y="8867"/>
                    <a:pt x="2605" y="8790"/>
                    <a:pt x="2171" y="8790"/>
                  </a:cubicBezTo>
                  <a:cubicBezTo>
                    <a:pt x="1303" y="8790"/>
                    <a:pt x="822" y="9097"/>
                    <a:pt x="822" y="9097"/>
                  </a:cubicBezTo>
                  <a:lnTo>
                    <a:pt x="3620" y="11669"/>
                  </a:lnTo>
                  <a:cubicBezTo>
                    <a:pt x="3202" y="11506"/>
                    <a:pt x="2721" y="11383"/>
                    <a:pt x="2219" y="11383"/>
                  </a:cubicBezTo>
                  <a:cubicBezTo>
                    <a:pt x="1477" y="11383"/>
                    <a:pt x="690" y="11652"/>
                    <a:pt x="0" y="12455"/>
                  </a:cubicBezTo>
                  <a:cubicBezTo>
                    <a:pt x="74" y="12385"/>
                    <a:pt x="349" y="12153"/>
                    <a:pt x="974" y="12153"/>
                  </a:cubicBezTo>
                  <a:cubicBezTo>
                    <a:pt x="2059" y="12153"/>
                    <a:pt x="4203" y="12852"/>
                    <a:pt x="8192" y="16312"/>
                  </a:cubicBezTo>
                  <a:cubicBezTo>
                    <a:pt x="10002" y="18110"/>
                    <a:pt x="12240" y="19479"/>
                    <a:pt x="14645" y="20313"/>
                  </a:cubicBezTo>
                  <a:cubicBezTo>
                    <a:pt x="16556" y="20980"/>
                    <a:pt x="18505" y="21297"/>
                    <a:pt x="20421" y="21297"/>
                  </a:cubicBezTo>
                  <a:cubicBezTo>
                    <a:pt x="27254" y="21297"/>
                    <a:pt x="33670" y="17266"/>
                    <a:pt x="36469" y="10728"/>
                  </a:cubicBezTo>
                  <a:cubicBezTo>
                    <a:pt x="36636" y="10359"/>
                    <a:pt x="36779" y="9966"/>
                    <a:pt x="36910" y="9585"/>
                  </a:cubicBezTo>
                  <a:cubicBezTo>
                    <a:pt x="37469" y="8026"/>
                    <a:pt x="37791" y="6394"/>
                    <a:pt x="37874" y="4751"/>
                  </a:cubicBezTo>
                  <a:cubicBezTo>
                    <a:pt x="37958" y="3382"/>
                    <a:pt x="38184" y="2096"/>
                    <a:pt x="37529" y="1191"/>
                  </a:cubicBezTo>
                  <a:cubicBezTo>
                    <a:pt x="37255" y="822"/>
                    <a:pt x="36862" y="525"/>
                    <a:pt x="36231" y="310"/>
                  </a:cubicBezTo>
                  <a:cubicBezTo>
                    <a:pt x="35621" y="100"/>
                    <a:pt x="35001" y="0"/>
                    <a:pt x="343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3"/>
            <p:cNvSpPr/>
            <p:nvPr/>
          </p:nvSpPr>
          <p:spPr>
            <a:xfrm rot="-1093001">
              <a:off x="7089021" y="2256182"/>
              <a:ext cx="1724231" cy="1369027"/>
            </a:xfrm>
            <a:custGeom>
              <a:rect b="b" l="l" r="r" t="t"/>
              <a:pathLst>
                <a:path extrusionOk="0" h="18531" w="23339">
                  <a:moveTo>
                    <a:pt x="5277" y="0"/>
                  </a:moveTo>
                  <a:cubicBezTo>
                    <a:pt x="0" y="1284"/>
                    <a:pt x="501" y="8239"/>
                    <a:pt x="527" y="8239"/>
                  </a:cubicBezTo>
                  <a:cubicBezTo>
                    <a:pt x="527" y="8239"/>
                    <a:pt x="527" y="8239"/>
                    <a:pt x="527" y="8239"/>
                  </a:cubicBezTo>
                  <a:cubicBezTo>
                    <a:pt x="3315" y="16525"/>
                    <a:pt x="8128" y="18531"/>
                    <a:pt x="12135" y="18531"/>
                  </a:cubicBezTo>
                  <a:cubicBezTo>
                    <a:pt x="15896" y="18531"/>
                    <a:pt x="18946" y="16764"/>
                    <a:pt x="18946" y="16764"/>
                  </a:cubicBezTo>
                  <a:cubicBezTo>
                    <a:pt x="17743" y="16324"/>
                    <a:pt x="16731" y="14407"/>
                    <a:pt x="16731" y="14407"/>
                  </a:cubicBezTo>
                  <a:cubicBezTo>
                    <a:pt x="23339" y="11549"/>
                    <a:pt x="22672" y="6763"/>
                    <a:pt x="22672" y="6763"/>
                  </a:cubicBezTo>
                  <a:lnTo>
                    <a:pt x="22672" y="6763"/>
                  </a:lnTo>
                  <a:cubicBezTo>
                    <a:pt x="21803" y="7152"/>
                    <a:pt x="20910" y="7282"/>
                    <a:pt x="20106" y="7282"/>
                  </a:cubicBezTo>
                  <a:cubicBezTo>
                    <a:pt x="18497" y="7282"/>
                    <a:pt x="17243" y="6763"/>
                    <a:pt x="17243" y="6763"/>
                  </a:cubicBezTo>
                  <a:cubicBezTo>
                    <a:pt x="19541" y="5941"/>
                    <a:pt x="19565" y="2953"/>
                    <a:pt x="19565" y="2953"/>
                  </a:cubicBezTo>
                  <a:lnTo>
                    <a:pt x="19565" y="2953"/>
                  </a:lnTo>
                  <a:cubicBezTo>
                    <a:pt x="17345" y="3854"/>
                    <a:pt x="15403" y="4203"/>
                    <a:pt x="13726" y="4203"/>
                  </a:cubicBezTo>
                  <a:cubicBezTo>
                    <a:pt x="7910" y="4203"/>
                    <a:pt x="5277" y="0"/>
                    <a:pt x="5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9" name="Shape 2009"/>
        <p:cNvGrpSpPr/>
        <p:nvPr/>
      </p:nvGrpSpPr>
      <p:grpSpPr>
        <a:xfrm>
          <a:off x="0" y="0"/>
          <a:ext cx="0" cy="0"/>
          <a:chOff x="0" y="0"/>
          <a:chExt cx="0" cy="0"/>
        </a:xfrm>
      </p:grpSpPr>
      <p:sp>
        <p:nvSpPr>
          <p:cNvPr id="2010" name="Google Shape;2010;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Where have these Gospels been found</a:t>
            </a:r>
            <a:endParaRPr/>
          </a:p>
        </p:txBody>
      </p:sp>
      <p:sp>
        <p:nvSpPr>
          <p:cNvPr id="2011" name="Google Shape;2011;p44"/>
          <p:cNvSpPr/>
          <p:nvPr/>
        </p:nvSpPr>
        <p:spPr>
          <a:xfrm>
            <a:off x="3499421" y="3188276"/>
            <a:ext cx="31457" cy="19687"/>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2" name="Google Shape;2012;p44"/>
          <p:cNvGrpSpPr/>
          <p:nvPr/>
        </p:nvGrpSpPr>
        <p:grpSpPr>
          <a:xfrm>
            <a:off x="816313" y="1617429"/>
            <a:ext cx="3215246" cy="2496653"/>
            <a:chOff x="4124245" y="1359892"/>
            <a:chExt cx="2067150" cy="1605151"/>
          </a:xfrm>
        </p:grpSpPr>
        <p:sp>
          <p:nvSpPr>
            <p:cNvPr id="2013" name="Google Shape;2013;p44"/>
            <p:cNvSpPr/>
            <p:nvPr/>
          </p:nvSpPr>
          <p:spPr>
            <a:xfrm>
              <a:off x="4886656" y="2274091"/>
              <a:ext cx="742260" cy="165677"/>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4"/>
            <p:cNvSpPr/>
            <p:nvPr/>
          </p:nvSpPr>
          <p:spPr>
            <a:xfrm>
              <a:off x="4124245" y="1404524"/>
              <a:ext cx="2067150" cy="1560520"/>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4"/>
            <p:cNvSpPr/>
            <p:nvPr/>
          </p:nvSpPr>
          <p:spPr>
            <a:xfrm>
              <a:off x="5624562" y="2384785"/>
              <a:ext cx="141611" cy="15983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4"/>
            <p:cNvSpPr/>
            <p:nvPr/>
          </p:nvSpPr>
          <p:spPr>
            <a:xfrm>
              <a:off x="4866706" y="2636425"/>
              <a:ext cx="114069" cy="198464"/>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4"/>
            <p:cNvSpPr/>
            <p:nvPr/>
          </p:nvSpPr>
          <p:spPr>
            <a:xfrm>
              <a:off x="5895400" y="1814940"/>
              <a:ext cx="134233" cy="209932"/>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4"/>
            <p:cNvSpPr/>
            <p:nvPr/>
          </p:nvSpPr>
          <p:spPr>
            <a:xfrm>
              <a:off x="5829049" y="2196873"/>
              <a:ext cx="116880" cy="19344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4"/>
            <p:cNvSpPr/>
            <p:nvPr/>
          </p:nvSpPr>
          <p:spPr>
            <a:xfrm>
              <a:off x="4832225" y="1406080"/>
              <a:ext cx="130557" cy="8181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4"/>
            <p:cNvSpPr/>
            <p:nvPr/>
          </p:nvSpPr>
          <p:spPr>
            <a:xfrm>
              <a:off x="4473794" y="1374962"/>
              <a:ext cx="123605" cy="44556"/>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4"/>
            <p:cNvSpPr/>
            <p:nvPr/>
          </p:nvSpPr>
          <p:spPr>
            <a:xfrm>
              <a:off x="4250661" y="1673868"/>
              <a:ext cx="58133" cy="58133"/>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4"/>
            <p:cNvSpPr/>
            <p:nvPr/>
          </p:nvSpPr>
          <p:spPr>
            <a:xfrm>
              <a:off x="5538311" y="1418439"/>
              <a:ext cx="131586" cy="27517"/>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4"/>
            <p:cNvSpPr/>
            <p:nvPr/>
          </p:nvSpPr>
          <p:spPr>
            <a:xfrm>
              <a:off x="5341591" y="2323089"/>
              <a:ext cx="41206" cy="64268"/>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4"/>
            <p:cNvSpPr/>
            <p:nvPr/>
          </p:nvSpPr>
          <p:spPr>
            <a:xfrm>
              <a:off x="5107831" y="1365087"/>
              <a:ext cx="80680" cy="33201"/>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4"/>
            <p:cNvSpPr/>
            <p:nvPr/>
          </p:nvSpPr>
          <p:spPr>
            <a:xfrm>
              <a:off x="4552943" y="1365551"/>
              <a:ext cx="59212" cy="27968"/>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4"/>
            <p:cNvSpPr/>
            <p:nvPr/>
          </p:nvSpPr>
          <p:spPr>
            <a:xfrm>
              <a:off x="5819325" y="2101261"/>
              <a:ext cx="34016" cy="47103"/>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4"/>
            <p:cNvSpPr/>
            <p:nvPr/>
          </p:nvSpPr>
          <p:spPr>
            <a:xfrm>
              <a:off x="5815598" y="2300541"/>
              <a:ext cx="37956" cy="48822"/>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p:nvPr/>
          </p:nvSpPr>
          <p:spPr>
            <a:xfrm>
              <a:off x="4744405" y="1363795"/>
              <a:ext cx="55962" cy="23752"/>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4"/>
            <p:cNvSpPr/>
            <p:nvPr/>
          </p:nvSpPr>
          <p:spPr>
            <a:xfrm>
              <a:off x="5947460" y="2429516"/>
              <a:ext cx="33163" cy="40052"/>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4"/>
            <p:cNvSpPr/>
            <p:nvPr/>
          </p:nvSpPr>
          <p:spPr>
            <a:xfrm>
              <a:off x="4811196" y="1359892"/>
              <a:ext cx="43778" cy="2517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5974374" y="1468754"/>
              <a:ext cx="40692" cy="20979"/>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4"/>
            <p:cNvSpPr/>
            <p:nvPr/>
          </p:nvSpPr>
          <p:spPr>
            <a:xfrm>
              <a:off x="5193769" y="1383695"/>
              <a:ext cx="40930" cy="23577"/>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4"/>
            <p:cNvSpPr/>
            <p:nvPr/>
          </p:nvSpPr>
          <p:spPr>
            <a:xfrm>
              <a:off x="5866616" y="2521929"/>
              <a:ext cx="39048" cy="20189"/>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4"/>
            <p:cNvSpPr/>
            <p:nvPr/>
          </p:nvSpPr>
          <p:spPr>
            <a:xfrm>
              <a:off x="4864761" y="1364660"/>
              <a:ext cx="31130" cy="19963"/>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a:off x="4242204" y="1526611"/>
              <a:ext cx="107131" cy="47969"/>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4"/>
            <p:cNvSpPr/>
            <p:nvPr/>
          </p:nvSpPr>
          <p:spPr>
            <a:xfrm>
              <a:off x="4817921" y="1491992"/>
              <a:ext cx="27554" cy="19022"/>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4"/>
            <p:cNvSpPr/>
            <p:nvPr/>
          </p:nvSpPr>
          <p:spPr>
            <a:xfrm>
              <a:off x="5837719" y="2528152"/>
              <a:ext cx="25158" cy="18733"/>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4"/>
            <p:cNvSpPr/>
            <p:nvPr/>
          </p:nvSpPr>
          <p:spPr>
            <a:xfrm>
              <a:off x="6016822" y="1813384"/>
              <a:ext cx="23125" cy="2118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4"/>
            <p:cNvSpPr/>
            <p:nvPr/>
          </p:nvSpPr>
          <p:spPr>
            <a:xfrm>
              <a:off x="4446252" y="1845832"/>
              <a:ext cx="26902" cy="63327"/>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4"/>
            <p:cNvSpPr/>
            <p:nvPr/>
          </p:nvSpPr>
          <p:spPr>
            <a:xfrm>
              <a:off x="4626446" y="1949261"/>
              <a:ext cx="47066" cy="22786"/>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p:nvPr/>
          </p:nvSpPr>
          <p:spPr>
            <a:xfrm>
              <a:off x="4734656" y="1955484"/>
              <a:ext cx="25384" cy="18871"/>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4"/>
            <p:cNvSpPr/>
            <p:nvPr/>
          </p:nvSpPr>
          <p:spPr>
            <a:xfrm>
              <a:off x="4378395" y="1887452"/>
              <a:ext cx="22548" cy="19160"/>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3" name="Google Shape;2043;p44"/>
          <p:cNvSpPr/>
          <p:nvPr/>
        </p:nvSpPr>
        <p:spPr>
          <a:xfrm flipH="1">
            <a:off x="1865611" y="20048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4"/>
          <p:cNvSpPr/>
          <p:nvPr/>
        </p:nvSpPr>
        <p:spPr>
          <a:xfrm flipH="1">
            <a:off x="977511" y="21775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flipH="1">
            <a:off x="1687011" y="273434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4"/>
          <p:cNvSpPr/>
          <p:nvPr/>
        </p:nvSpPr>
        <p:spPr>
          <a:xfrm flipH="1">
            <a:off x="2533511" y="232544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4"/>
          <p:cNvSpPr txBox="1"/>
          <p:nvPr/>
        </p:nvSpPr>
        <p:spPr>
          <a:xfrm>
            <a:off x="4400225" y="3516225"/>
            <a:ext cx="1978200" cy="665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Despite being red, Mars is a cold place</a:t>
            </a:r>
            <a:endParaRPr>
              <a:solidFill>
                <a:schemeClr val="dk2"/>
              </a:solidFill>
              <a:latin typeface="Open Sans"/>
              <a:ea typeface="Open Sans"/>
              <a:cs typeface="Open Sans"/>
              <a:sym typeface="Open Sans"/>
            </a:endParaRPr>
          </a:p>
        </p:txBody>
      </p:sp>
      <p:sp>
        <p:nvSpPr>
          <p:cNvPr id="2048" name="Google Shape;2048;p44"/>
          <p:cNvSpPr txBox="1"/>
          <p:nvPr/>
        </p:nvSpPr>
        <p:spPr>
          <a:xfrm>
            <a:off x="4400225" y="1650450"/>
            <a:ext cx="1978200" cy="40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dk2"/>
                </a:solidFill>
                <a:latin typeface="Quintessential"/>
                <a:ea typeface="Quintessential"/>
                <a:cs typeface="Quintessential"/>
                <a:sym typeface="Quintessential"/>
              </a:rPr>
              <a:t>Venus</a:t>
            </a:r>
            <a:endParaRPr b="1" sz="2500">
              <a:solidFill>
                <a:schemeClr val="dk2"/>
              </a:solidFill>
              <a:latin typeface="Quintessential"/>
              <a:ea typeface="Quintessential"/>
              <a:cs typeface="Quintessential"/>
              <a:sym typeface="Quintessential"/>
            </a:endParaRPr>
          </a:p>
        </p:txBody>
      </p:sp>
      <p:sp>
        <p:nvSpPr>
          <p:cNvPr id="2049" name="Google Shape;2049;p44"/>
          <p:cNvSpPr txBox="1"/>
          <p:nvPr/>
        </p:nvSpPr>
        <p:spPr>
          <a:xfrm>
            <a:off x="4400225" y="2082825"/>
            <a:ext cx="1978200" cy="665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Venus is the second planet from the Sun</a:t>
            </a:r>
            <a:endParaRPr>
              <a:solidFill>
                <a:schemeClr val="dk2"/>
              </a:solidFill>
              <a:latin typeface="Open Sans"/>
              <a:ea typeface="Open Sans"/>
              <a:cs typeface="Open Sans"/>
              <a:sym typeface="Open Sans"/>
            </a:endParaRPr>
          </a:p>
        </p:txBody>
      </p:sp>
      <p:sp>
        <p:nvSpPr>
          <p:cNvPr id="2050" name="Google Shape;2050;p44"/>
          <p:cNvSpPr txBox="1"/>
          <p:nvPr/>
        </p:nvSpPr>
        <p:spPr>
          <a:xfrm>
            <a:off x="6445804" y="1650450"/>
            <a:ext cx="1978200" cy="40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accent2"/>
                </a:solidFill>
                <a:latin typeface="Quintessential"/>
                <a:ea typeface="Quintessential"/>
                <a:cs typeface="Quintessential"/>
                <a:sym typeface="Quintessential"/>
              </a:rPr>
              <a:t>Jupiter</a:t>
            </a:r>
            <a:endParaRPr b="1" sz="2500">
              <a:solidFill>
                <a:schemeClr val="accent2"/>
              </a:solidFill>
              <a:latin typeface="Quintessential"/>
              <a:ea typeface="Quintessential"/>
              <a:cs typeface="Quintessential"/>
              <a:sym typeface="Quintessential"/>
            </a:endParaRPr>
          </a:p>
        </p:txBody>
      </p:sp>
      <p:sp>
        <p:nvSpPr>
          <p:cNvPr id="2051" name="Google Shape;2051;p44"/>
          <p:cNvSpPr txBox="1"/>
          <p:nvPr/>
        </p:nvSpPr>
        <p:spPr>
          <a:xfrm>
            <a:off x="6445804" y="2082825"/>
            <a:ext cx="1978200" cy="665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It’s the biggest planet in the Solar System</a:t>
            </a:r>
            <a:endParaRPr>
              <a:solidFill>
                <a:schemeClr val="dk2"/>
              </a:solidFill>
              <a:latin typeface="Open Sans"/>
              <a:ea typeface="Open Sans"/>
              <a:cs typeface="Open Sans"/>
              <a:sym typeface="Open Sans"/>
            </a:endParaRPr>
          </a:p>
        </p:txBody>
      </p:sp>
      <p:sp>
        <p:nvSpPr>
          <p:cNvPr id="2052" name="Google Shape;2052;p44"/>
          <p:cNvSpPr txBox="1"/>
          <p:nvPr/>
        </p:nvSpPr>
        <p:spPr>
          <a:xfrm>
            <a:off x="4400225" y="3083850"/>
            <a:ext cx="1978200" cy="40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accent1"/>
                </a:solidFill>
                <a:latin typeface="Quintessential"/>
                <a:ea typeface="Quintessential"/>
                <a:cs typeface="Quintessential"/>
                <a:sym typeface="Quintessential"/>
              </a:rPr>
              <a:t>Mars</a:t>
            </a:r>
            <a:endParaRPr b="1" sz="2500">
              <a:solidFill>
                <a:schemeClr val="accent1"/>
              </a:solidFill>
              <a:latin typeface="Quintessential"/>
              <a:ea typeface="Quintessential"/>
              <a:cs typeface="Quintessential"/>
              <a:sym typeface="Quintessential"/>
            </a:endParaRPr>
          </a:p>
        </p:txBody>
      </p:sp>
      <p:sp>
        <p:nvSpPr>
          <p:cNvPr id="2053" name="Google Shape;2053;p44"/>
          <p:cNvSpPr txBox="1"/>
          <p:nvPr/>
        </p:nvSpPr>
        <p:spPr>
          <a:xfrm>
            <a:off x="6445804" y="3083850"/>
            <a:ext cx="1978200" cy="40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500">
                <a:solidFill>
                  <a:schemeClr val="accent4"/>
                </a:solidFill>
                <a:latin typeface="Quintessential"/>
                <a:ea typeface="Quintessential"/>
                <a:cs typeface="Quintessential"/>
                <a:sym typeface="Quintessential"/>
              </a:rPr>
              <a:t>Saturn</a:t>
            </a:r>
            <a:endParaRPr b="1" sz="2500">
              <a:solidFill>
                <a:schemeClr val="accent4"/>
              </a:solidFill>
              <a:latin typeface="Quintessential"/>
              <a:ea typeface="Quintessential"/>
              <a:cs typeface="Quintessential"/>
              <a:sym typeface="Quintessential"/>
            </a:endParaRPr>
          </a:p>
        </p:txBody>
      </p:sp>
      <p:sp>
        <p:nvSpPr>
          <p:cNvPr id="2054" name="Google Shape;2054;p44"/>
          <p:cNvSpPr txBox="1"/>
          <p:nvPr/>
        </p:nvSpPr>
        <p:spPr>
          <a:xfrm>
            <a:off x="6445804" y="3516225"/>
            <a:ext cx="1978200" cy="665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Saturn is a gas giant and has several rings</a:t>
            </a:r>
            <a:endParaRPr>
              <a:solidFill>
                <a:schemeClr val="dk2"/>
              </a:solidFill>
              <a:latin typeface="Open Sans"/>
              <a:ea typeface="Open Sans"/>
              <a:cs typeface="Open Sans"/>
              <a:sym typeface="Open Sans"/>
            </a:endParaRPr>
          </a:p>
        </p:txBody>
      </p:sp>
      <p:grpSp>
        <p:nvGrpSpPr>
          <p:cNvPr id="2055" name="Google Shape;2055;p44"/>
          <p:cNvGrpSpPr/>
          <p:nvPr/>
        </p:nvGrpSpPr>
        <p:grpSpPr>
          <a:xfrm rot="8531283">
            <a:off x="73979" y="-235546"/>
            <a:ext cx="1159282" cy="1091302"/>
            <a:chOff x="3611750" y="1496100"/>
            <a:chExt cx="821550" cy="773375"/>
          </a:xfrm>
        </p:grpSpPr>
        <p:sp>
          <p:nvSpPr>
            <p:cNvPr id="2056" name="Google Shape;2056;p44"/>
            <p:cNvSpPr/>
            <p:nvPr/>
          </p:nvSpPr>
          <p:spPr>
            <a:xfrm>
              <a:off x="3829175" y="2004725"/>
              <a:ext cx="455900" cy="178425"/>
            </a:xfrm>
            <a:custGeom>
              <a:rect b="b" l="l" r="r" t="t"/>
              <a:pathLst>
                <a:path extrusionOk="0" h="7137" w="18236">
                  <a:moveTo>
                    <a:pt x="9519" y="1"/>
                  </a:moveTo>
                  <a:cubicBezTo>
                    <a:pt x="5908" y="1"/>
                    <a:pt x="2471" y="1297"/>
                    <a:pt x="174" y="4148"/>
                  </a:cubicBezTo>
                  <a:lnTo>
                    <a:pt x="66" y="4351"/>
                  </a:lnTo>
                  <a:cubicBezTo>
                    <a:pt x="66" y="4343"/>
                    <a:pt x="63" y="4340"/>
                    <a:pt x="58" y="4340"/>
                  </a:cubicBezTo>
                  <a:cubicBezTo>
                    <a:pt x="40" y="4340"/>
                    <a:pt x="0" y="4380"/>
                    <a:pt x="19" y="4399"/>
                  </a:cubicBezTo>
                  <a:cubicBezTo>
                    <a:pt x="33" y="4409"/>
                    <a:pt x="48" y="4414"/>
                    <a:pt x="62" y="4414"/>
                  </a:cubicBezTo>
                  <a:cubicBezTo>
                    <a:pt x="95" y="4414"/>
                    <a:pt x="129" y="4391"/>
                    <a:pt x="162" y="4375"/>
                  </a:cubicBezTo>
                  <a:cubicBezTo>
                    <a:pt x="1007" y="3779"/>
                    <a:pt x="1912" y="3244"/>
                    <a:pt x="2817" y="2720"/>
                  </a:cubicBezTo>
                  <a:cubicBezTo>
                    <a:pt x="3507" y="2315"/>
                    <a:pt x="4186" y="1934"/>
                    <a:pt x="4936" y="1660"/>
                  </a:cubicBezTo>
                  <a:cubicBezTo>
                    <a:pt x="5650" y="1410"/>
                    <a:pt x="6389" y="1291"/>
                    <a:pt x="7151" y="1196"/>
                  </a:cubicBezTo>
                  <a:cubicBezTo>
                    <a:pt x="7689" y="1141"/>
                    <a:pt x="8220" y="1100"/>
                    <a:pt x="8755" y="1100"/>
                  </a:cubicBezTo>
                  <a:cubicBezTo>
                    <a:pt x="8918" y="1100"/>
                    <a:pt x="9082" y="1104"/>
                    <a:pt x="9246" y="1112"/>
                  </a:cubicBezTo>
                  <a:cubicBezTo>
                    <a:pt x="11151" y="1172"/>
                    <a:pt x="13056" y="1755"/>
                    <a:pt x="14652" y="2791"/>
                  </a:cubicBezTo>
                  <a:cubicBezTo>
                    <a:pt x="16247" y="3839"/>
                    <a:pt x="17533" y="5363"/>
                    <a:pt x="18235" y="7137"/>
                  </a:cubicBezTo>
                  <a:cubicBezTo>
                    <a:pt x="17973" y="5827"/>
                    <a:pt x="17509" y="4553"/>
                    <a:pt x="16783" y="3422"/>
                  </a:cubicBezTo>
                  <a:cubicBezTo>
                    <a:pt x="16057" y="2291"/>
                    <a:pt x="15056" y="1339"/>
                    <a:pt x="13830" y="767"/>
                  </a:cubicBezTo>
                  <a:cubicBezTo>
                    <a:pt x="13032" y="398"/>
                    <a:pt x="12151" y="208"/>
                    <a:pt x="11270" y="100"/>
                  </a:cubicBezTo>
                  <a:cubicBezTo>
                    <a:pt x="10685" y="34"/>
                    <a:pt x="10099" y="1"/>
                    <a:pt x="9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4"/>
            <p:cNvSpPr/>
            <p:nvPr/>
          </p:nvSpPr>
          <p:spPr>
            <a:xfrm>
              <a:off x="3611750" y="1770000"/>
              <a:ext cx="259275" cy="343500"/>
            </a:xfrm>
            <a:custGeom>
              <a:rect b="b" l="l" r="r" t="t"/>
              <a:pathLst>
                <a:path extrusionOk="0" h="13740" w="10371">
                  <a:moveTo>
                    <a:pt x="3734" y="0"/>
                  </a:moveTo>
                  <a:cubicBezTo>
                    <a:pt x="3240" y="0"/>
                    <a:pt x="2747" y="88"/>
                    <a:pt x="2263" y="167"/>
                  </a:cubicBezTo>
                  <a:cubicBezTo>
                    <a:pt x="1453" y="322"/>
                    <a:pt x="643" y="512"/>
                    <a:pt x="0" y="1024"/>
                  </a:cubicBezTo>
                  <a:cubicBezTo>
                    <a:pt x="12" y="1024"/>
                    <a:pt x="203" y="1048"/>
                    <a:pt x="191" y="1048"/>
                  </a:cubicBezTo>
                  <a:cubicBezTo>
                    <a:pt x="298" y="1060"/>
                    <a:pt x="405" y="1072"/>
                    <a:pt x="489" y="1095"/>
                  </a:cubicBezTo>
                  <a:cubicBezTo>
                    <a:pt x="703" y="1119"/>
                    <a:pt x="893" y="1143"/>
                    <a:pt x="1096" y="1167"/>
                  </a:cubicBezTo>
                  <a:cubicBezTo>
                    <a:pt x="1548" y="1215"/>
                    <a:pt x="1989" y="1238"/>
                    <a:pt x="2441" y="1286"/>
                  </a:cubicBezTo>
                  <a:cubicBezTo>
                    <a:pt x="3275" y="1357"/>
                    <a:pt x="4120" y="1453"/>
                    <a:pt x="4942" y="1691"/>
                  </a:cubicBezTo>
                  <a:cubicBezTo>
                    <a:pt x="5299" y="1798"/>
                    <a:pt x="5644" y="1941"/>
                    <a:pt x="5965" y="2108"/>
                  </a:cubicBezTo>
                  <a:cubicBezTo>
                    <a:pt x="6025" y="2131"/>
                    <a:pt x="6085" y="2167"/>
                    <a:pt x="6144" y="2179"/>
                  </a:cubicBezTo>
                  <a:cubicBezTo>
                    <a:pt x="6239" y="2215"/>
                    <a:pt x="6323" y="2227"/>
                    <a:pt x="6394" y="2274"/>
                  </a:cubicBezTo>
                  <a:cubicBezTo>
                    <a:pt x="6632" y="2393"/>
                    <a:pt x="6811" y="2667"/>
                    <a:pt x="6978" y="2893"/>
                  </a:cubicBezTo>
                  <a:cubicBezTo>
                    <a:pt x="7168" y="3167"/>
                    <a:pt x="7347" y="3429"/>
                    <a:pt x="7489" y="3727"/>
                  </a:cubicBezTo>
                  <a:cubicBezTo>
                    <a:pt x="7501" y="3762"/>
                    <a:pt x="7513" y="3774"/>
                    <a:pt x="7513" y="3798"/>
                  </a:cubicBezTo>
                  <a:cubicBezTo>
                    <a:pt x="7811" y="4417"/>
                    <a:pt x="8025" y="5072"/>
                    <a:pt x="8180" y="5727"/>
                  </a:cubicBezTo>
                  <a:cubicBezTo>
                    <a:pt x="8833" y="8224"/>
                    <a:pt x="9089" y="10842"/>
                    <a:pt x="8949" y="13433"/>
                  </a:cubicBezTo>
                  <a:lnTo>
                    <a:pt x="8949" y="13433"/>
                  </a:lnTo>
                  <a:lnTo>
                    <a:pt x="9454" y="12847"/>
                  </a:lnTo>
                  <a:cubicBezTo>
                    <a:pt x="10371" y="10192"/>
                    <a:pt x="10049" y="7215"/>
                    <a:pt x="9013" y="4596"/>
                  </a:cubicBezTo>
                  <a:cubicBezTo>
                    <a:pt x="8573" y="3477"/>
                    <a:pt x="8001" y="2405"/>
                    <a:pt x="7168" y="1560"/>
                  </a:cubicBezTo>
                  <a:cubicBezTo>
                    <a:pt x="6335" y="703"/>
                    <a:pt x="5227" y="83"/>
                    <a:pt x="4037" y="12"/>
                  </a:cubicBezTo>
                  <a:cubicBezTo>
                    <a:pt x="3936" y="4"/>
                    <a:pt x="3835" y="0"/>
                    <a:pt x="3734" y="0"/>
                  </a:cubicBezTo>
                  <a:close/>
                  <a:moveTo>
                    <a:pt x="8949" y="13433"/>
                  </a:moveTo>
                  <a:lnTo>
                    <a:pt x="8859" y="13537"/>
                  </a:lnTo>
                  <a:cubicBezTo>
                    <a:pt x="8871" y="13609"/>
                    <a:pt x="8894" y="13668"/>
                    <a:pt x="8930" y="13740"/>
                  </a:cubicBezTo>
                  <a:cubicBezTo>
                    <a:pt x="8937" y="13638"/>
                    <a:pt x="8943" y="13535"/>
                    <a:pt x="8949" y="134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4"/>
            <p:cNvSpPr/>
            <p:nvPr/>
          </p:nvSpPr>
          <p:spPr>
            <a:xfrm>
              <a:off x="3872500" y="1902275"/>
              <a:ext cx="492950" cy="148125"/>
            </a:xfrm>
            <a:custGeom>
              <a:rect b="b" l="l" r="r" t="t"/>
              <a:pathLst>
                <a:path extrusionOk="0" h="5925" w="19718">
                  <a:moveTo>
                    <a:pt x="12112" y="0"/>
                  </a:moveTo>
                  <a:cubicBezTo>
                    <a:pt x="10553" y="0"/>
                    <a:pt x="8982" y="306"/>
                    <a:pt x="7513" y="817"/>
                  </a:cubicBezTo>
                  <a:cubicBezTo>
                    <a:pt x="5120" y="1662"/>
                    <a:pt x="2929" y="3055"/>
                    <a:pt x="905" y="4579"/>
                  </a:cubicBezTo>
                  <a:lnTo>
                    <a:pt x="0" y="5925"/>
                  </a:lnTo>
                  <a:cubicBezTo>
                    <a:pt x="1786" y="4472"/>
                    <a:pt x="3810" y="3317"/>
                    <a:pt x="5965" y="2508"/>
                  </a:cubicBezTo>
                  <a:cubicBezTo>
                    <a:pt x="7670" y="1893"/>
                    <a:pt x="9443" y="1459"/>
                    <a:pt x="11262" y="1459"/>
                  </a:cubicBezTo>
                  <a:cubicBezTo>
                    <a:pt x="11310" y="1459"/>
                    <a:pt x="11358" y="1459"/>
                    <a:pt x="11407" y="1460"/>
                  </a:cubicBezTo>
                  <a:cubicBezTo>
                    <a:pt x="13264" y="1472"/>
                    <a:pt x="15133" y="1948"/>
                    <a:pt x="16681" y="2960"/>
                  </a:cubicBezTo>
                  <a:cubicBezTo>
                    <a:pt x="17848" y="3722"/>
                    <a:pt x="18788" y="4758"/>
                    <a:pt x="19717" y="5782"/>
                  </a:cubicBezTo>
                  <a:cubicBezTo>
                    <a:pt x="19527" y="4496"/>
                    <a:pt x="18788" y="3365"/>
                    <a:pt x="17955" y="2365"/>
                  </a:cubicBezTo>
                  <a:cubicBezTo>
                    <a:pt x="17526" y="1877"/>
                    <a:pt x="17086" y="1400"/>
                    <a:pt x="16550" y="1043"/>
                  </a:cubicBezTo>
                  <a:cubicBezTo>
                    <a:pt x="16086" y="734"/>
                    <a:pt x="15550" y="531"/>
                    <a:pt x="15014" y="388"/>
                  </a:cubicBezTo>
                  <a:cubicBezTo>
                    <a:pt x="14071" y="122"/>
                    <a:pt x="13094" y="0"/>
                    <a:pt x="1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4"/>
            <p:cNvSpPr/>
            <p:nvPr/>
          </p:nvSpPr>
          <p:spPr>
            <a:xfrm>
              <a:off x="3665925" y="1657925"/>
              <a:ext cx="233075" cy="371350"/>
            </a:xfrm>
            <a:custGeom>
              <a:rect b="b" l="l" r="r" t="t"/>
              <a:pathLst>
                <a:path extrusionOk="0" h="14854" w="9323">
                  <a:moveTo>
                    <a:pt x="2490" y="1"/>
                  </a:moveTo>
                  <a:cubicBezTo>
                    <a:pt x="1596" y="1"/>
                    <a:pt x="714" y="246"/>
                    <a:pt x="0" y="780"/>
                  </a:cubicBezTo>
                  <a:cubicBezTo>
                    <a:pt x="1905" y="816"/>
                    <a:pt x="3929" y="1102"/>
                    <a:pt x="5418" y="2304"/>
                  </a:cubicBezTo>
                  <a:cubicBezTo>
                    <a:pt x="6430" y="3102"/>
                    <a:pt x="7097" y="4269"/>
                    <a:pt x="7585" y="5459"/>
                  </a:cubicBezTo>
                  <a:cubicBezTo>
                    <a:pt x="8775" y="8400"/>
                    <a:pt x="8894" y="11663"/>
                    <a:pt x="8871" y="14853"/>
                  </a:cubicBezTo>
                  <a:lnTo>
                    <a:pt x="9323" y="14115"/>
                  </a:lnTo>
                  <a:cubicBezTo>
                    <a:pt x="9228" y="12567"/>
                    <a:pt x="9144" y="11020"/>
                    <a:pt x="9013" y="9496"/>
                  </a:cubicBezTo>
                  <a:cubicBezTo>
                    <a:pt x="8859" y="7781"/>
                    <a:pt x="8656" y="6067"/>
                    <a:pt x="8037" y="4471"/>
                  </a:cubicBezTo>
                  <a:cubicBezTo>
                    <a:pt x="7418" y="2864"/>
                    <a:pt x="6358" y="1399"/>
                    <a:pt x="4858" y="590"/>
                  </a:cubicBezTo>
                  <a:cubicBezTo>
                    <a:pt x="4140" y="208"/>
                    <a:pt x="3310" y="1"/>
                    <a:pt x="2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4"/>
            <p:cNvSpPr/>
            <p:nvPr/>
          </p:nvSpPr>
          <p:spPr>
            <a:xfrm>
              <a:off x="3803450" y="1601225"/>
              <a:ext cx="162825" cy="358400"/>
            </a:xfrm>
            <a:custGeom>
              <a:rect b="b" l="l" r="r" t="t"/>
              <a:pathLst>
                <a:path extrusionOk="0" h="14336" w="6513">
                  <a:moveTo>
                    <a:pt x="0" y="0"/>
                  </a:moveTo>
                  <a:cubicBezTo>
                    <a:pt x="2274" y="750"/>
                    <a:pt x="4024" y="2727"/>
                    <a:pt x="4905" y="4953"/>
                  </a:cubicBezTo>
                  <a:cubicBezTo>
                    <a:pt x="5787" y="7204"/>
                    <a:pt x="5894" y="9680"/>
                    <a:pt x="5667" y="12073"/>
                  </a:cubicBezTo>
                  <a:cubicBezTo>
                    <a:pt x="5596" y="12835"/>
                    <a:pt x="5489" y="13585"/>
                    <a:pt x="5298" y="14335"/>
                  </a:cubicBezTo>
                  <a:lnTo>
                    <a:pt x="6084" y="13347"/>
                  </a:lnTo>
                  <a:cubicBezTo>
                    <a:pt x="6287" y="10513"/>
                    <a:pt x="6513" y="7632"/>
                    <a:pt x="6132" y="4810"/>
                  </a:cubicBezTo>
                  <a:cubicBezTo>
                    <a:pt x="6037" y="4203"/>
                    <a:pt x="5917" y="3572"/>
                    <a:pt x="5667" y="3013"/>
                  </a:cubicBezTo>
                  <a:cubicBezTo>
                    <a:pt x="5203" y="1977"/>
                    <a:pt x="4298" y="1203"/>
                    <a:pt x="3274" y="727"/>
                  </a:cubicBezTo>
                  <a:cubicBezTo>
                    <a:pt x="2262" y="250"/>
                    <a:pt x="1131" y="7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4"/>
            <p:cNvSpPr/>
            <p:nvPr/>
          </p:nvSpPr>
          <p:spPr>
            <a:xfrm>
              <a:off x="3940350" y="1811675"/>
              <a:ext cx="492950" cy="115500"/>
            </a:xfrm>
            <a:custGeom>
              <a:rect b="b" l="l" r="r" t="t"/>
              <a:pathLst>
                <a:path extrusionOk="0" h="4620" w="19718">
                  <a:moveTo>
                    <a:pt x="14595" y="0"/>
                  </a:moveTo>
                  <a:cubicBezTo>
                    <a:pt x="13560" y="0"/>
                    <a:pt x="12523" y="144"/>
                    <a:pt x="11502" y="333"/>
                  </a:cubicBezTo>
                  <a:cubicBezTo>
                    <a:pt x="7883" y="983"/>
                    <a:pt x="4369" y="2222"/>
                    <a:pt x="1138" y="3974"/>
                  </a:cubicBezTo>
                  <a:lnTo>
                    <a:pt x="1138" y="3974"/>
                  </a:lnTo>
                  <a:cubicBezTo>
                    <a:pt x="1164" y="3967"/>
                    <a:pt x="1190" y="3960"/>
                    <a:pt x="1215" y="3953"/>
                  </a:cubicBezTo>
                  <a:cubicBezTo>
                    <a:pt x="4263" y="3096"/>
                    <a:pt x="7335" y="2298"/>
                    <a:pt x="10407" y="1572"/>
                  </a:cubicBezTo>
                  <a:cubicBezTo>
                    <a:pt x="10931" y="1453"/>
                    <a:pt x="11467" y="1333"/>
                    <a:pt x="12002" y="1286"/>
                  </a:cubicBezTo>
                  <a:cubicBezTo>
                    <a:pt x="12130" y="1278"/>
                    <a:pt x="12259" y="1274"/>
                    <a:pt x="12388" y="1274"/>
                  </a:cubicBezTo>
                  <a:cubicBezTo>
                    <a:pt x="12811" y="1274"/>
                    <a:pt x="13235" y="1314"/>
                    <a:pt x="13646" y="1369"/>
                  </a:cubicBezTo>
                  <a:cubicBezTo>
                    <a:pt x="15384" y="1643"/>
                    <a:pt x="17063" y="2298"/>
                    <a:pt x="18539" y="3274"/>
                  </a:cubicBezTo>
                  <a:cubicBezTo>
                    <a:pt x="18863" y="3490"/>
                    <a:pt x="19206" y="3735"/>
                    <a:pt x="19595" y="3735"/>
                  </a:cubicBezTo>
                  <a:cubicBezTo>
                    <a:pt x="19635" y="3735"/>
                    <a:pt x="19676" y="3732"/>
                    <a:pt x="19718" y="3727"/>
                  </a:cubicBezTo>
                  <a:cubicBezTo>
                    <a:pt x="19682" y="3119"/>
                    <a:pt x="19372" y="2536"/>
                    <a:pt x="19015" y="2024"/>
                  </a:cubicBezTo>
                  <a:cubicBezTo>
                    <a:pt x="18610" y="1453"/>
                    <a:pt x="18134" y="893"/>
                    <a:pt x="17527" y="560"/>
                  </a:cubicBezTo>
                  <a:cubicBezTo>
                    <a:pt x="17051" y="286"/>
                    <a:pt x="16515" y="167"/>
                    <a:pt x="15979" y="95"/>
                  </a:cubicBezTo>
                  <a:cubicBezTo>
                    <a:pt x="15519" y="29"/>
                    <a:pt x="15058" y="0"/>
                    <a:pt x="14595" y="0"/>
                  </a:cubicBezTo>
                  <a:close/>
                  <a:moveTo>
                    <a:pt x="1138" y="3974"/>
                  </a:moveTo>
                  <a:lnTo>
                    <a:pt x="1138" y="3974"/>
                  </a:lnTo>
                  <a:cubicBezTo>
                    <a:pt x="762" y="4081"/>
                    <a:pt x="369" y="4215"/>
                    <a:pt x="108" y="4501"/>
                  </a:cubicBezTo>
                  <a:lnTo>
                    <a:pt x="108" y="4501"/>
                  </a:lnTo>
                  <a:cubicBezTo>
                    <a:pt x="108" y="4501"/>
                    <a:pt x="108" y="4501"/>
                    <a:pt x="108" y="4501"/>
                  </a:cubicBezTo>
                  <a:lnTo>
                    <a:pt x="108" y="4501"/>
                  </a:lnTo>
                  <a:lnTo>
                    <a:pt x="1" y="4620"/>
                  </a:lnTo>
                  <a:cubicBezTo>
                    <a:pt x="16" y="4611"/>
                    <a:pt x="30" y="4602"/>
                    <a:pt x="45" y="4593"/>
                  </a:cubicBezTo>
                  <a:lnTo>
                    <a:pt x="45" y="4593"/>
                  </a:lnTo>
                  <a:cubicBezTo>
                    <a:pt x="46" y="4594"/>
                    <a:pt x="48" y="4594"/>
                    <a:pt x="49" y="4594"/>
                  </a:cubicBezTo>
                  <a:cubicBezTo>
                    <a:pt x="60" y="4594"/>
                    <a:pt x="82" y="4581"/>
                    <a:pt x="98" y="4562"/>
                  </a:cubicBezTo>
                  <a:lnTo>
                    <a:pt x="98" y="4562"/>
                  </a:lnTo>
                  <a:cubicBezTo>
                    <a:pt x="441" y="4361"/>
                    <a:pt x="788" y="4164"/>
                    <a:pt x="1138" y="3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4"/>
            <p:cNvSpPr/>
            <p:nvPr/>
          </p:nvSpPr>
          <p:spPr>
            <a:xfrm>
              <a:off x="3928450" y="1558900"/>
              <a:ext cx="125050" cy="293575"/>
            </a:xfrm>
            <a:custGeom>
              <a:rect b="b" l="l" r="r" t="t"/>
              <a:pathLst>
                <a:path extrusionOk="0" h="11743" w="5002">
                  <a:moveTo>
                    <a:pt x="119" y="1"/>
                  </a:moveTo>
                  <a:cubicBezTo>
                    <a:pt x="80" y="1"/>
                    <a:pt x="40" y="2"/>
                    <a:pt x="1" y="3"/>
                  </a:cubicBezTo>
                  <a:cubicBezTo>
                    <a:pt x="2025" y="967"/>
                    <a:pt x="3454" y="2955"/>
                    <a:pt x="3989" y="5134"/>
                  </a:cubicBezTo>
                  <a:cubicBezTo>
                    <a:pt x="4525" y="7301"/>
                    <a:pt x="4251" y="9623"/>
                    <a:pt x="3525" y="11742"/>
                  </a:cubicBezTo>
                  <a:lnTo>
                    <a:pt x="4251" y="11254"/>
                  </a:lnTo>
                  <a:cubicBezTo>
                    <a:pt x="4406" y="10694"/>
                    <a:pt x="4597" y="9920"/>
                    <a:pt x="4727" y="8992"/>
                  </a:cubicBezTo>
                  <a:cubicBezTo>
                    <a:pt x="4835" y="8218"/>
                    <a:pt x="5001" y="7099"/>
                    <a:pt x="4918" y="5753"/>
                  </a:cubicBezTo>
                  <a:cubicBezTo>
                    <a:pt x="4847" y="4384"/>
                    <a:pt x="4775" y="3420"/>
                    <a:pt x="4299" y="2515"/>
                  </a:cubicBezTo>
                  <a:cubicBezTo>
                    <a:pt x="3496" y="1002"/>
                    <a:pt x="1828"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4"/>
            <p:cNvSpPr/>
            <p:nvPr/>
          </p:nvSpPr>
          <p:spPr>
            <a:xfrm>
              <a:off x="4020125" y="1728575"/>
              <a:ext cx="382525" cy="106625"/>
            </a:xfrm>
            <a:custGeom>
              <a:rect b="b" l="l" r="r" t="t"/>
              <a:pathLst>
                <a:path extrusionOk="0" h="4265" w="15301">
                  <a:moveTo>
                    <a:pt x="10691" y="0"/>
                  </a:moveTo>
                  <a:cubicBezTo>
                    <a:pt x="9995" y="0"/>
                    <a:pt x="9111" y="90"/>
                    <a:pt x="7966" y="336"/>
                  </a:cubicBezTo>
                  <a:cubicBezTo>
                    <a:pt x="6394" y="681"/>
                    <a:pt x="3978" y="1395"/>
                    <a:pt x="1251" y="3014"/>
                  </a:cubicBezTo>
                  <a:lnTo>
                    <a:pt x="1" y="4265"/>
                  </a:lnTo>
                  <a:cubicBezTo>
                    <a:pt x="3324" y="2297"/>
                    <a:pt x="7197" y="1246"/>
                    <a:pt x="11067" y="1246"/>
                  </a:cubicBezTo>
                  <a:cubicBezTo>
                    <a:pt x="11717" y="1246"/>
                    <a:pt x="12367" y="1276"/>
                    <a:pt x="13014" y="1336"/>
                  </a:cubicBezTo>
                  <a:cubicBezTo>
                    <a:pt x="13800" y="1407"/>
                    <a:pt x="14634" y="1550"/>
                    <a:pt x="15265" y="2050"/>
                  </a:cubicBezTo>
                  <a:cubicBezTo>
                    <a:pt x="15272" y="2056"/>
                    <a:pt x="15276" y="2059"/>
                    <a:pt x="15277" y="2059"/>
                  </a:cubicBezTo>
                  <a:cubicBezTo>
                    <a:pt x="15300" y="2059"/>
                    <a:pt x="14030" y="777"/>
                    <a:pt x="12598" y="300"/>
                  </a:cubicBezTo>
                  <a:cubicBezTo>
                    <a:pt x="12164" y="146"/>
                    <a:pt x="11580" y="0"/>
                    <a:pt x="10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p:nvPr/>
          </p:nvSpPr>
          <p:spPr>
            <a:xfrm>
              <a:off x="4021025" y="1515275"/>
              <a:ext cx="107175" cy="244025"/>
            </a:xfrm>
            <a:custGeom>
              <a:rect b="b" l="l" r="r" t="t"/>
              <a:pathLst>
                <a:path extrusionOk="0" h="9761" w="4287">
                  <a:moveTo>
                    <a:pt x="1634" y="0"/>
                  </a:moveTo>
                  <a:cubicBezTo>
                    <a:pt x="1042" y="0"/>
                    <a:pt x="451" y="205"/>
                    <a:pt x="1" y="581"/>
                  </a:cubicBezTo>
                  <a:cubicBezTo>
                    <a:pt x="148" y="545"/>
                    <a:pt x="297" y="528"/>
                    <a:pt x="447" y="528"/>
                  </a:cubicBezTo>
                  <a:cubicBezTo>
                    <a:pt x="1285" y="528"/>
                    <a:pt x="2121" y="1064"/>
                    <a:pt x="2596" y="1771"/>
                  </a:cubicBezTo>
                  <a:cubicBezTo>
                    <a:pt x="3168" y="2605"/>
                    <a:pt x="3358" y="3653"/>
                    <a:pt x="3453" y="4665"/>
                  </a:cubicBezTo>
                  <a:cubicBezTo>
                    <a:pt x="3620" y="6367"/>
                    <a:pt x="3537" y="8082"/>
                    <a:pt x="3251" y="9760"/>
                  </a:cubicBezTo>
                  <a:lnTo>
                    <a:pt x="3775" y="9272"/>
                  </a:lnTo>
                  <a:cubicBezTo>
                    <a:pt x="3894" y="8248"/>
                    <a:pt x="4192" y="5689"/>
                    <a:pt x="4263" y="3212"/>
                  </a:cubicBezTo>
                  <a:cubicBezTo>
                    <a:pt x="4287" y="2795"/>
                    <a:pt x="4263" y="2081"/>
                    <a:pt x="3870" y="1343"/>
                  </a:cubicBezTo>
                  <a:cubicBezTo>
                    <a:pt x="3513" y="676"/>
                    <a:pt x="2858" y="200"/>
                    <a:pt x="2108" y="45"/>
                  </a:cubicBezTo>
                  <a:cubicBezTo>
                    <a:pt x="1952" y="15"/>
                    <a:pt x="1793"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4"/>
            <p:cNvSpPr/>
            <p:nvPr/>
          </p:nvSpPr>
          <p:spPr>
            <a:xfrm>
              <a:off x="4121925" y="1657650"/>
              <a:ext cx="309000" cy="84375"/>
            </a:xfrm>
            <a:custGeom>
              <a:rect b="b" l="l" r="r" t="t"/>
              <a:pathLst>
                <a:path extrusionOk="0" h="3375" w="12360">
                  <a:moveTo>
                    <a:pt x="8540" y="1"/>
                  </a:moveTo>
                  <a:cubicBezTo>
                    <a:pt x="7711" y="1"/>
                    <a:pt x="6881" y="169"/>
                    <a:pt x="6085" y="398"/>
                  </a:cubicBezTo>
                  <a:cubicBezTo>
                    <a:pt x="4115" y="944"/>
                    <a:pt x="2233" y="1817"/>
                    <a:pt x="557" y="2974"/>
                  </a:cubicBezTo>
                  <a:lnTo>
                    <a:pt x="557" y="2974"/>
                  </a:lnTo>
                  <a:cubicBezTo>
                    <a:pt x="1414" y="2732"/>
                    <a:pt x="2278" y="2483"/>
                    <a:pt x="3132" y="2244"/>
                  </a:cubicBezTo>
                  <a:cubicBezTo>
                    <a:pt x="4649" y="1812"/>
                    <a:pt x="6231" y="1373"/>
                    <a:pt x="7792" y="1373"/>
                  </a:cubicBezTo>
                  <a:cubicBezTo>
                    <a:pt x="8338" y="1373"/>
                    <a:pt x="8882" y="1427"/>
                    <a:pt x="9419" y="1553"/>
                  </a:cubicBezTo>
                  <a:cubicBezTo>
                    <a:pt x="10419" y="1791"/>
                    <a:pt x="11347" y="2256"/>
                    <a:pt x="12359" y="2256"/>
                  </a:cubicBezTo>
                  <a:cubicBezTo>
                    <a:pt x="11967" y="1101"/>
                    <a:pt x="10835" y="351"/>
                    <a:pt x="9657" y="113"/>
                  </a:cubicBezTo>
                  <a:cubicBezTo>
                    <a:pt x="9287" y="35"/>
                    <a:pt x="8914" y="1"/>
                    <a:pt x="8540" y="1"/>
                  </a:cubicBezTo>
                  <a:close/>
                  <a:moveTo>
                    <a:pt x="557" y="2974"/>
                  </a:moveTo>
                  <a:cubicBezTo>
                    <a:pt x="435" y="3009"/>
                    <a:pt x="313" y="3043"/>
                    <a:pt x="191" y="3077"/>
                  </a:cubicBezTo>
                  <a:lnTo>
                    <a:pt x="1" y="3375"/>
                  </a:lnTo>
                  <a:cubicBezTo>
                    <a:pt x="184" y="3238"/>
                    <a:pt x="369" y="3104"/>
                    <a:pt x="557" y="29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4"/>
            <p:cNvSpPr/>
            <p:nvPr/>
          </p:nvSpPr>
          <p:spPr>
            <a:xfrm>
              <a:off x="4139800" y="1510775"/>
              <a:ext cx="69675" cy="184725"/>
            </a:xfrm>
            <a:custGeom>
              <a:rect b="b" l="l" r="r" t="t"/>
              <a:pathLst>
                <a:path extrusionOk="0" h="7389" w="2787">
                  <a:moveTo>
                    <a:pt x="162" y="0"/>
                  </a:moveTo>
                  <a:cubicBezTo>
                    <a:pt x="131" y="0"/>
                    <a:pt x="123" y="11"/>
                    <a:pt x="119" y="23"/>
                  </a:cubicBezTo>
                  <a:cubicBezTo>
                    <a:pt x="0" y="165"/>
                    <a:pt x="857" y="737"/>
                    <a:pt x="1250" y="1689"/>
                  </a:cubicBezTo>
                  <a:cubicBezTo>
                    <a:pt x="1369" y="1963"/>
                    <a:pt x="1465" y="2356"/>
                    <a:pt x="1369" y="3737"/>
                  </a:cubicBezTo>
                  <a:cubicBezTo>
                    <a:pt x="1203" y="5928"/>
                    <a:pt x="738" y="7297"/>
                    <a:pt x="953" y="7381"/>
                  </a:cubicBezTo>
                  <a:cubicBezTo>
                    <a:pt x="957" y="7385"/>
                    <a:pt x="963" y="7388"/>
                    <a:pt x="974" y="7388"/>
                  </a:cubicBezTo>
                  <a:cubicBezTo>
                    <a:pt x="1021" y="7388"/>
                    <a:pt x="1146" y="7311"/>
                    <a:pt x="1441" y="6869"/>
                  </a:cubicBezTo>
                  <a:cubicBezTo>
                    <a:pt x="1941" y="6107"/>
                    <a:pt x="2786" y="4845"/>
                    <a:pt x="2691" y="3023"/>
                  </a:cubicBezTo>
                  <a:cubicBezTo>
                    <a:pt x="2655" y="2487"/>
                    <a:pt x="2584" y="1106"/>
                    <a:pt x="1798" y="630"/>
                  </a:cubicBezTo>
                  <a:cubicBezTo>
                    <a:pt x="1572" y="499"/>
                    <a:pt x="1107" y="320"/>
                    <a:pt x="786" y="201"/>
                  </a:cubicBezTo>
                  <a:cubicBezTo>
                    <a:pt x="381" y="42"/>
                    <a:pt x="225" y="0"/>
                    <a:pt x="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4"/>
            <p:cNvSpPr/>
            <p:nvPr/>
          </p:nvSpPr>
          <p:spPr>
            <a:xfrm>
              <a:off x="4213600" y="1609225"/>
              <a:ext cx="205125" cy="50050"/>
            </a:xfrm>
            <a:custGeom>
              <a:rect b="b" l="l" r="r" t="t"/>
              <a:pathLst>
                <a:path extrusionOk="0" h="2002" w="8205">
                  <a:moveTo>
                    <a:pt x="5324" y="0"/>
                  </a:moveTo>
                  <a:cubicBezTo>
                    <a:pt x="5092" y="0"/>
                    <a:pt x="4861" y="15"/>
                    <a:pt x="4632" y="37"/>
                  </a:cubicBezTo>
                  <a:cubicBezTo>
                    <a:pt x="3335" y="168"/>
                    <a:pt x="2073" y="585"/>
                    <a:pt x="953" y="1264"/>
                  </a:cubicBezTo>
                  <a:lnTo>
                    <a:pt x="1346" y="883"/>
                  </a:lnTo>
                  <a:lnTo>
                    <a:pt x="1346" y="883"/>
                  </a:lnTo>
                  <a:cubicBezTo>
                    <a:pt x="834" y="1180"/>
                    <a:pt x="394" y="1561"/>
                    <a:pt x="1" y="2002"/>
                  </a:cubicBezTo>
                  <a:cubicBezTo>
                    <a:pt x="1128" y="1269"/>
                    <a:pt x="2491" y="963"/>
                    <a:pt x="3825" y="963"/>
                  </a:cubicBezTo>
                  <a:cubicBezTo>
                    <a:pt x="3900" y="963"/>
                    <a:pt x="3975" y="964"/>
                    <a:pt x="4049" y="966"/>
                  </a:cubicBezTo>
                  <a:cubicBezTo>
                    <a:pt x="5466" y="978"/>
                    <a:pt x="6847" y="1323"/>
                    <a:pt x="8204" y="1752"/>
                  </a:cubicBezTo>
                  <a:cubicBezTo>
                    <a:pt x="8026" y="1049"/>
                    <a:pt x="7430" y="514"/>
                    <a:pt x="6764" y="252"/>
                  </a:cubicBezTo>
                  <a:cubicBezTo>
                    <a:pt x="6310" y="65"/>
                    <a:pt x="5817" y="0"/>
                    <a:pt x="5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4"/>
            <p:cNvSpPr/>
            <p:nvPr/>
          </p:nvSpPr>
          <p:spPr>
            <a:xfrm>
              <a:off x="4187725" y="1496100"/>
              <a:ext cx="66400" cy="139675"/>
            </a:xfrm>
            <a:custGeom>
              <a:rect b="b" l="l" r="r" t="t"/>
              <a:pathLst>
                <a:path extrusionOk="0" h="5587" w="2656">
                  <a:moveTo>
                    <a:pt x="859" y="1"/>
                  </a:moveTo>
                  <a:cubicBezTo>
                    <a:pt x="568" y="1"/>
                    <a:pt x="277" y="53"/>
                    <a:pt x="0" y="145"/>
                  </a:cubicBezTo>
                  <a:cubicBezTo>
                    <a:pt x="964" y="550"/>
                    <a:pt x="1631" y="1479"/>
                    <a:pt x="1881" y="2491"/>
                  </a:cubicBezTo>
                  <a:cubicBezTo>
                    <a:pt x="2155" y="3503"/>
                    <a:pt x="2048" y="4574"/>
                    <a:pt x="1798" y="5586"/>
                  </a:cubicBezTo>
                  <a:lnTo>
                    <a:pt x="1905" y="5336"/>
                  </a:lnTo>
                  <a:cubicBezTo>
                    <a:pt x="2167" y="4277"/>
                    <a:pt x="2393" y="3229"/>
                    <a:pt x="2572" y="2157"/>
                  </a:cubicBezTo>
                  <a:cubicBezTo>
                    <a:pt x="2619" y="1836"/>
                    <a:pt x="2655" y="1526"/>
                    <a:pt x="2596" y="1217"/>
                  </a:cubicBezTo>
                  <a:cubicBezTo>
                    <a:pt x="2500" y="693"/>
                    <a:pt x="2060" y="288"/>
                    <a:pt x="1560" y="110"/>
                  </a:cubicBezTo>
                  <a:cubicBezTo>
                    <a:pt x="1331" y="35"/>
                    <a:pt x="1095" y="1"/>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4"/>
            <p:cNvSpPr/>
            <p:nvPr/>
          </p:nvSpPr>
          <p:spPr>
            <a:xfrm>
              <a:off x="4266600" y="1497350"/>
              <a:ext cx="33050" cy="115200"/>
            </a:xfrm>
            <a:custGeom>
              <a:rect b="b" l="l" r="r" t="t"/>
              <a:pathLst>
                <a:path extrusionOk="0" h="4608" w="1322">
                  <a:moveTo>
                    <a:pt x="179" y="0"/>
                  </a:moveTo>
                  <a:cubicBezTo>
                    <a:pt x="965" y="1417"/>
                    <a:pt x="893" y="3262"/>
                    <a:pt x="0" y="4608"/>
                  </a:cubicBezTo>
                  <a:lnTo>
                    <a:pt x="417" y="4203"/>
                  </a:lnTo>
                  <a:cubicBezTo>
                    <a:pt x="536" y="3953"/>
                    <a:pt x="643" y="3715"/>
                    <a:pt x="762" y="3453"/>
                  </a:cubicBezTo>
                  <a:cubicBezTo>
                    <a:pt x="1036" y="2834"/>
                    <a:pt x="1322" y="2191"/>
                    <a:pt x="1310" y="1512"/>
                  </a:cubicBezTo>
                  <a:cubicBezTo>
                    <a:pt x="1274" y="833"/>
                    <a:pt x="846" y="107"/>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4"/>
            <p:cNvSpPr/>
            <p:nvPr/>
          </p:nvSpPr>
          <p:spPr>
            <a:xfrm>
              <a:off x="4299925" y="1572950"/>
              <a:ext cx="93800" cy="26800"/>
            </a:xfrm>
            <a:custGeom>
              <a:rect b="b" l="l" r="r" t="t"/>
              <a:pathLst>
                <a:path extrusionOk="0" h="1072" w="3752">
                  <a:moveTo>
                    <a:pt x="1855" y="0"/>
                  </a:moveTo>
                  <a:cubicBezTo>
                    <a:pt x="1724" y="0"/>
                    <a:pt x="1593" y="5"/>
                    <a:pt x="1465" y="12"/>
                  </a:cubicBezTo>
                  <a:cubicBezTo>
                    <a:pt x="1120" y="48"/>
                    <a:pt x="763" y="107"/>
                    <a:pt x="429" y="167"/>
                  </a:cubicBezTo>
                  <a:lnTo>
                    <a:pt x="1" y="667"/>
                  </a:lnTo>
                  <a:cubicBezTo>
                    <a:pt x="263" y="524"/>
                    <a:pt x="560" y="429"/>
                    <a:pt x="834" y="393"/>
                  </a:cubicBezTo>
                  <a:cubicBezTo>
                    <a:pt x="931" y="383"/>
                    <a:pt x="1027" y="378"/>
                    <a:pt x="1124" y="378"/>
                  </a:cubicBezTo>
                  <a:cubicBezTo>
                    <a:pt x="1467" y="378"/>
                    <a:pt x="1809" y="438"/>
                    <a:pt x="2144" y="512"/>
                  </a:cubicBezTo>
                  <a:cubicBezTo>
                    <a:pt x="2334" y="536"/>
                    <a:pt x="2537" y="584"/>
                    <a:pt x="2715" y="631"/>
                  </a:cubicBezTo>
                  <a:cubicBezTo>
                    <a:pt x="3084" y="726"/>
                    <a:pt x="3442" y="881"/>
                    <a:pt x="3751" y="1072"/>
                  </a:cubicBezTo>
                  <a:cubicBezTo>
                    <a:pt x="3632" y="631"/>
                    <a:pt x="3251" y="298"/>
                    <a:pt x="2811" y="131"/>
                  </a:cubicBezTo>
                  <a:cubicBezTo>
                    <a:pt x="2506" y="30"/>
                    <a:pt x="2178" y="0"/>
                    <a:pt x="1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4"/>
            <p:cNvSpPr/>
            <p:nvPr/>
          </p:nvSpPr>
          <p:spPr>
            <a:xfrm>
              <a:off x="4311825" y="1505400"/>
              <a:ext cx="24450" cy="74125"/>
            </a:xfrm>
            <a:custGeom>
              <a:rect b="b" l="l" r="r" t="t"/>
              <a:pathLst>
                <a:path extrusionOk="0" h="2965" w="978">
                  <a:moveTo>
                    <a:pt x="217" y="0"/>
                  </a:moveTo>
                  <a:cubicBezTo>
                    <a:pt x="205" y="0"/>
                    <a:pt x="192" y="4"/>
                    <a:pt x="180" y="11"/>
                  </a:cubicBezTo>
                  <a:cubicBezTo>
                    <a:pt x="120" y="59"/>
                    <a:pt x="120" y="130"/>
                    <a:pt x="144" y="202"/>
                  </a:cubicBezTo>
                  <a:cubicBezTo>
                    <a:pt x="346" y="1107"/>
                    <a:pt x="299" y="2083"/>
                    <a:pt x="1" y="2952"/>
                  </a:cubicBezTo>
                  <a:lnTo>
                    <a:pt x="84" y="2964"/>
                  </a:lnTo>
                  <a:cubicBezTo>
                    <a:pt x="406" y="2619"/>
                    <a:pt x="751" y="2226"/>
                    <a:pt x="858" y="1750"/>
                  </a:cubicBezTo>
                  <a:cubicBezTo>
                    <a:pt x="977" y="1154"/>
                    <a:pt x="739" y="547"/>
                    <a:pt x="346" y="83"/>
                  </a:cubicBezTo>
                  <a:cubicBezTo>
                    <a:pt x="309" y="45"/>
                    <a:pt x="26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4"/>
            <p:cNvSpPr/>
            <p:nvPr/>
          </p:nvSpPr>
          <p:spPr>
            <a:xfrm>
              <a:off x="3753725" y="1536925"/>
              <a:ext cx="622725" cy="732550"/>
            </a:xfrm>
            <a:custGeom>
              <a:rect b="b" l="l" r="r" t="t"/>
              <a:pathLst>
                <a:path extrusionOk="0" h="29302" w="24909">
                  <a:moveTo>
                    <a:pt x="24909" y="1"/>
                  </a:moveTo>
                  <a:cubicBezTo>
                    <a:pt x="22075" y="1620"/>
                    <a:pt x="19408" y="3513"/>
                    <a:pt x="16896" y="5644"/>
                  </a:cubicBezTo>
                  <a:cubicBezTo>
                    <a:pt x="15646" y="6692"/>
                    <a:pt x="14455" y="7799"/>
                    <a:pt x="13300" y="8954"/>
                  </a:cubicBezTo>
                  <a:cubicBezTo>
                    <a:pt x="12717" y="9537"/>
                    <a:pt x="12145" y="10121"/>
                    <a:pt x="11597" y="10728"/>
                  </a:cubicBezTo>
                  <a:cubicBezTo>
                    <a:pt x="11335" y="11026"/>
                    <a:pt x="11050" y="11323"/>
                    <a:pt x="10776" y="11633"/>
                  </a:cubicBezTo>
                  <a:lnTo>
                    <a:pt x="9978" y="12562"/>
                  </a:lnTo>
                  <a:cubicBezTo>
                    <a:pt x="7859" y="15062"/>
                    <a:pt x="5942" y="17705"/>
                    <a:pt x="4275" y="20527"/>
                  </a:cubicBezTo>
                  <a:cubicBezTo>
                    <a:pt x="2608" y="23325"/>
                    <a:pt x="1156" y="26254"/>
                    <a:pt x="1" y="29302"/>
                  </a:cubicBezTo>
                  <a:cubicBezTo>
                    <a:pt x="751" y="27861"/>
                    <a:pt x="1513" y="26432"/>
                    <a:pt x="2322" y="25027"/>
                  </a:cubicBezTo>
                  <a:cubicBezTo>
                    <a:pt x="3132" y="23622"/>
                    <a:pt x="3989" y="22253"/>
                    <a:pt x="4870" y="20896"/>
                  </a:cubicBezTo>
                  <a:cubicBezTo>
                    <a:pt x="5323" y="20205"/>
                    <a:pt x="5763" y="19551"/>
                    <a:pt x="6228" y="18884"/>
                  </a:cubicBezTo>
                  <a:cubicBezTo>
                    <a:pt x="6454" y="18562"/>
                    <a:pt x="6692" y="18229"/>
                    <a:pt x="6930" y="17908"/>
                  </a:cubicBezTo>
                  <a:lnTo>
                    <a:pt x="7287" y="17407"/>
                  </a:lnTo>
                  <a:lnTo>
                    <a:pt x="7656" y="16931"/>
                  </a:lnTo>
                  <a:cubicBezTo>
                    <a:pt x="8609" y="15622"/>
                    <a:pt x="9621" y="14371"/>
                    <a:pt x="10657" y="13145"/>
                  </a:cubicBezTo>
                  <a:lnTo>
                    <a:pt x="11455" y="12216"/>
                  </a:lnTo>
                  <a:cubicBezTo>
                    <a:pt x="11705" y="11907"/>
                    <a:pt x="11990" y="11609"/>
                    <a:pt x="12252" y="11311"/>
                  </a:cubicBezTo>
                  <a:cubicBezTo>
                    <a:pt x="12526" y="11014"/>
                    <a:pt x="12788" y="10704"/>
                    <a:pt x="13074" y="10418"/>
                  </a:cubicBezTo>
                  <a:lnTo>
                    <a:pt x="13907" y="9537"/>
                  </a:lnTo>
                  <a:cubicBezTo>
                    <a:pt x="15026" y="8359"/>
                    <a:pt x="16181" y="7251"/>
                    <a:pt x="17372" y="6144"/>
                  </a:cubicBezTo>
                  <a:cubicBezTo>
                    <a:pt x="19753" y="3953"/>
                    <a:pt x="22289" y="1929"/>
                    <a:pt x="249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6" name="Shape 2076"/>
        <p:cNvGrpSpPr/>
        <p:nvPr/>
      </p:nvGrpSpPr>
      <p:grpSpPr>
        <a:xfrm>
          <a:off x="0" y="0"/>
          <a:ext cx="0" cy="0"/>
          <a:chOff x="0" y="0"/>
          <a:chExt cx="0" cy="0"/>
        </a:xfrm>
      </p:grpSpPr>
      <p:sp>
        <p:nvSpPr>
          <p:cNvPr id="2077" name="Google Shape;2077;p45"/>
          <p:cNvSpPr txBox="1"/>
          <p:nvPr>
            <p:ph idx="13" type="subTitle"/>
          </p:nvPr>
        </p:nvSpPr>
        <p:spPr>
          <a:xfrm>
            <a:off x="6056727" y="2339110"/>
            <a:ext cx="1986000" cy="47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078" name="Google Shape;2078;p45"/>
          <p:cNvSpPr txBox="1"/>
          <p:nvPr>
            <p:ph idx="15" type="subTitle"/>
          </p:nvPr>
        </p:nvSpPr>
        <p:spPr>
          <a:xfrm>
            <a:off x="6053877" y="41184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
        <p:nvSpPr>
          <p:cNvPr id="2079" name="Google Shape;2079;p45"/>
          <p:cNvSpPr txBox="1"/>
          <p:nvPr>
            <p:ph idx="9" type="title"/>
          </p:nvPr>
        </p:nvSpPr>
        <p:spPr>
          <a:xfrm>
            <a:off x="6056725" y="1938400"/>
            <a:ext cx="1986000" cy="37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080" name="Google Shape;2080;p45"/>
          <p:cNvSpPr txBox="1"/>
          <p:nvPr>
            <p:ph idx="14" type="title"/>
          </p:nvPr>
        </p:nvSpPr>
        <p:spPr>
          <a:xfrm>
            <a:off x="6053875" y="3728213"/>
            <a:ext cx="1986000" cy="37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081" name="Google Shape;208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Most Relevant Parts of the Gospels</a:t>
            </a:r>
            <a:endParaRPr/>
          </a:p>
        </p:txBody>
      </p:sp>
      <p:sp>
        <p:nvSpPr>
          <p:cNvPr id="2082" name="Google Shape;2082;p45"/>
          <p:cNvSpPr txBox="1"/>
          <p:nvPr>
            <p:ph idx="2" type="title"/>
          </p:nvPr>
        </p:nvSpPr>
        <p:spPr>
          <a:xfrm>
            <a:off x="1101175" y="1938400"/>
            <a:ext cx="1986000" cy="37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083" name="Google Shape;2083;p45"/>
          <p:cNvSpPr txBox="1"/>
          <p:nvPr>
            <p:ph idx="1" type="subTitle"/>
          </p:nvPr>
        </p:nvSpPr>
        <p:spPr>
          <a:xfrm>
            <a:off x="1101175" y="2339110"/>
            <a:ext cx="1986000" cy="47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2084" name="Google Shape;2084;p45"/>
          <p:cNvSpPr txBox="1"/>
          <p:nvPr>
            <p:ph idx="3" type="title"/>
          </p:nvPr>
        </p:nvSpPr>
        <p:spPr>
          <a:xfrm>
            <a:off x="3580410" y="1938400"/>
            <a:ext cx="1986000" cy="37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085" name="Google Shape;2085;p45"/>
          <p:cNvSpPr txBox="1"/>
          <p:nvPr>
            <p:ph idx="4" type="subTitle"/>
          </p:nvPr>
        </p:nvSpPr>
        <p:spPr>
          <a:xfrm>
            <a:off x="3577510" y="2339110"/>
            <a:ext cx="1986000" cy="47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086" name="Google Shape;2086;p45"/>
          <p:cNvSpPr txBox="1"/>
          <p:nvPr>
            <p:ph idx="5" type="title"/>
          </p:nvPr>
        </p:nvSpPr>
        <p:spPr>
          <a:xfrm>
            <a:off x="1101175" y="3721075"/>
            <a:ext cx="1986000" cy="37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087" name="Google Shape;2087;p45"/>
          <p:cNvSpPr txBox="1"/>
          <p:nvPr>
            <p:ph idx="6" type="subTitle"/>
          </p:nvPr>
        </p:nvSpPr>
        <p:spPr>
          <a:xfrm>
            <a:off x="1101175" y="4123413"/>
            <a:ext cx="1986000" cy="47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088" name="Google Shape;2088;p45"/>
          <p:cNvSpPr txBox="1"/>
          <p:nvPr>
            <p:ph idx="7" type="title"/>
          </p:nvPr>
        </p:nvSpPr>
        <p:spPr>
          <a:xfrm>
            <a:off x="3577485" y="3726213"/>
            <a:ext cx="1986000" cy="37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089" name="Google Shape;2089;p45"/>
          <p:cNvSpPr txBox="1"/>
          <p:nvPr>
            <p:ph idx="8" type="subTitle"/>
          </p:nvPr>
        </p:nvSpPr>
        <p:spPr>
          <a:xfrm>
            <a:off x="3577526" y="4125891"/>
            <a:ext cx="19860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grpSp>
        <p:nvGrpSpPr>
          <p:cNvPr id="2090" name="Google Shape;2090;p45"/>
          <p:cNvGrpSpPr/>
          <p:nvPr/>
        </p:nvGrpSpPr>
        <p:grpSpPr>
          <a:xfrm>
            <a:off x="4306821" y="1240477"/>
            <a:ext cx="452063" cy="591945"/>
            <a:chOff x="6484122" y="1484950"/>
            <a:chExt cx="318983" cy="417686"/>
          </a:xfrm>
        </p:grpSpPr>
        <p:sp>
          <p:nvSpPr>
            <p:cNvPr id="2091" name="Google Shape;2091;p45"/>
            <p:cNvSpPr/>
            <p:nvPr/>
          </p:nvSpPr>
          <p:spPr>
            <a:xfrm>
              <a:off x="6490550" y="1819326"/>
              <a:ext cx="293274" cy="76883"/>
            </a:xfrm>
            <a:custGeom>
              <a:rect b="b" l="l" r="r" t="t"/>
              <a:pathLst>
                <a:path extrusionOk="0" h="2847" w="10860">
                  <a:moveTo>
                    <a:pt x="477" y="1"/>
                  </a:moveTo>
                  <a:cubicBezTo>
                    <a:pt x="84" y="1"/>
                    <a:pt x="1" y="692"/>
                    <a:pt x="1" y="1084"/>
                  </a:cubicBezTo>
                  <a:lnTo>
                    <a:pt x="1" y="2132"/>
                  </a:lnTo>
                  <a:cubicBezTo>
                    <a:pt x="1" y="2537"/>
                    <a:pt x="96" y="2847"/>
                    <a:pt x="477" y="2847"/>
                  </a:cubicBezTo>
                  <a:lnTo>
                    <a:pt x="10859" y="2847"/>
                  </a:lnTo>
                  <a:lnTo>
                    <a:pt x="10859" y="13"/>
                  </a:lnTo>
                  <a:lnTo>
                    <a:pt x="477" y="1"/>
                  </a:lnTo>
                  <a:close/>
                </a:path>
              </a:pathLst>
            </a:custGeom>
            <a:solidFill>
              <a:srgbClr val="FFE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5"/>
            <p:cNvSpPr/>
            <p:nvPr/>
          </p:nvSpPr>
          <p:spPr>
            <a:xfrm>
              <a:off x="6499245" y="1485274"/>
              <a:ext cx="303860" cy="333782"/>
            </a:xfrm>
            <a:custGeom>
              <a:rect b="b" l="l" r="r" t="t"/>
              <a:pathLst>
                <a:path extrusionOk="0" h="12360" w="11252">
                  <a:moveTo>
                    <a:pt x="667" y="0"/>
                  </a:moveTo>
                  <a:lnTo>
                    <a:pt x="0" y="6180"/>
                  </a:lnTo>
                  <a:lnTo>
                    <a:pt x="667" y="12359"/>
                  </a:lnTo>
                  <a:lnTo>
                    <a:pt x="11240" y="12359"/>
                  </a:lnTo>
                  <a:lnTo>
                    <a:pt x="11240" y="358"/>
                  </a:lnTo>
                  <a:cubicBezTo>
                    <a:pt x="11252" y="167"/>
                    <a:pt x="11097" y="0"/>
                    <a:pt x="108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5"/>
            <p:cNvSpPr/>
            <p:nvPr/>
          </p:nvSpPr>
          <p:spPr>
            <a:xfrm>
              <a:off x="6484122" y="1484950"/>
              <a:ext cx="33135" cy="363028"/>
            </a:xfrm>
            <a:custGeom>
              <a:rect b="b" l="l" r="r" t="t"/>
              <a:pathLst>
                <a:path extrusionOk="0" h="13443" w="1227">
                  <a:moveTo>
                    <a:pt x="715" y="1"/>
                  </a:moveTo>
                  <a:lnTo>
                    <a:pt x="715" y="12"/>
                  </a:lnTo>
                  <a:cubicBezTo>
                    <a:pt x="322" y="12"/>
                    <a:pt x="1" y="346"/>
                    <a:pt x="1" y="727"/>
                  </a:cubicBezTo>
                  <a:lnTo>
                    <a:pt x="1" y="13443"/>
                  </a:lnTo>
                  <a:cubicBezTo>
                    <a:pt x="1" y="13038"/>
                    <a:pt x="334" y="12550"/>
                    <a:pt x="715" y="12550"/>
                  </a:cubicBezTo>
                  <a:lnTo>
                    <a:pt x="1227" y="12550"/>
                  </a:lnTo>
                  <a:lnTo>
                    <a:pt x="12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5"/>
            <p:cNvSpPr/>
            <p:nvPr/>
          </p:nvSpPr>
          <p:spPr>
            <a:xfrm>
              <a:off x="6591197" y="1546360"/>
              <a:ext cx="138293" cy="221549"/>
            </a:xfrm>
            <a:custGeom>
              <a:rect b="b" l="l" r="r" t="t"/>
              <a:pathLst>
                <a:path extrusionOk="0" h="8204" w="5121">
                  <a:moveTo>
                    <a:pt x="1929" y="1"/>
                  </a:moveTo>
                  <a:lnTo>
                    <a:pt x="1929" y="1775"/>
                  </a:lnTo>
                  <a:lnTo>
                    <a:pt x="0" y="1775"/>
                  </a:lnTo>
                  <a:lnTo>
                    <a:pt x="0" y="3025"/>
                  </a:lnTo>
                  <a:lnTo>
                    <a:pt x="1929" y="3025"/>
                  </a:lnTo>
                  <a:lnTo>
                    <a:pt x="1929" y="8204"/>
                  </a:lnTo>
                  <a:lnTo>
                    <a:pt x="3179" y="8204"/>
                  </a:lnTo>
                  <a:lnTo>
                    <a:pt x="3179" y="3025"/>
                  </a:lnTo>
                  <a:lnTo>
                    <a:pt x="5120" y="3025"/>
                  </a:lnTo>
                  <a:lnTo>
                    <a:pt x="5120" y="1775"/>
                  </a:lnTo>
                  <a:lnTo>
                    <a:pt x="3179" y="1775"/>
                  </a:lnTo>
                  <a:lnTo>
                    <a:pt x="31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5"/>
            <p:cNvSpPr/>
            <p:nvPr/>
          </p:nvSpPr>
          <p:spPr>
            <a:xfrm>
              <a:off x="6484122" y="1815491"/>
              <a:ext cx="318983" cy="87145"/>
            </a:xfrm>
            <a:custGeom>
              <a:rect b="b" l="l" r="r" t="t"/>
              <a:pathLst>
                <a:path extrusionOk="0" h="3227" w="11812">
                  <a:moveTo>
                    <a:pt x="977" y="0"/>
                  </a:moveTo>
                  <a:cubicBezTo>
                    <a:pt x="441" y="0"/>
                    <a:pt x="1" y="429"/>
                    <a:pt x="1" y="965"/>
                  </a:cubicBezTo>
                  <a:lnTo>
                    <a:pt x="1" y="2262"/>
                  </a:lnTo>
                  <a:cubicBezTo>
                    <a:pt x="1" y="2798"/>
                    <a:pt x="441" y="3227"/>
                    <a:pt x="977" y="3227"/>
                  </a:cubicBezTo>
                  <a:lnTo>
                    <a:pt x="11550" y="3227"/>
                  </a:lnTo>
                  <a:cubicBezTo>
                    <a:pt x="11693" y="3227"/>
                    <a:pt x="11812" y="3108"/>
                    <a:pt x="11812" y="2977"/>
                  </a:cubicBezTo>
                  <a:cubicBezTo>
                    <a:pt x="11812" y="2834"/>
                    <a:pt x="11704" y="2715"/>
                    <a:pt x="11550" y="2715"/>
                  </a:cubicBezTo>
                  <a:lnTo>
                    <a:pt x="977" y="2715"/>
                  </a:lnTo>
                  <a:cubicBezTo>
                    <a:pt x="715" y="2715"/>
                    <a:pt x="513" y="2512"/>
                    <a:pt x="513" y="2262"/>
                  </a:cubicBezTo>
                  <a:lnTo>
                    <a:pt x="513" y="965"/>
                  </a:lnTo>
                  <a:cubicBezTo>
                    <a:pt x="513" y="714"/>
                    <a:pt x="715" y="500"/>
                    <a:pt x="977" y="500"/>
                  </a:cubicBezTo>
                  <a:lnTo>
                    <a:pt x="11454" y="500"/>
                  </a:lnTo>
                  <a:cubicBezTo>
                    <a:pt x="11645" y="500"/>
                    <a:pt x="11812" y="333"/>
                    <a:pt x="11812" y="143"/>
                  </a:cubicBezTo>
                  <a:lnTo>
                    <a:pt x="118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45"/>
          <p:cNvGrpSpPr/>
          <p:nvPr/>
        </p:nvGrpSpPr>
        <p:grpSpPr>
          <a:xfrm>
            <a:off x="1894209" y="1288523"/>
            <a:ext cx="399916" cy="572245"/>
            <a:chOff x="1522305" y="2117083"/>
            <a:chExt cx="291654" cy="417362"/>
          </a:xfrm>
        </p:grpSpPr>
        <p:sp>
          <p:nvSpPr>
            <p:cNvPr id="2097" name="Google Shape;2097;p45"/>
            <p:cNvSpPr/>
            <p:nvPr/>
          </p:nvSpPr>
          <p:spPr>
            <a:xfrm>
              <a:off x="1648013" y="2488105"/>
              <a:ext cx="20281" cy="13854"/>
            </a:xfrm>
            <a:custGeom>
              <a:rect b="b" l="l" r="r" t="t"/>
              <a:pathLst>
                <a:path extrusionOk="0" h="513" w="751">
                  <a:moveTo>
                    <a:pt x="251" y="1"/>
                  </a:moveTo>
                  <a:cubicBezTo>
                    <a:pt x="120" y="1"/>
                    <a:pt x="1" y="120"/>
                    <a:pt x="1" y="251"/>
                  </a:cubicBezTo>
                  <a:cubicBezTo>
                    <a:pt x="1" y="394"/>
                    <a:pt x="120" y="513"/>
                    <a:pt x="251" y="513"/>
                  </a:cubicBezTo>
                  <a:lnTo>
                    <a:pt x="751" y="513"/>
                  </a:lnTo>
                  <a:lnTo>
                    <a:pt x="751" y="1"/>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5"/>
            <p:cNvSpPr/>
            <p:nvPr/>
          </p:nvSpPr>
          <p:spPr>
            <a:xfrm>
              <a:off x="1667943" y="2455321"/>
              <a:ext cx="20281" cy="13530"/>
            </a:xfrm>
            <a:custGeom>
              <a:rect b="b" l="l" r="r" t="t"/>
              <a:pathLst>
                <a:path extrusionOk="0" h="501" w="751">
                  <a:moveTo>
                    <a:pt x="1" y="1"/>
                  </a:moveTo>
                  <a:lnTo>
                    <a:pt x="1" y="501"/>
                  </a:lnTo>
                  <a:lnTo>
                    <a:pt x="501" y="501"/>
                  </a:lnTo>
                  <a:cubicBezTo>
                    <a:pt x="632" y="501"/>
                    <a:pt x="751" y="382"/>
                    <a:pt x="751" y="251"/>
                  </a:cubicBezTo>
                  <a:cubicBezTo>
                    <a:pt x="751" y="120"/>
                    <a:pt x="632" y="1"/>
                    <a:pt x="501" y="1"/>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5"/>
            <p:cNvSpPr/>
            <p:nvPr/>
          </p:nvSpPr>
          <p:spPr>
            <a:xfrm>
              <a:off x="1622304" y="2289726"/>
              <a:ext cx="91655" cy="244719"/>
            </a:xfrm>
            <a:custGeom>
              <a:rect b="b" l="l" r="r" t="t"/>
              <a:pathLst>
                <a:path extrusionOk="0" h="9062" w="3394">
                  <a:moveTo>
                    <a:pt x="1441" y="1"/>
                  </a:moveTo>
                  <a:lnTo>
                    <a:pt x="1441" y="4561"/>
                  </a:lnTo>
                  <a:lnTo>
                    <a:pt x="357" y="3477"/>
                  </a:lnTo>
                  <a:lnTo>
                    <a:pt x="0" y="3835"/>
                  </a:lnTo>
                  <a:lnTo>
                    <a:pt x="1441" y="5275"/>
                  </a:lnTo>
                  <a:lnTo>
                    <a:pt x="1441" y="8811"/>
                  </a:lnTo>
                  <a:cubicBezTo>
                    <a:pt x="1441" y="8942"/>
                    <a:pt x="1560" y="9061"/>
                    <a:pt x="1691" y="9061"/>
                  </a:cubicBezTo>
                  <a:cubicBezTo>
                    <a:pt x="1834" y="9061"/>
                    <a:pt x="1953" y="8942"/>
                    <a:pt x="1953" y="8811"/>
                  </a:cubicBezTo>
                  <a:lnTo>
                    <a:pt x="1953" y="5275"/>
                  </a:lnTo>
                  <a:lnTo>
                    <a:pt x="3393" y="3835"/>
                  </a:lnTo>
                  <a:lnTo>
                    <a:pt x="3036" y="3477"/>
                  </a:lnTo>
                  <a:lnTo>
                    <a:pt x="1953" y="4561"/>
                  </a:lnTo>
                  <a:lnTo>
                    <a:pt x="19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5"/>
            <p:cNvSpPr/>
            <p:nvPr/>
          </p:nvSpPr>
          <p:spPr>
            <a:xfrm>
              <a:off x="1623897" y="2117083"/>
              <a:ext cx="89414" cy="49203"/>
            </a:xfrm>
            <a:custGeom>
              <a:rect b="b" l="l" r="r" t="t"/>
              <a:pathLst>
                <a:path extrusionOk="0" h="1822" w="3311">
                  <a:moveTo>
                    <a:pt x="3311" y="1155"/>
                  </a:moveTo>
                  <a:lnTo>
                    <a:pt x="3310" y="1155"/>
                  </a:lnTo>
                  <a:lnTo>
                    <a:pt x="3310" y="1155"/>
                  </a:lnTo>
                  <a:cubicBezTo>
                    <a:pt x="3311" y="1155"/>
                    <a:pt x="3311" y="1155"/>
                    <a:pt x="3311" y="1155"/>
                  </a:cubicBezTo>
                  <a:close/>
                  <a:moveTo>
                    <a:pt x="667" y="0"/>
                  </a:moveTo>
                  <a:cubicBezTo>
                    <a:pt x="286" y="298"/>
                    <a:pt x="1" y="1155"/>
                    <a:pt x="1" y="1155"/>
                  </a:cubicBezTo>
                  <a:lnTo>
                    <a:pt x="1656" y="1822"/>
                  </a:lnTo>
                  <a:lnTo>
                    <a:pt x="3310" y="1155"/>
                  </a:lnTo>
                  <a:lnTo>
                    <a:pt x="3310" y="1155"/>
                  </a:lnTo>
                  <a:cubicBezTo>
                    <a:pt x="3310" y="1155"/>
                    <a:pt x="3310" y="1155"/>
                    <a:pt x="3310" y="1155"/>
                  </a:cubicBezTo>
                  <a:cubicBezTo>
                    <a:pt x="3283" y="1155"/>
                    <a:pt x="2987" y="296"/>
                    <a:pt x="26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5"/>
            <p:cNvSpPr/>
            <p:nvPr/>
          </p:nvSpPr>
          <p:spPr>
            <a:xfrm>
              <a:off x="1595920" y="2148571"/>
              <a:ext cx="157574" cy="145368"/>
            </a:xfrm>
            <a:custGeom>
              <a:rect b="b" l="l" r="r" t="t"/>
              <a:pathLst>
                <a:path extrusionOk="0" h="5383" w="5835">
                  <a:moveTo>
                    <a:pt x="1" y="1"/>
                  </a:moveTo>
                  <a:lnTo>
                    <a:pt x="4263" y="5383"/>
                  </a:lnTo>
                  <a:cubicBezTo>
                    <a:pt x="4859" y="4942"/>
                    <a:pt x="5275" y="4240"/>
                    <a:pt x="5275" y="3382"/>
                  </a:cubicBezTo>
                  <a:cubicBezTo>
                    <a:pt x="5275" y="1846"/>
                    <a:pt x="5097" y="1203"/>
                    <a:pt x="58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5"/>
            <p:cNvSpPr/>
            <p:nvPr/>
          </p:nvSpPr>
          <p:spPr>
            <a:xfrm>
              <a:off x="1583390" y="2148571"/>
              <a:ext cx="129921" cy="159519"/>
            </a:xfrm>
            <a:custGeom>
              <a:rect b="b" l="l" r="r" t="t"/>
              <a:pathLst>
                <a:path extrusionOk="0" h="5907" w="4811">
                  <a:moveTo>
                    <a:pt x="1" y="1"/>
                  </a:moveTo>
                  <a:cubicBezTo>
                    <a:pt x="727" y="1215"/>
                    <a:pt x="548" y="1846"/>
                    <a:pt x="548" y="3382"/>
                  </a:cubicBezTo>
                  <a:cubicBezTo>
                    <a:pt x="548" y="4906"/>
                    <a:pt x="1798" y="5906"/>
                    <a:pt x="3156" y="5906"/>
                  </a:cubicBezTo>
                  <a:cubicBezTo>
                    <a:pt x="3739" y="5906"/>
                    <a:pt x="4287" y="5728"/>
                    <a:pt x="4751" y="5406"/>
                  </a:cubicBezTo>
                  <a:cubicBezTo>
                    <a:pt x="4787" y="5144"/>
                    <a:pt x="4811" y="4894"/>
                    <a:pt x="4811" y="4644"/>
                  </a:cubicBezTo>
                  <a:cubicBezTo>
                    <a:pt x="4787" y="2156"/>
                    <a:pt x="2870" y="144"/>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5"/>
            <p:cNvSpPr/>
            <p:nvPr/>
          </p:nvSpPr>
          <p:spPr>
            <a:xfrm>
              <a:off x="1691113" y="2285081"/>
              <a:ext cx="122846" cy="121387"/>
            </a:xfrm>
            <a:custGeom>
              <a:rect b="b" l="l" r="r" t="t"/>
              <a:pathLst>
                <a:path extrusionOk="0" h="4495" w="4549">
                  <a:moveTo>
                    <a:pt x="4290" y="1"/>
                  </a:moveTo>
                  <a:cubicBezTo>
                    <a:pt x="3261" y="1"/>
                    <a:pt x="2159" y="432"/>
                    <a:pt x="1298" y="1304"/>
                  </a:cubicBezTo>
                  <a:cubicBezTo>
                    <a:pt x="476" y="2114"/>
                    <a:pt x="24" y="3161"/>
                    <a:pt x="0" y="4138"/>
                  </a:cubicBezTo>
                  <a:lnTo>
                    <a:pt x="357" y="4495"/>
                  </a:lnTo>
                  <a:cubicBezTo>
                    <a:pt x="1334" y="4459"/>
                    <a:pt x="2381" y="4019"/>
                    <a:pt x="3203" y="3209"/>
                  </a:cubicBezTo>
                  <a:cubicBezTo>
                    <a:pt x="4108" y="2280"/>
                    <a:pt x="4548" y="1090"/>
                    <a:pt x="4489" y="6"/>
                  </a:cubicBezTo>
                  <a:cubicBezTo>
                    <a:pt x="4423" y="2"/>
                    <a:pt x="4356" y="1"/>
                    <a:pt x="4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5"/>
            <p:cNvSpPr/>
            <p:nvPr/>
          </p:nvSpPr>
          <p:spPr>
            <a:xfrm>
              <a:off x="1522305" y="2285027"/>
              <a:ext cx="122846" cy="121441"/>
            </a:xfrm>
            <a:custGeom>
              <a:rect b="b" l="l" r="r" t="t"/>
              <a:pathLst>
                <a:path extrusionOk="0" h="4497" w="4549">
                  <a:moveTo>
                    <a:pt x="288" y="1"/>
                  </a:moveTo>
                  <a:cubicBezTo>
                    <a:pt x="212" y="1"/>
                    <a:pt x="136" y="3"/>
                    <a:pt x="60" y="8"/>
                  </a:cubicBezTo>
                  <a:cubicBezTo>
                    <a:pt x="0" y="1092"/>
                    <a:pt x="429" y="2282"/>
                    <a:pt x="1358" y="3211"/>
                  </a:cubicBezTo>
                  <a:cubicBezTo>
                    <a:pt x="2167" y="4021"/>
                    <a:pt x="3215" y="4473"/>
                    <a:pt x="4191" y="4497"/>
                  </a:cubicBezTo>
                  <a:lnTo>
                    <a:pt x="4549" y="4140"/>
                  </a:lnTo>
                  <a:cubicBezTo>
                    <a:pt x="4525" y="3163"/>
                    <a:pt x="4072" y="2139"/>
                    <a:pt x="3263" y="1306"/>
                  </a:cubicBezTo>
                  <a:cubicBezTo>
                    <a:pt x="2399" y="442"/>
                    <a:pt x="1308" y="1"/>
                    <a:pt x="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 name="Google Shape;2105;p45"/>
          <p:cNvGrpSpPr/>
          <p:nvPr/>
        </p:nvGrpSpPr>
        <p:grpSpPr>
          <a:xfrm>
            <a:off x="4226755" y="3067260"/>
            <a:ext cx="612187" cy="591906"/>
            <a:chOff x="4736629" y="2116759"/>
            <a:chExt cx="417362" cy="403536"/>
          </a:xfrm>
        </p:grpSpPr>
        <p:sp>
          <p:nvSpPr>
            <p:cNvPr id="2106" name="Google Shape;2106;p45"/>
            <p:cNvSpPr/>
            <p:nvPr/>
          </p:nvSpPr>
          <p:spPr>
            <a:xfrm>
              <a:off x="4812189" y="2284271"/>
              <a:ext cx="265918" cy="130893"/>
            </a:xfrm>
            <a:custGeom>
              <a:rect b="b" l="l" r="r" t="t"/>
              <a:pathLst>
                <a:path extrusionOk="0" h="4847" w="9847">
                  <a:moveTo>
                    <a:pt x="4001" y="0"/>
                  </a:moveTo>
                  <a:cubicBezTo>
                    <a:pt x="1726" y="429"/>
                    <a:pt x="0" y="2429"/>
                    <a:pt x="0" y="4846"/>
                  </a:cubicBezTo>
                  <a:lnTo>
                    <a:pt x="9847" y="4846"/>
                  </a:lnTo>
                  <a:cubicBezTo>
                    <a:pt x="9847" y="2429"/>
                    <a:pt x="8120" y="441"/>
                    <a:pt x="5858" y="0"/>
                  </a:cubicBezTo>
                  <a:lnTo>
                    <a:pt x="4929" y="893"/>
                  </a:lnTo>
                  <a:lnTo>
                    <a:pt x="40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5"/>
            <p:cNvSpPr/>
            <p:nvPr/>
          </p:nvSpPr>
          <p:spPr>
            <a:xfrm>
              <a:off x="4879053" y="2116759"/>
              <a:ext cx="132487" cy="132811"/>
            </a:xfrm>
            <a:custGeom>
              <a:rect b="b" l="l" r="r" t="t"/>
              <a:pathLst>
                <a:path extrusionOk="0" h="4918" w="4906">
                  <a:moveTo>
                    <a:pt x="2453" y="0"/>
                  </a:moveTo>
                  <a:cubicBezTo>
                    <a:pt x="1096" y="0"/>
                    <a:pt x="1" y="1096"/>
                    <a:pt x="1" y="2453"/>
                  </a:cubicBezTo>
                  <a:cubicBezTo>
                    <a:pt x="1" y="3810"/>
                    <a:pt x="1096" y="4918"/>
                    <a:pt x="2453" y="4918"/>
                  </a:cubicBezTo>
                  <a:cubicBezTo>
                    <a:pt x="3811" y="4918"/>
                    <a:pt x="4906" y="3810"/>
                    <a:pt x="4906" y="2453"/>
                  </a:cubicBezTo>
                  <a:cubicBezTo>
                    <a:pt x="4906" y="1096"/>
                    <a:pt x="3811" y="0"/>
                    <a:pt x="2453" y="0"/>
                  </a:cubicBezTo>
                  <a:close/>
                </a:path>
              </a:pathLst>
            </a:custGeom>
            <a:solidFill>
              <a:srgbClr val="DD9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5"/>
            <p:cNvSpPr/>
            <p:nvPr/>
          </p:nvSpPr>
          <p:spPr>
            <a:xfrm>
              <a:off x="4761365" y="2414489"/>
              <a:ext cx="367538" cy="105806"/>
            </a:xfrm>
            <a:custGeom>
              <a:rect b="b" l="l" r="r" t="t"/>
              <a:pathLst>
                <a:path extrusionOk="0" h="3918" w="13610">
                  <a:moveTo>
                    <a:pt x="1" y="0"/>
                  </a:moveTo>
                  <a:lnTo>
                    <a:pt x="668" y="3918"/>
                  </a:lnTo>
                  <a:lnTo>
                    <a:pt x="12943" y="3918"/>
                  </a:lnTo>
                  <a:lnTo>
                    <a:pt x="13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5"/>
            <p:cNvSpPr/>
            <p:nvPr/>
          </p:nvSpPr>
          <p:spPr>
            <a:xfrm>
              <a:off x="4920209" y="2282030"/>
              <a:ext cx="50175" cy="44720"/>
            </a:xfrm>
            <a:custGeom>
              <a:rect b="b" l="l" r="r" t="t"/>
              <a:pathLst>
                <a:path extrusionOk="0" h="1656" w="1858">
                  <a:moveTo>
                    <a:pt x="929" y="0"/>
                  </a:moveTo>
                  <a:cubicBezTo>
                    <a:pt x="620" y="0"/>
                    <a:pt x="298" y="24"/>
                    <a:pt x="1" y="83"/>
                  </a:cubicBezTo>
                  <a:lnTo>
                    <a:pt x="1" y="1655"/>
                  </a:lnTo>
                  <a:lnTo>
                    <a:pt x="1858" y="1655"/>
                  </a:lnTo>
                  <a:lnTo>
                    <a:pt x="1858" y="83"/>
                  </a:lnTo>
                  <a:cubicBezTo>
                    <a:pt x="1560" y="24"/>
                    <a:pt x="1239" y="0"/>
                    <a:pt x="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5"/>
            <p:cNvSpPr/>
            <p:nvPr/>
          </p:nvSpPr>
          <p:spPr>
            <a:xfrm>
              <a:off x="4736629" y="2407738"/>
              <a:ext cx="417362" cy="13854"/>
            </a:xfrm>
            <a:custGeom>
              <a:rect b="b" l="l" r="r" t="t"/>
              <a:pathLst>
                <a:path extrusionOk="0" h="513" w="15455">
                  <a:moveTo>
                    <a:pt x="262" y="0"/>
                  </a:moveTo>
                  <a:cubicBezTo>
                    <a:pt x="107" y="0"/>
                    <a:pt x="0" y="119"/>
                    <a:pt x="0" y="250"/>
                  </a:cubicBezTo>
                  <a:cubicBezTo>
                    <a:pt x="0" y="405"/>
                    <a:pt x="119" y="512"/>
                    <a:pt x="262" y="512"/>
                  </a:cubicBezTo>
                  <a:lnTo>
                    <a:pt x="15204" y="512"/>
                  </a:lnTo>
                  <a:cubicBezTo>
                    <a:pt x="15335" y="512"/>
                    <a:pt x="15431" y="393"/>
                    <a:pt x="15454" y="250"/>
                  </a:cubicBezTo>
                  <a:cubicBezTo>
                    <a:pt x="15454" y="108"/>
                    <a:pt x="15335" y="0"/>
                    <a:pt x="15204" y="0"/>
                  </a:cubicBezTo>
                  <a:close/>
                </a:path>
              </a:pathLst>
            </a:custGeom>
            <a:solidFill>
              <a:srgbClr val="991B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45"/>
          <p:cNvGrpSpPr/>
          <p:nvPr/>
        </p:nvGrpSpPr>
        <p:grpSpPr>
          <a:xfrm>
            <a:off x="1925525" y="3077507"/>
            <a:ext cx="337299" cy="571394"/>
            <a:chOff x="2364699" y="2118028"/>
            <a:chExt cx="245989" cy="416741"/>
          </a:xfrm>
        </p:grpSpPr>
        <p:sp>
          <p:nvSpPr>
            <p:cNvPr id="2112" name="Google Shape;2112;p45"/>
            <p:cNvSpPr/>
            <p:nvPr/>
          </p:nvSpPr>
          <p:spPr>
            <a:xfrm>
              <a:off x="2462781" y="2118028"/>
              <a:ext cx="49527" cy="205481"/>
            </a:xfrm>
            <a:custGeom>
              <a:rect b="b" l="l" r="r" t="t"/>
              <a:pathLst>
                <a:path extrusionOk="0" h="7609" w="1834">
                  <a:moveTo>
                    <a:pt x="905" y="1"/>
                  </a:moveTo>
                  <a:cubicBezTo>
                    <a:pt x="405" y="1"/>
                    <a:pt x="0" y="406"/>
                    <a:pt x="0" y="906"/>
                  </a:cubicBezTo>
                  <a:lnTo>
                    <a:pt x="0" y="7609"/>
                  </a:lnTo>
                  <a:lnTo>
                    <a:pt x="1810" y="7609"/>
                  </a:lnTo>
                  <a:lnTo>
                    <a:pt x="1810" y="906"/>
                  </a:lnTo>
                  <a:cubicBezTo>
                    <a:pt x="1834" y="418"/>
                    <a:pt x="1417" y="1"/>
                    <a:pt x="905"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5"/>
            <p:cNvSpPr/>
            <p:nvPr/>
          </p:nvSpPr>
          <p:spPr>
            <a:xfrm>
              <a:off x="2512281" y="2153081"/>
              <a:ext cx="48906" cy="170753"/>
            </a:xfrm>
            <a:custGeom>
              <a:rect b="b" l="l" r="r" t="t"/>
              <a:pathLst>
                <a:path extrusionOk="0" h="6323" w="1811">
                  <a:moveTo>
                    <a:pt x="906" y="1"/>
                  </a:moveTo>
                  <a:cubicBezTo>
                    <a:pt x="394" y="1"/>
                    <a:pt x="1" y="394"/>
                    <a:pt x="1" y="906"/>
                  </a:cubicBezTo>
                  <a:lnTo>
                    <a:pt x="1" y="6323"/>
                  </a:lnTo>
                  <a:lnTo>
                    <a:pt x="1810" y="6323"/>
                  </a:lnTo>
                  <a:lnTo>
                    <a:pt x="1810" y="906"/>
                  </a:lnTo>
                  <a:cubicBezTo>
                    <a:pt x="1810" y="394"/>
                    <a:pt x="1406" y="1"/>
                    <a:pt x="906" y="1"/>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5"/>
            <p:cNvSpPr/>
            <p:nvPr/>
          </p:nvSpPr>
          <p:spPr>
            <a:xfrm>
              <a:off x="2364699" y="2304849"/>
              <a:ext cx="218362" cy="229597"/>
            </a:xfrm>
            <a:custGeom>
              <a:rect b="b" l="l" r="r" t="t"/>
              <a:pathLst>
                <a:path extrusionOk="0" h="8502" w="8086">
                  <a:moveTo>
                    <a:pt x="1" y="0"/>
                  </a:moveTo>
                  <a:lnTo>
                    <a:pt x="1" y="3977"/>
                  </a:lnTo>
                  <a:cubicBezTo>
                    <a:pt x="1" y="6311"/>
                    <a:pt x="1775" y="8251"/>
                    <a:pt x="4049" y="8501"/>
                  </a:cubicBezTo>
                  <a:lnTo>
                    <a:pt x="8085" y="3203"/>
                  </a:lnTo>
                  <a:lnTo>
                    <a:pt x="8085" y="0"/>
                  </a:ln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5"/>
            <p:cNvSpPr/>
            <p:nvPr/>
          </p:nvSpPr>
          <p:spPr>
            <a:xfrm>
              <a:off x="2474015" y="2265611"/>
              <a:ext cx="136672" cy="269159"/>
            </a:xfrm>
            <a:custGeom>
              <a:rect b="b" l="l" r="r" t="t"/>
              <a:pathLst>
                <a:path extrusionOk="0" h="9967" w="5061">
                  <a:moveTo>
                    <a:pt x="4132" y="1"/>
                  </a:moveTo>
                  <a:cubicBezTo>
                    <a:pt x="3632" y="1"/>
                    <a:pt x="3227" y="394"/>
                    <a:pt x="3227" y="906"/>
                  </a:cubicBezTo>
                  <a:lnTo>
                    <a:pt x="3227" y="4656"/>
                  </a:lnTo>
                  <a:cubicBezTo>
                    <a:pt x="1441" y="4656"/>
                    <a:pt x="1" y="6097"/>
                    <a:pt x="1" y="7883"/>
                  </a:cubicBezTo>
                  <a:lnTo>
                    <a:pt x="1" y="9943"/>
                  </a:lnTo>
                  <a:cubicBezTo>
                    <a:pt x="168" y="9954"/>
                    <a:pt x="322" y="9966"/>
                    <a:pt x="501" y="9966"/>
                  </a:cubicBezTo>
                  <a:cubicBezTo>
                    <a:pt x="3013" y="9966"/>
                    <a:pt x="5061" y="7930"/>
                    <a:pt x="5061" y="5418"/>
                  </a:cubicBezTo>
                  <a:lnTo>
                    <a:pt x="5061" y="894"/>
                  </a:lnTo>
                  <a:cubicBezTo>
                    <a:pt x="5049" y="418"/>
                    <a:pt x="4644" y="1"/>
                    <a:pt x="4132"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5"/>
            <p:cNvSpPr/>
            <p:nvPr/>
          </p:nvSpPr>
          <p:spPr>
            <a:xfrm>
              <a:off x="2364699" y="2253729"/>
              <a:ext cx="48906" cy="113205"/>
            </a:xfrm>
            <a:custGeom>
              <a:rect b="b" l="l" r="r" t="t"/>
              <a:pathLst>
                <a:path extrusionOk="0" h="4192" w="1811">
                  <a:moveTo>
                    <a:pt x="906" y="0"/>
                  </a:moveTo>
                  <a:cubicBezTo>
                    <a:pt x="406" y="0"/>
                    <a:pt x="1" y="405"/>
                    <a:pt x="1" y="917"/>
                  </a:cubicBezTo>
                  <a:lnTo>
                    <a:pt x="1" y="3275"/>
                  </a:lnTo>
                  <a:cubicBezTo>
                    <a:pt x="1" y="3786"/>
                    <a:pt x="406" y="4191"/>
                    <a:pt x="906" y="4191"/>
                  </a:cubicBezTo>
                  <a:cubicBezTo>
                    <a:pt x="1418" y="4191"/>
                    <a:pt x="1810" y="3786"/>
                    <a:pt x="1810" y="3275"/>
                  </a:cubicBezTo>
                  <a:lnTo>
                    <a:pt x="1810" y="917"/>
                  </a:lnTo>
                  <a:cubicBezTo>
                    <a:pt x="1810" y="405"/>
                    <a:pt x="1394" y="0"/>
                    <a:pt x="906" y="0"/>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5"/>
            <p:cNvSpPr/>
            <p:nvPr/>
          </p:nvSpPr>
          <p:spPr>
            <a:xfrm>
              <a:off x="2413578" y="2219000"/>
              <a:ext cx="49230" cy="147285"/>
            </a:xfrm>
            <a:custGeom>
              <a:rect b="b" l="l" r="r" t="t"/>
              <a:pathLst>
                <a:path extrusionOk="0" h="5454" w="1823">
                  <a:moveTo>
                    <a:pt x="917" y="0"/>
                  </a:moveTo>
                  <a:cubicBezTo>
                    <a:pt x="405" y="0"/>
                    <a:pt x="0" y="393"/>
                    <a:pt x="0" y="905"/>
                  </a:cubicBezTo>
                  <a:lnTo>
                    <a:pt x="0" y="4549"/>
                  </a:lnTo>
                  <a:cubicBezTo>
                    <a:pt x="0" y="5061"/>
                    <a:pt x="405" y="5453"/>
                    <a:pt x="917" y="5453"/>
                  </a:cubicBezTo>
                  <a:cubicBezTo>
                    <a:pt x="1417" y="5453"/>
                    <a:pt x="1822" y="5061"/>
                    <a:pt x="1822" y="4549"/>
                  </a:cubicBezTo>
                  <a:lnTo>
                    <a:pt x="1822" y="905"/>
                  </a:lnTo>
                  <a:cubicBezTo>
                    <a:pt x="1822" y="417"/>
                    <a:pt x="1417" y="0"/>
                    <a:pt x="917" y="0"/>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 name="Google Shape;2118;p45"/>
          <p:cNvGrpSpPr/>
          <p:nvPr/>
        </p:nvGrpSpPr>
        <p:grpSpPr>
          <a:xfrm>
            <a:off x="6881078" y="3097020"/>
            <a:ext cx="337264" cy="591899"/>
            <a:chOff x="3187811" y="2118028"/>
            <a:chExt cx="237644" cy="417065"/>
          </a:xfrm>
        </p:grpSpPr>
        <p:sp>
          <p:nvSpPr>
            <p:cNvPr id="2119" name="Google Shape;2119;p45"/>
            <p:cNvSpPr/>
            <p:nvPr/>
          </p:nvSpPr>
          <p:spPr>
            <a:xfrm>
              <a:off x="3187811" y="2118028"/>
              <a:ext cx="237644" cy="417065"/>
            </a:xfrm>
            <a:custGeom>
              <a:rect b="b" l="l" r="r" t="t"/>
              <a:pathLst>
                <a:path extrusionOk="0" h="15444" w="8800">
                  <a:moveTo>
                    <a:pt x="3227" y="1"/>
                  </a:moveTo>
                  <a:lnTo>
                    <a:pt x="3227" y="3347"/>
                  </a:lnTo>
                  <a:lnTo>
                    <a:pt x="1" y="3347"/>
                  </a:lnTo>
                  <a:lnTo>
                    <a:pt x="1" y="5680"/>
                  </a:lnTo>
                  <a:lnTo>
                    <a:pt x="3227" y="5680"/>
                  </a:lnTo>
                  <a:lnTo>
                    <a:pt x="3227" y="15443"/>
                  </a:lnTo>
                  <a:lnTo>
                    <a:pt x="5585" y="15443"/>
                  </a:lnTo>
                  <a:lnTo>
                    <a:pt x="5585" y="5680"/>
                  </a:lnTo>
                  <a:lnTo>
                    <a:pt x="8799" y="5680"/>
                  </a:lnTo>
                  <a:lnTo>
                    <a:pt x="8799" y="3347"/>
                  </a:lnTo>
                  <a:lnTo>
                    <a:pt x="5585" y="3347"/>
                  </a:lnTo>
                  <a:lnTo>
                    <a:pt x="55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5"/>
            <p:cNvSpPr/>
            <p:nvPr/>
          </p:nvSpPr>
          <p:spPr>
            <a:xfrm>
              <a:off x="3199396" y="2318028"/>
              <a:ext cx="214798" cy="133459"/>
            </a:xfrm>
            <a:custGeom>
              <a:rect b="b" l="l" r="r" t="t"/>
              <a:pathLst>
                <a:path extrusionOk="0" h="4942" w="7954">
                  <a:moveTo>
                    <a:pt x="3977" y="1"/>
                  </a:moveTo>
                  <a:lnTo>
                    <a:pt x="1977" y="2525"/>
                  </a:lnTo>
                  <a:lnTo>
                    <a:pt x="0" y="1775"/>
                  </a:lnTo>
                  <a:lnTo>
                    <a:pt x="0" y="4942"/>
                  </a:lnTo>
                  <a:lnTo>
                    <a:pt x="7954" y="4942"/>
                  </a:lnTo>
                  <a:lnTo>
                    <a:pt x="7954" y="1775"/>
                  </a:lnTo>
                  <a:lnTo>
                    <a:pt x="5953" y="2525"/>
                  </a:lnTo>
                  <a:lnTo>
                    <a:pt x="3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5"/>
            <p:cNvSpPr/>
            <p:nvPr/>
          </p:nvSpPr>
          <p:spPr>
            <a:xfrm>
              <a:off x="3189431" y="2444708"/>
              <a:ext cx="234727" cy="13854"/>
            </a:xfrm>
            <a:custGeom>
              <a:rect b="b" l="l" r="r" t="t"/>
              <a:pathLst>
                <a:path extrusionOk="0" h="513" w="8692">
                  <a:moveTo>
                    <a:pt x="250" y="1"/>
                  </a:moveTo>
                  <a:cubicBezTo>
                    <a:pt x="119" y="1"/>
                    <a:pt x="0" y="108"/>
                    <a:pt x="0" y="251"/>
                  </a:cubicBezTo>
                  <a:cubicBezTo>
                    <a:pt x="0" y="394"/>
                    <a:pt x="107" y="513"/>
                    <a:pt x="250" y="513"/>
                  </a:cubicBezTo>
                  <a:lnTo>
                    <a:pt x="8418" y="513"/>
                  </a:lnTo>
                  <a:cubicBezTo>
                    <a:pt x="8573" y="513"/>
                    <a:pt x="8692" y="394"/>
                    <a:pt x="8680" y="251"/>
                  </a:cubicBezTo>
                  <a:cubicBezTo>
                    <a:pt x="8680" y="120"/>
                    <a:pt x="8573" y="1"/>
                    <a:pt x="8418" y="1"/>
                  </a:cubicBezTo>
                  <a:close/>
                </a:path>
              </a:pathLst>
            </a:custGeom>
            <a:solidFill>
              <a:srgbClr val="FFD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2" name="Google Shape;2122;p45"/>
          <p:cNvSpPr/>
          <p:nvPr/>
        </p:nvSpPr>
        <p:spPr>
          <a:xfrm>
            <a:off x="6881085" y="1318311"/>
            <a:ext cx="337273" cy="512676"/>
          </a:xfrm>
          <a:custGeom>
            <a:rect b="b" l="l" r="r" t="t"/>
            <a:pathLst>
              <a:path extrusionOk="0" h="15456" w="10168">
                <a:moveTo>
                  <a:pt x="4132" y="1"/>
                </a:moveTo>
                <a:lnTo>
                  <a:pt x="4132" y="1215"/>
                </a:lnTo>
                <a:lnTo>
                  <a:pt x="2238" y="1215"/>
                </a:lnTo>
                <a:lnTo>
                  <a:pt x="2238" y="2489"/>
                </a:lnTo>
                <a:lnTo>
                  <a:pt x="4132" y="2489"/>
                </a:lnTo>
                <a:lnTo>
                  <a:pt x="4132" y="3692"/>
                </a:lnTo>
                <a:lnTo>
                  <a:pt x="0" y="3692"/>
                </a:lnTo>
                <a:lnTo>
                  <a:pt x="0" y="5633"/>
                </a:lnTo>
                <a:lnTo>
                  <a:pt x="4132" y="5633"/>
                </a:lnTo>
                <a:lnTo>
                  <a:pt x="4132" y="11764"/>
                </a:lnTo>
                <a:lnTo>
                  <a:pt x="2238" y="11764"/>
                </a:lnTo>
                <a:lnTo>
                  <a:pt x="2238" y="13038"/>
                </a:lnTo>
                <a:lnTo>
                  <a:pt x="4132" y="13038"/>
                </a:lnTo>
                <a:lnTo>
                  <a:pt x="4132" y="15455"/>
                </a:lnTo>
                <a:lnTo>
                  <a:pt x="6048" y="15455"/>
                </a:lnTo>
                <a:lnTo>
                  <a:pt x="6048" y="13038"/>
                </a:lnTo>
                <a:lnTo>
                  <a:pt x="7942" y="13038"/>
                </a:lnTo>
                <a:lnTo>
                  <a:pt x="7942" y="11764"/>
                </a:lnTo>
                <a:lnTo>
                  <a:pt x="6048" y="11764"/>
                </a:lnTo>
                <a:lnTo>
                  <a:pt x="6048" y="5633"/>
                </a:lnTo>
                <a:lnTo>
                  <a:pt x="10168" y="5633"/>
                </a:lnTo>
                <a:lnTo>
                  <a:pt x="10168" y="3692"/>
                </a:lnTo>
                <a:lnTo>
                  <a:pt x="6048" y="3692"/>
                </a:lnTo>
                <a:lnTo>
                  <a:pt x="6048" y="2489"/>
                </a:lnTo>
                <a:lnTo>
                  <a:pt x="7942" y="2489"/>
                </a:lnTo>
                <a:lnTo>
                  <a:pt x="7942" y="1215"/>
                </a:lnTo>
                <a:lnTo>
                  <a:pt x="6048" y="1215"/>
                </a:lnTo>
                <a:lnTo>
                  <a:pt x="60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6" name="Shape 2126"/>
        <p:cNvGrpSpPr/>
        <p:nvPr/>
      </p:nvGrpSpPr>
      <p:grpSpPr>
        <a:xfrm>
          <a:off x="0" y="0"/>
          <a:ext cx="0" cy="0"/>
          <a:chOff x="0" y="0"/>
          <a:chExt cx="0" cy="0"/>
        </a:xfrm>
      </p:grpSpPr>
      <p:sp>
        <p:nvSpPr>
          <p:cNvPr id="2127" name="Google Shape;2127;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Mary Magdalene, a Leader?</a:t>
            </a:r>
            <a:endParaRPr/>
          </a:p>
        </p:txBody>
      </p:sp>
      <p:sp>
        <p:nvSpPr>
          <p:cNvPr id="2128" name="Google Shape;2128;p46"/>
          <p:cNvSpPr txBox="1"/>
          <p:nvPr>
            <p:ph idx="6" type="subTitle"/>
          </p:nvPr>
        </p:nvSpPr>
        <p:spPr>
          <a:xfrm>
            <a:off x="713100" y="351622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129" name="Google Shape;2129;p46"/>
          <p:cNvSpPr txBox="1"/>
          <p:nvPr>
            <p:ph idx="2" type="title"/>
          </p:nvPr>
        </p:nvSpPr>
        <p:spPr>
          <a:xfrm>
            <a:off x="713100" y="1650450"/>
            <a:ext cx="1978200" cy="40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130" name="Google Shape;2130;p46"/>
          <p:cNvSpPr txBox="1"/>
          <p:nvPr>
            <p:ph idx="1" type="subTitle"/>
          </p:nvPr>
        </p:nvSpPr>
        <p:spPr>
          <a:xfrm>
            <a:off x="713100" y="208282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131" name="Google Shape;2131;p46"/>
          <p:cNvSpPr txBox="1"/>
          <p:nvPr>
            <p:ph idx="3" type="title"/>
          </p:nvPr>
        </p:nvSpPr>
        <p:spPr>
          <a:xfrm>
            <a:off x="3029204" y="1650450"/>
            <a:ext cx="1978200" cy="40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132" name="Google Shape;2132;p46"/>
          <p:cNvSpPr txBox="1"/>
          <p:nvPr>
            <p:ph idx="4" type="subTitle"/>
          </p:nvPr>
        </p:nvSpPr>
        <p:spPr>
          <a:xfrm>
            <a:off x="3029204" y="208282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133" name="Google Shape;2133;p46"/>
          <p:cNvSpPr txBox="1"/>
          <p:nvPr>
            <p:ph idx="5" type="title"/>
          </p:nvPr>
        </p:nvSpPr>
        <p:spPr>
          <a:xfrm>
            <a:off x="713100" y="3083850"/>
            <a:ext cx="1978200" cy="40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134" name="Google Shape;2134;p46"/>
          <p:cNvSpPr txBox="1"/>
          <p:nvPr>
            <p:ph idx="7" type="title"/>
          </p:nvPr>
        </p:nvSpPr>
        <p:spPr>
          <a:xfrm>
            <a:off x="3029204" y="3083850"/>
            <a:ext cx="1978200" cy="40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135" name="Google Shape;2135;p46"/>
          <p:cNvSpPr txBox="1"/>
          <p:nvPr>
            <p:ph idx="8" type="subTitle"/>
          </p:nvPr>
        </p:nvSpPr>
        <p:spPr>
          <a:xfrm>
            <a:off x="3029204" y="351622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grpSp>
        <p:nvGrpSpPr>
          <p:cNvPr id="2136" name="Google Shape;2136;p46"/>
          <p:cNvGrpSpPr/>
          <p:nvPr/>
        </p:nvGrpSpPr>
        <p:grpSpPr>
          <a:xfrm>
            <a:off x="5523201" y="1085068"/>
            <a:ext cx="2626023" cy="3372731"/>
            <a:chOff x="-1145145" y="-644766"/>
            <a:chExt cx="6571630" cy="8440268"/>
          </a:xfrm>
        </p:grpSpPr>
        <p:grpSp>
          <p:nvGrpSpPr>
            <p:cNvPr id="2137" name="Google Shape;2137;p46"/>
            <p:cNvGrpSpPr/>
            <p:nvPr/>
          </p:nvGrpSpPr>
          <p:grpSpPr>
            <a:xfrm>
              <a:off x="-1145145" y="-644766"/>
              <a:ext cx="6571630" cy="8440268"/>
              <a:chOff x="2644775" y="1390125"/>
              <a:chExt cx="2341575" cy="3007400"/>
            </a:xfrm>
          </p:grpSpPr>
          <p:sp>
            <p:nvSpPr>
              <p:cNvPr id="2138" name="Google Shape;2138;p46"/>
              <p:cNvSpPr/>
              <p:nvPr/>
            </p:nvSpPr>
            <p:spPr>
              <a:xfrm>
                <a:off x="3370650" y="2216075"/>
                <a:ext cx="1185300" cy="1756500"/>
              </a:xfrm>
              <a:custGeom>
                <a:rect b="b" l="l" r="r" t="t"/>
                <a:pathLst>
                  <a:path extrusionOk="0" h="70260" w="47412">
                    <a:moveTo>
                      <a:pt x="28770" y="1"/>
                    </a:moveTo>
                    <a:cubicBezTo>
                      <a:pt x="25736" y="1"/>
                      <a:pt x="22728" y="311"/>
                      <a:pt x="20003" y="1588"/>
                    </a:cubicBezTo>
                    <a:cubicBezTo>
                      <a:pt x="17431" y="2791"/>
                      <a:pt x="15324" y="4767"/>
                      <a:pt x="13514" y="6922"/>
                    </a:cubicBezTo>
                    <a:cubicBezTo>
                      <a:pt x="12109" y="8589"/>
                      <a:pt x="10264" y="10399"/>
                      <a:pt x="9168" y="12244"/>
                    </a:cubicBezTo>
                    <a:cubicBezTo>
                      <a:pt x="6108" y="17328"/>
                      <a:pt x="5013" y="24722"/>
                      <a:pt x="4382" y="30520"/>
                    </a:cubicBezTo>
                    <a:cubicBezTo>
                      <a:pt x="3989" y="33973"/>
                      <a:pt x="3894" y="37462"/>
                      <a:pt x="4108" y="40962"/>
                    </a:cubicBezTo>
                    <a:cubicBezTo>
                      <a:pt x="4358" y="45510"/>
                      <a:pt x="5108" y="50035"/>
                      <a:pt x="4727" y="54571"/>
                    </a:cubicBezTo>
                    <a:cubicBezTo>
                      <a:pt x="4346" y="59333"/>
                      <a:pt x="2691" y="63989"/>
                      <a:pt x="0" y="67930"/>
                    </a:cubicBezTo>
                    <a:cubicBezTo>
                      <a:pt x="451" y="67824"/>
                      <a:pt x="902" y="67779"/>
                      <a:pt x="1353" y="67779"/>
                    </a:cubicBezTo>
                    <a:cubicBezTo>
                      <a:pt x="3453" y="67779"/>
                      <a:pt x="5555" y="68768"/>
                      <a:pt x="7632" y="69346"/>
                    </a:cubicBezTo>
                    <a:cubicBezTo>
                      <a:pt x="9811" y="69954"/>
                      <a:pt x="12085" y="70120"/>
                      <a:pt x="14347" y="70204"/>
                    </a:cubicBezTo>
                    <a:cubicBezTo>
                      <a:pt x="15334" y="70240"/>
                      <a:pt x="16325" y="70260"/>
                      <a:pt x="17316" y="70260"/>
                    </a:cubicBezTo>
                    <a:cubicBezTo>
                      <a:pt x="22507" y="70260"/>
                      <a:pt x="27727" y="69710"/>
                      <a:pt x="32635" y="68061"/>
                    </a:cubicBezTo>
                    <a:cubicBezTo>
                      <a:pt x="38481" y="66084"/>
                      <a:pt x="43899" y="62405"/>
                      <a:pt x="47137" y="57154"/>
                    </a:cubicBezTo>
                    <a:cubicBezTo>
                      <a:pt x="47268" y="56952"/>
                      <a:pt x="47387" y="56726"/>
                      <a:pt x="47399" y="56488"/>
                    </a:cubicBezTo>
                    <a:cubicBezTo>
                      <a:pt x="47411" y="56178"/>
                      <a:pt x="47221" y="55880"/>
                      <a:pt x="47042" y="55630"/>
                    </a:cubicBezTo>
                    <a:cubicBezTo>
                      <a:pt x="43327" y="50213"/>
                      <a:pt x="40744" y="43986"/>
                      <a:pt x="39577" y="37509"/>
                    </a:cubicBezTo>
                    <a:cubicBezTo>
                      <a:pt x="38755" y="33032"/>
                      <a:pt x="38589" y="28449"/>
                      <a:pt x="38065" y="23924"/>
                    </a:cubicBezTo>
                    <a:cubicBezTo>
                      <a:pt x="37136" y="15864"/>
                      <a:pt x="35052" y="7982"/>
                      <a:pt x="32981" y="136"/>
                    </a:cubicBezTo>
                    <a:cubicBezTo>
                      <a:pt x="31589" y="68"/>
                      <a:pt x="30176" y="1"/>
                      <a:pt x="28770" y="1"/>
                    </a:cubicBezTo>
                    <a:close/>
                  </a:path>
                </a:pathLst>
              </a:custGeom>
              <a:solidFill>
                <a:srgbClr val="2F66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6"/>
              <p:cNvSpPr/>
              <p:nvPr/>
            </p:nvSpPr>
            <p:spPr>
              <a:xfrm>
                <a:off x="3370650" y="2216075"/>
                <a:ext cx="1185300" cy="1756500"/>
              </a:xfrm>
              <a:custGeom>
                <a:rect b="b" l="l" r="r" t="t"/>
                <a:pathLst>
                  <a:path extrusionOk="0" h="70260" w="47412">
                    <a:moveTo>
                      <a:pt x="28770" y="1"/>
                    </a:moveTo>
                    <a:cubicBezTo>
                      <a:pt x="25736" y="1"/>
                      <a:pt x="22728" y="311"/>
                      <a:pt x="20003" y="1588"/>
                    </a:cubicBezTo>
                    <a:cubicBezTo>
                      <a:pt x="17431" y="2791"/>
                      <a:pt x="15324" y="4767"/>
                      <a:pt x="13514" y="6922"/>
                    </a:cubicBezTo>
                    <a:cubicBezTo>
                      <a:pt x="12109" y="8589"/>
                      <a:pt x="10264" y="10399"/>
                      <a:pt x="9168" y="12244"/>
                    </a:cubicBezTo>
                    <a:cubicBezTo>
                      <a:pt x="6108" y="17328"/>
                      <a:pt x="5013" y="24722"/>
                      <a:pt x="4382" y="30520"/>
                    </a:cubicBezTo>
                    <a:cubicBezTo>
                      <a:pt x="3989" y="33973"/>
                      <a:pt x="3894" y="37462"/>
                      <a:pt x="4108" y="40962"/>
                    </a:cubicBezTo>
                    <a:cubicBezTo>
                      <a:pt x="4358" y="45510"/>
                      <a:pt x="5108" y="50035"/>
                      <a:pt x="4727" y="54571"/>
                    </a:cubicBezTo>
                    <a:cubicBezTo>
                      <a:pt x="4346" y="59333"/>
                      <a:pt x="2691" y="63989"/>
                      <a:pt x="0" y="67930"/>
                    </a:cubicBezTo>
                    <a:cubicBezTo>
                      <a:pt x="451" y="67824"/>
                      <a:pt x="902" y="67779"/>
                      <a:pt x="1353" y="67779"/>
                    </a:cubicBezTo>
                    <a:cubicBezTo>
                      <a:pt x="3453" y="67779"/>
                      <a:pt x="5555" y="68768"/>
                      <a:pt x="7632" y="69346"/>
                    </a:cubicBezTo>
                    <a:cubicBezTo>
                      <a:pt x="9811" y="69954"/>
                      <a:pt x="12085" y="70120"/>
                      <a:pt x="14347" y="70204"/>
                    </a:cubicBezTo>
                    <a:cubicBezTo>
                      <a:pt x="15334" y="70240"/>
                      <a:pt x="16325" y="70260"/>
                      <a:pt x="17316" y="70260"/>
                    </a:cubicBezTo>
                    <a:cubicBezTo>
                      <a:pt x="22507" y="70260"/>
                      <a:pt x="27727" y="69710"/>
                      <a:pt x="32635" y="68061"/>
                    </a:cubicBezTo>
                    <a:cubicBezTo>
                      <a:pt x="38481" y="66084"/>
                      <a:pt x="43899" y="62405"/>
                      <a:pt x="47137" y="57154"/>
                    </a:cubicBezTo>
                    <a:cubicBezTo>
                      <a:pt x="47268" y="56952"/>
                      <a:pt x="47387" y="56726"/>
                      <a:pt x="47399" y="56488"/>
                    </a:cubicBezTo>
                    <a:cubicBezTo>
                      <a:pt x="47411" y="56178"/>
                      <a:pt x="47221" y="55880"/>
                      <a:pt x="47042" y="55630"/>
                    </a:cubicBezTo>
                    <a:cubicBezTo>
                      <a:pt x="43327" y="50213"/>
                      <a:pt x="40744" y="43986"/>
                      <a:pt x="39577" y="37509"/>
                    </a:cubicBezTo>
                    <a:cubicBezTo>
                      <a:pt x="38755" y="33032"/>
                      <a:pt x="38589" y="28449"/>
                      <a:pt x="38065" y="23924"/>
                    </a:cubicBezTo>
                    <a:cubicBezTo>
                      <a:pt x="37136" y="15864"/>
                      <a:pt x="35052" y="7982"/>
                      <a:pt x="32981" y="136"/>
                    </a:cubicBezTo>
                    <a:cubicBezTo>
                      <a:pt x="31589" y="68"/>
                      <a:pt x="30176" y="1"/>
                      <a:pt x="287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6"/>
              <p:cNvSpPr/>
              <p:nvPr/>
            </p:nvSpPr>
            <p:spPr>
              <a:xfrm>
                <a:off x="3403975" y="3621700"/>
                <a:ext cx="1096000" cy="305650"/>
              </a:xfrm>
              <a:custGeom>
                <a:rect b="b" l="l" r="r" t="t"/>
                <a:pathLst>
                  <a:path extrusionOk="0" h="12226" w="43840">
                    <a:moveTo>
                      <a:pt x="43840" y="1"/>
                    </a:moveTo>
                    <a:lnTo>
                      <a:pt x="43840" y="1"/>
                    </a:lnTo>
                    <a:cubicBezTo>
                      <a:pt x="42971" y="1799"/>
                      <a:pt x="41697" y="3370"/>
                      <a:pt x="40184" y="4656"/>
                    </a:cubicBezTo>
                    <a:cubicBezTo>
                      <a:pt x="38684" y="5954"/>
                      <a:pt x="36970" y="6990"/>
                      <a:pt x="35160" y="7776"/>
                    </a:cubicBezTo>
                    <a:cubicBezTo>
                      <a:pt x="33326" y="8573"/>
                      <a:pt x="31433" y="9169"/>
                      <a:pt x="29505" y="9621"/>
                    </a:cubicBezTo>
                    <a:cubicBezTo>
                      <a:pt x="27564" y="10097"/>
                      <a:pt x="25623" y="10454"/>
                      <a:pt x="23659" y="10812"/>
                    </a:cubicBezTo>
                    <a:cubicBezTo>
                      <a:pt x="21706" y="11157"/>
                      <a:pt x="19741" y="11490"/>
                      <a:pt x="17765" y="11693"/>
                    </a:cubicBezTo>
                    <a:cubicBezTo>
                      <a:pt x="15975" y="11886"/>
                      <a:pt x="14186" y="11982"/>
                      <a:pt x="12405" y="11982"/>
                    </a:cubicBezTo>
                    <a:cubicBezTo>
                      <a:pt x="12207" y="11982"/>
                      <a:pt x="12010" y="11981"/>
                      <a:pt x="11812" y="11978"/>
                    </a:cubicBezTo>
                    <a:cubicBezTo>
                      <a:pt x="9824" y="11919"/>
                      <a:pt x="7835" y="11705"/>
                      <a:pt x="5894" y="11276"/>
                    </a:cubicBezTo>
                    <a:cubicBezTo>
                      <a:pt x="4918" y="11074"/>
                      <a:pt x="3966" y="10788"/>
                      <a:pt x="2977" y="10597"/>
                    </a:cubicBezTo>
                    <a:cubicBezTo>
                      <a:pt x="2309" y="10459"/>
                      <a:pt x="1630" y="10370"/>
                      <a:pt x="947" y="10370"/>
                    </a:cubicBezTo>
                    <a:cubicBezTo>
                      <a:pt x="632" y="10370"/>
                      <a:pt x="317" y="10389"/>
                      <a:pt x="1" y="10431"/>
                    </a:cubicBezTo>
                    <a:cubicBezTo>
                      <a:pt x="244" y="10405"/>
                      <a:pt x="486" y="10393"/>
                      <a:pt x="728" y="10393"/>
                    </a:cubicBezTo>
                    <a:cubicBezTo>
                      <a:pt x="1484" y="10393"/>
                      <a:pt x="2232" y="10509"/>
                      <a:pt x="2954" y="10681"/>
                    </a:cubicBezTo>
                    <a:cubicBezTo>
                      <a:pt x="3918" y="10895"/>
                      <a:pt x="4871" y="11193"/>
                      <a:pt x="5835" y="11431"/>
                    </a:cubicBezTo>
                    <a:cubicBezTo>
                      <a:pt x="7788" y="11883"/>
                      <a:pt x="9776" y="12121"/>
                      <a:pt x="11776" y="12205"/>
                    </a:cubicBezTo>
                    <a:cubicBezTo>
                      <a:pt x="12176" y="12219"/>
                      <a:pt x="12576" y="12226"/>
                      <a:pt x="12976" y="12226"/>
                    </a:cubicBezTo>
                    <a:cubicBezTo>
                      <a:pt x="14576" y="12226"/>
                      <a:pt x="16174" y="12119"/>
                      <a:pt x="17765" y="11966"/>
                    </a:cubicBezTo>
                    <a:cubicBezTo>
                      <a:pt x="19753" y="11752"/>
                      <a:pt x="21718" y="11443"/>
                      <a:pt x="23682" y="11097"/>
                    </a:cubicBezTo>
                    <a:cubicBezTo>
                      <a:pt x="25647" y="10728"/>
                      <a:pt x="27611" y="10359"/>
                      <a:pt x="29540" y="9883"/>
                    </a:cubicBezTo>
                    <a:cubicBezTo>
                      <a:pt x="31481" y="9383"/>
                      <a:pt x="33410" y="8811"/>
                      <a:pt x="35231" y="7978"/>
                    </a:cubicBezTo>
                    <a:cubicBezTo>
                      <a:pt x="37065" y="7156"/>
                      <a:pt x="38780" y="6085"/>
                      <a:pt x="40280" y="4763"/>
                    </a:cubicBezTo>
                    <a:cubicBezTo>
                      <a:pt x="41768" y="3430"/>
                      <a:pt x="43030" y="1822"/>
                      <a:pt x="438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6"/>
              <p:cNvSpPr/>
              <p:nvPr/>
            </p:nvSpPr>
            <p:spPr>
              <a:xfrm>
                <a:off x="3447450" y="2568675"/>
                <a:ext cx="1021275" cy="1828850"/>
              </a:xfrm>
              <a:custGeom>
                <a:rect b="b" l="l" r="r" t="t"/>
                <a:pathLst>
                  <a:path extrusionOk="0" h="73154" w="40851">
                    <a:moveTo>
                      <a:pt x="24380" y="1"/>
                    </a:moveTo>
                    <a:cubicBezTo>
                      <a:pt x="22565" y="1"/>
                      <a:pt x="20597" y="434"/>
                      <a:pt x="18836" y="593"/>
                    </a:cubicBezTo>
                    <a:cubicBezTo>
                      <a:pt x="14966" y="950"/>
                      <a:pt x="11097" y="1295"/>
                      <a:pt x="7227" y="1652"/>
                    </a:cubicBezTo>
                    <a:cubicBezTo>
                      <a:pt x="6513" y="1772"/>
                      <a:pt x="5549" y="8463"/>
                      <a:pt x="5394" y="9320"/>
                    </a:cubicBezTo>
                    <a:cubicBezTo>
                      <a:pt x="4965" y="11832"/>
                      <a:pt x="4632" y="14106"/>
                      <a:pt x="4560" y="16666"/>
                    </a:cubicBezTo>
                    <a:cubicBezTo>
                      <a:pt x="4394" y="22357"/>
                      <a:pt x="4322" y="28037"/>
                      <a:pt x="4679" y="33704"/>
                    </a:cubicBezTo>
                    <a:cubicBezTo>
                      <a:pt x="5251" y="42800"/>
                      <a:pt x="6858" y="52242"/>
                      <a:pt x="3834" y="60838"/>
                    </a:cubicBezTo>
                    <a:cubicBezTo>
                      <a:pt x="2751" y="63922"/>
                      <a:pt x="1107" y="66791"/>
                      <a:pt x="0" y="69863"/>
                    </a:cubicBezTo>
                    <a:cubicBezTo>
                      <a:pt x="900" y="69435"/>
                      <a:pt x="1889" y="69226"/>
                      <a:pt x="2878" y="69226"/>
                    </a:cubicBezTo>
                    <a:cubicBezTo>
                      <a:pt x="4389" y="69226"/>
                      <a:pt x="5902" y="69713"/>
                      <a:pt x="7096" y="70649"/>
                    </a:cubicBezTo>
                    <a:cubicBezTo>
                      <a:pt x="7799" y="71209"/>
                      <a:pt x="8394" y="71911"/>
                      <a:pt x="9156" y="72387"/>
                    </a:cubicBezTo>
                    <a:cubicBezTo>
                      <a:pt x="10025" y="72935"/>
                      <a:pt x="11004" y="73153"/>
                      <a:pt x="12017" y="73153"/>
                    </a:cubicBezTo>
                    <a:cubicBezTo>
                      <a:pt x="13557" y="73153"/>
                      <a:pt x="15175" y="72648"/>
                      <a:pt x="16598" y="72030"/>
                    </a:cubicBezTo>
                    <a:cubicBezTo>
                      <a:pt x="18758" y="71101"/>
                      <a:pt x="20958" y="69908"/>
                      <a:pt x="23267" y="69908"/>
                    </a:cubicBezTo>
                    <a:cubicBezTo>
                      <a:pt x="23504" y="69908"/>
                      <a:pt x="23741" y="69920"/>
                      <a:pt x="23979" y="69947"/>
                    </a:cubicBezTo>
                    <a:cubicBezTo>
                      <a:pt x="25349" y="70101"/>
                      <a:pt x="26634" y="70709"/>
                      <a:pt x="27956" y="71137"/>
                    </a:cubicBezTo>
                    <a:cubicBezTo>
                      <a:pt x="29401" y="71597"/>
                      <a:pt x="30916" y="71823"/>
                      <a:pt x="32431" y="71823"/>
                    </a:cubicBezTo>
                    <a:cubicBezTo>
                      <a:pt x="35273" y="71823"/>
                      <a:pt x="38118" y="71027"/>
                      <a:pt x="40517" y="69482"/>
                    </a:cubicBezTo>
                    <a:cubicBezTo>
                      <a:pt x="40851" y="69280"/>
                      <a:pt x="39207" y="64982"/>
                      <a:pt x="39077" y="64589"/>
                    </a:cubicBezTo>
                    <a:cubicBezTo>
                      <a:pt x="38315" y="62243"/>
                      <a:pt x="37957" y="59945"/>
                      <a:pt x="37302" y="57600"/>
                    </a:cubicBezTo>
                    <a:cubicBezTo>
                      <a:pt x="35302" y="50420"/>
                      <a:pt x="34219" y="42979"/>
                      <a:pt x="34052" y="35538"/>
                    </a:cubicBezTo>
                    <a:cubicBezTo>
                      <a:pt x="34016" y="33299"/>
                      <a:pt x="34040" y="31073"/>
                      <a:pt x="34016" y="28858"/>
                    </a:cubicBezTo>
                    <a:cubicBezTo>
                      <a:pt x="33957" y="24572"/>
                      <a:pt x="33623" y="20298"/>
                      <a:pt x="33040" y="16059"/>
                    </a:cubicBezTo>
                    <a:cubicBezTo>
                      <a:pt x="32790" y="14178"/>
                      <a:pt x="32647" y="12142"/>
                      <a:pt x="31933" y="10415"/>
                    </a:cubicBezTo>
                    <a:cubicBezTo>
                      <a:pt x="31195" y="8665"/>
                      <a:pt x="30302" y="6951"/>
                      <a:pt x="29432" y="5260"/>
                    </a:cubicBezTo>
                    <a:cubicBezTo>
                      <a:pt x="28397" y="3319"/>
                      <a:pt x="27527" y="200"/>
                      <a:pt x="25039" y="21"/>
                    </a:cubicBezTo>
                    <a:cubicBezTo>
                      <a:pt x="24822" y="7"/>
                      <a:pt x="24602" y="1"/>
                      <a:pt x="24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6"/>
              <p:cNvSpPr/>
              <p:nvPr/>
            </p:nvSpPr>
            <p:spPr>
              <a:xfrm>
                <a:off x="2891425" y="1972750"/>
                <a:ext cx="1915150" cy="683750"/>
              </a:xfrm>
              <a:custGeom>
                <a:rect b="b" l="l" r="r" t="t"/>
                <a:pathLst>
                  <a:path extrusionOk="0" h="27350" w="76606">
                    <a:moveTo>
                      <a:pt x="74570" y="1"/>
                    </a:moveTo>
                    <a:cubicBezTo>
                      <a:pt x="73811" y="1"/>
                      <a:pt x="72976" y="405"/>
                      <a:pt x="72319" y="855"/>
                    </a:cubicBezTo>
                    <a:cubicBezTo>
                      <a:pt x="70116" y="2356"/>
                      <a:pt x="68223" y="4261"/>
                      <a:pt x="66009" y="5725"/>
                    </a:cubicBezTo>
                    <a:cubicBezTo>
                      <a:pt x="64230" y="6886"/>
                      <a:pt x="62139" y="7773"/>
                      <a:pt x="60053" y="7773"/>
                    </a:cubicBezTo>
                    <a:cubicBezTo>
                      <a:pt x="59528" y="7773"/>
                      <a:pt x="59003" y="7716"/>
                      <a:pt x="58484" y="7594"/>
                    </a:cubicBezTo>
                    <a:cubicBezTo>
                      <a:pt x="55186" y="6821"/>
                      <a:pt x="52995" y="3677"/>
                      <a:pt x="49947" y="2189"/>
                    </a:cubicBezTo>
                    <a:cubicBezTo>
                      <a:pt x="48099" y="1288"/>
                      <a:pt x="46047" y="1040"/>
                      <a:pt x="43965" y="1040"/>
                    </a:cubicBezTo>
                    <a:cubicBezTo>
                      <a:pt x="42747" y="1040"/>
                      <a:pt x="41519" y="1125"/>
                      <a:pt x="40315" y="1213"/>
                    </a:cubicBezTo>
                    <a:lnTo>
                      <a:pt x="33171" y="1748"/>
                    </a:lnTo>
                    <a:cubicBezTo>
                      <a:pt x="32763" y="1778"/>
                      <a:pt x="32307" y="1783"/>
                      <a:pt x="31829" y="1783"/>
                    </a:cubicBezTo>
                    <a:cubicBezTo>
                      <a:pt x="31623" y="1783"/>
                      <a:pt x="31414" y="1782"/>
                      <a:pt x="31203" y="1782"/>
                    </a:cubicBezTo>
                    <a:cubicBezTo>
                      <a:pt x="29934" y="1782"/>
                      <a:pt x="28591" y="1811"/>
                      <a:pt x="27611" y="2225"/>
                    </a:cubicBezTo>
                    <a:cubicBezTo>
                      <a:pt x="26015" y="2891"/>
                      <a:pt x="24539" y="5070"/>
                      <a:pt x="23277" y="6249"/>
                    </a:cubicBezTo>
                    <a:cubicBezTo>
                      <a:pt x="22444" y="7035"/>
                      <a:pt x="21574" y="7809"/>
                      <a:pt x="20717" y="8571"/>
                    </a:cubicBezTo>
                    <a:cubicBezTo>
                      <a:pt x="20324" y="8880"/>
                      <a:pt x="18276" y="10261"/>
                      <a:pt x="18276" y="10654"/>
                    </a:cubicBezTo>
                    <a:cubicBezTo>
                      <a:pt x="17276" y="11488"/>
                      <a:pt x="16252" y="12321"/>
                      <a:pt x="15050" y="12809"/>
                    </a:cubicBezTo>
                    <a:cubicBezTo>
                      <a:pt x="13849" y="13293"/>
                      <a:pt x="12549" y="13401"/>
                      <a:pt x="11243" y="13401"/>
                    </a:cubicBezTo>
                    <a:cubicBezTo>
                      <a:pt x="10749" y="13401"/>
                      <a:pt x="10254" y="13385"/>
                      <a:pt x="9763" y="13369"/>
                    </a:cubicBezTo>
                    <a:cubicBezTo>
                      <a:pt x="7978" y="13309"/>
                      <a:pt x="6192" y="13274"/>
                      <a:pt x="4418" y="13214"/>
                    </a:cubicBezTo>
                    <a:cubicBezTo>
                      <a:pt x="4237" y="13208"/>
                      <a:pt x="4053" y="13204"/>
                      <a:pt x="3867" y="13204"/>
                    </a:cubicBezTo>
                    <a:cubicBezTo>
                      <a:pt x="2640" y="13204"/>
                      <a:pt x="1341" y="13387"/>
                      <a:pt x="679" y="14369"/>
                    </a:cubicBezTo>
                    <a:cubicBezTo>
                      <a:pt x="0" y="15381"/>
                      <a:pt x="381" y="16822"/>
                      <a:pt x="1250" y="17703"/>
                    </a:cubicBezTo>
                    <a:cubicBezTo>
                      <a:pt x="2096" y="18572"/>
                      <a:pt x="3298" y="18989"/>
                      <a:pt x="4477" y="19322"/>
                    </a:cubicBezTo>
                    <a:cubicBezTo>
                      <a:pt x="8891" y="20610"/>
                      <a:pt x="13506" y="21237"/>
                      <a:pt x="18118" y="21237"/>
                    </a:cubicBezTo>
                    <a:cubicBezTo>
                      <a:pt x="19005" y="21237"/>
                      <a:pt x="19891" y="21214"/>
                      <a:pt x="20777" y="21168"/>
                    </a:cubicBezTo>
                    <a:cubicBezTo>
                      <a:pt x="21355" y="21137"/>
                      <a:pt x="21959" y="21109"/>
                      <a:pt x="22564" y="21109"/>
                    </a:cubicBezTo>
                    <a:cubicBezTo>
                      <a:pt x="24563" y="21109"/>
                      <a:pt x="26568" y="21420"/>
                      <a:pt x="27647" y="23001"/>
                    </a:cubicBezTo>
                    <a:cubicBezTo>
                      <a:pt x="28147" y="23715"/>
                      <a:pt x="28349" y="24597"/>
                      <a:pt x="28897" y="25263"/>
                    </a:cubicBezTo>
                    <a:cubicBezTo>
                      <a:pt x="29540" y="26049"/>
                      <a:pt x="30552" y="26442"/>
                      <a:pt x="31540" y="26692"/>
                    </a:cubicBezTo>
                    <a:cubicBezTo>
                      <a:pt x="33321" y="27169"/>
                      <a:pt x="35152" y="27349"/>
                      <a:pt x="36995" y="27349"/>
                    </a:cubicBezTo>
                    <a:cubicBezTo>
                      <a:pt x="38972" y="27349"/>
                      <a:pt x="40963" y="27142"/>
                      <a:pt x="42922" y="26871"/>
                    </a:cubicBezTo>
                    <a:cubicBezTo>
                      <a:pt x="44994" y="26585"/>
                      <a:pt x="47161" y="26168"/>
                      <a:pt x="48685" y="24727"/>
                    </a:cubicBezTo>
                    <a:cubicBezTo>
                      <a:pt x="49876" y="23596"/>
                      <a:pt x="50495" y="21977"/>
                      <a:pt x="51721" y="20870"/>
                    </a:cubicBezTo>
                    <a:cubicBezTo>
                      <a:pt x="54174" y="18620"/>
                      <a:pt x="57984" y="19215"/>
                      <a:pt x="61270" y="18691"/>
                    </a:cubicBezTo>
                    <a:cubicBezTo>
                      <a:pt x="64854" y="18096"/>
                      <a:pt x="68068" y="15976"/>
                      <a:pt x="70485" y="13238"/>
                    </a:cubicBezTo>
                    <a:cubicBezTo>
                      <a:pt x="72890" y="10511"/>
                      <a:pt x="74545" y="7190"/>
                      <a:pt x="75843" y="3808"/>
                    </a:cubicBezTo>
                    <a:cubicBezTo>
                      <a:pt x="76284" y="2641"/>
                      <a:pt x="76605" y="1129"/>
                      <a:pt x="75629" y="355"/>
                    </a:cubicBezTo>
                    <a:cubicBezTo>
                      <a:pt x="75317" y="104"/>
                      <a:pt x="74953" y="1"/>
                      <a:pt x="745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6"/>
              <p:cNvSpPr/>
              <p:nvPr/>
            </p:nvSpPr>
            <p:spPr>
              <a:xfrm>
                <a:off x="3709675" y="1719675"/>
                <a:ext cx="321800" cy="304125"/>
              </a:xfrm>
              <a:custGeom>
                <a:rect b="b" l="l" r="r" t="t"/>
                <a:pathLst>
                  <a:path extrusionOk="0" h="12165" w="12872">
                    <a:moveTo>
                      <a:pt x="2864" y="1"/>
                    </a:moveTo>
                    <a:cubicBezTo>
                      <a:pt x="2749" y="1"/>
                      <a:pt x="2635" y="11"/>
                      <a:pt x="2525" y="37"/>
                    </a:cubicBezTo>
                    <a:cubicBezTo>
                      <a:pt x="1525" y="263"/>
                      <a:pt x="1036" y="1573"/>
                      <a:pt x="703" y="2418"/>
                    </a:cubicBezTo>
                    <a:cubicBezTo>
                      <a:pt x="155" y="3716"/>
                      <a:pt x="1" y="5144"/>
                      <a:pt x="13" y="6514"/>
                    </a:cubicBezTo>
                    <a:cubicBezTo>
                      <a:pt x="36" y="8121"/>
                      <a:pt x="310" y="9728"/>
                      <a:pt x="572" y="11324"/>
                    </a:cubicBezTo>
                    <a:cubicBezTo>
                      <a:pt x="620" y="11574"/>
                      <a:pt x="679" y="11860"/>
                      <a:pt x="905" y="12002"/>
                    </a:cubicBezTo>
                    <a:cubicBezTo>
                      <a:pt x="1025" y="12086"/>
                      <a:pt x="1167" y="12110"/>
                      <a:pt x="1322" y="12121"/>
                    </a:cubicBezTo>
                    <a:cubicBezTo>
                      <a:pt x="1598" y="12151"/>
                      <a:pt x="1874" y="12164"/>
                      <a:pt x="2151" y="12164"/>
                    </a:cubicBezTo>
                    <a:cubicBezTo>
                      <a:pt x="3744" y="12164"/>
                      <a:pt x="5337" y="11731"/>
                      <a:pt x="6930" y="11610"/>
                    </a:cubicBezTo>
                    <a:cubicBezTo>
                      <a:pt x="7331" y="11580"/>
                      <a:pt x="7733" y="11570"/>
                      <a:pt x="8136" y="11570"/>
                    </a:cubicBezTo>
                    <a:cubicBezTo>
                      <a:pt x="9128" y="11570"/>
                      <a:pt x="10123" y="11633"/>
                      <a:pt x="11120" y="11633"/>
                    </a:cubicBezTo>
                    <a:cubicBezTo>
                      <a:pt x="11350" y="11633"/>
                      <a:pt x="11581" y="11630"/>
                      <a:pt x="11812" y="11621"/>
                    </a:cubicBezTo>
                    <a:cubicBezTo>
                      <a:pt x="12002" y="11621"/>
                      <a:pt x="12205" y="11610"/>
                      <a:pt x="12383" y="11502"/>
                    </a:cubicBezTo>
                    <a:cubicBezTo>
                      <a:pt x="12716" y="11312"/>
                      <a:pt x="12788" y="10848"/>
                      <a:pt x="12812" y="10443"/>
                    </a:cubicBezTo>
                    <a:cubicBezTo>
                      <a:pt x="12871" y="9002"/>
                      <a:pt x="12728" y="7538"/>
                      <a:pt x="12419" y="6133"/>
                    </a:cubicBezTo>
                    <a:cubicBezTo>
                      <a:pt x="12193" y="5156"/>
                      <a:pt x="11883" y="4192"/>
                      <a:pt x="11240" y="3454"/>
                    </a:cubicBezTo>
                    <a:cubicBezTo>
                      <a:pt x="10669" y="2763"/>
                      <a:pt x="9871" y="2299"/>
                      <a:pt x="9085" y="1906"/>
                    </a:cubicBezTo>
                    <a:cubicBezTo>
                      <a:pt x="7323" y="1025"/>
                      <a:pt x="5430" y="418"/>
                      <a:pt x="3489" y="72"/>
                    </a:cubicBezTo>
                    <a:cubicBezTo>
                      <a:pt x="3283" y="34"/>
                      <a:pt x="3071" y="1"/>
                      <a:pt x="2864" y="1"/>
                    </a:cubicBezTo>
                    <a:close/>
                  </a:path>
                </a:pathLst>
              </a:custGeom>
              <a:solidFill>
                <a:srgbClr val="D59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6"/>
              <p:cNvSpPr/>
              <p:nvPr/>
            </p:nvSpPr>
            <p:spPr>
              <a:xfrm>
                <a:off x="3709675" y="1719675"/>
                <a:ext cx="321800" cy="304125"/>
              </a:xfrm>
              <a:custGeom>
                <a:rect b="b" l="l" r="r" t="t"/>
                <a:pathLst>
                  <a:path extrusionOk="0" h="12165" w="12872">
                    <a:moveTo>
                      <a:pt x="2864" y="1"/>
                    </a:moveTo>
                    <a:cubicBezTo>
                      <a:pt x="2749" y="1"/>
                      <a:pt x="2635" y="11"/>
                      <a:pt x="2525" y="37"/>
                    </a:cubicBezTo>
                    <a:cubicBezTo>
                      <a:pt x="1525" y="263"/>
                      <a:pt x="1036" y="1573"/>
                      <a:pt x="703" y="2418"/>
                    </a:cubicBezTo>
                    <a:cubicBezTo>
                      <a:pt x="155" y="3716"/>
                      <a:pt x="1" y="5144"/>
                      <a:pt x="13" y="6514"/>
                    </a:cubicBezTo>
                    <a:cubicBezTo>
                      <a:pt x="36" y="8121"/>
                      <a:pt x="310" y="9728"/>
                      <a:pt x="572" y="11324"/>
                    </a:cubicBezTo>
                    <a:cubicBezTo>
                      <a:pt x="620" y="11574"/>
                      <a:pt x="679" y="11860"/>
                      <a:pt x="905" y="12002"/>
                    </a:cubicBezTo>
                    <a:cubicBezTo>
                      <a:pt x="1025" y="12086"/>
                      <a:pt x="1167" y="12110"/>
                      <a:pt x="1322" y="12121"/>
                    </a:cubicBezTo>
                    <a:cubicBezTo>
                      <a:pt x="1598" y="12151"/>
                      <a:pt x="1874" y="12164"/>
                      <a:pt x="2151" y="12164"/>
                    </a:cubicBezTo>
                    <a:cubicBezTo>
                      <a:pt x="3744" y="12164"/>
                      <a:pt x="5337" y="11731"/>
                      <a:pt x="6930" y="11610"/>
                    </a:cubicBezTo>
                    <a:cubicBezTo>
                      <a:pt x="7331" y="11580"/>
                      <a:pt x="7733" y="11570"/>
                      <a:pt x="8136" y="11570"/>
                    </a:cubicBezTo>
                    <a:cubicBezTo>
                      <a:pt x="9128" y="11570"/>
                      <a:pt x="10123" y="11633"/>
                      <a:pt x="11120" y="11633"/>
                    </a:cubicBezTo>
                    <a:cubicBezTo>
                      <a:pt x="11350" y="11633"/>
                      <a:pt x="11581" y="11630"/>
                      <a:pt x="11812" y="11621"/>
                    </a:cubicBezTo>
                    <a:cubicBezTo>
                      <a:pt x="12002" y="11621"/>
                      <a:pt x="12205" y="11610"/>
                      <a:pt x="12383" y="11502"/>
                    </a:cubicBezTo>
                    <a:cubicBezTo>
                      <a:pt x="12716" y="11312"/>
                      <a:pt x="12788" y="10848"/>
                      <a:pt x="12812" y="10443"/>
                    </a:cubicBezTo>
                    <a:cubicBezTo>
                      <a:pt x="12871" y="9002"/>
                      <a:pt x="12728" y="7538"/>
                      <a:pt x="12419" y="6133"/>
                    </a:cubicBezTo>
                    <a:cubicBezTo>
                      <a:pt x="12193" y="5156"/>
                      <a:pt x="11883" y="4192"/>
                      <a:pt x="11240" y="3454"/>
                    </a:cubicBezTo>
                    <a:cubicBezTo>
                      <a:pt x="10669" y="2763"/>
                      <a:pt x="9871" y="2299"/>
                      <a:pt x="9085" y="1906"/>
                    </a:cubicBezTo>
                    <a:cubicBezTo>
                      <a:pt x="7323" y="1025"/>
                      <a:pt x="5430" y="418"/>
                      <a:pt x="3489" y="72"/>
                    </a:cubicBezTo>
                    <a:cubicBezTo>
                      <a:pt x="3283" y="34"/>
                      <a:pt x="3071" y="1"/>
                      <a:pt x="2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6"/>
              <p:cNvSpPr/>
              <p:nvPr/>
            </p:nvSpPr>
            <p:spPr>
              <a:xfrm>
                <a:off x="3782900" y="1851550"/>
                <a:ext cx="153625" cy="67900"/>
              </a:xfrm>
              <a:custGeom>
                <a:rect b="b" l="l" r="r" t="t"/>
                <a:pathLst>
                  <a:path extrusionOk="0" h="2716" w="6145">
                    <a:moveTo>
                      <a:pt x="1" y="0"/>
                    </a:moveTo>
                    <a:lnTo>
                      <a:pt x="1" y="24"/>
                    </a:lnTo>
                    <a:cubicBezTo>
                      <a:pt x="560" y="1310"/>
                      <a:pt x="1727" y="2417"/>
                      <a:pt x="3144" y="2667"/>
                    </a:cubicBezTo>
                    <a:cubicBezTo>
                      <a:pt x="3327" y="2700"/>
                      <a:pt x="3514" y="2716"/>
                      <a:pt x="3702" y="2716"/>
                    </a:cubicBezTo>
                    <a:cubicBezTo>
                      <a:pt x="4610" y="2716"/>
                      <a:pt x="5530" y="2344"/>
                      <a:pt x="6132" y="1703"/>
                    </a:cubicBezTo>
                    <a:cubicBezTo>
                      <a:pt x="6132" y="1405"/>
                      <a:pt x="6132" y="1084"/>
                      <a:pt x="6144" y="786"/>
                    </a:cubicBezTo>
                    <a:lnTo>
                      <a:pt x="1" y="0"/>
                    </a:lnTo>
                    <a:close/>
                  </a:path>
                </a:pathLst>
              </a:custGeom>
              <a:solidFill>
                <a:srgbClr val="2A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6"/>
              <p:cNvSpPr/>
              <p:nvPr/>
            </p:nvSpPr>
            <p:spPr>
              <a:xfrm>
                <a:off x="3690625" y="1426925"/>
                <a:ext cx="442350" cy="470500"/>
              </a:xfrm>
              <a:custGeom>
                <a:rect b="b" l="l" r="r" t="t"/>
                <a:pathLst>
                  <a:path extrusionOk="0" h="18820" w="17694">
                    <a:moveTo>
                      <a:pt x="8523" y="0"/>
                    </a:moveTo>
                    <a:cubicBezTo>
                      <a:pt x="4973" y="0"/>
                      <a:pt x="1892" y="2138"/>
                      <a:pt x="1025" y="6234"/>
                    </a:cubicBezTo>
                    <a:cubicBezTo>
                      <a:pt x="1" y="11056"/>
                      <a:pt x="2227" y="17795"/>
                      <a:pt x="6549" y="18712"/>
                    </a:cubicBezTo>
                    <a:cubicBezTo>
                      <a:pt x="6887" y="18785"/>
                      <a:pt x="7228" y="18819"/>
                      <a:pt x="7570" y="18819"/>
                    </a:cubicBezTo>
                    <a:cubicBezTo>
                      <a:pt x="11587" y="18819"/>
                      <a:pt x="15726" y="14012"/>
                      <a:pt x="16669" y="9568"/>
                    </a:cubicBezTo>
                    <a:cubicBezTo>
                      <a:pt x="17693" y="4746"/>
                      <a:pt x="14788" y="1138"/>
                      <a:pt x="10478" y="210"/>
                    </a:cubicBezTo>
                    <a:cubicBezTo>
                      <a:pt x="9818" y="70"/>
                      <a:pt x="9163" y="0"/>
                      <a:pt x="8523" y="0"/>
                    </a:cubicBezTo>
                    <a:close/>
                  </a:path>
                </a:pathLst>
              </a:custGeom>
              <a:solidFill>
                <a:srgbClr val="E8C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6"/>
              <p:cNvSpPr/>
              <p:nvPr/>
            </p:nvSpPr>
            <p:spPr>
              <a:xfrm>
                <a:off x="3490600" y="1390125"/>
                <a:ext cx="678100" cy="675175"/>
              </a:xfrm>
              <a:custGeom>
                <a:rect b="b" l="l" r="r" t="t"/>
                <a:pathLst>
                  <a:path extrusionOk="0" h="27007" w="27124">
                    <a:moveTo>
                      <a:pt x="4" y="26100"/>
                    </a:moveTo>
                    <a:cubicBezTo>
                      <a:pt x="3" y="26100"/>
                      <a:pt x="2" y="26101"/>
                      <a:pt x="1" y="26101"/>
                    </a:cubicBezTo>
                    <a:cubicBezTo>
                      <a:pt x="2" y="26101"/>
                      <a:pt x="3" y="26100"/>
                      <a:pt x="4" y="26100"/>
                    </a:cubicBezTo>
                    <a:close/>
                    <a:moveTo>
                      <a:pt x="19239" y="0"/>
                    </a:moveTo>
                    <a:cubicBezTo>
                      <a:pt x="18563" y="0"/>
                      <a:pt x="17895" y="146"/>
                      <a:pt x="17217" y="158"/>
                    </a:cubicBezTo>
                    <a:cubicBezTo>
                      <a:pt x="17165" y="159"/>
                      <a:pt x="17113" y="160"/>
                      <a:pt x="17061" y="160"/>
                    </a:cubicBezTo>
                    <a:cubicBezTo>
                      <a:pt x="16308" y="160"/>
                      <a:pt x="15563" y="14"/>
                      <a:pt x="14809" y="14"/>
                    </a:cubicBezTo>
                    <a:cubicBezTo>
                      <a:pt x="14783" y="14"/>
                      <a:pt x="14756" y="14"/>
                      <a:pt x="14729" y="15"/>
                    </a:cubicBezTo>
                    <a:cubicBezTo>
                      <a:pt x="12395" y="62"/>
                      <a:pt x="10311" y="1586"/>
                      <a:pt x="8799" y="3384"/>
                    </a:cubicBezTo>
                    <a:cubicBezTo>
                      <a:pt x="8311" y="3968"/>
                      <a:pt x="7871" y="4587"/>
                      <a:pt x="7537" y="5289"/>
                    </a:cubicBezTo>
                    <a:cubicBezTo>
                      <a:pt x="7073" y="6313"/>
                      <a:pt x="6704" y="7623"/>
                      <a:pt x="6442" y="8932"/>
                    </a:cubicBezTo>
                    <a:cubicBezTo>
                      <a:pt x="6239" y="9873"/>
                      <a:pt x="6097" y="10814"/>
                      <a:pt x="6049" y="11647"/>
                    </a:cubicBezTo>
                    <a:cubicBezTo>
                      <a:pt x="5763" y="14290"/>
                      <a:pt x="6359" y="16695"/>
                      <a:pt x="5216" y="19267"/>
                    </a:cubicBezTo>
                    <a:cubicBezTo>
                      <a:pt x="4525" y="20827"/>
                      <a:pt x="3299" y="22148"/>
                      <a:pt x="2382" y="23613"/>
                    </a:cubicBezTo>
                    <a:cubicBezTo>
                      <a:pt x="1775" y="24612"/>
                      <a:pt x="1074" y="25646"/>
                      <a:pt x="4" y="26100"/>
                    </a:cubicBezTo>
                    <a:lnTo>
                      <a:pt x="4" y="26100"/>
                    </a:lnTo>
                    <a:cubicBezTo>
                      <a:pt x="10" y="26097"/>
                      <a:pt x="18" y="26096"/>
                      <a:pt x="28" y="26096"/>
                    </a:cubicBezTo>
                    <a:cubicBezTo>
                      <a:pt x="224" y="26096"/>
                      <a:pt x="1107" y="26557"/>
                      <a:pt x="1298" y="26613"/>
                    </a:cubicBezTo>
                    <a:cubicBezTo>
                      <a:pt x="1807" y="26757"/>
                      <a:pt x="2346" y="26829"/>
                      <a:pt x="2878" y="26829"/>
                    </a:cubicBezTo>
                    <a:cubicBezTo>
                      <a:pt x="2919" y="26829"/>
                      <a:pt x="2960" y="26828"/>
                      <a:pt x="3001" y="26827"/>
                    </a:cubicBezTo>
                    <a:cubicBezTo>
                      <a:pt x="4049" y="26816"/>
                      <a:pt x="4918" y="26589"/>
                      <a:pt x="5620" y="25768"/>
                    </a:cubicBezTo>
                    <a:cubicBezTo>
                      <a:pt x="5989" y="25327"/>
                      <a:pt x="6168" y="24756"/>
                      <a:pt x="6299" y="24196"/>
                    </a:cubicBezTo>
                    <a:cubicBezTo>
                      <a:pt x="6763" y="22208"/>
                      <a:pt x="6585" y="20148"/>
                      <a:pt x="6644" y="18124"/>
                    </a:cubicBezTo>
                    <a:cubicBezTo>
                      <a:pt x="6692" y="16648"/>
                      <a:pt x="6871" y="15124"/>
                      <a:pt x="7478" y="13778"/>
                    </a:cubicBezTo>
                    <a:cubicBezTo>
                      <a:pt x="8085" y="12445"/>
                      <a:pt x="8430" y="11064"/>
                      <a:pt x="9037" y="9754"/>
                    </a:cubicBezTo>
                    <a:cubicBezTo>
                      <a:pt x="9514" y="8754"/>
                      <a:pt x="10264" y="7920"/>
                      <a:pt x="11014" y="7123"/>
                    </a:cubicBezTo>
                    <a:cubicBezTo>
                      <a:pt x="11597" y="6515"/>
                      <a:pt x="12181" y="5884"/>
                      <a:pt x="12859" y="5408"/>
                    </a:cubicBezTo>
                    <a:cubicBezTo>
                      <a:pt x="14217" y="4456"/>
                      <a:pt x="15895" y="4099"/>
                      <a:pt x="17527" y="3777"/>
                    </a:cubicBezTo>
                    <a:cubicBezTo>
                      <a:pt x="18146" y="4468"/>
                      <a:pt x="18872" y="5087"/>
                      <a:pt x="19670" y="5587"/>
                    </a:cubicBezTo>
                    <a:cubicBezTo>
                      <a:pt x="20241" y="5956"/>
                      <a:pt x="20872" y="6289"/>
                      <a:pt x="21432" y="6706"/>
                    </a:cubicBezTo>
                    <a:cubicBezTo>
                      <a:pt x="23908" y="8551"/>
                      <a:pt x="23492" y="11064"/>
                      <a:pt x="23087" y="13814"/>
                    </a:cubicBezTo>
                    <a:cubicBezTo>
                      <a:pt x="22682" y="16529"/>
                      <a:pt x="22063" y="19255"/>
                      <a:pt x="22420" y="21994"/>
                    </a:cubicBezTo>
                    <a:cubicBezTo>
                      <a:pt x="22503" y="22672"/>
                      <a:pt x="22670" y="23375"/>
                      <a:pt x="23003" y="23982"/>
                    </a:cubicBezTo>
                    <a:cubicBezTo>
                      <a:pt x="23813" y="25518"/>
                      <a:pt x="25528" y="26304"/>
                      <a:pt x="27123" y="27006"/>
                    </a:cubicBezTo>
                    <a:cubicBezTo>
                      <a:pt x="27064" y="24530"/>
                      <a:pt x="25944" y="22220"/>
                      <a:pt x="25361" y="19815"/>
                    </a:cubicBezTo>
                    <a:cubicBezTo>
                      <a:pt x="24718" y="17112"/>
                      <a:pt x="24849" y="14564"/>
                      <a:pt x="25504" y="11897"/>
                    </a:cubicBezTo>
                    <a:cubicBezTo>
                      <a:pt x="25778" y="10742"/>
                      <a:pt x="26063" y="9563"/>
                      <a:pt x="26147" y="8373"/>
                    </a:cubicBezTo>
                    <a:cubicBezTo>
                      <a:pt x="26218" y="7182"/>
                      <a:pt x="26075" y="5944"/>
                      <a:pt x="25563" y="4872"/>
                    </a:cubicBezTo>
                    <a:cubicBezTo>
                      <a:pt x="25206" y="4146"/>
                      <a:pt x="24670" y="3503"/>
                      <a:pt x="24135" y="2896"/>
                    </a:cubicBezTo>
                    <a:cubicBezTo>
                      <a:pt x="22873" y="1479"/>
                      <a:pt x="21289" y="86"/>
                      <a:pt x="19384" y="3"/>
                    </a:cubicBezTo>
                    <a:cubicBezTo>
                      <a:pt x="19336" y="1"/>
                      <a:pt x="19287" y="0"/>
                      <a:pt x="192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6"/>
              <p:cNvSpPr/>
              <p:nvPr/>
            </p:nvSpPr>
            <p:spPr>
              <a:xfrm>
                <a:off x="3861475" y="1753025"/>
                <a:ext cx="10750" cy="3700"/>
              </a:xfrm>
              <a:custGeom>
                <a:rect b="b" l="l" r="r" t="t"/>
                <a:pathLst>
                  <a:path extrusionOk="0" h="148" w="430">
                    <a:moveTo>
                      <a:pt x="215" y="0"/>
                    </a:moveTo>
                    <a:cubicBezTo>
                      <a:pt x="144" y="0"/>
                      <a:pt x="72" y="12"/>
                      <a:pt x="1" y="60"/>
                    </a:cubicBezTo>
                    <a:cubicBezTo>
                      <a:pt x="72" y="120"/>
                      <a:pt x="144" y="131"/>
                      <a:pt x="203" y="131"/>
                    </a:cubicBezTo>
                    <a:cubicBezTo>
                      <a:pt x="233" y="141"/>
                      <a:pt x="260" y="147"/>
                      <a:pt x="289" y="147"/>
                    </a:cubicBezTo>
                    <a:cubicBezTo>
                      <a:pt x="330" y="147"/>
                      <a:pt x="374" y="136"/>
                      <a:pt x="429" y="108"/>
                    </a:cubicBezTo>
                    <a:cubicBezTo>
                      <a:pt x="370" y="36"/>
                      <a:pt x="298" y="12"/>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6"/>
              <p:cNvSpPr/>
              <p:nvPr/>
            </p:nvSpPr>
            <p:spPr>
              <a:xfrm>
                <a:off x="3888275" y="1758825"/>
                <a:ext cx="10450" cy="4175"/>
              </a:xfrm>
              <a:custGeom>
                <a:rect b="b" l="l" r="r" t="t"/>
                <a:pathLst>
                  <a:path extrusionOk="0" h="167" w="418">
                    <a:moveTo>
                      <a:pt x="119" y="1"/>
                    </a:moveTo>
                    <a:cubicBezTo>
                      <a:pt x="81" y="1"/>
                      <a:pt x="42" y="7"/>
                      <a:pt x="0" y="18"/>
                    </a:cubicBezTo>
                    <a:cubicBezTo>
                      <a:pt x="60" y="78"/>
                      <a:pt x="119" y="114"/>
                      <a:pt x="191" y="138"/>
                    </a:cubicBezTo>
                    <a:cubicBezTo>
                      <a:pt x="234" y="155"/>
                      <a:pt x="284" y="166"/>
                      <a:pt x="345" y="166"/>
                    </a:cubicBezTo>
                    <a:cubicBezTo>
                      <a:pt x="368" y="166"/>
                      <a:pt x="392" y="165"/>
                      <a:pt x="417" y="161"/>
                    </a:cubicBezTo>
                    <a:cubicBezTo>
                      <a:pt x="369" y="66"/>
                      <a:pt x="298" y="42"/>
                      <a:pt x="238" y="18"/>
                    </a:cubicBezTo>
                    <a:cubicBezTo>
                      <a:pt x="197" y="7"/>
                      <a:pt x="158" y="1"/>
                      <a:pt x="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6"/>
              <p:cNvSpPr/>
              <p:nvPr/>
            </p:nvSpPr>
            <p:spPr>
              <a:xfrm>
                <a:off x="3835000" y="1784400"/>
                <a:ext cx="83950" cy="19550"/>
              </a:xfrm>
              <a:custGeom>
                <a:rect b="b" l="l" r="r" t="t"/>
                <a:pathLst>
                  <a:path extrusionOk="0" h="782" w="3358">
                    <a:moveTo>
                      <a:pt x="11" y="148"/>
                    </a:moveTo>
                    <a:cubicBezTo>
                      <a:pt x="7" y="148"/>
                      <a:pt x="4" y="149"/>
                      <a:pt x="0" y="150"/>
                    </a:cubicBezTo>
                    <a:cubicBezTo>
                      <a:pt x="4" y="150"/>
                      <a:pt x="8" y="149"/>
                      <a:pt x="11" y="148"/>
                    </a:cubicBezTo>
                    <a:close/>
                    <a:moveTo>
                      <a:pt x="891" y="1"/>
                    </a:moveTo>
                    <a:cubicBezTo>
                      <a:pt x="604" y="1"/>
                      <a:pt x="308" y="80"/>
                      <a:pt x="11" y="148"/>
                    </a:cubicBezTo>
                    <a:lnTo>
                      <a:pt x="11" y="148"/>
                    </a:lnTo>
                    <a:cubicBezTo>
                      <a:pt x="16" y="147"/>
                      <a:pt x="20" y="147"/>
                      <a:pt x="24" y="147"/>
                    </a:cubicBezTo>
                    <a:cubicBezTo>
                      <a:pt x="106" y="147"/>
                      <a:pt x="257" y="235"/>
                      <a:pt x="322" y="246"/>
                    </a:cubicBezTo>
                    <a:cubicBezTo>
                      <a:pt x="441" y="293"/>
                      <a:pt x="560" y="329"/>
                      <a:pt x="679" y="353"/>
                    </a:cubicBezTo>
                    <a:cubicBezTo>
                      <a:pt x="941" y="412"/>
                      <a:pt x="1203" y="508"/>
                      <a:pt x="1453" y="567"/>
                    </a:cubicBezTo>
                    <a:cubicBezTo>
                      <a:pt x="1619" y="603"/>
                      <a:pt x="1786" y="627"/>
                      <a:pt x="1953" y="639"/>
                    </a:cubicBezTo>
                    <a:cubicBezTo>
                      <a:pt x="2429" y="686"/>
                      <a:pt x="2881" y="746"/>
                      <a:pt x="3358" y="781"/>
                    </a:cubicBezTo>
                    <a:cubicBezTo>
                      <a:pt x="3096" y="579"/>
                      <a:pt x="2822" y="329"/>
                      <a:pt x="2477" y="222"/>
                    </a:cubicBezTo>
                    <a:cubicBezTo>
                      <a:pt x="2409" y="190"/>
                      <a:pt x="2344" y="179"/>
                      <a:pt x="2280" y="179"/>
                    </a:cubicBezTo>
                    <a:cubicBezTo>
                      <a:pt x="2151" y="179"/>
                      <a:pt x="2024" y="222"/>
                      <a:pt x="1881" y="222"/>
                    </a:cubicBezTo>
                    <a:cubicBezTo>
                      <a:pt x="1667" y="222"/>
                      <a:pt x="1453" y="103"/>
                      <a:pt x="1226" y="43"/>
                    </a:cubicBezTo>
                    <a:cubicBezTo>
                      <a:pt x="1116" y="13"/>
                      <a:pt x="1004" y="1"/>
                      <a:pt x="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6"/>
              <p:cNvSpPr/>
              <p:nvPr/>
            </p:nvSpPr>
            <p:spPr>
              <a:xfrm>
                <a:off x="3851950" y="1813450"/>
                <a:ext cx="42600" cy="17250"/>
              </a:xfrm>
              <a:custGeom>
                <a:rect b="b" l="l" r="r" t="t"/>
                <a:pathLst>
                  <a:path extrusionOk="0" h="690" w="1704">
                    <a:moveTo>
                      <a:pt x="48" y="0"/>
                    </a:moveTo>
                    <a:lnTo>
                      <a:pt x="48" y="0"/>
                    </a:lnTo>
                    <a:cubicBezTo>
                      <a:pt x="1" y="84"/>
                      <a:pt x="84" y="179"/>
                      <a:pt x="144" y="250"/>
                    </a:cubicBezTo>
                    <a:cubicBezTo>
                      <a:pt x="334" y="453"/>
                      <a:pt x="584" y="631"/>
                      <a:pt x="882" y="679"/>
                    </a:cubicBezTo>
                    <a:cubicBezTo>
                      <a:pt x="924" y="686"/>
                      <a:pt x="966" y="689"/>
                      <a:pt x="1009" y="689"/>
                    </a:cubicBezTo>
                    <a:cubicBezTo>
                      <a:pt x="1258" y="689"/>
                      <a:pt x="1513" y="573"/>
                      <a:pt x="1656" y="370"/>
                    </a:cubicBezTo>
                    <a:cubicBezTo>
                      <a:pt x="1691" y="334"/>
                      <a:pt x="1703" y="298"/>
                      <a:pt x="1668" y="262"/>
                    </a:cubicBezTo>
                    <a:cubicBezTo>
                      <a:pt x="1656" y="250"/>
                      <a:pt x="1632" y="250"/>
                      <a:pt x="1608" y="250"/>
                    </a:cubicBezTo>
                    <a:cubicBezTo>
                      <a:pt x="1060" y="250"/>
                      <a:pt x="560" y="119"/>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6"/>
              <p:cNvSpPr/>
              <p:nvPr/>
            </p:nvSpPr>
            <p:spPr>
              <a:xfrm>
                <a:off x="3790050" y="1589125"/>
                <a:ext cx="75025" cy="21350"/>
              </a:xfrm>
              <a:custGeom>
                <a:rect b="b" l="l" r="r" t="t"/>
                <a:pathLst>
                  <a:path extrusionOk="0" h="854" w="3001">
                    <a:moveTo>
                      <a:pt x="1290" y="1"/>
                    </a:moveTo>
                    <a:cubicBezTo>
                      <a:pt x="833" y="1"/>
                      <a:pt x="372" y="136"/>
                      <a:pt x="0" y="401"/>
                    </a:cubicBezTo>
                    <a:cubicBezTo>
                      <a:pt x="354" y="198"/>
                      <a:pt x="754" y="86"/>
                      <a:pt x="1150" y="86"/>
                    </a:cubicBezTo>
                    <a:cubicBezTo>
                      <a:pt x="1288" y="86"/>
                      <a:pt x="1425" y="100"/>
                      <a:pt x="1560" y="127"/>
                    </a:cubicBezTo>
                    <a:cubicBezTo>
                      <a:pt x="1822" y="175"/>
                      <a:pt x="2084" y="270"/>
                      <a:pt x="2322" y="401"/>
                    </a:cubicBezTo>
                    <a:cubicBezTo>
                      <a:pt x="2560" y="508"/>
                      <a:pt x="2774" y="675"/>
                      <a:pt x="2989" y="853"/>
                    </a:cubicBezTo>
                    <a:lnTo>
                      <a:pt x="3001" y="841"/>
                    </a:lnTo>
                    <a:cubicBezTo>
                      <a:pt x="2858" y="615"/>
                      <a:pt x="2632" y="425"/>
                      <a:pt x="2393" y="270"/>
                    </a:cubicBezTo>
                    <a:cubicBezTo>
                      <a:pt x="2143" y="139"/>
                      <a:pt x="1870" y="56"/>
                      <a:pt x="1584" y="20"/>
                    </a:cubicBezTo>
                    <a:cubicBezTo>
                      <a:pt x="1487" y="7"/>
                      <a:pt x="1388" y="1"/>
                      <a:pt x="1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6"/>
              <p:cNvSpPr/>
              <p:nvPr/>
            </p:nvSpPr>
            <p:spPr>
              <a:xfrm>
                <a:off x="3958525" y="1624975"/>
                <a:ext cx="80375" cy="32225"/>
              </a:xfrm>
              <a:custGeom>
                <a:rect b="b" l="l" r="r" t="t"/>
                <a:pathLst>
                  <a:path extrusionOk="0" h="1289" w="3215">
                    <a:moveTo>
                      <a:pt x="987" y="1"/>
                    </a:moveTo>
                    <a:cubicBezTo>
                      <a:pt x="956" y="1"/>
                      <a:pt x="924" y="2"/>
                      <a:pt x="893" y="3"/>
                    </a:cubicBezTo>
                    <a:cubicBezTo>
                      <a:pt x="584" y="38"/>
                      <a:pt x="262" y="110"/>
                      <a:pt x="0" y="253"/>
                    </a:cubicBezTo>
                    <a:lnTo>
                      <a:pt x="0" y="277"/>
                    </a:lnTo>
                    <a:cubicBezTo>
                      <a:pt x="298" y="193"/>
                      <a:pt x="596" y="158"/>
                      <a:pt x="893" y="158"/>
                    </a:cubicBezTo>
                    <a:cubicBezTo>
                      <a:pt x="1191" y="158"/>
                      <a:pt x="1489" y="169"/>
                      <a:pt x="1774" y="253"/>
                    </a:cubicBezTo>
                    <a:cubicBezTo>
                      <a:pt x="2334" y="419"/>
                      <a:pt x="2858" y="789"/>
                      <a:pt x="3215" y="1289"/>
                    </a:cubicBezTo>
                    <a:cubicBezTo>
                      <a:pt x="2905" y="753"/>
                      <a:pt x="2381" y="348"/>
                      <a:pt x="1810" y="134"/>
                    </a:cubicBezTo>
                    <a:cubicBezTo>
                      <a:pt x="1542" y="48"/>
                      <a:pt x="1265"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6"/>
              <p:cNvSpPr/>
              <p:nvPr/>
            </p:nvSpPr>
            <p:spPr>
              <a:xfrm>
                <a:off x="3780225" y="1829825"/>
                <a:ext cx="156600" cy="41100"/>
              </a:xfrm>
              <a:custGeom>
                <a:rect b="b" l="l" r="r" t="t"/>
                <a:pathLst>
                  <a:path extrusionOk="0" h="1644" w="6264">
                    <a:moveTo>
                      <a:pt x="0" y="0"/>
                    </a:moveTo>
                    <a:lnTo>
                      <a:pt x="0" y="0"/>
                    </a:lnTo>
                    <a:cubicBezTo>
                      <a:pt x="48" y="274"/>
                      <a:pt x="72" y="572"/>
                      <a:pt x="108" y="858"/>
                    </a:cubicBezTo>
                    <a:lnTo>
                      <a:pt x="6251" y="1643"/>
                    </a:lnTo>
                    <a:cubicBezTo>
                      <a:pt x="6251" y="1524"/>
                      <a:pt x="6251" y="1429"/>
                      <a:pt x="6263" y="1310"/>
                    </a:cubicBezTo>
                    <a:lnTo>
                      <a:pt x="0" y="0"/>
                    </a:lnTo>
                    <a:close/>
                  </a:path>
                </a:pathLst>
              </a:custGeom>
              <a:solidFill>
                <a:srgbClr val="E8C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6"/>
              <p:cNvSpPr/>
              <p:nvPr/>
            </p:nvSpPr>
            <p:spPr>
              <a:xfrm>
                <a:off x="3782600" y="1851250"/>
                <a:ext cx="325" cy="325"/>
              </a:xfrm>
              <a:custGeom>
                <a:rect b="b" l="l" r="r" t="t"/>
                <a:pathLst>
                  <a:path extrusionOk="0" h="13" w="13">
                    <a:moveTo>
                      <a:pt x="1" y="1"/>
                    </a:moveTo>
                    <a:cubicBezTo>
                      <a:pt x="1" y="12"/>
                      <a:pt x="1" y="12"/>
                      <a:pt x="13" y="12"/>
                    </a:cubicBezTo>
                    <a:cubicBezTo>
                      <a:pt x="1" y="12"/>
                      <a:pt x="1" y="1"/>
                      <a:pt x="1" y="1"/>
                    </a:cubicBezTo>
                    <a:close/>
                  </a:path>
                </a:pathLst>
              </a:custGeom>
              <a:solidFill>
                <a:srgbClr val="2A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6"/>
              <p:cNvSpPr/>
              <p:nvPr/>
            </p:nvSpPr>
            <p:spPr>
              <a:xfrm>
                <a:off x="2644775" y="2198175"/>
                <a:ext cx="304425" cy="187425"/>
              </a:xfrm>
              <a:custGeom>
                <a:rect b="b" l="l" r="r" t="t"/>
                <a:pathLst>
                  <a:path extrusionOk="0" h="7497" w="12177">
                    <a:moveTo>
                      <a:pt x="6503" y="1"/>
                    </a:moveTo>
                    <a:cubicBezTo>
                      <a:pt x="6496" y="1"/>
                      <a:pt x="6489" y="2"/>
                      <a:pt x="6485" y="6"/>
                    </a:cubicBezTo>
                    <a:cubicBezTo>
                      <a:pt x="6068" y="280"/>
                      <a:pt x="7140" y="1875"/>
                      <a:pt x="7306" y="2125"/>
                    </a:cubicBezTo>
                    <a:cubicBezTo>
                      <a:pt x="7390" y="2245"/>
                      <a:pt x="7485" y="2387"/>
                      <a:pt x="7437" y="2542"/>
                    </a:cubicBezTo>
                    <a:cubicBezTo>
                      <a:pt x="7414" y="2649"/>
                      <a:pt x="7306" y="2721"/>
                      <a:pt x="7199" y="2745"/>
                    </a:cubicBezTo>
                    <a:cubicBezTo>
                      <a:pt x="7131" y="2767"/>
                      <a:pt x="7059" y="2776"/>
                      <a:pt x="6990" y="2776"/>
                    </a:cubicBezTo>
                    <a:cubicBezTo>
                      <a:pt x="6951" y="2776"/>
                      <a:pt x="6913" y="2773"/>
                      <a:pt x="6878" y="2768"/>
                    </a:cubicBezTo>
                    <a:cubicBezTo>
                      <a:pt x="6675" y="2745"/>
                      <a:pt x="6485" y="2745"/>
                      <a:pt x="6294" y="2733"/>
                    </a:cubicBezTo>
                    <a:cubicBezTo>
                      <a:pt x="5652" y="2709"/>
                      <a:pt x="4949" y="2435"/>
                      <a:pt x="4318" y="2292"/>
                    </a:cubicBezTo>
                    <a:lnTo>
                      <a:pt x="1949" y="1756"/>
                    </a:lnTo>
                    <a:cubicBezTo>
                      <a:pt x="1877" y="1739"/>
                      <a:pt x="1795" y="1729"/>
                      <a:pt x="1713" y="1729"/>
                    </a:cubicBezTo>
                    <a:cubicBezTo>
                      <a:pt x="1511" y="1729"/>
                      <a:pt x="1314" y="1792"/>
                      <a:pt x="1306" y="1971"/>
                    </a:cubicBezTo>
                    <a:cubicBezTo>
                      <a:pt x="1306" y="2090"/>
                      <a:pt x="1401" y="2209"/>
                      <a:pt x="1484" y="2292"/>
                    </a:cubicBezTo>
                    <a:cubicBezTo>
                      <a:pt x="2306" y="3018"/>
                      <a:pt x="3389" y="3316"/>
                      <a:pt x="4449" y="3602"/>
                    </a:cubicBezTo>
                    <a:cubicBezTo>
                      <a:pt x="3366" y="3554"/>
                      <a:pt x="2246" y="3328"/>
                      <a:pt x="1175" y="3066"/>
                    </a:cubicBezTo>
                    <a:cubicBezTo>
                      <a:pt x="1062" y="3036"/>
                      <a:pt x="944" y="3006"/>
                      <a:pt x="828" y="3006"/>
                    </a:cubicBezTo>
                    <a:cubicBezTo>
                      <a:pt x="760" y="3006"/>
                      <a:pt x="693" y="3016"/>
                      <a:pt x="627" y="3042"/>
                    </a:cubicBezTo>
                    <a:cubicBezTo>
                      <a:pt x="0" y="3314"/>
                      <a:pt x="584" y="3833"/>
                      <a:pt x="930" y="3957"/>
                    </a:cubicBezTo>
                    <a:lnTo>
                      <a:pt x="930" y="3957"/>
                    </a:lnTo>
                    <a:cubicBezTo>
                      <a:pt x="909" y="3950"/>
                      <a:pt x="888" y="3946"/>
                      <a:pt x="868" y="3946"/>
                    </a:cubicBezTo>
                    <a:cubicBezTo>
                      <a:pt x="677" y="3946"/>
                      <a:pt x="545" y="4243"/>
                      <a:pt x="663" y="4435"/>
                    </a:cubicBezTo>
                    <a:cubicBezTo>
                      <a:pt x="782" y="4638"/>
                      <a:pt x="1044" y="4709"/>
                      <a:pt x="1282" y="4757"/>
                    </a:cubicBezTo>
                    <a:cubicBezTo>
                      <a:pt x="2227" y="4981"/>
                      <a:pt x="3185" y="5206"/>
                      <a:pt x="4130" y="5419"/>
                    </a:cubicBezTo>
                    <a:lnTo>
                      <a:pt x="4130" y="5419"/>
                    </a:lnTo>
                    <a:cubicBezTo>
                      <a:pt x="4055" y="5403"/>
                      <a:pt x="3972" y="5397"/>
                      <a:pt x="3886" y="5397"/>
                    </a:cubicBezTo>
                    <a:cubicBezTo>
                      <a:pt x="3634" y="5397"/>
                      <a:pt x="3353" y="5447"/>
                      <a:pt x="3127" y="5447"/>
                    </a:cubicBezTo>
                    <a:cubicBezTo>
                      <a:pt x="3009" y="5440"/>
                      <a:pt x="2889" y="5437"/>
                      <a:pt x="2769" y="5437"/>
                    </a:cubicBezTo>
                    <a:cubicBezTo>
                      <a:pt x="2479" y="5437"/>
                      <a:pt x="2187" y="5454"/>
                      <a:pt x="1901" y="5471"/>
                    </a:cubicBezTo>
                    <a:cubicBezTo>
                      <a:pt x="1711" y="5483"/>
                      <a:pt x="1484" y="5519"/>
                      <a:pt x="1401" y="5685"/>
                    </a:cubicBezTo>
                    <a:cubicBezTo>
                      <a:pt x="1258" y="5924"/>
                      <a:pt x="1496" y="6186"/>
                      <a:pt x="1734" y="6316"/>
                    </a:cubicBezTo>
                    <a:cubicBezTo>
                      <a:pt x="2175" y="6543"/>
                      <a:pt x="2663" y="6614"/>
                      <a:pt x="3139" y="6674"/>
                    </a:cubicBezTo>
                    <a:cubicBezTo>
                      <a:pt x="4461" y="6852"/>
                      <a:pt x="5806" y="7055"/>
                      <a:pt x="7140" y="7055"/>
                    </a:cubicBezTo>
                    <a:cubicBezTo>
                      <a:pt x="7497" y="7055"/>
                      <a:pt x="7859" y="7039"/>
                      <a:pt x="8220" y="7039"/>
                    </a:cubicBezTo>
                    <a:cubicBezTo>
                      <a:pt x="8401" y="7039"/>
                      <a:pt x="8580" y="7043"/>
                      <a:pt x="8759" y="7055"/>
                    </a:cubicBezTo>
                    <a:cubicBezTo>
                      <a:pt x="9640" y="7090"/>
                      <a:pt x="10509" y="7305"/>
                      <a:pt x="11367" y="7495"/>
                    </a:cubicBezTo>
                    <a:cubicBezTo>
                      <a:pt x="11371" y="7496"/>
                      <a:pt x="11375" y="7496"/>
                      <a:pt x="11380" y="7496"/>
                    </a:cubicBezTo>
                    <a:cubicBezTo>
                      <a:pt x="11445" y="7496"/>
                      <a:pt x="11501" y="7414"/>
                      <a:pt x="11557" y="7269"/>
                    </a:cubicBezTo>
                    <a:cubicBezTo>
                      <a:pt x="11830" y="6604"/>
                      <a:pt x="12091" y="4745"/>
                      <a:pt x="12175" y="4745"/>
                    </a:cubicBezTo>
                    <a:cubicBezTo>
                      <a:pt x="12176" y="4745"/>
                      <a:pt x="12176" y="4745"/>
                      <a:pt x="12176" y="4745"/>
                    </a:cubicBezTo>
                    <a:cubicBezTo>
                      <a:pt x="9985" y="4292"/>
                      <a:pt x="8997" y="2125"/>
                      <a:pt x="7568" y="685"/>
                    </a:cubicBezTo>
                    <a:cubicBezTo>
                      <a:pt x="7295" y="387"/>
                      <a:pt x="6961" y="101"/>
                      <a:pt x="6556" y="6"/>
                    </a:cubicBezTo>
                    <a:cubicBezTo>
                      <a:pt x="6541" y="6"/>
                      <a:pt x="6519" y="1"/>
                      <a:pt x="6503" y="1"/>
                    </a:cubicBezTo>
                    <a:close/>
                  </a:path>
                </a:pathLst>
              </a:custGeom>
              <a:solidFill>
                <a:srgbClr val="E8C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6"/>
              <p:cNvSpPr/>
              <p:nvPr/>
            </p:nvSpPr>
            <p:spPr>
              <a:xfrm>
                <a:off x="4735400" y="1791200"/>
                <a:ext cx="250950" cy="248700"/>
              </a:xfrm>
              <a:custGeom>
                <a:rect b="b" l="l" r="r" t="t"/>
                <a:pathLst>
                  <a:path extrusionOk="0" h="9948" w="10038">
                    <a:moveTo>
                      <a:pt x="2" y="7950"/>
                    </a:moveTo>
                    <a:lnTo>
                      <a:pt x="2" y="7950"/>
                    </a:lnTo>
                    <a:cubicBezTo>
                      <a:pt x="1" y="7950"/>
                      <a:pt x="1" y="7950"/>
                      <a:pt x="1" y="7951"/>
                    </a:cubicBezTo>
                    <a:cubicBezTo>
                      <a:pt x="1" y="7950"/>
                      <a:pt x="1" y="7950"/>
                      <a:pt x="2" y="7950"/>
                    </a:cubicBezTo>
                    <a:close/>
                    <a:moveTo>
                      <a:pt x="7841" y="0"/>
                    </a:moveTo>
                    <a:cubicBezTo>
                      <a:pt x="7687" y="0"/>
                      <a:pt x="7507" y="107"/>
                      <a:pt x="7382" y="224"/>
                    </a:cubicBezTo>
                    <a:lnTo>
                      <a:pt x="5596" y="1879"/>
                    </a:lnTo>
                    <a:cubicBezTo>
                      <a:pt x="5120" y="2307"/>
                      <a:pt x="4644" y="2891"/>
                      <a:pt x="4108" y="3248"/>
                    </a:cubicBezTo>
                    <a:cubicBezTo>
                      <a:pt x="3942" y="3367"/>
                      <a:pt x="3775" y="3474"/>
                      <a:pt x="3608" y="3581"/>
                    </a:cubicBezTo>
                    <a:cubicBezTo>
                      <a:pt x="3513" y="3641"/>
                      <a:pt x="3418" y="3700"/>
                      <a:pt x="3310" y="3724"/>
                    </a:cubicBezTo>
                    <a:cubicBezTo>
                      <a:pt x="3281" y="3735"/>
                      <a:pt x="3247" y="3741"/>
                      <a:pt x="3212" y="3741"/>
                    </a:cubicBezTo>
                    <a:cubicBezTo>
                      <a:pt x="3134" y="3741"/>
                      <a:pt x="3050" y="3714"/>
                      <a:pt x="3001" y="3665"/>
                    </a:cubicBezTo>
                    <a:cubicBezTo>
                      <a:pt x="2882" y="3581"/>
                      <a:pt x="2882" y="3403"/>
                      <a:pt x="2894" y="3248"/>
                    </a:cubicBezTo>
                    <a:cubicBezTo>
                      <a:pt x="2918" y="2950"/>
                      <a:pt x="3049" y="1045"/>
                      <a:pt x="2560" y="1021"/>
                    </a:cubicBezTo>
                    <a:cubicBezTo>
                      <a:pt x="2525" y="1021"/>
                      <a:pt x="2501" y="1033"/>
                      <a:pt x="2477" y="1045"/>
                    </a:cubicBezTo>
                    <a:cubicBezTo>
                      <a:pt x="2179" y="1331"/>
                      <a:pt x="2048" y="1736"/>
                      <a:pt x="1953" y="2129"/>
                    </a:cubicBezTo>
                    <a:cubicBezTo>
                      <a:pt x="1441" y="4093"/>
                      <a:pt x="1679" y="6461"/>
                      <a:pt x="2" y="7950"/>
                    </a:cubicBezTo>
                    <a:lnTo>
                      <a:pt x="2" y="7950"/>
                    </a:lnTo>
                    <a:cubicBezTo>
                      <a:pt x="2" y="7949"/>
                      <a:pt x="3" y="7949"/>
                      <a:pt x="5" y="7949"/>
                    </a:cubicBezTo>
                    <a:cubicBezTo>
                      <a:pt x="94" y="7949"/>
                      <a:pt x="1226" y="9388"/>
                      <a:pt x="1786" y="9832"/>
                    </a:cubicBezTo>
                    <a:cubicBezTo>
                      <a:pt x="1879" y="9908"/>
                      <a:pt x="1954" y="9948"/>
                      <a:pt x="2024" y="9948"/>
                    </a:cubicBezTo>
                    <a:cubicBezTo>
                      <a:pt x="2052" y="9948"/>
                      <a:pt x="2080" y="9941"/>
                      <a:pt x="2108" y="9927"/>
                    </a:cubicBezTo>
                    <a:cubicBezTo>
                      <a:pt x="2751" y="9320"/>
                      <a:pt x="3394" y="8713"/>
                      <a:pt x="4132" y="8237"/>
                    </a:cubicBezTo>
                    <a:cubicBezTo>
                      <a:pt x="4584" y="7939"/>
                      <a:pt x="5073" y="7689"/>
                      <a:pt x="5537" y="7415"/>
                    </a:cubicBezTo>
                    <a:cubicBezTo>
                      <a:pt x="6680" y="6748"/>
                      <a:pt x="7752" y="5915"/>
                      <a:pt x="8811" y="5093"/>
                    </a:cubicBezTo>
                    <a:cubicBezTo>
                      <a:pt x="9180" y="4796"/>
                      <a:pt x="9585" y="4498"/>
                      <a:pt x="9835" y="4081"/>
                    </a:cubicBezTo>
                    <a:cubicBezTo>
                      <a:pt x="9978" y="3843"/>
                      <a:pt x="10038" y="3486"/>
                      <a:pt x="9823" y="3355"/>
                    </a:cubicBezTo>
                    <a:cubicBezTo>
                      <a:pt x="9774" y="3325"/>
                      <a:pt x="9718" y="3313"/>
                      <a:pt x="9659" y="3313"/>
                    </a:cubicBezTo>
                    <a:cubicBezTo>
                      <a:pt x="9532" y="3313"/>
                      <a:pt x="9393" y="3370"/>
                      <a:pt x="9287" y="3426"/>
                    </a:cubicBezTo>
                    <a:cubicBezTo>
                      <a:pt x="8906" y="3605"/>
                      <a:pt x="8549" y="3796"/>
                      <a:pt x="8216" y="4010"/>
                    </a:cubicBezTo>
                    <a:cubicBezTo>
                      <a:pt x="7948" y="4173"/>
                      <a:pt x="7556" y="4301"/>
                      <a:pt x="7338" y="4496"/>
                    </a:cubicBezTo>
                    <a:lnTo>
                      <a:pt x="7338" y="4496"/>
                    </a:lnTo>
                    <a:cubicBezTo>
                      <a:pt x="8059" y="3834"/>
                      <a:pt x="8769" y="3172"/>
                      <a:pt x="9478" y="2510"/>
                    </a:cubicBezTo>
                    <a:cubicBezTo>
                      <a:pt x="9645" y="2343"/>
                      <a:pt x="9835" y="2152"/>
                      <a:pt x="9835" y="1914"/>
                    </a:cubicBezTo>
                    <a:cubicBezTo>
                      <a:pt x="9835" y="1736"/>
                      <a:pt x="9662" y="1564"/>
                      <a:pt x="9504" y="1564"/>
                    </a:cubicBezTo>
                    <a:cubicBezTo>
                      <a:pt x="9452" y="1564"/>
                      <a:pt x="9401" y="1584"/>
                      <a:pt x="9359" y="1629"/>
                    </a:cubicBezTo>
                    <a:cubicBezTo>
                      <a:pt x="9585" y="1369"/>
                      <a:pt x="9821" y="682"/>
                      <a:pt x="9277" y="682"/>
                    </a:cubicBezTo>
                    <a:cubicBezTo>
                      <a:pt x="9247" y="682"/>
                      <a:pt x="9215" y="684"/>
                      <a:pt x="9180" y="688"/>
                    </a:cubicBezTo>
                    <a:cubicBezTo>
                      <a:pt x="9002" y="700"/>
                      <a:pt x="8847" y="843"/>
                      <a:pt x="8716" y="974"/>
                    </a:cubicBezTo>
                    <a:cubicBezTo>
                      <a:pt x="7918" y="1736"/>
                      <a:pt x="7061" y="2486"/>
                      <a:pt x="6144" y="3069"/>
                    </a:cubicBezTo>
                    <a:cubicBezTo>
                      <a:pt x="6918" y="2307"/>
                      <a:pt x="7704" y="1498"/>
                      <a:pt x="8049" y="462"/>
                    </a:cubicBezTo>
                    <a:cubicBezTo>
                      <a:pt x="8097" y="343"/>
                      <a:pt x="8121" y="212"/>
                      <a:pt x="8049" y="105"/>
                    </a:cubicBezTo>
                    <a:cubicBezTo>
                      <a:pt x="7996" y="30"/>
                      <a:pt x="7922" y="0"/>
                      <a:pt x="7841" y="0"/>
                    </a:cubicBezTo>
                    <a:close/>
                  </a:path>
                </a:pathLst>
              </a:custGeom>
              <a:solidFill>
                <a:srgbClr val="E8C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6"/>
              <p:cNvSpPr/>
              <p:nvPr/>
            </p:nvSpPr>
            <p:spPr>
              <a:xfrm>
                <a:off x="3615925" y="2618000"/>
                <a:ext cx="474475" cy="29500"/>
              </a:xfrm>
              <a:custGeom>
                <a:rect b="b" l="l" r="r" t="t"/>
                <a:pathLst>
                  <a:path extrusionOk="0" fill="none" h="1180" w="18979">
                    <a:moveTo>
                      <a:pt x="0" y="1"/>
                    </a:moveTo>
                    <a:cubicBezTo>
                      <a:pt x="6263" y="1108"/>
                      <a:pt x="12704" y="1180"/>
                      <a:pt x="18979" y="215"/>
                    </a:cubicBezTo>
                  </a:path>
                </a:pathLst>
              </a:custGeom>
              <a:noFill/>
              <a:ln cap="rnd" cmpd="sng" w="7450">
                <a:solidFill>
                  <a:schemeClr val="accen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6"/>
              <p:cNvSpPr/>
              <p:nvPr/>
            </p:nvSpPr>
            <p:spPr>
              <a:xfrm>
                <a:off x="3700750" y="2507875"/>
                <a:ext cx="111350" cy="1483250"/>
              </a:xfrm>
              <a:custGeom>
                <a:rect b="b" l="l" r="r" t="t"/>
                <a:pathLst>
                  <a:path extrusionOk="0" h="59330" w="4454">
                    <a:moveTo>
                      <a:pt x="1191" y="1"/>
                    </a:moveTo>
                    <a:lnTo>
                      <a:pt x="1155" y="72"/>
                    </a:lnTo>
                    <a:cubicBezTo>
                      <a:pt x="1153" y="80"/>
                      <a:pt x="1150" y="88"/>
                      <a:pt x="1148" y="96"/>
                    </a:cubicBezTo>
                    <a:lnTo>
                      <a:pt x="1143" y="96"/>
                    </a:lnTo>
                    <a:cubicBezTo>
                      <a:pt x="1144" y="98"/>
                      <a:pt x="1146" y="99"/>
                      <a:pt x="1147" y="101"/>
                    </a:cubicBezTo>
                    <a:lnTo>
                      <a:pt x="1147" y="101"/>
                    </a:lnTo>
                    <a:cubicBezTo>
                      <a:pt x="967" y="712"/>
                      <a:pt x="1026" y="1356"/>
                      <a:pt x="1155" y="1953"/>
                    </a:cubicBezTo>
                    <a:cubicBezTo>
                      <a:pt x="1274" y="2560"/>
                      <a:pt x="1453" y="3156"/>
                      <a:pt x="1620" y="3763"/>
                    </a:cubicBezTo>
                    <a:cubicBezTo>
                      <a:pt x="1965" y="4977"/>
                      <a:pt x="2346" y="6168"/>
                      <a:pt x="2656" y="7371"/>
                    </a:cubicBezTo>
                    <a:cubicBezTo>
                      <a:pt x="2810" y="7966"/>
                      <a:pt x="2953" y="8573"/>
                      <a:pt x="3072" y="9180"/>
                    </a:cubicBezTo>
                    <a:cubicBezTo>
                      <a:pt x="3191" y="9799"/>
                      <a:pt x="3287" y="10407"/>
                      <a:pt x="3370" y="11026"/>
                    </a:cubicBezTo>
                    <a:cubicBezTo>
                      <a:pt x="3537" y="12264"/>
                      <a:pt x="3668" y="13502"/>
                      <a:pt x="3775" y="14752"/>
                    </a:cubicBezTo>
                    <a:cubicBezTo>
                      <a:pt x="4203" y="19717"/>
                      <a:pt x="4144" y="24742"/>
                      <a:pt x="3989" y="29719"/>
                    </a:cubicBezTo>
                    <a:cubicBezTo>
                      <a:pt x="3810" y="34731"/>
                      <a:pt x="3608" y="39732"/>
                      <a:pt x="3120" y="44697"/>
                    </a:cubicBezTo>
                    <a:cubicBezTo>
                      <a:pt x="2870" y="47185"/>
                      <a:pt x="2513" y="49673"/>
                      <a:pt x="2001" y="52102"/>
                    </a:cubicBezTo>
                    <a:cubicBezTo>
                      <a:pt x="1501" y="54567"/>
                      <a:pt x="846" y="56972"/>
                      <a:pt x="0" y="59329"/>
                    </a:cubicBezTo>
                    <a:cubicBezTo>
                      <a:pt x="905" y="56996"/>
                      <a:pt x="1584" y="54579"/>
                      <a:pt x="2144" y="52138"/>
                    </a:cubicBezTo>
                    <a:cubicBezTo>
                      <a:pt x="2679" y="49697"/>
                      <a:pt x="3048" y="47209"/>
                      <a:pt x="3334" y="44732"/>
                    </a:cubicBezTo>
                    <a:cubicBezTo>
                      <a:pt x="3608" y="42244"/>
                      <a:pt x="3787" y="39744"/>
                      <a:pt x="3929" y="37243"/>
                    </a:cubicBezTo>
                    <a:cubicBezTo>
                      <a:pt x="4060" y="34743"/>
                      <a:pt x="4180" y="32243"/>
                      <a:pt x="4263" y="29742"/>
                    </a:cubicBezTo>
                    <a:cubicBezTo>
                      <a:pt x="4430" y="24742"/>
                      <a:pt x="4453" y="19729"/>
                      <a:pt x="4013" y="14741"/>
                    </a:cubicBezTo>
                    <a:cubicBezTo>
                      <a:pt x="3894" y="13490"/>
                      <a:pt x="3751" y="12240"/>
                      <a:pt x="3560" y="11002"/>
                    </a:cubicBezTo>
                    <a:cubicBezTo>
                      <a:pt x="3477" y="10383"/>
                      <a:pt x="3382" y="9752"/>
                      <a:pt x="3251" y="9145"/>
                    </a:cubicBezTo>
                    <a:cubicBezTo>
                      <a:pt x="3120" y="8514"/>
                      <a:pt x="2965" y="7918"/>
                      <a:pt x="2810" y="7311"/>
                    </a:cubicBezTo>
                    <a:cubicBezTo>
                      <a:pt x="2465" y="6109"/>
                      <a:pt x="2072" y="4918"/>
                      <a:pt x="1727" y="3727"/>
                    </a:cubicBezTo>
                    <a:cubicBezTo>
                      <a:pt x="1548" y="3132"/>
                      <a:pt x="1382" y="2537"/>
                      <a:pt x="1227" y="1929"/>
                    </a:cubicBezTo>
                    <a:cubicBezTo>
                      <a:pt x="1101" y="1357"/>
                      <a:pt x="1030" y="740"/>
                      <a:pt x="1184" y="164"/>
                    </a:cubicBezTo>
                    <a:lnTo>
                      <a:pt x="1184" y="164"/>
                    </a:lnTo>
                    <a:cubicBezTo>
                      <a:pt x="1717" y="1090"/>
                      <a:pt x="2000" y="2171"/>
                      <a:pt x="1977" y="3251"/>
                    </a:cubicBezTo>
                    <a:cubicBezTo>
                      <a:pt x="2036" y="2144"/>
                      <a:pt x="1751" y="1036"/>
                      <a:pt x="1227" y="60"/>
                    </a:cubicBezTo>
                    <a:lnTo>
                      <a:pt x="11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6"/>
              <p:cNvSpPr/>
              <p:nvPr/>
            </p:nvSpPr>
            <p:spPr>
              <a:xfrm>
                <a:off x="3796900" y="2512975"/>
                <a:ext cx="82475" cy="809900"/>
              </a:xfrm>
              <a:custGeom>
                <a:rect b="b" l="l" r="r" t="t"/>
                <a:pathLst>
                  <a:path extrusionOk="0" h="32396" w="3299">
                    <a:moveTo>
                      <a:pt x="202" y="0"/>
                    </a:moveTo>
                    <a:cubicBezTo>
                      <a:pt x="60" y="667"/>
                      <a:pt x="0" y="1345"/>
                      <a:pt x="24" y="2023"/>
                    </a:cubicBezTo>
                    <a:cubicBezTo>
                      <a:pt x="48" y="2702"/>
                      <a:pt x="155" y="3392"/>
                      <a:pt x="298" y="4059"/>
                    </a:cubicBezTo>
                    <a:cubicBezTo>
                      <a:pt x="595" y="5393"/>
                      <a:pt x="1119" y="6667"/>
                      <a:pt x="1548" y="7952"/>
                    </a:cubicBezTo>
                    <a:cubicBezTo>
                      <a:pt x="1965" y="9250"/>
                      <a:pt x="2227" y="10596"/>
                      <a:pt x="2417" y="11941"/>
                    </a:cubicBezTo>
                    <a:cubicBezTo>
                      <a:pt x="2608" y="13298"/>
                      <a:pt x="2727" y="14668"/>
                      <a:pt x="2846" y="16025"/>
                    </a:cubicBezTo>
                    <a:cubicBezTo>
                      <a:pt x="3084" y="18739"/>
                      <a:pt x="3143" y="21490"/>
                      <a:pt x="3131" y="24204"/>
                    </a:cubicBezTo>
                    <a:cubicBezTo>
                      <a:pt x="3131" y="25574"/>
                      <a:pt x="3096" y="26931"/>
                      <a:pt x="3060" y="28300"/>
                    </a:cubicBezTo>
                    <a:cubicBezTo>
                      <a:pt x="3012" y="29669"/>
                      <a:pt x="2965" y="31027"/>
                      <a:pt x="2917" y="32396"/>
                    </a:cubicBezTo>
                    <a:cubicBezTo>
                      <a:pt x="3001" y="31027"/>
                      <a:pt x="3072" y="29669"/>
                      <a:pt x="3131" y="28300"/>
                    </a:cubicBezTo>
                    <a:cubicBezTo>
                      <a:pt x="3191" y="26943"/>
                      <a:pt x="3239" y="25574"/>
                      <a:pt x="3251" y="24204"/>
                    </a:cubicBezTo>
                    <a:cubicBezTo>
                      <a:pt x="3298" y="21466"/>
                      <a:pt x="3239" y="18728"/>
                      <a:pt x="3001" y="16013"/>
                    </a:cubicBezTo>
                    <a:cubicBezTo>
                      <a:pt x="2858" y="14644"/>
                      <a:pt x="2739" y="13286"/>
                      <a:pt x="2548" y="11929"/>
                    </a:cubicBezTo>
                    <a:cubicBezTo>
                      <a:pt x="2358" y="10572"/>
                      <a:pt x="2084" y="9226"/>
                      <a:pt x="1655" y="7929"/>
                    </a:cubicBezTo>
                    <a:cubicBezTo>
                      <a:pt x="1191" y="6631"/>
                      <a:pt x="691" y="5369"/>
                      <a:pt x="357" y="4047"/>
                    </a:cubicBezTo>
                    <a:cubicBezTo>
                      <a:pt x="203" y="3392"/>
                      <a:pt x="83" y="2714"/>
                      <a:pt x="48" y="2035"/>
                    </a:cubicBezTo>
                    <a:cubicBezTo>
                      <a:pt x="12" y="1345"/>
                      <a:pt x="60" y="667"/>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6"/>
              <p:cNvSpPr/>
              <p:nvPr/>
            </p:nvSpPr>
            <p:spPr>
              <a:xfrm>
                <a:off x="3967150" y="2507275"/>
                <a:ext cx="117900" cy="1651725"/>
              </a:xfrm>
              <a:custGeom>
                <a:rect b="b" l="l" r="r" t="t"/>
                <a:pathLst>
                  <a:path extrusionOk="0" h="66069" w="4716">
                    <a:moveTo>
                      <a:pt x="4715" y="1"/>
                    </a:moveTo>
                    <a:lnTo>
                      <a:pt x="4715" y="1"/>
                    </a:lnTo>
                    <a:cubicBezTo>
                      <a:pt x="4180" y="465"/>
                      <a:pt x="3751" y="1013"/>
                      <a:pt x="3430" y="1668"/>
                    </a:cubicBezTo>
                    <a:cubicBezTo>
                      <a:pt x="3108" y="2275"/>
                      <a:pt x="2858" y="2942"/>
                      <a:pt x="2679" y="3620"/>
                    </a:cubicBezTo>
                    <a:cubicBezTo>
                      <a:pt x="2501" y="4287"/>
                      <a:pt x="2382" y="4966"/>
                      <a:pt x="2287" y="5668"/>
                    </a:cubicBezTo>
                    <a:cubicBezTo>
                      <a:pt x="2215" y="6347"/>
                      <a:pt x="2144" y="7049"/>
                      <a:pt x="2036" y="7740"/>
                    </a:cubicBezTo>
                    <a:cubicBezTo>
                      <a:pt x="1644" y="10490"/>
                      <a:pt x="1084" y="13229"/>
                      <a:pt x="715" y="15991"/>
                    </a:cubicBezTo>
                    <a:cubicBezTo>
                      <a:pt x="512" y="17384"/>
                      <a:pt x="393" y="18765"/>
                      <a:pt x="298" y="20158"/>
                    </a:cubicBezTo>
                    <a:cubicBezTo>
                      <a:pt x="203" y="21563"/>
                      <a:pt x="131" y="22944"/>
                      <a:pt x="84" y="24349"/>
                    </a:cubicBezTo>
                    <a:cubicBezTo>
                      <a:pt x="1" y="27135"/>
                      <a:pt x="1" y="29933"/>
                      <a:pt x="1" y="32707"/>
                    </a:cubicBezTo>
                    <a:cubicBezTo>
                      <a:pt x="24" y="38291"/>
                      <a:pt x="155" y="43875"/>
                      <a:pt x="536" y="49435"/>
                    </a:cubicBezTo>
                    <a:cubicBezTo>
                      <a:pt x="727" y="52222"/>
                      <a:pt x="965" y="55008"/>
                      <a:pt x="1274" y="57770"/>
                    </a:cubicBezTo>
                    <a:cubicBezTo>
                      <a:pt x="1584" y="60556"/>
                      <a:pt x="1977" y="63306"/>
                      <a:pt x="2453" y="66068"/>
                    </a:cubicBezTo>
                    <a:cubicBezTo>
                      <a:pt x="2036" y="63294"/>
                      <a:pt x="1679" y="60532"/>
                      <a:pt x="1405" y="57758"/>
                    </a:cubicBezTo>
                    <a:cubicBezTo>
                      <a:pt x="1132" y="54996"/>
                      <a:pt x="917" y="52210"/>
                      <a:pt x="751" y="49424"/>
                    </a:cubicBezTo>
                    <a:cubicBezTo>
                      <a:pt x="429" y="43863"/>
                      <a:pt x="310" y="38291"/>
                      <a:pt x="298" y="32707"/>
                    </a:cubicBezTo>
                    <a:cubicBezTo>
                      <a:pt x="262" y="27135"/>
                      <a:pt x="274" y="21551"/>
                      <a:pt x="929" y="16015"/>
                    </a:cubicBezTo>
                    <a:cubicBezTo>
                      <a:pt x="1274" y="13241"/>
                      <a:pt x="1810" y="10502"/>
                      <a:pt x="2167" y="7740"/>
                    </a:cubicBezTo>
                    <a:cubicBezTo>
                      <a:pt x="2263" y="7037"/>
                      <a:pt x="2322" y="6335"/>
                      <a:pt x="2394" y="5656"/>
                    </a:cubicBezTo>
                    <a:cubicBezTo>
                      <a:pt x="2465" y="4966"/>
                      <a:pt x="2584" y="4275"/>
                      <a:pt x="2751" y="3597"/>
                    </a:cubicBezTo>
                    <a:cubicBezTo>
                      <a:pt x="2918" y="2930"/>
                      <a:pt x="3156" y="2275"/>
                      <a:pt x="3465" y="1656"/>
                    </a:cubicBezTo>
                    <a:cubicBezTo>
                      <a:pt x="3775" y="1037"/>
                      <a:pt x="4203" y="477"/>
                      <a:pt x="47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6"/>
              <p:cNvSpPr/>
              <p:nvPr/>
            </p:nvSpPr>
            <p:spPr>
              <a:xfrm>
                <a:off x="4007625" y="2616225"/>
                <a:ext cx="79800" cy="1458825"/>
              </a:xfrm>
              <a:custGeom>
                <a:rect b="b" l="l" r="r" t="t"/>
                <a:pathLst>
                  <a:path extrusionOk="0" h="58353" w="3192">
                    <a:moveTo>
                      <a:pt x="2692" y="1"/>
                    </a:moveTo>
                    <a:lnTo>
                      <a:pt x="2692" y="1"/>
                    </a:lnTo>
                    <a:cubicBezTo>
                      <a:pt x="1953" y="2334"/>
                      <a:pt x="1418" y="4739"/>
                      <a:pt x="1013" y="7144"/>
                    </a:cubicBezTo>
                    <a:cubicBezTo>
                      <a:pt x="620" y="9561"/>
                      <a:pt x="370" y="12014"/>
                      <a:pt x="215" y="14455"/>
                    </a:cubicBezTo>
                    <a:cubicBezTo>
                      <a:pt x="60" y="16907"/>
                      <a:pt x="13" y="19348"/>
                      <a:pt x="1" y="21801"/>
                    </a:cubicBezTo>
                    <a:cubicBezTo>
                      <a:pt x="1" y="24265"/>
                      <a:pt x="1" y="26706"/>
                      <a:pt x="60" y="29159"/>
                    </a:cubicBezTo>
                    <a:cubicBezTo>
                      <a:pt x="191" y="34052"/>
                      <a:pt x="429" y="38946"/>
                      <a:pt x="929" y="43827"/>
                    </a:cubicBezTo>
                    <a:cubicBezTo>
                      <a:pt x="1168" y="46268"/>
                      <a:pt x="1489" y="48697"/>
                      <a:pt x="1858" y="51126"/>
                    </a:cubicBezTo>
                    <a:cubicBezTo>
                      <a:pt x="2239" y="53555"/>
                      <a:pt x="2680" y="55960"/>
                      <a:pt x="3192" y="58353"/>
                    </a:cubicBezTo>
                    <a:cubicBezTo>
                      <a:pt x="2739" y="55948"/>
                      <a:pt x="2322" y="53531"/>
                      <a:pt x="1989" y="51114"/>
                    </a:cubicBezTo>
                    <a:cubicBezTo>
                      <a:pt x="1906" y="50495"/>
                      <a:pt x="1811" y="49899"/>
                      <a:pt x="1739" y="49292"/>
                    </a:cubicBezTo>
                    <a:lnTo>
                      <a:pt x="1513" y="47483"/>
                    </a:lnTo>
                    <a:cubicBezTo>
                      <a:pt x="1382" y="46268"/>
                      <a:pt x="1251" y="45054"/>
                      <a:pt x="1144" y="43827"/>
                    </a:cubicBezTo>
                    <a:cubicBezTo>
                      <a:pt x="918" y="41387"/>
                      <a:pt x="739" y="38946"/>
                      <a:pt x="608" y="36505"/>
                    </a:cubicBezTo>
                    <a:cubicBezTo>
                      <a:pt x="477" y="34064"/>
                      <a:pt x="382" y="31612"/>
                      <a:pt x="346" y="29171"/>
                    </a:cubicBezTo>
                    <a:cubicBezTo>
                      <a:pt x="287" y="26718"/>
                      <a:pt x="263" y="24277"/>
                      <a:pt x="263" y="21825"/>
                    </a:cubicBezTo>
                    <a:cubicBezTo>
                      <a:pt x="263" y="19384"/>
                      <a:pt x="322" y="16919"/>
                      <a:pt x="441" y="14478"/>
                    </a:cubicBezTo>
                    <a:cubicBezTo>
                      <a:pt x="560" y="12038"/>
                      <a:pt x="787" y="9597"/>
                      <a:pt x="1144" y="7180"/>
                    </a:cubicBezTo>
                    <a:cubicBezTo>
                      <a:pt x="1501" y="4751"/>
                      <a:pt x="2025" y="2358"/>
                      <a:pt x="26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6"/>
              <p:cNvSpPr/>
              <p:nvPr/>
            </p:nvSpPr>
            <p:spPr>
              <a:xfrm>
                <a:off x="4320475" y="3780050"/>
                <a:ext cx="103900" cy="513200"/>
              </a:xfrm>
              <a:custGeom>
                <a:rect b="b" l="l" r="r" t="t"/>
                <a:pathLst>
                  <a:path extrusionOk="0" h="20528" w="4156">
                    <a:moveTo>
                      <a:pt x="238" y="1"/>
                    </a:moveTo>
                    <a:lnTo>
                      <a:pt x="238" y="1"/>
                    </a:lnTo>
                    <a:cubicBezTo>
                      <a:pt x="60" y="1763"/>
                      <a:pt x="0" y="3513"/>
                      <a:pt x="95" y="5287"/>
                    </a:cubicBezTo>
                    <a:cubicBezTo>
                      <a:pt x="179" y="7037"/>
                      <a:pt x="393" y="8800"/>
                      <a:pt x="715" y="10538"/>
                    </a:cubicBezTo>
                    <a:cubicBezTo>
                      <a:pt x="1381" y="14003"/>
                      <a:pt x="2512" y="17396"/>
                      <a:pt x="4156" y="20527"/>
                    </a:cubicBezTo>
                    <a:cubicBezTo>
                      <a:pt x="2727" y="17301"/>
                      <a:pt x="1655" y="13931"/>
                      <a:pt x="1012" y="10490"/>
                    </a:cubicBezTo>
                    <a:cubicBezTo>
                      <a:pt x="691" y="8764"/>
                      <a:pt x="465" y="7026"/>
                      <a:pt x="322" y="5275"/>
                    </a:cubicBezTo>
                    <a:cubicBezTo>
                      <a:pt x="191" y="3525"/>
                      <a:pt x="167" y="1763"/>
                      <a:pt x="2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6"/>
              <p:cNvSpPr/>
              <p:nvPr/>
            </p:nvSpPr>
            <p:spPr>
              <a:xfrm>
                <a:off x="3480775" y="3418400"/>
                <a:ext cx="150350" cy="843600"/>
              </a:xfrm>
              <a:custGeom>
                <a:rect b="b" l="l" r="r" t="t"/>
                <a:pathLst>
                  <a:path extrusionOk="0" h="33744" w="6014">
                    <a:moveTo>
                      <a:pt x="3858" y="1"/>
                    </a:moveTo>
                    <a:lnTo>
                      <a:pt x="3858" y="1"/>
                    </a:lnTo>
                    <a:cubicBezTo>
                      <a:pt x="3989" y="1477"/>
                      <a:pt x="4192" y="2930"/>
                      <a:pt x="4394" y="4394"/>
                    </a:cubicBezTo>
                    <a:cubicBezTo>
                      <a:pt x="4597" y="5847"/>
                      <a:pt x="4823" y="7311"/>
                      <a:pt x="5013" y="8764"/>
                    </a:cubicBezTo>
                    <a:cubicBezTo>
                      <a:pt x="5418" y="11681"/>
                      <a:pt x="5740" y="14622"/>
                      <a:pt x="5728" y="17551"/>
                    </a:cubicBezTo>
                    <a:cubicBezTo>
                      <a:pt x="5728" y="20479"/>
                      <a:pt x="5347" y="23432"/>
                      <a:pt x="4454" y="26230"/>
                    </a:cubicBezTo>
                    <a:cubicBezTo>
                      <a:pt x="4001" y="27623"/>
                      <a:pt x="3418" y="28981"/>
                      <a:pt x="2680" y="30243"/>
                    </a:cubicBezTo>
                    <a:cubicBezTo>
                      <a:pt x="1953" y="31528"/>
                      <a:pt x="1037" y="32695"/>
                      <a:pt x="1" y="33743"/>
                    </a:cubicBezTo>
                    <a:cubicBezTo>
                      <a:pt x="1096" y="32743"/>
                      <a:pt x="2025" y="31588"/>
                      <a:pt x="2799" y="30290"/>
                    </a:cubicBezTo>
                    <a:cubicBezTo>
                      <a:pt x="3573" y="29028"/>
                      <a:pt x="4180" y="27671"/>
                      <a:pt x="4656" y="26266"/>
                    </a:cubicBezTo>
                    <a:cubicBezTo>
                      <a:pt x="5132" y="24873"/>
                      <a:pt x="5466" y="23408"/>
                      <a:pt x="5680" y="21956"/>
                    </a:cubicBezTo>
                    <a:cubicBezTo>
                      <a:pt x="5894" y="20491"/>
                      <a:pt x="6001" y="19003"/>
                      <a:pt x="6013" y="17539"/>
                    </a:cubicBezTo>
                    <a:cubicBezTo>
                      <a:pt x="6013" y="14586"/>
                      <a:pt x="5680" y="11645"/>
                      <a:pt x="5239" y="8728"/>
                    </a:cubicBezTo>
                    <a:cubicBezTo>
                      <a:pt x="5013" y="7264"/>
                      <a:pt x="4775" y="5823"/>
                      <a:pt x="4537" y="4358"/>
                    </a:cubicBezTo>
                    <a:cubicBezTo>
                      <a:pt x="4287" y="2918"/>
                      <a:pt x="4061" y="1465"/>
                      <a:pt x="38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6"/>
              <p:cNvSpPr/>
              <p:nvPr/>
            </p:nvSpPr>
            <p:spPr>
              <a:xfrm>
                <a:off x="4005850" y="2001575"/>
                <a:ext cx="380125" cy="1018950"/>
              </a:xfrm>
              <a:custGeom>
                <a:rect b="b" l="l" r="r" t="t"/>
                <a:pathLst>
                  <a:path extrusionOk="0" h="40758" w="15205">
                    <a:moveTo>
                      <a:pt x="4048" y="0"/>
                    </a:moveTo>
                    <a:cubicBezTo>
                      <a:pt x="3715" y="2774"/>
                      <a:pt x="3929" y="5537"/>
                      <a:pt x="3536" y="8323"/>
                    </a:cubicBezTo>
                    <a:cubicBezTo>
                      <a:pt x="3120" y="11287"/>
                      <a:pt x="2405" y="14204"/>
                      <a:pt x="1751" y="17121"/>
                    </a:cubicBezTo>
                    <a:cubicBezTo>
                      <a:pt x="1393" y="18705"/>
                      <a:pt x="1024" y="20312"/>
                      <a:pt x="798" y="21920"/>
                    </a:cubicBezTo>
                    <a:cubicBezTo>
                      <a:pt x="96" y="26349"/>
                      <a:pt x="0" y="30849"/>
                      <a:pt x="500" y="35290"/>
                    </a:cubicBezTo>
                    <a:cubicBezTo>
                      <a:pt x="932" y="34793"/>
                      <a:pt x="1587" y="34564"/>
                      <a:pt x="2255" y="34564"/>
                    </a:cubicBezTo>
                    <a:cubicBezTo>
                      <a:pt x="2563" y="34564"/>
                      <a:pt x="2874" y="34613"/>
                      <a:pt x="3167" y="34707"/>
                    </a:cubicBezTo>
                    <a:cubicBezTo>
                      <a:pt x="4072" y="35004"/>
                      <a:pt x="4834" y="35659"/>
                      <a:pt x="5537" y="36326"/>
                    </a:cubicBezTo>
                    <a:cubicBezTo>
                      <a:pt x="6846" y="37564"/>
                      <a:pt x="8108" y="38886"/>
                      <a:pt x="9656" y="39779"/>
                    </a:cubicBezTo>
                    <a:cubicBezTo>
                      <a:pt x="10681" y="40366"/>
                      <a:pt x="11876" y="40757"/>
                      <a:pt x="13045" y="40757"/>
                    </a:cubicBezTo>
                    <a:cubicBezTo>
                      <a:pt x="13654" y="40757"/>
                      <a:pt x="14256" y="40651"/>
                      <a:pt x="14824" y="40410"/>
                    </a:cubicBezTo>
                    <a:cubicBezTo>
                      <a:pt x="14943" y="40350"/>
                      <a:pt x="15074" y="40291"/>
                      <a:pt x="15145" y="40172"/>
                    </a:cubicBezTo>
                    <a:cubicBezTo>
                      <a:pt x="15205" y="40065"/>
                      <a:pt x="15205" y="39934"/>
                      <a:pt x="15193" y="39815"/>
                    </a:cubicBezTo>
                    <a:cubicBezTo>
                      <a:pt x="15086" y="37874"/>
                      <a:pt x="14847" y="35945"/>
                      <a:pt x="14562" y="34028"/>
                    </a:cubicBezTo>
                    <a:cubicBezTo>
                      <a:pt x="13347" y="25730"/>
                      <a:pt x="11490" y="17550"/>
                      <a:pt x="9013" y="9537"/>
                    </a:cubicBezTo>
                    <a:cubicBezTo>
                      <a:pt x="8430" y="7656"/>
                      <a:pt x="7811" y="5763"/>
                      <a:pt x="6906" y="4001"/>
                    </a:cubicBezTo>
                    <a:cubicBezTo>
                      <a:pt x="6144" y="2548"/>
                      <a:pt x="5180" y="1191"/>
                      <a:pt x="40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6"/>
              <p:cNvSpPr/>
              <p:nvPr/>
            </p:nvSpPr>
            <p:spPr>
              <a:xfrm>
                <a:off x="4030250" y="2016650"/>
                <a:ext cx="632250" cy="1015125"/>
              </a:xfrm>
              <a:custGeom>
                <a:rect b="b" l="l" r="r" t="t"/>
                <a:pathLst>
                  <a:path extrusionOk="0" h="40605" w="25290">
                    <a:moveTo>
                      <a:pt x="3690" y="1"/>
                    </a:moveTo>
                    <a:cubicBezTo>
                      <a:pt x="3313" y="1"/>
                      <a:pt x="2915" y="18"/>
                      <a:pt x="2489" y="52"/>
                    </a:cubicBezTo>
                    <a:cubicBezTo>
                      <a:pt x="3251" y="3564"/>
                      <a:pt x="3144" y="7148"/>
                      <a:pt x="2739" y="10768"/>
                    </a:cubicBezTo>
                    <a:cubicBezTo>
                      <a:pt x="1953" y="18066"/>
                      <a:pt x="1" y="25448"/>
                      <a:pt x="1656" y="32556"/>
                    </a:cubicBezTo>
                    <a:cubicBezTo>
                      <a:pt x="1884" y="32508"/>
                      <a:pt x="2113" y="32486"/>
                      <a:pt x="2340" y="32486"/>
                    </a:cubicBezTo>
                    <a:cubicBezTo>
                      <a:pt x="3815" y="32486"/>
                      <a:pt x="5232" y="33432"/>
                      <a:pt x="6263" y="34556"/>
                    </a:cubicBezTo>
                    <a:cubicBezTo>
                      <a:pt x="7454" y="35830"/>
                      <a:pt x="8359" y="37390"/>
                      <a:pt x="9716" y="38497"/>
                    </a:cubicBezTo>
                    <a:cubicBezTo>
                      <a:pt x="11776" y="40176"/>
                      <a:pt x="14574" y="40605"/>
                      <a:pt x="17217" y="40605"/>
                    </a:cubicBezTo>
                    <a:cubicBezTo>
                      <a:pt x="20158" y="40605"/>
                      <a:pt x="23337" y="40033"/>
                      <a:pt x="25289" y="37854"/>
                    </a:cubicBezTo>
                    <a:lnTo>
                      <a:pt x="25289" y="37854"/>
                    </a:lnTo>
                    <a:cubicBezTo>
                      <a:pt x="25281" y="37864"/>
                      <a:pt x="25268" y="37869"/>
                      <a:pt x="25252" y="37869"/>
                    </a:cubicBezTo>
                    <a:cubicBezTo>
                      <a:pt x="24706" y="37869"/>
                      <a:pt x="20158" y="32374"/>
                      <a:pt x="19777" y="31842"/>
                    </a:cubicBezTo>
                    <a:cubicBezTo>
                      <a:pt x="18110" y="29437"/>
                      <a:pt x="16788" y="26793"/>
                      <a:pt x="15836" y="24031"/>
                    </a:cubicBezTo>
                    <a:cubicBezTo>
                      <a:pt x="13883" y="18316"/>
                      <a:pt x="14002" y="12244"/>
                      <a:pt x="14276" y="6303"/>
                    </a:cubicBezTo>
                    <a:cubicBezTo>
                      <a:pt x="14288" y="6065"/>
                      <a:pt x="14288" y="5815"/>
                      <a:pt x="14169" y="5624"/>
                    </a:cubicBezTo>
                    <a:cubicBezTo>
                      <a:pt x="14038" y="5386"/>
                      <a:pt x="13764" y="5267"/>
                      <a:pt x="13514" y="5160"/>
                    </a:cubicBezTo>
                    <a:cubicBezTo>
                      <a:pt x="12074" y="4505"/>
                      <a:pt x="10728" y="3612"/>
                      <a:pt x="9561" y="2528"/>
                    </a:cubicBezTo>
                    <a:cubicBezTo>
                      <a:pt x="7614" y="725"/>
                      <a:pt x="6112" y="1"/>
                      <a:pt x="36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6"/>
              <p:cNvSpPr/>
              <p:nvPr/>
            </p:nvSpPr>
            <p:spPr>
              <a:xfrm>
                <a:off x="3735875" y="2013175"/>
                <a:ext cx="246475" cy="63250"/>
              </a:xfrm>
              <a:custGeom>
                <a:rect b="b" l="l" r="r" t="t"/>
                <a:pathLst>
                  <a:path extrusionOk="0" h="2530" w="9859">
                    <a:moveTo>
                      <a:pt x="9847" y="0"/>
                    </a:moveTo>
                    <a:cubicBezTo>
                      <a:pt x="8549" y="1203"/>
                      <a:pt x="6882" y="1965"/>
                      <a:pt x="5156" y="2251"/>
                    </a:cubicBezTo>
                    <a:cubicBezTo>
                      <a:pt x="4647" y="2331"/>
                      <a:pt x="4130" y="2373"/>
                      <a:pt x="3613" y="2373"/>
                    </a:cubicBezTo>
                    <a:cubicBezTo>
                      <a:pt x="2375" y="2373"/>
                      <a:pt x="1134" y="2136"/>
                      <a:pt x="0" y="1632"/>
                    </a:cubicBezTo>
                    <a:lnTo>
                      <a:pt x="0" y="1632"/>
                    </a:lnTo>
                    <a:cubicBezTo>
                      <a:pt x="203" y="1739"/>
                      <a:pt x="405" y="1834"/>
                      <a:pt x="619" y="1953"/>
                    </a:cubicBezTo>
                    <a:lnTo>
                      <a:pt x="1239" y="2167"/>
                    </a:lnTo>
                    <a:lnTo>
                      <a:pt x="1882" y="2334"/>
                    </a:lnTo>
                    <a:lnTo>
                      <a:pt x="2536" y="2453"/>
                    </a:lnTo>
                    <a:cubicBezTo>
                      <a:pt x="2922" y="2505"/>
                      <a:pt x="3308" y="2529"/>
                      <a:pt x="3693" y="2529"/>
                    </a:cubicBezTo>
                    <a:cubicBezTo>
                      <a:pt x="4199" y="2529"/>
                      <a:pt x="4703" y="2487"/>
                      <a:pt x="5203" y="2406"/>
                    </a:cubicBezTo>
                    <a:cubicBezTo>
                      <a:pt x="6073" y="2263"/>
                      <a:pt x="6942" y="1989"/>
                      <a:pt x="7728" y="1596"/>
                    </a:cubicBezTo>
                    <a:lnTo>
                      <a:pt x="8311" y="1263"/>
                    </a:lnTo>
                    <a:lnTo>
                      <a:pt x="8859" y="893"/>
                    </a:lnTo>
                    <a:lnTo>
                      <a:pt x="9382" y="477"/>
                    </a:lnTo>
                    <a:cubicBezTo>
                      <a:pt x="9549" y="310"/>
                      <a:pt x="9692" y="167"/>
                      <a:pt x="9859" y="12"/>
                    </a:cubicBezTo>
                    <a:lnTo>
                      <a:pt x="9847" y="0"/>
                    </a:lnTo>
                    <a:close/>
                  </a:path>
                </a:pathLst>
              </a:custGeom>
              <a:solidFill>
                <a:srgbClr val="2A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6"/>
              <p:cNvSpPr/>
              <p:nvPr/>
            </p:nvSpPr>
            <p:spPr>
              <a:xfrm>
                <a:off x="3910600" y="1440775"/>
                <a:ext cx="245000" cy="622000"/>
              </a:xfrm>
              <a:custGeom>
                <a:rect b="b" l="l" r="r" t="t"/>
                <a:pathLst>
                  <a:path extrusionOk="0" h="24880" w="9800">
                    <a:moveTo>
                      <a:pt x="715" y="1"/>
                    </a:moveTo>
                    <a:cubicBezTo>
                      <a:pt x="441" y="1180"/>
                      <a:pt x="0" y="1287"/>
                      <a:pt x="715" y="2549"/>
                    </a:cubicBezTo>
                    <a:cubicBezTo>
                      <a:pt x="1322" y="3656"/>
                      <a:pt x="2584" y="4192"/>
                      <a:pt x="3656" y="4823"/>
                    </a:cubicBezTo>
                    <a:cubicBezTo>
                      <a:pt x="4263" y="5204"/>
                      <a:pt x="4846" y="5632"/>
                      <a:pt x="5275" y="6192"/>
                    </a:cubicBezTo>
                    <a:cubicBezTo>
                      <a:pt x="5703" y="6764"/>
                      <a:pt x="5977" y="7478"/>
                      <a:pt x="5882" y="8192"/>
                    </a:cubicBezTo>
                    <a:cubicBezTo>
                      <a:pt x="5811" y="8847"/>
                      <a:pt x="5453" y="9431"/>
                      <a:pt x="5370" y="10062"/>
                    </a:cubicBezTo>
                    <a:cubicBezTo>
                      <a:pt x="5275" y="10752"/>
                      <a:pt x="5656" y="11395"/>
                      <a:pt x="5453" y="12074"/>
                    </a:cubicBezTo>
                    <a:cubicBezTo>
                      <a:pt x="5251" y="12776"/>
                      <a:pt x="4584" y="13193"/>
                      <a:pt x="4072" y="13717"/>
                    </a:cubicBezTo>
                    <a:cubicBezTo>
                      <a:pt x="3286" y="14515"/>
                      <a:pt x="2894" y="15693"/>
                      <a:pt x="3013" y="16812"/>
                    </a:cubicBezTo>
                    <a:cubicBezTo>
                      <a:pt x="3120" y="17670"/>
                      <a:pt x="3501" y="18515"/>
                      <a:pt x="3334" y="19348"/>
                    </a:cubicBezTo>
                    <a:cubicBezTo>
                      <a:pt x="3120" y="20325"/>
                      <a:pt x="2239" y="20992"/>
                      <a:pt x="1798" y="21884"/>
                    </a:cubicBezTo>
                    <a:cubicBezTo>
                      <a:pt x="1548" y="22385"/>
                      <a:pt x="1453" y="22956"/>
                      <a:pt x="1512" y="23516"/>
                    </a:cubicBezTo>
                    <a:cubicBezTo>
                      <a:pt x="1548" y="23730"/>
                      <a:pt x="1584" y="23932"/>
                      <a:pt x="1727" y="24087"/>
                    </a:cubicBezTo>
                    <a:cubicBezTo>
                      <a:pt x="1860" y="24238"/>
                      <a:pt x="2053" y="24296"/>
                      <a:pt x="2261" y="24296"/>
                    </a:cubicBezTo>
                    <a:cubicBezTo>
                      <a:pt x="2480" y="24296"/>
                      <a:pt x="2716" y="24232"/>
                      <a:pt x="2917" y="24147"/>
                    </a:cubicBezTo>
                    <a:cubicBezTo>
                      <a:pt x="3244" y="23993"/>
                      <a:pt x="3589" y="23796"/>
                      <a:pt x="3951" y="23796"/>
                    </a:cubicBezTo>
                    <a:cubicBezTo>
                      <a:pt x="4011" y="23796"/>
                      <a:pt x="4071" y="23801"/>
                      <a:pt x="4132" y="23813"/>
                    </a:cubicBezTo>
                    <a:cubicBezTo>
                      <a:pt x="4644" y="23920"/>
                      <a:pt x="4941" y="24456"/>
                      <a:pt x="5394" y="24694"/>
                    </a:cubicBezTo>
                    <a:cubicBezTo>
                      <a:pt x="5656" y="24825"/>
                      <a:pt x="5953" y="24861"/>
                      <a:pt x="6227" y="24873"/>
                    </a:cubicBezTo>
                    <a:cubicBezTo>
                      <a:pt x="6322" y="24877"/>
                      <a:pt x="6418" y="24879"/>
                      <a:pt x="6513" y="24879"/>
                    </a:cubicBezTo>
                    <a:cubicBezTo>
                      <a:pt x="7231" y="24879"/>
                      <a:pt x="7953" y="24754"/>
                      <a:pt x="8573" y="24397"/>
                    </a:cubicBezTo>
                    <a:cubicBezTo>
                      <a:pt x="9263" y="23992"/>
                      <a:pt x="9799" y="23242"/>
                      <a:pt x="9775" y="22432"/>
                    </a:cubicBezTo>
                    <a:cubicBezTo>
                      <a:pt x="9763" y="21611"/>
                      <a:pt x="9192" y="20920"/>
                      <a:pt x="8609" y="20337"/>
                    </a:cubicBezTo>
                    <a:cubicBezTo>
                      <a:pt x="8120" y="19860"/>
                      <a:pt x="7537" y="19289"/>
                      <a:pt x="7632" y="18622"/>
                    </a:cubicBezTo>
                    <a:cubicBezTo>
                      <a:pt x="7692" y="18098"/>
                      <a:pt x="8132" y="17717"/>
                      <a:pt x="8359" y="17241"/>
                    </a:cubicBezTo>
                    <a:cubicBezTo>
                      <a:pt x="8870" y="16229"/>
                      <a:pt x="8406" y="15038"/>
                      <a:pt x="8097" y="13955"/>
                    </a:cubicBezTo>
                    <a:cubicBezTo>
                      <a:pt x="7835" y="13062"/>
                      <a:pt x="7799" y="12169"/>
                      <a:pt x="7620" y="11276"/>
                    </a:cubicBezTo>
                    <a:cubicBezTo>
                      <a:pt x="7466" y="10478"/>
                      <a:pt x="7632" y="9823"/>
                      <a:pt x="7716" y="9026"/>
                    </a:cubicBezTo>
                    <a:cubicBezTo>
                      <a:pt x="7942" y="7073"/>
                      <a:pt x="7085" y="5049"/>
                      <a:pt x="5537" y="3858"/>
                    </a:cubicBezTo>
                    <a:cubicBezTo>
                      <a:pt x="4953" y="3418"/>
                      <a:pt x="4287" y="3073"/>
                      <a:pt x="3596" y="2799"/>
                    </a:cubicBezTo>
                    <a:cubicBezTo>
                      <a:pt x="2894" y="2525"/>
                      <a:pt x="2143" y="2299"/>
                      <a:pt x="1631" y="1751"/>
                    </a:cubicBezTo>
                    <a:cubicBezTo>
                      <a:pt x="1036" y="1108"/>
                      <a:pt x="858" y="870"/>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6"/>
              <p:cNvSpPr/>
              <p:nvPr/>
            </p:nvSpPr>
            <p:spPr>
              <a:xfrm>
                <a:off x="3953750" y="1871800"/>
                <a:ext cx="201850" cy="190900"/>
              </a:xfrm>
              <a:custGeom>
                <a:rect b="b" l="l" r="r" t="t"/>
                <a:pathLst>
                  <a:path extrusionOk="0" h="7636" w="8074">
                    <a:moveTo>
                      <a:pt x="6633" y="0"/>
                    </a:moveTo>
                    <a:cubicBezTo>
                      <a:pt x="6013" y="191"/>
                      <a:pt x="5478" y="572"/>
                      <a:pt x="5204" y="1167"/>
                    </a:cubicBezTo>
                    <a:cubicBezTo>
                      <a:pt x="4954" y="1762"/>
                      <a:pt x="5037" y="2524"/>
                      <a:pt x="5490" y="2989"/>
                    </a:cubicBezTo>
                    <a:cubicBezTo>
                      <a:pt x="5620" y="3131"/>
                      <a:pt x="5787" y="3239"/>
                      <a:pt x="5906" y="3405"/>
                    </a:cubicBezTo>
                    <a:cubicBezTo>
                      <a:pt x="6216" y="3810"/>
                      <a:pt x="6144" y="4429"/>
                      <a:pt x="5799" y="4822"/>
                    </a:cubicBezTo>
                    <a:cubicBezTo>
                      <a:pt x="5486" y="5168"/>
                      <a:pt x="5006" y="5327"/>
                      <a:pt x="4547" y="5327"/>
                    </a:cubicBezTo>
                    <a:cubicBezTo>
                      <a:pt x="4499" y="5327"/>
                      <a:pt x="4453" y="5325"/>
                      <a:pt x="4406" y="5322"/>
                    </a:cubicBezTo>
                    <a:cubicBezTo>
                      <a:pt x="4763" y="4382"/>
                      <a:pt x="4823" y="3358"/>
                      <a:pt x="4585" y="2393"/>
                    </a:cubicBezTo>
                    <a:lnTo>
                      <a:pt x="4585" y="2393"/>
                    </a:lnTo>
                    <a:cubicBezTo>
                      <a:pt x="4035" y="3564"/>
                      <a:pt x="2754" y="4317"/>
                      <a:pt x="1478" y="4317"/>
                    </a:cubicBezTo>
                    <a:cubicBezTo>
                      <a:pt x="1262" y="4317"/>
                      <a:pt x="1046" y="4295"/>
                      <a:pt x="834" y="4251"/>
                    </a:cubicBezTo>
                    <a:lnTo>
                      <a:pt x="834" y="4251"/>
                    </a:lnTo>
                    <a:cubicBezTo>
                      <a:pt x="1215" y="4548"/>
                      <a:pt x="1632" y="4822"/>
                      <a:pt x="2096" y="4953"/>
                    </a:cubicBezTo>
                    <a:cubicBezTo>
                      <a:pt x="2270" y="5002"/>
                      <a:pt x="2454" y="5029"/>
                      <a:pt x="2637" y="5029"/>
                    </a:cubicBezTo>
                    <a:cubicBezTo>
                      <a:pt x="2942" y="5029"/>
                      <a:pt x="3244" y="4953"/>
                      <a:pt x="3489" y="4774"/>
                    </a:cubicBezTo>
                    <a:lnTo>
                      <a:pt x="3489" y="4774"/>
                    </a:lnTo>
                    <a:cubicBezTo>
                      <a:pt x="3406" y="5155"/>
                      <a:pt x="3013" y="5429"/>
                      <a:pt x="2632" y="5536"/>
                    </a:cubicBezTo>
                    <a:cubicBezTo>
                      <a:pt x="2239" y="5655"/>
                      <a:pt x="1846" y="5655"/>
                      <a:pt x="1453" y="5775"/>
                    </a:cubicBezTo>
                    <a:cubicBezTo>
                      <a:pt x="846" y="5929"/>
                      <a:pt x="477" y="6429"/>
                      <a:pt x="1" y="6846"/>
                    </a:cubicBezTo>
                    <a:cubicBezTo>
                      <a:pt x="134" y="6997"/>
                      <a:pt x="327" y="7055"/>
                      <a:pt x="535" y="7055"/>
                    </a:cubicBezTo>
                    <a:cubicBezTo>
                      <a:pt x="754" y="7055"/>
                      <a:pt x="990" y="6991"/>
                      <a:pt x="1191" y="6906"/>
                    </a:cubicBezTo>
                    <a:cubicBezTo>
                      <a:pt x="1518" y="6752"/>
                      <a:pt x="1863" y="6555"/>
                      <a:pt x="2225" y="6555"/>
                    </a:cubicBezTo>
                    <a:cubicBezTo>
                      <a:pt x="2285" y="6555"/>
                      <a:pt x="2345" y="6560"/>
                      <a:pt x="2406" y="6572"/>
                    </a:cubicBezTo>
                    <a:cubicBezTo>
                      <a:pt x="2918" y="6679"/>
                      <a:pt x="3215" y="7215"/>
                      <a:pt x="3668" y="7453"/>
                    </a:cubicBezTo>
                    <a:cubicBezTo>
                      <a:pt x="3930" y="7584"/>
                      <a:pt x="4227" y="7620"/>
                      <a:pt x="4501" y="7632"/>
                    </a:cubicBezTo>
                    <a:cubicBezTo>
                      <a:pt x="4577" y="7634"/>
                      <a:pt x="4652" y="7635"/>
                      <a:pt x="4728" y="7635"/>
                    </a:cubicBezTo>
                    <a:cubicBezTo>
                      <a:pt x="5465" y="7635"/>
                      <a:pt x="6210" y="7523"/>
                      <a:pt x="6847" y="7156"/>
                    </a:cubicBezTo>
                    <a:cubicBezTo>
                      <a:pt x="7537" y="6751"/>
                      <a:pt x="8073" y="5989"/>
                      <a:pt x="8049" y="5191"/>
                    </a:cubicBezTo>
                    <a:cubicBezTo>
                      <a:pt x="8037" y="4370"/>
                      <a:pt x="7466" y="3679"/>
                      <a:pt x="6883" y="3096"/>
                    </a:cubicBezTo>
                    <a:cubicBezTo>
                      <a:pt x="6394" y="2619"/>
                      <a:pt x="5811" y="2048"/>
                      <a:pt x="5906" y="1381"/>
                    </a:cubicBezTo>
                    <a:cubicBezTo>
                      <a:pt x="5966" y="857"/>
                      <a:pt x="6406" y="476"/>
                      <a:pt x="66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6"/>
              <p:cNvSpPr/>
              <p:nvPr/>
            </p:nvSpPr>
            <p:spPr>
              <a:xfrm>
                <a:off x="3517100" y="1440475"/>
                <a:ext cx="416725" cy="663000"/>
              </a:xfrm>
              <a:custGeom>
                <a:rect b="b" l="l" r="r" t="t"/>
                <a:pathLst>
                  <a:path extrusionOk="0" h="26520" w="16669">
                    <a:moveTo>
                      <a:pt x="16490" y="1"/>
                    </a:moveTo>
                    <a:lnTo>
                      <a:pt x="16490" y="1"/>
                    </a:lnTo>
                    <a:cubicBezTo>
                      <a:pt x="15276" y="1263"/>
                      <a:pt x="13847" y="2156"/>
                      <a:pt x="12049" y="2263"/>
                    </a:cubicBezTo>
                    <a:cubicBezTo>
                      <a:pt x="11823" y="2275"/>
                      <a:pt x="11597" y="2275"/>
                      <a:pt x="11406" y="2346"/>
                    </a:cubicBezTo>
                    <a:cubicBezTo>
                      <a:pt x="11240" y="2430"/>
                      <a:pt x="11109" y="2525"/>
                      <a:pt x="10990" y="2644"/>
                    </a:cubicBezTo>
                    <a:cubicBezTo>
                      <a:pt x="10061" y="3561"/>
                      <a:pt x="9668" y="5025"/>
                      <a:pt x="8478" y="5561"/>
                    </a:cubicBezTo>
                    <a:cubicBezTo>
                      <a:pt x="8180" y="5704"/>
                      <a:pt x="7835" y="5775"/>
                      <a:pt x="7549" y="5942"/>
                    </a:cubicBezTo>
                    <a:cubicBezTo>
                      <a:pt x="6942" y="6299"/>
                      <a:pt x="6703" y="7037"/>
                      <a:pt x="6573" y="7728"/>
                    </a:cubicBezTo>
                    <a:cubicBezTo>
                      <a:pt x="6418" y="8407"/>
                      <a:pt x="6334" y="9157"/>
                      <a:pt x="5870" y="9693"/>
                    </a:cubicBezTo>
                    <a:cubicBezTo>
                      <a:pt x="4798" y="10943"/>
                      <a:pt x="3179" y="11300"/>
                      <a:pt x="2679" y="13086"/>
                    </a:cubicBezTo>
                    <a:cubicBezTo>
                      <a:pt x="2382" y="14217"/>
                      <a:pt x="2643" y="15479"/>
                      <a:pt x="3358" y="16396"/>
                    </a:cubicBezTo>
                    <a:cubicBezTo>
                      <a:pt x="3655" y="16789"/>
                      <a:pt x="4025" y="17098"/>
                      <a:pt x="4275" y="17515"/>
                    </a:cubicBezTo>
                    <a:cubicBezTo>
                      <a:pt x="4525" y="17932"/>
                      <a:pt x="4644" y="18479"/>
                      <a:pt x="4406" y="18896"/>
                    </a:cubicBezTo>
                    <a:cubicBezTo>
                      <a:pt x="4191" y="19277"/>
                      <a:pt x="3775" y="19456"/>
                      <a:pt x="3394" y="19658"/>
                    </a:cubicBezTo>
                    <a:cubicBezTo>
                      <a:pt x="1762" y="20599"/>
                      <a:pt x="0" y="24587"/>
                      <a:pt x="2679" y="25361"/>
                    </a:cubicBezTo>
                    <a:cubicBezTo>
                      <a:pt x="2892" y="25423"/>
                      <a:pt x="3111" y="25445"/>
                      <a:pt x="3332" y="25445"/>
                    </a:cubicBezTo>
                    <a:cubicBezTo>
                      <a:pt x="3754" y="25445"/>
                      <a:pt x="4186" y="25365"/>
                      <a:pt x="4608" y="25325"/>
                    </a:cubicBezTo>
                    <a:cubicBezTo>
                      <a:pt x="4721" y="25315"/>
                      <a:pt x="4837" y="25309"/>
                      <a:pt x="4955" y="25309"/>
                    </a:cubicBezTo>
                    <a:cubicBezTo>
                      <a:pt x="5493" y="25309"/>
                      <a:pt x="6052" y="25437"/>
                      <a:pt x="6394" y="25837"/>
                    </a:cubicBezTo>
                    <a:cubicBezTo>
                      <a:pt x="6537" y="26016"/>
                      <a:pt x="6644" y="26242"/>
                      <a:pt x="6823" y="26373"/>
                    </a:cubicBezTo>
                    <a:cubicBezTo>
                      <a:pt x="6959" y="26477"/>
                      <a:pt x="7115" y="26519"/>
                      <a:pt x="7277" y="26519"/>
                    </a:cubicBezTo>
                    <a:cubicBezTo>
                      <a:pt x="7639" y="26519"/>
                      <a:pt x="8038" y="26309"/>
                      <a:pt x="8358" y="26087"/>
                    </a:cubicBezTo>
                    <a:cubicBezTo>
                      <a:pt x="8930" y="25695"/>
                      <a:pt x="9525" y="25290"/>
                      <a:pt x="9871" y="24671"/>
                    </a:cubicBezTo>
                    <a:cubicBezTo>
                      <a:pt x="10335" y="23873"/>
                      <a:pt x="10275" y="22885"/>
                      <a:pt x="10216" y="21968"/>
                    </a:cubicBezTo>
                    <a:cubicBezTo>
                      <a:pt x="10144" y="20944"/>
                      <a:pt x="10061" y="19896"/>
                      <a:pt x="9811" y="18884"/>
                    </a:cubicBezTo>
                    <a:cubicBezTo>
                      <a:pt x="9561" y="17920"/>
                      <a:pt x="8966" y="17229"/>
                      <a:pt x="8668" y="16312"/>
                    </a:cubicBezTo>
                    <a:cubicBezTo>
                      <a:pt x="8442" y="15598"/>
                      <a:pt x="8335" y="14777"/>
                      <a:pt x="8632" y="14086"/>
                    </a:cubicBezTo>
                    <a:cubicBezTo>
                      <a:pt x="8859" y="13562"/>
                      <a:pt x="9275" y="13145"/>
                      <a:pt x="9513" y="12633"/>
                    </a:cubicBezTo>
                    <a:cubicBezTo>
                      <a:pt x="9811" y="12002"/>
                      <a:pt x="9811" y="11240"/>
                      <a:pt x="9513" y="10609"/>
                    </a:cubicBezTo>
                    <a:cubicBezTo>
                      <a:pt x="9251" y="10038"/>
                      <a:pt x="8728" y="9478"/>
                      <a:pt x="8835" y="8859"/>
                    </a:cubicBezTo>
                    <a:cubicBezTo>
                      <a:pt x="8954" y="8169"/>
                      <a:pt x="9728" y="7835"/>
                      <a:pt x="10216" y="7335"/>
                    </a:cubicBezTo>
                    <a:cubicBezTo>
                      <a:pt x="10894" y="6656"/>
                      <a:pt x="10644" y="6002"/>
                      <a:pt x="10894" y="5228"/>
                    </a:cubicBezTo>
                    <a:cubicBezTo>
                      <a:pt x="11121" y="4561"/>
                      <a:pt x="12002" y="4120"/>
                      <a:pt x="12609" y="3918"/>
                    </a:cubicBezTo>
                    <a:cubicBezTo>
                      <a:pt x="13383" y="3644"/>
                      <a:pt x="14216" y="3549"/>
                      <a:pt x="14943" y="3192"/>
                    </a:cubicBezTo>
                    <a:cubicBezTo>
                      <a:pt x="16181" y="2596"/>
                      <a:pt x="16669" y="1299"/>
                      <a:pt x="164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6"/>
              <p:cNvSpPr/>
              <p:nvPr/>
            </p:nvSpPr>
            <p:spPr>
              <a:xfrm>
                <a:off x="3516800" y="1931925"/>
                <a:ext cx="246775" cy="171550"/>
              </a:xfrm>
              <a:custGeom>
                <a:rect b="b" l="l" r="r" t="t"/>
                <a:pathLst>
                  <a:path extrusionOk="0" h="6862" w="9871">
                    <a:moveTo>
                      <a:pt x="3394" y="0"/>
                    </a:moveTo>
                    <a:lnTo>
                      <a:pt x="3394" y="0"/>
                    </a:lnTo>
                    <a:cubicBezTo>
                      <a:pt x="1762" y="941"/>
                      <a:pt x="0" y="4929"/>
                      <a:pt x="2679" y="5703"/>
                    </a:cubicBezTo>
                    <a:cubicBezTo>
                      <a:pt x="2888" y="5765"/>
                      <a:pt x="3105" y="5787"/>
                      <a:pt x="3326" y="5787"/>
                    </a:cubicBezTo>
                    <a:cubicBezTo>
                      <a:pt x="3748" y="5787"/>
                      <a:pt x="4182" y="5707"/>
                      <a:pt x="4596" y="5667"/>
                    </a:cubicBezTo>
                    <a:cubicBezTo>
                      <a:pt x="4711" y="5657"/>
                      <a:pt x="4829" y="5651"/>
                      <a:pt x="4947" y="5651"/>
                    </a:cubicBezTo>
                    <a:cubicBezTo>
                      <a:pt x="5489" y="5651"/>
                      <a:pt x="6040" y="5779"/>
                      <a:pt x="6382" y="6179"/>
                    </a:cubicBezTo>
                    <a:cubicBezTo>
                      <a:pt x="6537" y="6358"/>
                      <a:pt x="6644" y="6584"/>
                      <a:pt x="6823" y="6715"/>
                    </a:cubicBezTo>
                    <a:cubicBezTo>
                      <a:pt x="6959" y="6819"/>
                      <a:pt x="7115" y="6861"/>
                      <a:pt x="7277" y="6861"/>
                    </a:cubicBezTo>
                    <a:cubicBezTo>
                      <a:pt x="7638" y="6861"/>
                      <a:pt x="8035" y="6651"/>
                      <a:pt x="8347" y="6429"/>
                    </a:cubicBezTo>
                    <a:cubicBezTo>
                      <a:pt x="8930" y="6037"/>
                      <a:pt x="9525" y="5632"/>
                      <a:pt x="9871" y="5013"/>
                    </a:cubicBezTo>
                    <a:lnTo>
                      <a:pt x="9871" y="5013"/>
                    </a:lnTo>
                    <a:cubicBezTo>
                      <a:pt x="9466" y="5441"/>
                      <a:pt x="9037" y="5739"/>
                      <a:pt x="8525" y="5953"/>
                    </a:cubicBezTo>
                    <a:cubicBezTo>
                      <a:pt x="8244" y="6064"/>
                      <a:pt x="7934" y="6139"/>
                      <a:pt x="7629" y="6139"/>
                    </a:cubicBezTo>
                    <a:cubicBezTo>
                      <a:pt x="7444" y="6139"/>
                      <a:pt x="7260" y="6111"/>
                      <a:pt x="7085" y="6048"/>
                    </a:cubicBezTo>
                    <a:cubicBezTo>
                      <a:pt x="6620" y="5882"/>
                      <a:pt x="6251" y="5417"/>
                      <a:pt x="6299" y="4929"/>
                    </a:cubicBezTo>
                    <a:cubicBezTo>
                      <a:pt x="7489" y="4572"/>
                      <a:pt x="8501" y="3667"/>
                      <a:pt x="8990" y="2512"/>
                    </a:cubicBezTo>
                    <a:lnTo>
                      <a:pt x="8990" y="2512"/>
                    </a:lnTo>
                    <a:cubicBezTo>
                      <a:pt x="8389" y="3182"/>
                      <a:pt x="7485" y="3561"/>
                      <a:pt x="6583" y="3561"/>
                    </a:cubicBezTo>
                    <a:cubicBezTo>
                      <a:pt x="6556" y="3561"/>
                      <a:pt x="6529" y="3561"/>
                      <a:pt x="6501" y="3560"/>
                    </a:cubicBezTo>
                    <a:cubicBezTo>
                      <a:pt x="5572" y="3524"/>
                      <a:pt x="4680" y="3084"/>
                      <a:pt x="4096" y="2358"/>
                    </a:cubicBezTo>
                    <a:lnTo>
                      <a:pt x="4096" y="2358"/>
                    </a:lnTo>
                    <a:cubicBezTo>
                      <a:pt x="4025" y="3310"/>
                      <a:pt x="4739" y="4286"/>
                      <a:pt x="5668" y="4501"/>
                    </a:cubicBezTo>
                    <a:cubicBezTo>
                      <a:pt x="5279" y="4831"/>
                      <a:pt x="4760" y="5002"/>
                      <a:pt x="4243" y="5002"/>
                    </a:cubicBezTo>
                    <a:cubicBezTo>
                      <a:pt x="3920" y="5002"/>
                      <a:pt x="3598" y="4936"/>
                      <a:pt x="3310" y="4798"/>
                    </a:cubicBezTo>
                    <a:cubicBezTo>
                      <a:pt x="2548" y="4441"/>
                      <a:pt x="2024" y="3620"/>
                      <a:pt x="2024" y="2786"/>
                    </a:cubicBezTo>
                    <a:cubicBezTo>
                      <a:pt x="2024" y="2417"/>
                      <a:pt x="2120" y="2060"/>
                      <a:pt x="2239" y="1715"/>
                    </a:cubicBezTo>
                    <a:cubicBezTo>
                      <a:pt x="2477" y="1060"/>
                      <a:pt x="2870" y="476"/>
                      <a:pt x="33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6"/>
              <p:cNvSpPr/>
              <p:nvPr/>
            </p:nvSpPr>
            <p:spPr>
              <a:xfrm>
                <a:off x="2920900" y="2314400"/>
                <a:ext cx="48225" cy="88850"/>
              </a:xfrm>
              <a:custGeom>
                <a:rect b="b" l="l" r="r" t="t"/>
                <a:pathLst>
                  <a:path extrusionOk="0" h="3554" w="1929">
                    <a:moveTo>
                      <a:pt x="1798" y="1"/>
                    </a:moveTo>
                    <a:cubicBezTo>
                      <a:pt x="1810" y="370"/>
                      <a:pt x="1822" y="751"/>
                      <a:pt x="1810" y="1120"/>
                    </a:cubicBezTo>
                    <a:cubicBezTo>
                      <a:pt x="1786" y="1489"/>
                      <a:pt x="1738" y="1858"/>
                      <a:pt x="1607" y="2203"/>
                    </a:cubicBezTo>
                    <a:cubicBezTo>
                      <a:pt x="1488" y="2549"/>
                      <a:pt x="1274" y="2858"/>
                      <a:pt x="988" y="3120"/>
                    </a:cubicBezTo>
                    <a:cubicBezTo>
                      <a:pt x="726" y="3358"/>
                      <a:pt x="369" y="3537"/>
                      <a:pt x="0" y="3537"/>
                    </a:cubicBezTo>
                    <a:cubicBezTo>
                      <a:pt x="61" y="3548"/>
                      <a:pt x="122" y="3554"/>
                      <a:pt x="183" y="3554"/>
                    </a:cubicBezTo>
                    <a:cubicBezTo>
                      <a:pt x="313" y="3554"/>
                      <a:pt x="442" y="3530"/>
                      <a:pt x="572" y="3489"/>
                    </a:cubicBezTo>
                    <a:cubicBezTo>
                      <a:pt x="750" y="3430"/>
                      <a:pt x="929" y="3322"/>
                      <a:pt x="1084" y="3203"/>
                    </a:cubicBezTo>
                    <a:cubicBezTo>
                      <a:pt x="1381" y="2953"/>
                      <a:pt x="1607" y="2608"/>
                      <a:pt x="1750" y="2251"/>
                    </a:cubicBezTo>
                    <a:cubicBezTo>
                      <a:pt x="1869" y="1882"/>
                      <a:pt x="1929" y="1489"/>
                      <a:pt x="1929" y="1120"/>
                    </a:cubicBezTo>
                    <a:cubicBezTo>
                      <a:pt x="1929" y="929"/>
                      <a:pt x="1917" y="751"/>
                      <a:pt x="1905" y="548"/>
                    </a:cubicBezTo>
                    <a:cubicBezTo>
                      <a:pt x="1869" y="370"/>
                      <a:pt x="1857" y="179"/>
                      <a:pt x="18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6"/>
              <p:cNvSpPr/>
              <p:nvPr/>
            </p:nvSpPr>
            <p:spPr>
              <a:xfrm>
                <a:off x="4711300" y="1992925"/>
                <a:ext cx="60150" cy="61950"/>
              </a:xfrm>
              <a:custGeom>
                <a:rect b="b" l="l" r="r" t="t"/>
                <a:pathLst>
                  <a:path extrusionOk="0" h="2478" w="2406">
                    <a:moveTo>
                      <a:pt x="48" y="1"/>
                    </a:moveTo>
                    <a:cubicBezTo>
                      <a:pt x="24" y="84"/>
                      <a:pt x="24" y="156"/>
                      <a:pt x="0" y="239"/>
                    </a:cubicBezTo>
                    <a:lnTo>
                      <a:pt x="12" y="477"/>
                    </a:lnTo>
                    <a:lnTo>
                      <a:pt x="60" y="715"/>
                    </a:lnTo>
                    <a:lnTo>
                      <a:pt x="131" y="953"/>
                    </a:lnTo>
                    <a:cubicBezTo>
                      <a:pt x="250" y="1251"/>
                      <a:pt x="429" y="1537"/>
                      <a:pt x="655" y="1775"/>
                    </a:cubicBezTo>
                    <a:cubicBezTo>
                      <a:pt x="893" y="2013"/>
                      <a:pt x="1155" y="2204"/>
                      <a:pt x="1453" y="2323"/>
                    </a:cubicBezTo>
                    <a:lnTo>
                      <a:pt x="1691" y="2406"/>
                    </a:lnTo>
                    <a:lnTo>
                      <a:pt x="1929" y="2465"/>
                    </a:lnTo>
                    <a:lnTo>
                      <a:pt x="2167" y="2477"/>
                    </a:lnTo>
                    <a:cubicBezTo>
                      <a:pt x="2239" y="2477"/>
                      <a:pt x="2334" y="2465"/>
                      <a:pt x="2405" y="2465"/>
                    </a:cubicBezTo>
                    <a:lnTo>
                      <a:pt x="2405" y="2442"/>
                    </a:lnTo>
                    <a:cubicBezTo>
                      <a:pt x="1798" y="2418"/>
                      <a:pt x="1203" y="2120"/>
                      <a:pt x="762" y="1668"/>
                    </a:cubicBezTo>
                    <a:cubicBezTo>
                      <a:pt x="334" y="1227"/>
                      <a:pt x="48" y="632"/>
                      <a:pt x="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6"/>
              <p:cNvSpPr/>
              <p:nvPr/>
            </p:nvSpPr>
            <p:spPr>
              <a:xfrm>
                <a:off x="3461725" y="4276250"/>
                <a:ext cx="983475" cy="101950"/>
              </a:xfrm>
              <a:custGeom>
                <a:rect b="b" l="l" r="r" t="t"/>
                <a:pathLst>
                  <a:path extrusionOk="0" h="4078" w="39339">
                    <a:moveTo>
                      <a:pt x="2720" y="1"/>
                    </a:moveTo>
                    <a:cubicBezTo>
                      <a:pt x="1786" y="1"/>
                      <a:pt x="854" y="195"/>
                      <a:pt x="1" y="584"/>
                    </a:cubicBezTo>
                    <a:cubicBezTo>
                      <a:pt x="823" y="228"/>
                      <a:pt x="1718" y="49"/>
                      <a:pt x="2621" y="49"/>
                    </a:cubicBezTo>
                    <a:cubicBezTo>
                      <a:pt x="3470" y="49"/>
                      <a:pt x="4325" y="207"/>
                      <a:pt x="5132" y="524"/>
                    </a:cubicBezTo>
                    <a:cubicBezTo>
                      <a:pt x="5942" y="834"/>
                      <a:pt x="6668" y="1334"/>
                      <a:pt x="7371" y="1834"/>
                    </a:cubicBezTo>
                    <a:cubicBezTo>
                      <a:pt x="8085" y="2346"/>
                      <a:pt x="8764" y="2882"/>
                      <a:pt x="9538" y="3310"/>
                    </a:cubicBezTo>
                    <a:cubicBezTo>
                      <a:pt x="9907" y="3537"/>
                      <a:pt x="10312" y="3715"/>
                      <a:pt x="10740" y="3846"/>
                    </a:cubicBezTo>
                    <a:cubicBezTo>
                      <a:pt x="10954" y="3918"/>
                      <a:pt x="11157" y="3965"/>
                      <a:pt x="11383" y="4013"/>
                    </a:cubicBezTo>
                    <a:cubicBezTo>
                      <a:pt x="11609" y="4025"/>
                      <a:pt x="11836" y="4072"/>
                      <a:pt x="12050" y="4072"/>
                    </a:cubicBezTo>
                    <a:cubicBezTo>
                      <a:pt x="12110" y="4076"/>
                      <a:pt x="12171" y="4077"/>
                      <a:pt x="12232" y="4077"/>
                    </a:cubicBezTo>
                    <a:cubicBezTo>
                      <a:pt x="12397" y="4077"/>
                      <a:pt x="12563" y="4066"/>
                      <a:pt x="12728" y="4049"/>
                    </a:cubicBezTo>
                    <a:cubicBezTo>
                      <a:pt x="12824" y="4037"/>
                      <a:pt x="12943" y="4025"/>
                      <a:pt x="13050" y="4013"/>
                    </a:cubicBezTo>
                    <a:lnTo>
                      <a:pt x="13217" y="3977"/>
                    </a:lnTo>
                    <a:lnTo>
                      <a:pt x="13383" y="3953"/>
                    </a:lnTo>
                    <a:cubicBezTo>
                      <a:pt x="13812" y="3858"/>
                      <a:pt x="14229" y="3715"/>
                      <a:pt x="14645" y="3560"/>
                    </a:cubicBezTo>
                    <a:cubicBezTo>
                      <a:pt x="16277" y="2918"/>
                      <a:pt x="17741" y="1906"/>
                      <a:pt x="19348" y="1274"/>
                    </a:cubicBezTo>
                    <a:cubicBezTo>
                      <a:pt x="20158" y="941"/>
                      <a:pt x="20980" y="691"/>
                      <a:pt x="21837" y="572"/>
                    </a:cubicBezTo>
                    <a:cubicBezTo>
                      <a:pt x="22176" y="530"/>
                      <a:pt x="22516" y="506"/>
                      <a:pt x="22856" y="506"/>
                    </a:cubicBezTo>
                    <a:cubicBezTo>
                      <a:pt x="23376" y="506"/>
                      <a:pt x="23893" y="561"/>
                      <a:pt x="24397" y="691"/>
                    </a:cubicBezTo>
                    <a:cubicBezTo>
                      <a:pt x="26063" y="1108"/>
                      <a:pt x="27552" y="2132"/>
                      <a:pt x="29266" y="2584"/>
                    </a:cubicBezTo>
                    <a:cubicBezTo>
                      <a:pt x="30457" y="2922"/>
                      <a:pt x="31702" y="3110"/>
                      <a:pt x="32946" y="3110"/>
                    </a:cubicBezTo>
                    <a:cubicBezTo>
                      <a:pt x="33455" y="3110"/>
                      <a:pt x="33964" y="3079"/>
                      <a:pt x="34469" y="3013"/>
                    </a:cubicBezTo>
                    <a:cubicBezTo>
                      <a:pt x="36208" y="2775"/>
                      <a:pt x="37910" y="2167"/>
                      <a:pt x="39339" y="1167"/>
                    </a:cubicBezTo>
                    <a:lnTo>
                      <a:pt x="39327" y="1155"/>
                    </a:lnTo>
                    <a:cubicBezTo>
                      <a:pt x="37874" y="2132"/>
                      <a:pt x="36184" y="2715"/>
                      <a:pt x="34457" y="2918"/>
                    </a:cubicBezTo>
                    <a:cubicBezTo>
                      <a:pt x="33969" y="2978"/>
                      <a:pt x="33477" y="3007"/>
                      <a:pt x="32986" y="3007"/>
                    </a:cubicBezTo>
                    <a:cubicBezTo>
                      <a:pt x="31730" y="3007"/>
                      <a:pt x="30476" y="2816"/>
                      <a:pt x="29278" y="2465"/>
                    </a:cubicBezTo>
                    <a:cubicBezTo>
                      <a:pt x="29064" y="2406"/>
                      <a:pt x="28861" y="2346"/>
                      <a:pt x="28647" y="2263"/>
                    </a:cubicBezTo>
                    <a:lnTo>
                      <a:pt x="28040" y="2048"/>
                    </a:lnTo>
                    <a:cubicBezTo>
                      <a:pt x="27635" y="1882"/>
                      <a:pt x="27254" y="1691"/>
                      <a:pt x="26849" y="1513"/>
                    </a:cubicBezTo>
                    <a:cubicBezTo>
                      <a:pt x="26063" y="1132"/>
                      <a:pt x="25254" y="763"/>
                      <a:pt x="24409" y="560"/>
                    </a:cubicBezTo>
                    <a:cubicBezTo>
                      <a:pt x="23875" y="417"/>
                      <a:pt x="23323" y="350"/>
                      <a:pt x="22769" y="350"/>
                    </a:cubicBezTo>
                    <a:cubicBezTo>
                      <a:pt x="22446" y="350"/>
                      <a:pt x="22122" y="373"/>
                      <a:pt x="21801" y="417"/>
                    </a:cubicBezTo>
                    <a:cubicBezTo>
                      <a:pt x="20944" y="536"/>
                      <a:pt x="20098" y="798"/>
                      <a:pt x="19289" y="1120"/>
                    </a:cubicBezTo>
                    <a:cubicBezTo>
                      <a:pt x="17670" y="1775"/>
                      <a:pt x="16205" y="2787"/>
                      <a:pt x="14586" y="3430"/>
                    </a:cubicBezTo>
                    <a:cubicBezTo>
                      <a:pt x="14181" y="3596"/>
                      <a:pt x="13764" y="3727"/>
                      <a:pt x="13336" y="3811"/>
                    </a:cubicBezTo>
                    <a:lnTo>
                      <a:pt x="13169" y="3846"/>
                    </a:lnTo>
                    <a:lnTo>
                      <a:pt x="13014" y="3882"/>
                    </a:lnTo>
                    <a:cubicBezTo>
                      <a:pt x="12883" y="3894"/>
                      <a:pt x="12788" y="3906"/>
                      <a:pt x="12681" y="3918"/>
                    </a:cubicBezTo>
                    <a:cubicBezTo>
                      <a:pt x="12515" y="3935"/>
                      <a:pt x="12362" y="3946"/>
                      <a:pt x="12204" y="3946"/>
                    </a:cubicBezTo>
                    <a:cubicBezTo>
                      <a:pt x="12146" y="3946"/>
                      <a:pt x="12087" y="3945"/>
                      <a:pt x="12026" y="3941"/>
                    </a:cubicBezTo>
                    <a:cubicBezTo>
                      <a:pt x="11800" y="3941"/>
                      <a:pt x="11597" y="3894"/>
                      <a:pt x="11371" y="3882"/>
                    </a:cubicBezTo>
                    <a:cubicBezTo>
                      <a:pt x="11145" y="3834"/>
                      <a:pt x="10943" y="3799"/>
                      <a:pt x="10728" y="3727"/>
                    </a:cubicBezTo>
                    <a:cubicBezTo>
                      <a:pt x="10312" y="3608"/>
                      <a:pt x="9919" y="3418"/>
                      <a:pt x="9538" y="3203"/>
                    </a:cubicBezTo>
                    <a:cubicBezTo>
                      <a:pt x="8764" y="2787"/>
                      <a:pt x="8085" y="2251"/>
                      <a:pt x="7371" y="1751"/>
                    </a:cubicBezTo>
                    <a:cubicBezTo>
                      <a:pt x="6656" y="1239"/>
                      <a:pt x="5930" y="751"/>
                      <a:pt x="5108" y="441"/>
                    </a:cubicBezTo>
                    <a:cubicBezTo>
                      <a:pt x="4345" y="148"/>
                      <a:pt x="3532" y="1"/>
                      <a:pt x="27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6"/>
              <p:cNvSpPr/>
              <p:nvPr/>
            </p:nvSpPr>
            <p:spPr>
              <a:xfrm>
                <a:off x="4106150" y="2071225"/>
                <a:ext cx="54500" cy="645925"/>
              </a:xfrm>
              <a:custGeom>
                <a:rect b="b" l="l" r="r" t="t"/>
                <a:pathLst>
                  <a:path extrusionOk="0" h="25837" w="2180">
                    <a:moveTo>
                      <a:pt x="1537" y="0"/>
                    </a:moveTo>
                    <a:lnTo>
                      <a:pt x="1537" y="0"/>
                    </a:lnTo>
                    <a:cubicBezTo>
                      <a:pt x="1584" y="548"/>
                      <a:pt x="1620" y="1084"/>
                      <a:pt x="1668" y="1608"/>
                    </a:cubicBezTo>
                    <a:lnTo>
                      <a:pt x="1763" y="3227"/>
                    </a:lnTo>
                    <a:lnTo>
                      <a:pt x="1834" y="4846"/>
                    </a:lnTo>
                    <a:lnTo>
                      <a:pt x="1882" y="6477"/>
                    </a:lnTo>
                    <a:cubicBezTo>
                      <a:pt x="1906" y="8632"/>
                      <a:pt x="1858" y="10799"/>
                      <a:pt x="1727" y="12966"/>
                    </a:cubicBezTo>
                    <a:cubicBezTo>
                      <a:pt x="1608" y="15121"/>
                      <a:pt x="1382" y="17276"/>
                      <a:pt x="1108" y="19419"/>
                    </a:cubicBezTo>
                    <a:lnTo>
                      <a:pt x="870" y="21027"/>
                    </a:lnTo>
                    <a:lnTo>
                      <a:pt x="596" y="22634"/>
                    </a:lnTo>
                    <a:lnTo>
                      <a:pt x="310" y="24241"/>
                    </a:lnTo>
                    <a:cubicBezTo>
                      <a:pt x="215" y="24765"/>
                      <a:pt x="108" y="25301"/>
                      <a:pt x="1" y="25837"/>
                    </a:cubicBezTo>
                    <a:cubicBezTo>
                      <a:pt x="132" y="25313"/>
                      <a:pt x="251" y="24777"/>
                      <a:pt x="394" y="24253"/>
                    </a:cubicBezTo>
                    <a:lnTo>
                      <a:pt x="751" y="22670"/>
                    </a:lnTo>
                    <a:lnTo>
                      <a:pt x="1060" y="21074"/>
                    </a:lnTo>
                    <a:lnTo>
                      <a:pt x="1322" y="19467"/>
                    </a:lnTo>
                    <a:cubicBezTo>
                      <a:pt x="1668" y="17324"/>
                      <a:pt x="1894" y="15169"/>
                      <a:pt x="2025" y="12990"/>
                    </a:cubicBezTo>
                    <a:cubicBezTo>
                      <a:pt x="2144" y="10811"/>
                      <a:pt x="2180" y="8644"/>
                      <a:pt x="2096" y="6477"/>
                    </a:cubicBezTo>
                    <a:lnTo>
                      <a:pt x="2025" y="4846"/>
                    </a:lnTo>
                    <a:lnTo>
                      <a:pt x="1906" y="3227"/>
                    </a:lnTo>
                    <a:lnTo>
                      <a:pt x="1739" y="1608"/>
                    </a:lnTo>
                    <a:cubicBezTo>
                      <a:pt x="1668" y="1072"/>
                      <a:pt x="1608" y="536"/>
                      <a:pt x="15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6"/>
              <p:cNvSpPr/>
              <p:nvPr/>
            </p:nvSpPr>
            <p:spPr>
              <a:xfrm>
                <a:off x="4332975" y="2139675"/>
                <a:ext cx="239025" cy="809050"/>
              </a:xfrm>
              <a:custGeom>
                <a:rect b="b" l="l" r="r" t="t"/>
                <a:pathLst>
                  <a:path extrusionOk="0" h="32362" w="9561">
                    <a:moveTo>
                      <a:pt x="0" y="1"/>
                    </a:moveTo>
                    <a:cubicBezTo>
                      <a:pt x="286" y="3001"/>
                      <a:pt x="274" y="6013"/>
                      <a:pt x="238" y="9073"/>
                    </a:cubicBezTo>
                    <a:cubicBezTo>
                      <a:pt x="215" y="10573"/>
                      <a:pt x="203" y="12097"/>
                      <a:pt x="215" y="13598"/>
                    </a:cubicBezTo>
                    <a:cubicBezTo>
                      <a:pt x="215" y="14360"/>
                      <a:pt x="262" y="15098"/>
                      <a:pt x="274" y="15860"/>
                    </a:cubicBezTo>
                    <a:cubicBezTo>
                      <a:pt x="334" y="16622"/>
                      <a:pt x="346" y="17360"/>
                      <a:pt x="441" y="18122"/>
                    </a:cubicBezTo>
                    <a:lnTo>
                      <a:pt x="500" y="18693"/>
                    </a:lnTo>
                    <a:lnTo>
                      <a:pt x="524" y="18967"/>
                    </a:lnTo>
                    <a:lnTo>
                      <a:pt x="572" y="19253"/>
                    </a:lnTo>
                    <a:lnTo>
                      <a:pt x="738" y="20384"/>
                    </a:lnTo>
                    <a:cubicBezTo>
                      <a:pt x="798" y="20753"/>
                      <a:pt x="869" y="21134"/>
                      <a:pt x="941" y="21503"/>
                    </a:cubicBezTo>
                    <a:lnTo>
                      <a:pt x="1048" y="22051"/>
                    </a:lnTo>
                    <a:lnTo>
                      <a:pt x="1191" y="22599"/>
                    </a:lnTo>
                    <a:cubicBezTo>
                      <a:pt x="1298" y="22980"/>
                      <a:pt x="1381" y="23349"/>
                      <a:pt x="1489" y="23706"/>
                    </a:cubicBezTo>
                    <a:lnTo>
                      <a:pt x="1858" y="24789"/>
                    </a:lnTo>
                    <a:cubicBezTo>
                      <a:pt x="2108" y="25504"/>
                      <a:pt x="2405" y="26206"/>
                      <a:pt x="2763" y="26873"/>
                    </a:cubicBezTo>
                    <a:cubicBezTo>
                      <a:pt x="3120" y="27540"/>
                      <a:pt x="3513" y="28183"/>
                      <a:pt x="3965" y="28790"/>
                    </a:cubicBezTo>
                    <a:cubicBezTo>
                      <a:pt x="4429" y="29385"/>
                      <a:pt x="4953" y="29957"/>
                      <a:pt x="5513" y="30457"/>
                    </a:cubicBezTo>
                    <a:cubicBezTo>
                      <a:pt x="6644" y="31469"/>
                      <a:pt x="8061" y="32171"/>
                      <a:pt x="9561" y="32362"/>
                    </a:cubicBezTo>
                    <a:cubicBezTo>
                      <a:pt x="8073" y="32112"/>
                      <a:pt x="6692" y="31385"/>
                      <a:pt x="5608" y="30362"/>
                    </a:cubicBezTo>
                    <a:cubicBezTo>
                      <a:pt x="5049" y="29850"/>
                      <a:pt x="4560" y="29290"/>
                      <a:pt x="4120" y="28671"/>
                    </a:cubicBezTo>
                    <a:cubicBezTo>
                      <a:pt x="3679" y="28064"/>
                      <a:pt x="3298" y="27421"/>
                      <a:pt x="2953" y="26754"/>
                    </a:cubicBezTo>
                    <a:lnTo>
                      <a:pt x="2715" y="26254"/>
                    </a:lnTo>
                    <a:lnTo>
                      <a:pt x="2489" y="25730"/>
                    </a:lnTo>
                    <a:cubicBezTo>
                      <a:pt x="2417" y="25563"/>
                      <a:pt x="2358" y="25385"/>
                      <a:pt x="2286" y="25206"/>
                    </a:cubicBezTo>
                    <a:cubicBezTo>
                      <a:pt x="2251" y="25123"/>
                      <a:pt x="2215" y="25028"/>
                      <a:pt x="2179" y="24944"/>
                    </a:cubicBezTo>
                    <a:lnTo>
                      <a:pt x="2096" y="24670"/>
                    </a:lnTo>
                    <a:lnTo>
                      <a:pt x="1751" y="23599"/>
                    </a:lnTo>
                    <a:cubicBezTo>
                      <a:pt x="1643" y="23242"/>
                      <a:pt x="1560" y="22873"/>
                      <a:pt x="1465" y="22515"/>
                    </a:cubicBezTo>
                    <a:lnTo>
                      <a:pt x="1334" y="21968"/>
                    </a:lnTo>
                    <a:lnTo>
                      <a:pt x="1227" y="21420"/>
                    </a:lnTo>
                    <a:cubicBezTo>
                      <a:pt x="1155" y="21063"/>
                      <a:pt x="1084" y="20682"/>
                      <a:pt x="1012" y="20313"/>
                    </a:cubicBezTo>
                    <a:lnTo>
                      <a:pt x="858" y="19193"/>
                    </a:lnTo>
                    <a:lnTo>
                      <a:pt x="810" y="18920"/>
                    </a:lnTo>
                    <a:lnTo>
                      <a:pt x="786" y="18634"/>
                    </a:lnTo>
                    <a:lnTo>
                      <a:pt x="715" y="18062"/>
                    </a:lnTo>
                    <a:cubicBezTo>
                      <a:pt x="631" y="17324"/>
                      <a:pt x="596" y="16562"/>
                      <a:pt x="536" y="15824"/>
                    </a:cubicBezTo>
                    <a:cubicBezTo>
                      <a:pt x="512" y="15062"/>
                      <a:pt x="465" y="14312"/>
                      <a:pt x="465" y="13562"/>
                    </a:cubicBezTo>
                    <a:cubicBezTo>
                      <a:pt x="441" y="12050"/>
                      <a:pt x="465" y="10538"/>
                      <a:pt x="453" y="9037"/>
                    </a:cubicBezTo>
                    <a:cubicBezTo>
                      <a:pt x="453" y="7525"/>
                      <a:pt x="441" y="6013"/>
                      <a:pt x="393" y="4513"/>
                    </a:cubicBezTo>
                    <a:lnTo>
                      <a:pt x="334" y="3382"/>
                    </a:lnTo>
                    <a:cubicBezTo>
                      <a:pt x="298" y="3001"/>
                      <a:pt x="274" y="2620"/>
                      <a:pt x="238" y="2251"/>
                    </a:cubicBezTo>
                    <a:cubicBezTo>
                      <a:pt x="203" y="1501"/>
                      <a:pt x="96" y="73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6"/>
              <p:cNvSpPr/>
              <p:nvPr/>
            </p:nvSpPr>
            <p:spPr>
              <a:xfrm>
                <a:off x="4286525" y="2111400"/>
                <a:ext cx="32475" cy="300950"/>
              </a:xfrm>
              <a:custGeom>
                <a:rect b="b" l="l" r="r" t="t"/>
                <a:pathLst>
                  <a:path extrusionOk="0" h="12038" w="1299">
                    <a:moveTo>
                      <a:pt x="1" y="1"/>
                    </a:moveTo>
                    <a:lnTo>
                      <a:pt x="1" y="1"/>
                    </a:lnTo>
                    <a:cubicBezTo>
                      <a:pt x="287" y="965"/>
                      <a:pt x="513" y="1965"/>
                      <a:pt x="656" y="2965"/>
                    </a:cubicBezTo>
                    <a:cubicBezTo>
                      <a:pt x="822" y="3953"/>
                      <a:pt x="918" y="4954"/>
                      <a:pt x="953" y="5966"/>
                    </a:cubicBezTo>
                    <a:cubicBezTo>
                      <a:pt x="1001" y="6978"/>
                      <a:pt x="1013" y="7990"/>
                      <a:pt x="1001" y="9002"/>
                    </a:cubicBezTo>
                    <a:lnTo>
                      <a:pt x="953" y="12038"/>
                    </a:lnTo>
                    <a:cubicBezTo>
                      <a:pt x="1096" y="11026"/>
                      <a:pt x="1180" y="10014"/>
                      <a:pt x="1239" y="9002"/>
                    </a:cubicBezTo>
                    <a:cubicBezTo>
                      <a:pt x="1287" y="7990"/>
                      <a:pt x="1299" y="6966"/>
                      <a:pt x="1251" y="5954"/>
                    </a:cubicBezTo>
                    <a:cubicBezTo>
                      <a:pt x="1203" y="4942"/>
                      <a:pt x="1108" y="3918"/>
                      <a:pt x="894" y="2918"/>
                    </a:cubicBezTo>
                    <a:cubicBezTo>
                      <a:pt x="703" y="1917"/>
                      <a:pt x="406" y="94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6"/>
              <p:cNvSpPr/>
              <p:nvPr/>
            </p:nvSpPr>
            <p:spPr>
              <a:xfrm>
                <a:off x="4225225" y="2065550"/>
                <a:ext cx="56575" cy="806375"/>
              </a:xfrm>
              <a:custGeom>
                <a:rect b="b" l="l" r="r" t="t"/>
                <a:pathLst>
                  <a:path extrusionOk="0" h="32255" w="2263">
                    <a:moveTo>
                      <a:pt x="0" y="1"/>
                    </a:moveTo>
                    <a:cubicBezTo>
                      <a:pt x="631" y="1204"/>
                      <a:pt x="965" y="2537"/>
                      <a:pt x="1143" y="3882"/>
                    </a:cubicBezTo>
                    <a:cubicBezTo>
                      <a:pt x="1346" y="5228"/>
                      <a:pt x="1381" y="6573"/>
                      <a:pt x="1405" y="7931"/>
                    </a:cubicBezTo>
                    <a:cubicBezTo>
                      <a:pt x="1441" y="10645"/>
                      <a:pt x="1429" y="13372"/>
                      <a:pt x="1369" y="16074"/>
                    </a:cubicBezTo>
                    <a:cubicBezTo>
                      <a:pt x="1346" y="18777"/>
                      <a:pt x="1286" y="21492"/>
                      <a:pt x="1310" y="24218"/>
                    </a:cubicBezTo>
                    <a:cubicBezTo>
                      <a:pt x="1322" y="25587"/>
                      <a:pt x="1358" y="26933"/>
                      <a:pt x="1417" y="28290"/>
                    </a:cubicBezTo>
                    <a:cubicBezTo>
                      <a:pt x="1441" y="28957"/>
                      <a:pt x="1500" y="29647"/>
                      <a:pt x="1619" y="30314"/>
                    </a:cubicBezTo>
                    <a:cubicBezTo>
                      <a:pt x="1739" y="30981"/>
                      <a:pt x="1953" y="31660"/>
                      <a:pt x="2262" y="32255"/>
                    </a:cubicBezTo>
                    <a:cubicBezTo>
                      <a:pt x="1977" y="31624"/>
                      <a:pt x="1822" y="30969"/>
                      <a:pt x="1715" y="30302"/>
                    </a:cubicBezTo>
                    <a:cubicBezTo>
                      <a:pt x="1619" y="29636"/>
                      <a:pt x="1596" y="28957"/>
                      <a:pt x="1584" y="28278"/>
                    </a:cubicBezTo>
                    <a:cubicBezTo>
                      <a:pt x="1548" y="26921"/>
                      <a:pt x="1536" y="25576"/>
                      <a:pt x="1548" y="24218"/>
                    </a:cubicBezTo>
                    <a:lnTo>
                      <a:pt x="1596" y="20146"/>
                    </a:lnTo>
                    <a:lnTo>
                      <a:pt x="1667" y="16074"/>
                    </a:lnTo>
                    <a:cubicBezTo>
                      <a:pt x="1679" y="14717"/>
                      <a:pt x="1703" y="13348"/>
                      <a:pt x="1703" y="12002"/>
                    </a:cubicBezTo>
                    <a:cubicBezTo>
                      <a:pt x="1703" y="10645"/>
                      <a:pt x="1703" y="9276"/>
                      <a:pt x="1631" y="7919"/>
                    </a:cubicBezTo>
                    <a:cubicBezTo>
                      <a:pt x="1596" y="6561"/>
                      <a:pt x="1524" y="5192"/>
                      <a:pt x="1298" y="3859"/>
                    </a:cubicBezTo>
                    <a:cubicBezTo>
                      <a:pt x="1060" y="2513"/>
                      <a:pt x="667" y="118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6"/>
              <p:cNvSpPr/>
              <p:nvPr/>
            </p:nvSpPr>
            <p:spPr>
              <a:xfrm>
                <a:off x="2960175" y="2404900"/>
                <a:ext cx="237550" cy="52150"/>
              </a:xfrm>
              <a:custGeom>
                <a:rect b="b" l="l" r="r" t="t"/>
                <a:pathLst>
                  <a:path extrusionOk="0" h="2086" w="9502">
                    <a:moveTo>
                      <a:pt x="1" y="0"/>
                    </a:moveTo>
                    <a:cubicBezTo>
                      <a:pt x="608" y="572"/>
                      <a:pt x="1346" y="1000"/>
                      <a:pt x="2132" y="1298"/>
                    </a:cubicBezTo>
                    <a:cubicBezTo>
                      <a:pt x="2906" y="1607"/>
                      <a:pt x="3715" y="1822"/>
                      <a:pt x="4537" y="1941"/>
                    </a:cubicBezTo>
                    <a:cubicBezTo>
                      <a:pt x="5260" y="2046"/>
                      <a:pt x="5993" y="2086"/>
                      <a:pt x="6726" y="2086"/>
                    </a:cubicBezTo>
                    <a:cubicBezTo>
                      <a:pt x="6826" y="2086"/>
                      <a:pt x="6926" y="2085"/>
                      <a:pt x="7025" y="2084"/>
                    </a:cubicBezTo>
                    <a:cubicBezTo>
                      <a:pt x="7847" y="2084"/>
                      <a:pt x="8680" y="2012"/>
                      <a:pt x="9502" y="1941"/>
                    </a:cubicBezTo>
                    <a:lnTo>
                      <a:pt x="7025" y="1857"/>
                    </a:lnTo>
                    <a:cubicBezTo>
                      <a:pt x="6204" y="1834"/>
                      <a:pt x="5394" y="1774"/>
                      <a:pt x="4585" y="1655"/>
                    </a:cubicBezTo>
                    <a:cubicBezTo>
                      <a:pt x="3763" y="1536"/>
                      <a:pt x="2977" y="1357"/>
                      <a:pt x="2203" y="1084"/>
                    </a:cubicBezTo>
                    <a:cubicBezTo>
                      <a:pt x="1429" y="822"/>
                      <a:pt x="691" y="464"/>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6"/>
              <p:cNvSpPr/>
              <p:nvPr/>
            </p:nvSpPr>
            <p:spPr>
              <a:xfrm>
                <a:off x="2984000" y="2379000"/>
                <a:ext cx="108075" cy="14825"/>
              </a:xfrm>
              <a:custGeom>
                <a:rect b="b" l="l" r="r" t="t"/>
                <a:pathLst>
                  <a:path extrusionOk="0" h="593" w="4323">
                    <a:moveTo>
                      <a:pt x="0" y="0"/>
                    </a:moveTo>
                    <a:lnTo>
                      <a:pt x="0" y="0"/>
                    </a:lnTo>
                    <a:cubicBezTo>
                      <a:pt x="345" y="131"/>
                      <a:pt x="703" y="238"/>
                      <a:pt x="1024" y="322"/>
                    </a:cubicBezTo>
                    <a:cubicBezTo>
                      <a:pt x="1381" y="417"/>
                      <a:pt x="1762" y="465"/>
                      <a:pt x="2119" y="512"/>
                    </a:cubicBezTo>
                    <a:cubicBezTo>
                      <a:pt x="2489" y="560"/>
                      <a:pt x="2846" y="584"/>
                      <a:pt x="3215" y="584"/>
                    </a:cubicBezTo>
                    <a:cubicBezTo>
                      <a:pt x="3314" y="590"/>
                      <a:pt x="3412" y="593"/>
                      <a:pt x="3510" y="593"/>
                    </a:cubicBezTo>
                    <a:cubicBezTo>
                      <a:pt x="3777" y="593"/>
                      <a:pt x="4043" y="571"/>
                      <a:pt x="4322" y="536"/>
                    </a:cubicBezTo>
                    <a:cubicBezTo>
                      <a:pt x="3941" y="453"/>
                      <a:pt x="3584" y="417"/>
                      <a:pt x="3227" y="369"/>
                    </a:cubicBezTo>
                    <a:lnTo>
                      <a:pt x="2155" y="238"/>
                    </a:lnTo>
                    <a:lnTo>
                      <a:pt x="1084" y="95"/>
                    </a:lnTo>
                    <a:cubicBezTo>
                      <a:pt x="726" y="60"/>
                      <a:pt x="369" y="24"/>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6"/>
              <p:cNvSpPr/>
              <p:nvPr/>
            </p:nvSpPr>
            <p:spPr>
              <a:xfrm>
                <a:off x="3251275" y="2101575"/>
                <a:ext cx="332225" cy="236975"/>
              </a:xfrm>
              <a:custGeom>
                <a:rect b="b" l="l" r="r" t="t"/>
                <a:pathLst>
                  <a:path extrusionOk="0" h="9479" w="13289">
                    <a:moveTo>
                      <a:pt x="13288" y="1"/>
                    </a:moveTo>
                    <a:cubicBezTo>
                      <a:pt x="12455" y="1167"/>
                      <a:pt x="11586" y="2299"/>
                      <a:pt x="10669" y="3382"/>
                    </a:cubicBezTo>
                    <a:cubicBezTo>
                      <a:pt x="9740" y="4465"/>
                      <a:pt x="8740" y="5478"/>
                      <a:pt x="7657" y="6394"/>
                    </a:cubicBezTo>
                    <a:cubicBezTo>
                      <a:pt x="7121" y="6847"/>
                      <a:pt x="6561" y="7287"/>
                      <a:pt x="5978" y="7680"/>
                    </a:cubicBezTo>
                    <a:cubicBezTo>
                      <a:pt x="5395" y="8085"/>
                      <a:pt x="4775" y="8430"/>
                      <a:pt x="4132" y="8716"/>
                    </a:cubicBezTo>
                    <a:cubicBezTo>
                      <a:pt x="3478" y="8990"/>
                      <a:pt x="2811" y="9204"/>
                      <a:pt x="2108" y="9311"/>
                    </a:cubicBezTo>
                    <a:cubicBezTo>
                      <a:pt x="1809" y="9362"/>
                      <a:pt x="1507" y="9385"/>
                      <a:pt x="1206" y="9385"/>
                    </a:cubicBezTo>
                    <a:cubicBezTo>
                      <a:pt x="801" y="9385"/>
                      <a:pt x="397" y="9344"/>
                      <a:pt x="1" y="9276"/>
                    </a:cubicBezTo>
                    <a:lnTo>
                      <a:pt x="1" y="9276"/>
                    </a:lnTo>
                    <a:cubicBezTo>
                      <a:pt x="499" y="9415"/>
                      <a:pt x="1023" y="9478"/>
                      <a:pt x="1549" y="9478"/>
                    </a:cubicBezTo>
                    <a:cubicBezTo>
                      <a:pt x="1739" y="9478"/>
                      <a:pt x="1930" y="9470"/>
                      <a:pt x="2120" y="9454"/>
                    </a:cubicBezTo>
                    <a:cubicBezTo>
                      <a:pt x="2858" y="9395"/>
                      <a:pt x="3549" y="9204"/>
                      <a:pt x="4228" y="8930"/>
                    </a:cubicBezTo>
                    <a:cubicBezTo>
                      <a:pt x="5561" y="8395"/>
                      <a:pt x="6752" y="7549"/>
                      <a:pt x="7859" y="6632"/>
                    </a:cubicBezTo>
                    <a:cubicBezTo>
                      <a:pt x="8407" y="6156"/>
                      <a:pt x="8931" y="5680"/>
                      <a:pt x="9431" y="5156"/>
                    </a:cubicBezTo>
                    <a:cubicBezTo>
                      <a:pt x="9919" y="4632"/>
                      <a:pt x="10395" y="4096"/>
                      <a:pt x="10848" y="3537"/>
                    </a:cubicBezTo>
                    <a:cubicBezTo>
                      <a:pt x="11741" y="2418"/>
                      <a:pt x="12538" y="1227"/>
                      <a:pt x="132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6"/>
              <p:cNvSpPr/>
              <p:nvPr/>
            </p:nvSpPr>
            <p:spPr>
              <a:xfrm>
                <a:off x="4617525" y="2085200"/>
                <a:ext cx="119675" cy="186075"/>
              </a:xfrm>
              <a:custGeom>
                <a:rect b="b" l="l" r="r" t="t"/>
                <a:pathLst>
                  <a:path extrusionOk="0" h="7443" w="4787">
                    <a:moveTo>
                      <a:pt x="4787" y="1"/>
                    </a:moveTo>
                    <a:lnTo>
                      <a:pt x="4787" y="1"/>
                    </a:lnTo>
                    <a:cubicBezTo>
                      <a:pt x="4549" y="715"/>
                      <a:pt x="4263" y="1406"/>
                      <a:pt x="3942" y="2072"/>
                    </a:cubicBezTo>
                    <a:cubicBezTo>
                      <a:pt x="3608" y="2739"/>
                      <a:pt x="3251" y="3394"/>
                      <a:pt x="2858" y="4025"/>
                    </a:cubicBezTo>
                    <a:cubicBezTo>
                      <a:pt x="2453" y="4644"/>
                      <a:pt x="2001" y="5240"/>
                      <a:pt x="1525" y="5811"/>
                    </a:cubicBezTo>
                    <a:cubicBezTo>
                      <a:pt x="1048" y="6383"/>
                      <a:pt x="525" y="6930"/>
                      <a:pt x="1" y="7442"/>
                    </a:cubicBezTo>
                    <a:cubicBezTo>
                      <a:pt x="620" y="7025"/>
                      <a:pt x="1191" y="6525"/>
                      <a:pt x="1703" y="5978"/>
                    </a:cubicBezTo>
                    <a:cubicBezTo>
                      <a:pt x="2227" y="5418"/>
                      <a:pt x="2691" y="4823"/>
                      <a:pt x="3108" y="4192"/>
                    </a:cubicBezTo>
                    <a:cubicBezTo>
                      <a:pt x="3513" y="3549"/>
                      <a:pt x="3870" y="2882"/>
                      <a:pt x="4144" y="2180"/>
                    </a:cubicBezTo>
                    <a:cubicBezTo>
                      <a:pt x="4430" y="1477"/>
                      <a:pt x="4656" y="751"/>
                      <a:pt x="47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6"/>
              <p:cNvSpPr/>
              <p:nvPr/>
            </p:nvSpPr>
            <p:spPr>
              <a:xfrm>
                <a:off x="4419000" y="2228975"/>
                <a:ext cx="210750" cy="116100"/>
              </a:xfrm>
              <a:custGeom>
                <a:rect b="b" l="l" r="r" t="t"/>
                <a:pathLst>
                  <a:path extrusionOk="0" h="4644" w="8430">
                    <a:moveTo>
                      <a:pt x="8430" y="1"/>
                    </a:moveTo>
                    <a:lnTo>
                      <a:pt x="8430" y="1"/>
                    </a:lnTo>
                    <a:cubicBezTo>
                      <a:pt x="7799" y="501"/>
                      <a:pt x="7120" y="941"/>
                      <a:pt x="6430" y="1334"/>
                    </a:cubicBezTo>
                    <a:cubicBezTo>
                      <a:pt x="5739" y="1739"/>
                      <a:pt x="5037" y="2132"/>
                      <a:pt x="4322" y="2489"/>
                    </a:cubicBezTo>
                    <a:cubicBezTo>
                      <a:pt x="3608" y="2858"/>
                      <a:pt x="2882" y="3203"/>
                      <a:pt x="2167" y="3560"/>
                    </a:cubicBezTo>
                    <a:cubicBezTo>
                      <a:pt x="1453" y="3918"/>
                      <a:pt x="715" y="4275"/>
                      <a:pt x="0" y="4644"/>
                    </a:cubicBezTo>
                    <a:cubicBezTo>
                      <a:pt x="762" y="4370"/>
                      <a:pt x="1524" y="4096"/>
                      <a:pt x="2262" y="3763"/>
                    </a:cubicBezTo>
                    <a:cubicBezTo>
                      <a:pt x="3012" y="3453"/>
                      <a:pt x="3739" y="3120"/>
                      <a:pt x="4453" y="2751"/>
                    </a:cubicBezTo>
                    <a:cubicBezTo>
                      <a:pt x="5168" y="2382"/>
                      <a:pt x="5882" y="1977"/>
                      <a:pt x="6549" y="1536"/>
                    </a:cubicBezTo>
                    <a:cubicBezTo>
                      <a:pt x="7227" y="1084"/>
                      <a:pt x="7882" y="596"/>
                      <a:pt x="84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6"/>
              <p:cNvSpPr/>
              <p:nvPr/>
            </p:nvSpPr>
            <p:spPr>
              <a:xfrm>
                <a:off x="4613650" y="2053650"/>
                <a:ext cx="92300" cy="129225"/>
              </a:xfrm>
              <a:custGeom>
                <a:rect b="b" l="l" r="r" t="t"/>
                <a:pathLst>
                  <a:path extrusionOk="0" h="5169" w="3692">
                    <a:moveTo>
                      <a:pt x="3692" y="1"/>
                    </a:moveTo>
                    <a:lnTo>
                      <a:pt x="3692" y="1"/>
                    </a:lnTo>
                    <a:cubicBezTo>
                      <a:pt x="3358" y="417"/>
                      <a:pt x="3061" y="870"/>
                      <a:pt x="2763" y="1299"/>
                    </a:cubicBezTo>
                    <a:cubicBezTo>
                      <a:pt x="2465" y="1727"/>
                      <a:pt x="2168" y="2180"/>
                      <a:pt x="1870" y="2608"/>
                    </a:cubicBezTo>
                    <a:cubicBezTo>
                      <a:pt x="1573" y="3049"/>
                      <a:pt x="1275" y="3465"/>
                      <a:pt x="965" y="3906"/>
                    </a:cubicBezTo>
                    <a:cubicBezTo>
                      <a:pt x="656" y="4335"/>
                      <a:pt x="334" y="4751"/>
                      <a:pt x="1" y="5168"/>
                    </a:cubicBezTo>
                    <a:cubicBezTo>
                      <a:pt x="418" y="4835"/>
                      <a:pt x="787" y="4454"/>
                      <a:pt x="1144" y="4049"/>
                    </a:cubicBezTo>
                    <a:cubicBezTo>
                      <a:pt x="1501" y="3644"/>
                      <a:pt x="1834" y="3227"/>
                      <a:pt x="2132" y="2787"/>
                    </a:cubicBezTo>
                    <a:cubicBezTo>
                      <a:pt x="2430" y="2358"/>
                      <a:pt x="2704" y="1894"/>
                      <a:pt x="2966" y="1429"/>
                    </a:cubicBezTo>
                    <a:cubicBezTo>
                      <a:pt x="3227" y="953"/>
                      <a:pt x="3466" y="489"/>
                      <a:pt x="36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6"/>
              <p:cNvSpPr/>
              <p:nvPr/>
            </p:nvSpPr>
            <p:spPr>
              <a:xfrm>
                <a:off x="3276300" y="2271250"/>
                <a:ext cx="269700" cy="193625"/>
              </a:xfrm>
              <a:custGeom>
                <a:rect b="b" l="l" r="r" t="t"/>
                <a:pathLst>
                  <a:path extrusionOk="0" h="7745" w="10788">
                    <a:moveTo>
                      <a:pt x="10787" y="0"/>
                    </a:moveTo>
                    <a:lnTo>
                      <a:pt x="10787" y="0"/>
                    </a:lnTo>
                    <a:cubicBezTo>
                      <a:pt x="10085" y="810"/>
                      <a:pt x="9335" y="1584"/>
                      <a:pt x="8585" y="2298"/>
                    </a:cubicBezTo>
                    <a:cubicBezTo>
                      <a:pt x="7787" y="3012"/>
                      <a:pt x="6953" y="3691"/>
                      <a:pt x="6096" y="4298"/>
                    </a:cubicBezTo>
                    <a:cubicBezTo>
                      <a:pt x="5227" y="4917"/>
                      <a:pt x="4322" y="5489"/>
                      <a:pt x="3381" y="6001"/>
                    </a:cubicBezTo>
                    <a:cubicBezTo>
                      <a:pt x="2441" y="6525"/>
                      <a:pt x="1465" y="6965"/>
                      <a:pt x="476" y="7358"/>
                    </a:cubicBezTo>
                    <a:lnTo>
                      <a:pt x="0" y="7549"/>
                    </a:lnTo>
                    <a:lnTo>
                      <a:pt x="512" y="7644"/>
                    </a:lnTo>
                    <a:cubicBezTo>
                      <a:pt x="926" y="7711"/>
                      <a:pt x="1343" y="7744"/>
                      <a:pt x="1757" y="7744"/>
                    </a:cubicBezTo>
                    <a:cubicBezTo>
                      <a:pt x="2225" y="7744"/>
                      <a:pt x="2689" y="7702"/>
                      <a:pt x="3143" y="7620"/>
                    </a:cubicBezTo>
                    <a:cubicBezTo>
                      <a:pt x="3572" y="7549"/>
                      <a:pt x="4013" y="7442"/>
                      <a:pt x="4429" y="7311"/>
                    </a:cubicBezTo>
                    <a:cubicBezTo>
                      <a:pt x="4846" y="7180"/>
                      <a:pt x="5263" y="7013"/>
                      <a:pt x="5644" y="6822"/>
                    </a:cubicBezTo>
                    <a:cubicBezTo>
                      <a:pt x="6418" y="6430"/>
                      <a:pt x="7168" y="5953"/>
                      <a:pt x="7846" y="5418"/>
                    </a:cubicBezTo>
                    <a:cubicBezTo>
                      <a:pt x="8513" y="4870"/>
                      <a:pt x="9156" y="4275"/>
                      <a:pt x="9739" y="3632"/>
                    </a:cubicBezTo>
                    <a:lnTo>
                      <a:pt x="9739" y="3632"/>
                    </a:lnTo>
                    <a:cubicBezTo>
                      <a:pt x="9120" y="4227"/>
                      <a:pt x="8465" y="4810"/>
                      <a:pt x="7763" y="5322"/>
                    </a:cubicBezTo>
                    <a:cubicBezTo>
                      <a:pt x="7061" y="5822"/>
                      <a:pt x="6334" y="6275"/>
                      <a:pt x="5548" y="6632"/>
                    </a:cubicBezTo>
                    <a:cubicBezTo>
                      <a:pt x="5156" y="6811"/>
                      <a:pt x="4751" y="6953"/>
                      <a:pt x="4334" y="7072"/>
                    </a:cubicBezTo>
                    <a:cubicBezTo>
                      <a:pt x="3917" y="7203"/>
                      <a:pt x="3501" y="7311"/>
                      <a:pt x="3084" y="7370"/>
                    </a:cubicBezTo>
                    <a:cubicBezTo>
                      <a:pt x="2670" y="7434"/>
                      <a:pt x="2254" y="7467"/>
                      <a:pt x="1839" y="7467"/>
                    </a:cubicBezTo>
                    <a:cubicBezTo>
                      <a:pt x="1579" y="7467"/>
                      <a:pt x="1320" y="7454"/>
                      <a:pt x="1062" y="7428"/>
                    </a:cubicBezTo>
                    <a:lnTo>
                      <a:pt x="1062" y="7428"/>
                    </a:lnTo>
                    <a:cubicBezTo>
                      <a:pt x="1903" y="7087"/>
                      <a:pt x="2723" y="6690"/>
                      <a:pt x="3501" y="6251"/>
                    </a:cubicBezTo>
                    <a:cubicBezTo>
                      <a:pt x="4441" y="5739"/>
                      <a:pt x="5346" y="5156"/>
                      <a:pt x="6215" y="4513"/>
                    </a:cubicBezTo>
                    <a:cubicBezTo>
                      <a:pt x="7061" y="3870"/>
                      <a:pt x="7882" y="3179"/>
                      <a:pt x="8656" y="2417"/>
                    </a:cubicBezTo>
                    <a:cubicBezTo>
                      <a:pt x="9418" y="1667"/>
                      <a:pt x="10144" y="869"/>
                      <a:pt x="107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6"/>
              <p:cNvSpPr/>
              <p:nvPr/>
            </p:nvSpPr>
            <p:spPr>
              <a:xfrm>
                <a:off x="3856425" y="2106650"/>
                <a:ext cx="20850" cy="356600"/>
              </a:xfrm>
              <a:custGeom>
                <a:rect b="b" l="l" r="r" t="t"/>
                <a:pathLst>
                  <a:path extrusionOk="0" h="14264" w="834">
                    <a:moveTo>
                      <a:pt x="0" y="0"/>
                    </a:moveTo>
                    <a:cubicBezTo>
                      <a:pt x="167" y="1167"/>
                      <a:pt x="298" y="2357"/>
                      <a:pt x="417" y="3548"/>
                    </a:cubicBezTo>
                    <a:cubicBezTo>
                      <a:pt x="524" y="4739"/>
                      <a:pt x="620" y="5929"/>
                      <a:pt x="655" y="7120"/>
                    </a:cubicBezTo>
                    <a:cubicBezTo>
                      <a:pt x="703" y="8311"/>
                      <a:pt x="715" y="9501"/>
                      <a:pt x="715" y="10692"/>
                    </a:cubicBezTo>
                    <a:lnTo>
                      <a:pt x="703" y="11585"/>
                    </a:lnTo>
                    <a:lnTo>
                      <a:pt x="679" y="12478"/>
                    </a:lnTo>
                    <a:lnTo>
                      <a:pt x="643" y="13371"/>
                    </a:lnTo>
                    <a:lnTo>
                      <a:pt x="596" y="14264"/>
                    </a:lnTo>
                    <a:lnTo>
                      <a:pt x="679" y="13371"/>
                    </a:lnTo>
                    <a:lnTo>
                      <a:pt x="739" y="12478"/>
                    </a:lnTo>
                    <a:lnTo>
                      <a:pt x="774" y="11585"/>
                    </a:lnTo>
                    <a:lnTo>
                      <a:pt x="810" y="10692"/>
                    </a:lnTo>
                    <a:cubicBezTo>
                      <a:pt x="834" y="9501"/>
                      <a:pt x="822" y="8299"/>
                      <a:pt x="774" y="7108"/>
                    </a:cubicBezTo>
                    <a:cubicBezTo>
                      <a:pt x="715" y="5917"/>
                      <a:pt x="643" y="4727"/>
                      <a:pt x="512" y="3536"/>
                    </a:cubicBezTo>
                    <a:cubicBezTo>
                      <a:pt x="393" y="2346"/>
                      <a:pt x="215" y="116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6"/>
              <p:cNvSpPr/>
              <p:nvPr/>
            </p:nvSpPr>
            <p:spPr>
              <a:xfrm>
                <a:off x="3885300" y="2089075"/>
                <a:ext cx="30375" cy="177125"/>
              </a:xfrm>
              <a:custGeom>
                <a:rect b="b" l="l" r="r" t="t"/>
                <a:pathLst>
                  <a:path extrusionOk="0" h="7085" w="1215">
                    <a:moveTo>
                      <a:pt x="0" y="1"/>
                    </a:moveTo>
                    <a:lnTo>
                      <a:pt x="0" y="1"/>
                    </a:lnTo>
                    <a:cubicBezTo>
                      <a:pt x="143" y="584"/>
                      <a:pt x="298" y="1155"/>
                      <a:pt x="429" y="1751"/>
                    </a:cubicBezTo>
                    <a:cubicBezTo>
                      <a:pt x="548" y="2334"/>
                      <a:pt x="667" y="2918"/>
                      <a:pt x="750" y="3513"/>
                    </a:cubicBezTo>
                    <a:cubicBezTo>
                      <a:pt x="858" y="4084"/>
                      <a:pt x="917" y="4680"/>
                      <a:pt x="977" y="5275"/>
                    </a:cubicBezTo>
                    <a:cubicBezTo>
                      <a:pt x="1024" y="5870"/>
                      <a:pt x="1072" y="6466"/>
                      <a:pt x="1096" y="7085"/>
                    </a:cubicBezTo>
                    <a:cubicBezTo>
                      <a:pt x="1191" y="6489"/>
                      <a:pt x="1215" y="5894"/>
                      <a:pt x="1203" y="5275"/>
                    </a:cubicBezTo>
                    <a:cubicBezTo>
                      <a:pt x="1203" y="4668"/>
                      <a:pt x="1143" y="4061"/>
                      <a:pt x="1048" y="3465"/>
                    </a:cubicBezTo>
                    <a:cubicBezTo>
                      <a:pt x="953" y="2870"/>
                      <a:pt x="834" y="2275"/>
                      <a:pt x="655" y="1691"/>
                    </a:cubicBezTo>
                    <a:cubicBezTo>
                      <a:pt x="477" y="1120"/>
                      <a:pt x="262" y="53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6"/>
              <p:cNvSpPr/>
              <p:nvPr/>
            </p:nvSpPr>
            <p:spPr>
              <a:xfrm>
                <a:off x="3913575" y="2085200"/>
                <a:ext cx="75925" cy="389375"/>
              </a:xfrm>
              <a:custGeom>
                <a:rect b="b" l="l" r="r" t="t"/>
                <a:pathLst>
                  <a:path extrusionOk="0" h="15575" w="3037">
                    <a:moveTo>
                      <a:pt x="0" y="1"/>
                    </a:moveTo>
                    <a:lnTo>
                      <a:pt x="0" y="1"/>
                    </a:lnTo>
                    <a:cubicBezTo>
                      <a:pt x="381" y="1275"/>
                      <a:pt x="774" y="2537"/>
                      <a:pt x="1167" y="3823"/>
                    </a:cubicBezTo>
                    <a:cubicBezTo>
                      <a:pt x="1524" y="5109"/>
                      <a:pt x="1882" y="6383"/>
                      <a:pt x="2167" y="7680"/>
                    </a:cubicBezTo>
                    <a:cubicBezTo>
                      <a:pt x="2453" y="8978"/>
                      <a:pt x="2691" y="10276"/>
                      <a:pt x="2822" y="11597"/>
                    </a:cubicBezTo>
                    <a:cubicBezTo>
                      <a:pt x="2953" y="12919"/>
                      <a:pt x="3013" y="14241"/>
                      <a:pt x="2941" y="15574"/>
                    </a:cubicBezTo>
                    <a:lnTo>
                      <a:pt x="3013" y="14574"/>
                    </a:lnTo>
                    <a:lnTo>
                      <a:pt x="3036" y="13574"/>
                    </a:lnTo>
                    <a:lnTo>
                      <a:pt x="3001" y="12574"/>
                    </a:lnTo>
                    <a:lnTo>
                      <a:pt x="2929" y="11586"/>
                    </a:lnTo>
                    <a:cubicBezTo>
                      <a:pt x="2810" y="10252"/>
                      <a:pt x="2584" y="8930"/>
                      <a:pt x="2298" y="7633"/>
                    </a:cubicBezTo>
                    <a:cubicBezTo>
                      <a:pt x="2001" y="6347"/>
                      <a:pt x="1643" y="5049"/>
                      <a:pt x="1262" y="3787"/>
                    </a:cubicBezTo>
                    <a:cubicBezTo>
                      <a:pt x="858" y="2513"/>
                      <a:pt x="441" y="125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6"/>
              <p:cNvSpPr/>
              <p:nvPr/>
            </p:nvSpPr>
            <p:spPr>
              <a:xfrm>
                <a:off x="3963275" y="2064375"/>
                <a:ext cx="56875" cy="524800"/>
              </a:xfrm>
              <a:custGeom>
                <a:rect b="b" l="l" r="r" t="t"/>
                <a:pathLst>
                  <a:path extrusionOk="0" h="20992" w="2275">
                    <a:moveTo>
                      <a:pt x="1" y="0"/>
                    </a:moveTo>
                    <a:lnTo>
                      <a:pt x="1" y="0"/>
                    </a:lnTo>
                    <a:cubicBezTo>
                      <a:pt x="1084" y="3382"/>
                      <a:pt x="1739" y="6894"/>
                      <a:pt x="1918" y="10418"/>
                    </a:cubicBezTo>
                    <a:cubicBezTo>
                      <a:pt x="2001" y="12192"/>
                      <a:pt x="1953" y="13966"/>
                      <a:pt x="1787" y="15740"/>
                    </a:cubicBezTo>
                    <a:cubicBezTo>
                      <a:pt x="1608" y="17503"/>
                      <a:pt x="1346" y="19265"/>
                      <a:pt x="941" y="20991"/>
                    </a:cubicBezTo>
                    <a:cubicBezTo>
                      <a:pt x="1441" y="19288"/>
                      <a:pt x="1799" y="17538"/>
                      <a:pt x="2013" y="15764"/>
                    </a:cubicBezTo>
                    <a:cubicBezTo>
                      <a:pt x="2215" y="13990"/>
                      <a:pt x="2275" y="12204"/>
                      <a:pt x="2203" y="10418"/>
                    </a:cubicBezTo>
                    <a:cubicBezTo>
                      <a:pt x="2037" y="6846"/>
                      <a:pt x="1322" y="331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6"/>
              <p:cNvSpPr/>
              <p:nvPr/>
            </p:nvSpPr>
            <p:spPr>
              <a:xfrm>
                <a:off x="3784400" y="2108425"/>
                <a:ext cx="19075" cy="388175"/>
              </a:xfrm>
              <a:custGeom>
                <a:rect b="b" l="l" r="r" t="t"/>
                <a:pathLst>
                  <a:path extrusionOk="0" h="15527" w="763">
                    <a:moveTo>
                      <a:pt x="714" y="0"/>
                    </a:moveTo>
                    <a:lnTo>
                      <a:pt x="714" y="0"/>
                    </a:lnTo>
                    <a:cubicBezTo>
                      <a:pt x="464" y="1274"/>
                      <a:pt x="286" y="2560"/>
                      <a:pt x="167" y="3870"/>
                    </a:cubicBezTo>
                    <a:cubicBezTo>
                      <a:pt x="48" y="5168"/>
                      <a:pt x="0" y="6477"/>
                      <a:pt x="0" y="7763"/>
                    </a:cubicBezTo>
                    <a:cubicBezTo>
                      <a:pt x="12" y="9073"/>
                      <a:pt x="72" y="10371"/>
                      <a:pt x="191" y="11669"/>
                    </a:cubicBezTo>
                    <a:cubicBezTo>
                      <a:pt x="310" y="12966"/>
                      <a:pt x="500" y="14240"/>
                      <a:pt x="762" y="15526"/>
                    </a:cubicBezTo>
                    <a:cubicBezTo>
                      <a:pt x="619" y="14240"/>
                      <a:pt x="500" y="12943"/>
                      <a:pt x="429" y="11657"/>
                    </a:cubicBezTo>
                    <a:cubicBezTo>
                      <a:pt x="357" y="10359"/>
                      <a:pt x="310" y="9061"/>
                      <a:pt x="310" y="7763"/>
                    </a:cubicBezTo>
                    <a:cubicBezTo>
                      <a:pt x="310" y="6477"/>
                      <a:pt x="345" y="5180"/>
                      <a:pt x="417" y="3882"/>
                    </a:cubicBezTo>
                    <a:cubicBezTo>
                      <a:pt x="476" y="2584"/>
                      <a:pt x="583" y="1298"/>
                      <a:pt x="7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6"/>
              <p:cNvSpPr/>
              <p:nvPr/>
            </p:nvSpPr>
            <p:spPr>
              <a:xfrm>
                <a:off x="3729025" y="2105750"/>
                <a:ext cx="18175" cy="232500"/>
              </a:xfrm>
              <a:custGeom>
                <a:rect b="b" l="l" r="r" t="t"/>
                <a:pathLst>
                  <a:path extrusionOk="0" h="9300" w="727">
                    <a:moveTo>
                      <a:pt x="727" y="0"/>
                    </a:moveTo>
                    <a:lnTo>
                      <a:pt x="727" y="0"/>
                    </a:lnTo>
                    <a:cubicBezTo>
                      <a:pt x="560" y="774"/>
                      <a:pt x="441" y="1536"/>
                      <a:pt x="322" y="2274"/>
                    </a:cubicBezTo>
                    <a:cubicBezTo>
                      <a:pt x="215" y="3048"/>
                      <a:pt x="143" y="3846"/>
                      <a:pt x="84" y="4620"/>
                    </a:cubicBezTo>
                    <a:cubicBezTo>
                      <a:pt x="36" y="5394"/>
                      <a:pt x="1" y="6180"/>
                      <a:pt x="1" y="6954"/>
                    </a:cubicBezTo>
                    <a:cubicBezTo>
                      <a:pt x="1" y="7358"/>
                      <a:pt x="1" y="7739"/>
                      <a:pt x="12" y="8132"/>
                    </a:cubicBezTo>
                    <a:cubicBezTo>
                      <a:pt x="24" y="8525"/>
                      <a:pt x="36" y="8918"/>
                      <a:pt x="72" y="9299"/>
                    </a:cubicBezTo>
                    <a:lnTo>
                      <a:pt x="72" y="8728"/>
                    </a:lnTo>
                    <a:lnTo>
                      <a:pt x="84" y="8144"/>
                    </a:lnTo>
                    <a:cubicBezTo>
                      <a:pt x="84" y="7751"/>
                      <a:pt x="96" y="7370"/>
                      <a:pt x="120" y="6977"/>
                    </a:cubicBezTo>
                    <a:cubicBezTo>
                      <a:pt x="143" y="6192"/>
                      <a:pt x="179" y="5418"/>
                      <a:pt x="239" y="4644"/>
                    </a:cubicBezTo>
                    <a:cubicBezTo>
                      <a:pt x="298" y="3870"/>
                      <a:pt x="370" y="3096"/>
                      <a:pt x="441" y="2322"/>
                    </a:cubicBezTo>
                    <a:cubicBezTo>
                      <a:pt x="536" y="1548"/>
                      <a:pt x="620" y="774"/>
                      <a:pt x="7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6"/>
              <p:cNvSpPr/>
              <p:nvPr/>
            </p:nvSpPr>
            <p:spPr>
              <a:xfrm>
                <a:off x="3657000" y="2113475"/>
                <a:ext cx="55075" cy="379250"/>
              </a:xfrm>
              <a:custGeom>
                <a:rect b="b" l="l" r="r" t="t"/>
                <a:pathLst>
                  <a:path extrusionOk="0" h="15170" w="2203">
                    <a:moveTo>
                      <a:pt x="2203" y="1"/>
                    </a:moveTo>
                    <a:lnTo>
                      <a:pt x="2203" y="1"/>
                    </a:lnTo>
                    <a:cubicBezTo>
                      <a:pt x="1107" y="2346"/>
                      <a:pt x="441" y="4871"/>
                      <a:pt x="167" y="7466"/>
                    </a:cubicBezTo>
                    <a:cubicBezTo>
                      <a:pt x="36" y="8752"/>
                      <a:pt x="0" y="10050"/>
                      <a:pt x="84" y="11348"/>
                    </a:cubicBezTo>
                    <a:cubicBezTo>
                      <a:pt x="155" y="12621"/>
                      <a:pt x="345" y="13919"/>
                      <a:pt x="643" y="15169"/>
                    </a:cubicBezTo>
                    <a:cubicBezTo>
                      <a:pt x="465" y="13895"/>
                      <a:pt x="345" y="12610"/>
                      <a:pt x="322" y="11336"/>
                    </a:cubicBezTo>
                    <a:cubicBezTo>
                      <a:pt x="286" y="10050"/>
                      <a:pt x="334" y="8776"/>
                      <a:pt x="465" y="7490"/>
                    </a:cubicBezTo>
                    <a:cubicBezTo>
                      <a:pt x="715" y="4930"/>
                      <a:pt x="1334" y="2430"/>
                      <a:pt x="22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6"/>
              <p:cNvSpPr/>
              <p:nvPr/>
            </p:nvSpPr>
            <p:spPr>
              <a:xfrm>
                <a:off x="3583775" y="2153675"/>
                <a:ext cx="63425" cy="317925"/>
              </a:xfrm>
              <a:custGeom>
                <a:rect b="b" l="l" r="r" t="t"/>
                <a:pathLst>
                  <a:path extrusionOk="0" h="12717" w="2537">
                    <a:moveTo>
                      <a:pt x="2536" y="0"/>
                    </a:moveTo>
                    <a:cubicBezTo>
                      <a:pt x="2001" y="953"/>
                      <a:pt x="1536" y="1953"/>
                      <a:pt x="1179" y="2977"/>
                    </a:cubicBezTo>
                    <a:cubicBezTo>
                      <a:pt x="810" y="4025"/>
                      <a:pt x="536" y="5084"/>
                      <a:pt x="334" y="6168"/>
                    </a:cubicBezTo>
                    <a:cubicBezTo>
                      <a:pt x="131" y="7251"/>
                      <a:pt x="12" y="8335"/>
                      <a:pt x="0" y="9442"/>
                    </a:cubicBezTo>
                    <a:lnTo>
                      <a:pt x="0" y="10263"/>
                    </a:lnTo>
                    <a:lnTo>
                      <a:pt x="36" y="11073"/>
                    </a:lnTo>
                    <a:lnTo>
                      <a:pt x="107" y="11895"/>
                    </a:lnTo>
                    <a:lnTo>
                      <a:pt x="215" y="12716"/>
                    </a:lnTo>
                    <a:lnTo>
                      <a:pt x="215" y="12716"/>
                    </a:lnTo>
                    <a:lnTo>
                      <a:pt x="131" y="11895"/>
                    </a:lnTo>
                    <a:lnTo>
                      <a:pt x="96" y="11073"/>
                    </a:lnTo>
                    <a:lnTo>
                      <a:pt x="72" y="10263"/>
                    </a:lnTo>
                    <a:lnTo>
                      <a:pt x="96" y="9442"/>
                    </a:lnTo>
                    <a:cubicBezTo>
                      <a:pt x="131" y="8358"/>
                      <a:pt x="238" y="7263"/>
                      <a:pt x="453" y="6191"/>
                    </a:cubicBezTo>
                    <a:cubicBezTo>
                      <a:pt x="643" y="5120"/>
                      <a:pt x="929" y="4072"/>
                      <a:pt x="1262" y="3024"/>
                    </a:cubicBezTo>
                    <a:cubicBezTo>
                      <a:pt x="1620" y="2000"/>
                      <a:pt x="2036" y="988"/>
                      <a:pt x="25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6"/>
              <p:cNvSpPr/>
              <p:nvPr/>
            </p:nvSpPr>
            <p:spPr>
              <a:xfrm>
                <a:off x="4000500" y="2091750"/>
                <a:ext cx="51800" cy="238750"/>
              </a:xfrm>
              <a:custGeom>
                <a:rect b="b" l="l" r="r" t="t"/>
                <a:pathLst>
                  <a:path extrusionOk="0" h="9550" w="2072">
                    <a:moveTo>
                      <a:pt x="0" y="1"/>
                    </a:moveTo>
                    <a:cubicBezTo>
                      <a:pt x="250" y="322"/>
                      <a:pt x="464" y="679"/>
                      <a:pt x="631" y="1037"/>
                    </a:cubicBezTo>
                    <a:cubicBezTo>
                      <a:pt x="786" y="1429"/>
                      <a:pt x="893" y="1810"/>
                      <a:pt x="1000" y="2215"/>
                    </a:cubicBezTo>
                    <a:cubicBezTo>
                      <a:pt x="1191" y="3001"/>
                      <a:pt x="1369" y="3811"/>
                      <a:pt x="1500" y="4620"/>
                    </a:cubicBezTo>
                    <a:cubicBezTo>
                      <a:pt x="1643" y="5442"/>
                      <a:pt x="1738" y="6263"/>
                      <a:pt x="1822" y="7085"/>
                    </a:cubicBezTo>
                    <a:cubicBezTo>
                      <a:pt x="1893" y="7895"/>
                      <a:pt x="1941" y="8716"/>
                      <a:pt x="1965" y="9550"/>
                    </a:cubicBezTo>
                    <a:cubicBezTo>
                      <a:pt x="2036" y="8728"/>
                      <a:pt x="2072" y="7895"/>
                      <a:pt x="2036" y="7061"/>
                    </a:cubicBezTo>
                    <a:cubicBezTo>
                      <a:pt x="2012" y="6228"/>
                      <a:pt x="1917" y="5394"/>
                      <a:pt x="1786" y="4585"/>
                    </a:cubicBezTo>
                    <a:cubicBezTo>
                      <a:pt x="1643" y="3763"/>
                      <a:pt x="1464" y="2953"/>
                      <a:pt x="1203" y="2156"/>
                    </a:cubicBezTo>
                    <a:cubicBezTo>
                      <a:pt x="1083" y="1763"/>
                      <a:pt x="941" y="1370"/>
                      <a:pt x="750" y="989"/>
                    </a:cubicBezTo>
                    <a:cubicBezTo>
                      <a:pt x="548" y="620"/>
                      <a:pt x="310" y="27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6"/>
              <p:cNvSpPr/>
              <p:nvPr/>
            </p:nvSpPr>
            <p:spPr>
              <a:xfrm>
                <a:off x="3743025" y="1829825"/>
                <a:ext cx="239025" cy="222925"/>
              </a:xfrm>
              <a:custGeom>
                <a:rect b="b" l="l" r="r" t="t"/>
                <a:pathLst>
                  <a:path extrusionOk="0" h="8917" w="9561">
                    <a:moveTo>
                      <a:pt x="1476" y="0"/>
                    </a:moveTo>
                    <a:lnTo>
                      <a:pt x="1476" y="0"/>
                    </a:lnTo>
                    <a:cubicBezTo>
                      <a:pt x="1667" y="1465"/>
                      <a:pt x="1786" y="2953"/>
                      <a:pt x="1798" y="4429"/>
                    </a:cubicBezTo>
                    <a:cubicBezTo>
                      <a:pt x="1822" y="5144"/>
                      <a:pt x="1786" y="5894"/>
                      <a:pt x="1536" y="6561"/>
                    </a:cubicBezTo>
                    <a:cubicBezTo>
                      <a:pt x="1262" y="7227"/>
                      <a:pt x="714" y="7823"/>
                      <a:pt x="0" y="7930"/>
                    </a:cubicBezTo>
                    <a:cubicBezTo>
                      <a:pt x="1137" y="8573"/>
                      <a:pt x="2449" y="8916"/>
                      <a:pt x="3754" y="8916"/>
                    </a:cubicBezTo>
                    <a:cubicBezTo>
                      <a:pt x="4213" y="8916"/>
                      <a:pt x="4671" y="8874"/>
                      <a:pt x="5120" y="8787"/>
                    </a:cubicBezTo>
                    <a:cubicBezTo>
                      <a:pt x="6858" y="8466"/>
                      <a:pt x="8465" y="7477"/>
                      <a:pt x="9561" y="6096"/>
                    </a:cubicBezTo>
                    <a:cubicBezTo>
                      <a:pt x="8704" y="5751"/>
                      <a:pt x="8144" y="4906"/>
                      <a:pt x="7906" y="4025"/>
                    </a:cubicBezTo>
                    <a:cubicBezTo>
                      <a:pt x="7668" y="3155"/>
                      <a:pt x="7692" y="2215"/>
                      <a:pt x="7739" y="1310"/>
                    </a:cubicBezTo>
                    <a:lnTo>
                      <a:pt x="1476" y="0"/>
                    </a:lnTo>
                    <a:close/>
                  </a:path>
                </a:pathLst>
              </a:custGeom>
              <a:solidFill>
                <a:srgbClr val="E8C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46"/>
            <p:cNvGrpSpPr/>
            <p:nvPr/>
          </p:nvGrpSpPr>
          <p:grpSpPr>
            <a:xfrm rot="371354">
              <a:off x="2052341" y="173672"/>
              <a:ext cx="642703" cy="179546"/>
              <a:chOff x="3779446" y="2322824"/>
              <a:chExt cx="95773" cy="26759"/>
            </a:xfrm>
          </p:grpSpPr>
          <p:sp>
            <p:nvSpPr>
              <p:cNvPr id="2197" name="Google Shape;2197;p46"/>
              <p:cNvSpPr/>
              <p:nvPr/>
            </p:nvSpPr>
            <p:spPr>
              <a:xfrm>
                <a:off x="3822033" y="2333598"/>
                <a:ext cx="1073" cy="15985"/>
              </a:xfrm>
              <a:custGeom>
                <a:rect b="b" l="l" r="r" t="t"/>
                <a:pathLst>
                  <a:path extrusionOk="0" h="1073" w="72">
                    <a:moveTo>
                      <a:pt x="12" y="1"/>
                    </a:moveTo>
                    <a:cubicBezTo>
                      <a:pt x="12" y="179"/>
                      <a:pt x="0" y="358"/>
                      <a:pt x="0" y="536"/>
                    </a:cubicBezTo>
                    <a:cubicBezTo>
                      <a:pt x="0" y="715"/>
                      <a:pt x="0" y="894"/>
                      <a:pt x="12" y="1072"/>
                    </a:cubicBezTo>
                    <a:cubicBezTo>
                      <a:pt x="60" y="894"/>
                      <a:pt x="72" y="715"/>
                      <a:pt x="72" y="536"/>
                    </a:cubicBezTo>
                    <a:cubicBezTo>
                      <a:pt x="72" y="453"/>
                      <a:pt x="72" y="358"/>
                      <a:pt x="48" y="275"/>
                    </a:cubicBezTo>
                    <a:cubicBezTo>
                      <a:pt x="48" y="179"/>
                      <a:pt x="36" y="9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6"/>
              <p:cNvSpPr/>
              <p:nvPr/>
            </p:nvSpPr>
            <p:spPr>
              <a:xfrm rot="199505">
                <a:off x="3779683" y="2323595"/>
                <a:ext cx="26825" cy="8950"/>
              </a:xfrm>
              <a:custGeom>
                <a:rect b="b" l="l" r="r" t="t"/>
                <a:pathLst>
                  <a:path extrusionOk="0" h="358" w="1073">
                    <a:moveTo>
                      <a:pt x="1072" y="0"/>
                    </a:moveTo>
                    <a:lnTo>
                      <a:pt x="1072" y="0"/>
                    </a:lnTo>
                    <a:cubicBezTo>
                      <a:pt x="1037" y="12"/>
                      <a:pt x="989" y="48"/>
                      <a:pt x="941" y="72"/>
                    </a:cubicBezTo>
                    <a:cubicBezTo>
                      <a:pt x="894" y="83"/>
                      <a:pt x="858" y="119"/>
                      <a:pt x="810" y="131"/>
                    </a:cubicBezTo>
                    <a:cubicBezTo>
                      <a:pt x="739" y="179"/>
                      <a:pt x="644" y="191"/>
                      <a:pt x="560" y="191"/>
                    </a:cubicBezTo>
                    <a:cubicBezTo>
                      <a:pt x="382" y="191"/>
                      <a:pt x="203" y="119"/>
                      <a:pt x="1" y="24"/>
                    </a:cubicBezTo>
                    <a:lnTo>
                      <a:pt x="1" y="24"/>
                    </a:lnTo>
                    <a:cubicBezTo>
                      <a:pt x="60" y="119"/>
                      <a:pt x="144" y="191"/>
                      <a:pt x="263" y="262"/>
                    </a:cubicBezTo>
                    <a:cubicBezTo>
                      <a:pt x="346" y="322"/>
                      <a:pt x="453" y="357"/>
                      <a:pt x="572" y="357"/>
                    </a:cubicBezTo>
                    <a:cubicBezTo>
                      <a:pt x="679" y="357"/>
                      <a:pt x="798" y="322"/>
                      <a:pt x="882" y="250"/>
                    </a:cubicBezTo>
                    <a:cubicBezTo>
                      <a:pt x="977" y="179"/>
                      <a:pt x="1037" y="83"/>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6"/>
              <p:cNvSpPr/>
              <p:nvPr/>
            </p:nvSpPr>
            <p:spPr>
              <a:xfrm rot="199505">
                <a:off x="3848181" y="2325168"/>
                <a:ext cx="26800" cy="8975"/>
              </a:xfrm>
              <a:custGeom>
                <a:rect b="b" l="l" r="r" t="t"/>
                <a:pathLst>
                  <a:path extrusionOk="0" h="359" w="1072">
                    <a:moveTo>
                      <a:pt x="1072" y="1"/>
                    </a:moveTo>
                    <a:cubicBezTo>
                      <a:pt x="1036" y="25"/>
                      <a:pt x="988" y="48"/>
                      <a:pt x="941" y="84"/>
                    </a:cubicBezTo>
                    <a:cubicBezTo>
                      <a:pt x="893" y="96"/>
                      <a:pt x="857" y="120"/>
                      <a:pt x="810" y="144"/>
                    </a:cubicBezTo>
                    <a:cubicBezTo>
                      <a:pt x="738" y="179"/>
                      <a:pt x="643" y="203"/>
                      <a:pt x="560" y="203"/>
                    </a:cubicBezTo>
                    <a:cubicBezTo>
                      <a:pt x="381" y="203"/>
                      <a:pt x="191" y="120"/>
                      <a:pt x="0" y="37"/>
                    </a:cubicBezTo>
                    <a:lnTo>
                      <a:pt x="0" y="37"/>
                    </a:lnTo>
                    <a:cubicBezTo>
                      <a:pt x="60" y="120"/>
                      <a:pt x="143" y="203"/>
                      <a:pt x="262" y="275"/>
                    </a:cubicBezTo>
                    <a:cubicBezTo>
                      <a:pt x="345" y="334"/>
                      <a:pt x="453" y="358"/>
                      <a:pt x="572" y="358"/>
                    </a:cubicBezTo>
                    <a:cubicBezTo>
                      <a:pt x="679" y="358"/>
                      <a:pt x="798" y="334"/>
                      <a:pt x="881" y="263"/>
                    </a:cubicBezTo>
                    <a:cubicBezTo>
                      <a:pt x="976" y="179"/>
                      <a:pt x="1036" y="96"/>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5" name="Shape 1605"/>
        <p:cNvGrpSpPr/>
        <p:nvPr/>
      </p:nvGrpSpPr>
      <p:grpSpPr>
        <a:xfrm>
          <a:off x="0" y="0"/>
          <a:ext cx="0" cy="0"/>
          <a:chOff x="0" y="0"/>
          <a:chExt cx="0" cy="0"/>
        </a:xfrm>
      </p:grpSpPr>
      <p:sp>
        <p:nvSpPr>
          <p:cNvPr id="1606" name="Google Shape;1606;p2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this Template</a:t>
            </a:r>
            <a:endParaRPr/>
          </a:p>
        </p:txBody>
      </p:sp>
      <p:sp>
        <p:nvSpPr>
          <p:cNvPr id="1607" name="Google Shape;1607;p29"/>
          <p:cNvSpPr txBox="1"/>
          <p:nvPr>
            <p:ph idx="1" type="body"/>
          </p:nvPr>
        </p:nvSpPr>
        <p:spPr>
          <a:xfrm>
            <a:off x="720000" y="1177625"/>
            <a:ext cx="7704000" cy="345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Here’s what you’ll find in this </a:t>
            </a:r>
            <a:r>
              <a:rPr b="1" lang="en">
                <a:solidFill>
                  <a:schemeClr val="dk2"/>
                </a:solidFill>
                <a:uFill>
                  <a:noFill/>
                </a:uFill>
                <a:hlinkClick r:id="rId3">
                  <a:extLst>
                    <a:ext uri="{A12FA001-AC4F-418D-AE19-62706E023703}">
                      <ahyp:hlinkClr val="tx"/>
                    </a:ext>
                  </a:extLst>
                </a:hlinkClick>
              </a:rPr>
              <a:t>Slidesgo</a:t>
            </a:r>
            <a:r>
              <a:rPr lang="en">
                <a:solidFill>
                  <a:schemeClr val="dk2"/>
                </a:solidFill>
              </a:rPr>
              <a:t> template: </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A slide structure based on a Thesis presentation, which you can easily adapt to your needs. For more info on how to edit the template, please visit </a:t>
            </a:r>
            <a:r>
              <a:rPr b="1" lang="en">
                <a:solidFill>
                  <a:schemeClr val="dk2"/>
                </a:solidFill>
                <a:uFill>
                  <a:noFill/>
                </a:uFill>
                <a:hlinkClick r:id="rId4">
                  <a:extLst>
                    <a:ext uri="{A12FA001-AC4F-418D-AE19-62706E023703}">
                      <ahyp:hlinkClr val="tx"/>
                    </a:ext>
                  </a:extLst>
                </a:hlinkClick>
              </a:rPr>
              <a:t>Slidesgo School</a:t>
            </a:r>
            <a:r>
              <a:rPr lang="en">
                <a:solidFill>
                  <a:schemeClr val="dk2"/>
                </a:solidFill>
              </a:rPr>
              <a:t> or read our </a:t>
            </a:r>
            <a:r>
              <a:rPr b="1" lang="en">
                <a:solidFill>
                  <a:schemeClr val="dk2"/>
                </a:solidFill>
                <a:uFill>
                  <a:noFill/>
                </a:uFill>
                <a:hlinkClick r:id="rId5">
                  <a:extLst>
                    <a:ext uri="{A12FA001-AC4F-418D-AE19-62706E023703}">
                      <ahyp:hlinkClr val="tx"/>
                    </a:ext>
                  </a:extLst>
                </a:hlinkClick>
              </a:rPr>
              <a:t>FAQs</a:t>
            </a:r>
            <a:r>
              <a:rPr lang="en">
                <a:solidFill>
                  <a:schemeClr val="dk2"/>
                </a:solidFill>
              </a:rPr>
              <a:t>.</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chemeClr val="dk2"/>
                </a:solidFill>
              </a:rPr>
              <a:t>.</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A </a:t>
            </a:r>
            <a:r>
              <a:rPr b="1" lang="en">
                <a:solidFill>
                  <a:schemeClr val="hlink"/>
                </a:solidFill>
                <a:uFill>
                  <a:noFill/>
                </a:uFill>
                <a:hlinkClick action="ppaction://hlinksldjump" r:id="rId7"/>
              </a:rPr>
              <a:t>thanks slide</a:t>
            </a:r>
            <a:r>
              <a:rPr lang="en">
                <a:solidFill>
                  <a:schemeClr val="dk2"/>
                </a:solidFill>
              </a:rPr>
              <a:t>, which you must keep so that proper credits for our design are given.</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A </a:t>
            </a:r>
            <a:r>
              <a:rPr b="1" lang="en">
                <a:solidFill>
                  <a:schemeClr val="hlink"/>
                </a:solidFill>
                <a:uFill>
                  <a:noFill/>
                </a:uFill>
                <a:hlinkClick action="ppaction://hlinksldjump" r:id="rId8"/>
              </a:rPr>
              <a:t>resources slide</a:t>
            </a:r>
            <a:r>
              <a:rPr lang="en">
                <a:solidFill>
                  <a:schemeClr val="dk2"/>
                </a:solidFill>
              </a:rPr>
              <a:t>, where you’ll find links to all the elements used in the template.</a:t>
            </a:r>
            <a:endParaRPr>
              <a:solidFill>
                <a:schemeClr val="dk2"/>
              </a:solidFill>
            </a:endParaRPr>
          </a:p>
          <a:p>
            <a:pPr indent="-304800" lvl="0" marL="457200" rtl="0" algn="l">
              <a:spcBef>
                <a:spcPts val="0"/>
              </a:spcBef>
              <a:spcAft>
                <a:spcPts val="0"/>
              </a:spcAft>
              <a:buClr>
                <a:schemeClr val="dk2"/>
              </a:buClr>
              <a:buSzPts val="1200"/>
              <a:buAutoNum type="arabicPeriod"/>
            </a:pPr>
            <a:r>
              <a:rPr b="1" lang="en">
                <a:solidFill>
                  <a:schemeClr val="hlink"/>
                </a:solidFill>
                <a:uFill>
                  <a:noFill/>
                </a:uFill>
                <a:hlinkClick action="ppaction://hlinksldjump" r:id="rId9"/>
              </a:rPr>
              <a:t>Instructions for use</a:t>
            </a:r>
            <a:r>
              <a:rPr lang="en">
                <a:solidFill>
                  <a:schemeClr val="dk2"/>
                </a:solidFill>
              </a:rPr>
              <a:t>.</a:t>
            </a:r>
            <a:endParaRPr>
              <a:solidFill>
                <a:schemeClr val="dk2"/>
              </a:solidFill>
            </a:endParaRPr>
          </a:p>
          <a:p>
            <a:pPr indent="-304800" lvl="0" marL="457200" rtl="0" algn="l">
              <a:spcBef>
                <a:spcPts val="0"/>
              </a:spcBef>
              <a:spcAft>
                <a:spcPts val="0"/>
              </a:spcAft>
              <a:buClr>
                <a:schemeClr val="dk2"/>
              </a:buClr>
              <a:buSzPts val="1200"/>
              <a:buAutoNum type="arabicPeriod"/>
            </a:pPr>
            <a:r>
              <a:rPr lang="en">
                <a:solidFill>
                  <a:schemeClr val="dk2"/>
                </a:solidFill>
              </a:rPr>
              <a:t>Final slides with:</a:t>
            </a:r>
            <a:endParaRPr>
              <a:solidFill>
                <a:schemeClr val="dk2"/>
              </a:solidFill>
            </a:endParaRPr>
          </a:p>
          <a:p>
            <a:pPr indent="-304800" lvl="0" marL="914400" rtl="0" algn="l">
              <a:spcBef>
                <a:spcPts val="0"/>
              </a:spcBef>
              <a:spcAft>
                <a:spcPts val="0"/>
              </a:spcAft>
              <a:buClr>
                <a:schemeClr val="dk2"/>
              </a:buClr>
              <a:buSzPts val="1200"/>
              <a:buChar char="●"/>
            </a:pPr>
            <a:r>
              <a:rPr lang="en">
                <a:solidFill>
                  <a:schemeClr val="dk2"/>
                </a:solidFill>
              </a:rPr>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solidFill>
                  <a:schemeClr val="dk2"/>
                </a:solidFill>
              </a:rPr>
              <a:t> used in the template.</a:t>
            </a:r>
            <a:endParaRPr>
              <a:solidFill>
                <a:schemeClr val="dk2"/>
              </a:solidFill>
            </a:endParaRPr>
          </a:p>
          <a:p>
            <a:pPr indent="-304800" lvl="0" marL="914400" rtl="0" algn="l">
              <a:spcBef>
                <a:spcPts val="0"/>
              </a:spcBef>
              <a:spcAft>
                <a:spcPts val="0"/>
              </a:spcAft>
              <a:buClr>
                <a:schemeClr val="dk2"/>
              </a:buClr>
              <a:buSzPts val="1200"/>
              <a:buChar char="●"/>
            </a:pPr>
            <a:r>
              <a:rPr lang="en">
                <a:solidFill>
                  <a:schemeClr val="dk2"/>
                </a:solidFill>
              </a:rPr>
              <a:t>A </a:t>
            </a:r>
            <a:r>
              <a:rPr b="1" lang="en">
                <a:solidFill>
                  <a:schemeClr val="hlink"/>
                </a:solidFill>
                <a:uFill>
                  <a:noFill/>
                </a:uFill>
                <a:hlinkClick action="ppaction://hlinksldjump" r:id="rId12"/>
              </a:rPr>
              <a:t>selection of illustrations</a:t>
            </a:r>
            <a:r>
              <a:rPr b="1" lang="en">
                <a:solidFill>
                  <a:schemeClr val="dk2"/>
                </a:solidFill>
              </a:rPr>
              <a:t>.</a:t>
            </a:r>
            <a:r>
              <a:rPr lang="en">
                <a:solidFill>
                  <a:schemeClr val="dk2"/>
                </a:solidFill>
              </a:rPr>
              <a:t> You can also customize and animate them as you wish with the online editor. Visit</a:t>
            </a:r>
            <a:r>
              <a:rPr b="1" lang="en">
                <a:solidFill>
                  <a:schemeClr val="dk2"/>
                </a:solidFill>
              </a:rPr>
              <a:t> </a:t>
            </a:r>
            <a:r>
              <a:rPr b="1" lang="en">
                <a:solidFill>
                  <a:schemeClr val="dk2"/>
                </a:solidFill>
                <a:uFill>
                  <a:noFill/>
                </a:uFill>
                <a:hlinkClick r:id="rId13">
                  <a:extLst>
                    <a:ext uri="{A12FA001-AC4F-418D-AE19-62706E023703}">
                      <ahyp:hlinkClr val="tx"/>
                    </a:ext>
                  </a:extLst>
                </a:hlinkClick>
              </a:rPr>
              <a:t>Storyset</a:t>
            </a:r>
            <a:r>
              <a:rPr lang="en">
                <a:solidFill>
                  <a:schemeClr val="dk2"/>
                </a:solidFill>
              </a:rPr>
              <a:t> to find more. </a:t>
            </a:r>
            <a:endParaRPr>
              <a:solidFill>
                <a:schemeClr val="dk2"/>
              </a:solidFill>
            </a:endParaRPr>
          </a:p>
          <a:p>
            <a:pPr indent="-304800" lvl="0" marL="914400" rtl="0" algn="l">
              <a:spcBef>
                <a:spcPts val="0"/>
              </a:spcBef>
              <a:spcAft>
                <a:spcPts val="0"/>
              </a:spcAft>
              <a:buClr>
                <a:schemeClr val="dk2"/>
              </a:buClr>
              <a:buSzPts val="1200"/>
              <a:buChar char="●"/>
            </a:pPr>
            <a:r>
              <a:rPr lang="en">
                <a:solidFill>
                  <a:schemeClr val="dk2"/>
                </a:solidFill>
              </a:rPr>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solidFill>
                  <a:schemeClr val="dk2"/>
                </a:solidFill>
              </a:rPr>
              <a:t>, whose size and color can be edited. </a:t>
            </a:r>
            <a:endParaRPr>
              <a:solidFill>
                <a:schemeClr val="dk2"/>
              </a:solidFill>
            </a:endParaRPr>
          </a:p>
          <a:p>
            <a:pPr indent="-304800" lvl="0" marL="914400" rtl="0" algn="l">
              <a:spcBef>
                <a:spcPts val="0"/>
              </a:spcBef>
              <a:spcAft>
                <a:spcPts val="0"/>
              </a:spcAft>
              <a:buClr>
                <a:schemeClr val="dk2"/>
              </a:buClr>
              <a:buSzPts val="1200"/>
              <a:buChar char="●"/>
            </a:pPr>
            <a:r>
              <a:rPr lang="en">
                <a:solidFill>
                  <a:schemeClr val="dk2"/>
                </a:solidFill>
              </a:rPr>
              <a:t>Sets of </a:t>
            </a:r>
            <a:r>
              <a:rPr b="1" lang="en">
                <a:solidFill>
                  <a:schemeClr val="hlink"/>
                </a:solidFill>
                <a:uFill>
                  <a:noFill/>
                </a:uFill>
                <a:hlinkClick action="ppaction://hlinksldjump" r:id="rId16"/>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indent="0" lvl="0" marL="0" rtl="0" algn="l">
              <a:spcBef>
                <a:spcPts val="1600"/>
              </a:spcBef>
              <a:spcAft>
                <a:spcPts val="0"/>
              </a:spcAft>
              <a:buNone/>
            </a:pPr>
            <a:r>
              <a:rPr lang="en">
                <a:solidFill>
                  <a:schemeClr val="dk2"/>
                </a:solidFill>
              </a:rPr>
              <a:t>You can delete this slide when you’re done editing the presentation.</a:t>
            </a:r>
            <a:endParaRPr>
              <a:solidFill>
                <a:schemeClr val="dk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3" name="Shape 2203"/>
        <p:cNvGrpSpPr/>
        <p:nvPr/>
      </p:nvGrpSpPr>
      <p:grpSpPr>
        <a:xfrm>
          <a:off x="0" y="0"/>
          <a:ext cx="0" cy="0"/>
          <a:chOff x="0" y="0"/>
          <a:chExt cx="0" cy="0"/>
        </a:xfrm>
      </p:grpSpPr>
      <p:sp>
        <p:nvSpPr>
          <p:cNvPr id="2204" name="Google Shape;2204;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2205" name="Google Shape;2205;p47"/>
          <p:cNvSpPr txBox="1"/>
          <p:nvPr/>
        </p:nvSpPr>
        <p:spPr>
          <a:xfrm>
            <a:off x="3922875" y="1844413"/>
            <a:ext cx="22539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Quintessential"/>
                <a:ea typeface="Quintessential"/>
                <a:cs typeface="Quintessential"/>
                <a:sym typeface="Quintessential"/>
              </a:rPr>
              <a:t>Mercury</a:t>
            </a:r>
            <a:endParaRPr b="1" sz="2000">
              <a:solidFill>
                <a:schemeClr val="dk2"/>
              </a:solidFill>
              <a:latin typeface="Quintessential"/>
              <a:ea typeface="Quintessential"/>
              <a:cs typeface="Quintessential"/>
              <a:sym typeface="Quintessential"/>
            </a:endParaRPr>
          </a:p>
        </p:txBody>
      </p:sp>
      <p:sp>
        <p:nvSpPr>
          <p:cNvPr id="2206" name="Google Shape;2206;p47"/>
          <p:cNvSpPr txBox="1"/>
          <p:nvPr/>
        </p:nvSpPr>
        <p:spPr>
          <a:xfrm>
            <a:off x="3922899" y="2190913"/>
            <a:ext cx="2253900" cy="54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Mercury is</a:t>
            </a:r>
            <a:r>
              <a:rPr lang="en">
                <a:solidFill>
                  <a:schemeClr val="dk2"/>
                </a:solidFill>
                <a:latin typeface="Open Sans"/>
                <a:ea typeface="Open Sans"/>
                <a:cs typeface="Open Sans"/>
                <a:sym typeface="Open Sans"/>
              </a:rPr>
              <a:t> the closest planet to the Sun</a:t>
            </a:r>
            <a:endParaRPr>
              <a:solidFill>
                <a:schemeClr val="dk2"/>
              </a:solidFill>
              <a:latin typeface="Open Sans"/>
              <a:ea typeface="Open Sans"/>
              <a:cs typeface="Open Sans"/>
              <a:sym typeface="Open Sans"/>
            </a:endParaRPr>
          </a:p>
        </p:txBody>
      </p:sp>
      <p:sp>
        <p:nvSpPr>
          <p:cNvPr id="2207" name="Google Shape;2207;p47"/>
          <p:cNvSpPr txBox="1"/>
          <p:nvPr/>
        </p:nvSpPr>
        <p:spPr>
          <a:xfrm>
            <a:off x="5050062" y="3521713"/>
            <a:ext cx="22539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Quintessential"/>
                <a:ea typeface="Quintessential"/>
                <a:cs typeface="Quintessential"/>
                <a:sym typeface="Quintessential"/>
              </a:rPr>
              <a:t>Venus</a:t>
            </a:r>
            <a:endParaRPr b="1" sz="2000">
              <a:solidFill>
                <a:schemeClr val="accent2"/>
              </a:solidFill>
              <a:latin typeface="Quintessential"/>
              <a:ea typeface="Quintessential"/>
              <a:cs typeface="Quintessential"/>
              <a:sym typeface="Quintessential"/>
            </a:endParaRPr>
          </a:p>
        </p:txBody>
      </p:sp>
      <p:sp>
        <p:nvSpPr>
          <p:cNvPr id="2208" name="Google Shape;2208;p47"/>
          <p:cNvSpPr txBox="1"/>
          <p:nvPr/>
        </p:nvSpPr>
        <p:spPr>
          <a:xfrm>
            <a:off x="5050062" y="3868213"/>
            <a:ext cx="2253900" cy="54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Venus is the second planet from the Sun</a:t>
            </a:r>
            <a:endParaRPr>
              <a:solidFill>
                <a:schemeClr val="dk2"/>
              </a:solidFill>
              <a:latin typeface="Open Sans"/>
              <a:ea typeface="Open Sans"/>
              <a:cs typeface="Open Sans"/>
              <a:sym typeface="Open Sans"/>
            </a:endParaRPr>
          </a:p>
        </p:txBody>
      </p:sp>
      <p:sp>
        <p:nvSpPr>
          <p:cNvPr id="2209" name="Google Shape;2209;p47"/>
          <p:cNvSpPr txBox="1"/>
          <p:nvPr/>
        </p:nvSpPr>
        <p:spPr>
          <a:xfrm>
            <a:off x="6176977" y="1844413"/>
            <a:ext cx="22539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4"/>
                </a:solidFill>
                <a:latin typeface="Quintessential"/>
                <a:ea typeface="Quintessential"/>
                <a:cs typeface="Quintessential"/>
                <a:sym typeface="Quintessential"/>
              </a:rPr>
              <a:t>Mars</a:t>
            </a:r>
            <a:endParaRPr b="1" sz="2000">
              <a:solidFill>
                <a:schemeClr val="accent4"/>
              </a:solidFill>
              <a:latin typeface="Quintessential"/>
              <a:ea typeface="Quintessential"/>
              <a:cs typeface="Quintessential"/>
              <a:sym typeface="Quintessential"/>
            </a:endParaRPr>
          </a:p>
        </p:txBody>
      </p:sp>
      <p:sp>
        <p:nvSpPr>
          <p:cNvPr id="2210" name="Google Shape;2210;p47"/>
          <p:cNvSpPr txBox="1"/>
          <p:nvPr/>
        </p:nvSpPr>
        <p:spPr>
          <a:xfrm>
            <a:off x="6177000" y="2190913"/>
            <a:ext cx="2253900" cy="54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I</a:t>
            </a:r>
            <a:r>
              <a:rPr lang="en">
                <a:solidFill>
                  <a:schemeClr val="dk2"/>
                </a:solidFill>
                <a:latin typeface="Open Sans"/>
                <a:ea typeface="Open Sans"/>
                <a:cs typeface="Open Sans"/>
                <a:sym typeface="Open Sans"/>
              </a:rPr>
              <a:t>s actually a cold place</a:t>
            </a:r>
            <a:endParaRPr>
              <a:solidFill>
                <a:schemeClr val="dk2"/>
              </a:solidFill>
              <a:latin typeface="Open Sans"/>
              <a:ea typeface="Open Sans"/>
              <a:cs typeface="Open Sans"/>
              <a:sym typeface="Open Sans"/>
            </a:endParaRPr>
          </a:p>
          <a:p>
            <a:pPr indent="0" lvl="0" marL="0" rtl="0" algn="l">
              <a:spcBef>
                <a:spcPts val="0"/>
              </a:spcBef>
              <a:spcAft>
                <a:spcPts val="0"/>
              </a:spcAft>
              <a:buNone/>
            </a:pPr>
            <a:r>
              <a:rPr lang="en">
                <a:solidFill>
                  <a:schemeClr val="dk2"/>
                </a:solidFill>
                <a:latin typeface="Open Sans"/>
                <a:ea typeface="Open Sans"/>
                <a:cs typeface="Open Sans"/>
                <a:sym typeface="Open Sans"/>
              </a:rPr>
              <a:t>t's full of iron oxide dust</a:t>
            </a:r>
            <a:endParaRPr>
              <a:solidFill>
                <a:schemeClr val="dk2"/>
              </a:solidFill>
              <a:latin typeface="Open Sans"/>
              <a:ea typeface="Open Sans"/>
              <a:cs typeface="Open Sans"/>
              <a:sym typeface="Open Sans"/>
            </a:endParaRPr>
          </a:p>
        </p:txBody>
      </p:sp>
      <p:sp>
        <p:nvSpPr>
          <p:cNvPr id="2211" name="Google Shape;2211;p47"/>
          <p:cNvSpPr txBox="1"/>
          <p:nvPr>
            <p:ph idx="4294967295" type="subTitle"/>
          </p:nvPr>
        </p:nvSpPr>
        <p:spPr>
          <a:xfrm>
            <a:off x="714225" y="4257500"/>
            <a:ext cx="3152400" cy="346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900"/>
              <a:t>Follow the link in the graph to modify its data and then paste the new one here. </a:t>
            </a:r>
            <a:r>
              <a:rPr b="1" lang="en" sz="900">
                <a:uFill>
                  <a:noFill/>
                </a:uFill>
                <a:hlinkClick r:id="rId3"/>
              </a:rPr>
              <a:t>For more info, click here</a:t>
            </a:r>
            <a:endParaRPr b="1" sz="900"/>
          </a:p>
        </p:txBody>
      </p:sp>
      <p:pic>
        <p:nvPicPr>
          <p:cNvPr id="2212" name="Google Shape;2212;p47" title="Chart">
            <a:hlinkClick r:id="rId4"/>
          </p:cNvPr>
          <p:cNvPicPr preferRelativeResize="0"/>
          <p:nvPr/>
        </p:nvPicPr>
        <p:blipFill>
          <a:blip r:embed="rId5">
            <a:alphaModFix/>
          </a:blip>
          <a:stretch>
            <a:fillRect/>
          </a:stretch>
        </p:blipFill>
        <p:spPr>
          <a:xfrm>
            <a:off x="911199" y="1060363"/>
            <a:ext cx="2758453" cy="3154501"/>
          </a:xfrm>
          <a:prstGeom prst="rect">
            <a:avLst/>
          </a:prstGeom>
          <a:noFill/>
          <a:ln>
            <a:noFill/>
          </a:ln>
        </p:spPr>
      </p:pic>
      <p:grpSp>
        <p:nvGrpSpPr>
          <p:cNvPr id="2213" name="Google Shape;2213;p47"/>
          <p:cNvGrpSpPr/>
          <p:nvPr/>
        </p:nvGrpSpPr>
        <p:grpSpPr>
          <a:xfrm>
            <a:off x="3922898" y="1181070"/>
            <a:ext cx="526375" cy="566583"/>
            <a:chOff x="8043202" y="3921476"/>
            <a:chExt cx="387468" cy="417065"/>
          </a:xfrm>
        </p:grpSpPr>
        <p:sp>
          <p:nvSpPr>
            <p:cNvPr id="2214" name="Google Shape;2214;p47"/>
            <p:cNvSpPr/>
            <p:nvPr/>
          </p:nvSpPr>
          <p:spPr>
            <a:xfrm>
              <a:off x="8049980" y="3921476"/>
              <a:ext cx="373938" cy="417065"/>
            </a:xfrm>
            <a:custGeom>
              <a:rect b="b" l="l" r="r" t="t"/>
              <a:pathLst>
                <a:path extrusionOk="0" h="15444" w="13847">
                  <a:moveTo>
                    <a:pt x="13772" y="0"/>
                  </a:moveTo>
                  <a:cubicBezTo>
                    <a:pt x="12382" y="0"/>
                    <a:pt x="10729" y="660"/>
                    <a:pt x="10168" y="2858"/>
                  </a:cubicBezTo>
                  <a:lnTo>
                    <a:pt x="8573" y="9169"/>
                  </a:lnTo>
                  <a:cubicBezTo>
                    <a:pt x="8573" y="9169"/>
                    <a:pt x="8263" y="8371"/>
                    <a:pt x="7787" y="8073"/>
                  </a:cubicBezTo>
                  <a:lnTo>
                    <a:pt x="7787" y="6490"/>
                  </a:lnTo>
                  <a:cubicBezTo>
                    <a:pt x="7787" y="5990"/>
                    <a:pt x="7406" y="5609"/>
                    <a:pt x="6906" y="5609"/>
                  </a:cubicBezTo>
                  <a:cubicBezTo>
                    <a:pt x="6417" y="5609"/>
                    <a:pt x="6025" y="5990"/>
                    <a:pt x="6025" y="6490"/>
                  </a:cubicBezTo>
                  <a:lnTo>
                    <a:pt x="6025" y="8073"/>
                  </a:lnTo>
                  <a:cubicBezTo>
                    <a:pt x="5548" y="8371"/>
                    <a:pt x="5239" y="9169"/>
                    <a:pt x="5239" y="9169"/>
                  </a:cubicBezTo>
                  <a:lnTo>
                    <a:pt x="3643" y="2858"/>
                  </a:lnTo>
                  <a:cubicBezTo>
                    <a:pt x="3084" y="620"/>
                    <a:pt x="1381" y="1"/>
                    <a:pt x="0" y="1"/>
                  </a:cubicBezTo>
                  <a:lnTo>
                    <a:pt x="1048" y="7704"/>
                  </a:lnTo>
                  <a:lnTo>
                    <a:pt x="2179" y="7704"/>
                  </a:lnTo>
                  <a:cubicBezTo>
                    <a:pt x="2179" y="9264"/>
                    <a:pt x="3727" y="10550"/>
                    <a:pt x="5251" y="10669"/>
                  </a:cubicBezTo>
                  <a:cubicBezTo>
                    <a:pt x="5251" y="10669"/>
                    <a:pt x="5715" y="12240"/>
                    <a:pt x="6465" y="12752"/>
                  </a:cubicBezTo>
                  <a:cubicBezTo>
                    <a:pt x="6465" y="12752"/>
                    <a:pt x="4870" y="13979"/>
                    <a:pt x="4715" y="14634"/>
                  </a:cubicBezTo>
                  <a:cubicBezTo>
                    <a:pt x="4715" y="14634"/>
                    <a:pt x="5536" y="15443"/>
                    <a:pt x="6918" y="15443"/>
                  </a:cubicBezTo>
                  <a:cubicBezTo>
                    <a:pt x="8311" y="15443"/>
                    <a:pt x="9120" y="14634"/>
                    <a:pt x="9120" y="14634"/>
                  </a:cubicBezTo>
                  <a:cubicBezTo>
                    <a:pt x="8977" y="13991"/>
                    <a:pt x="7382" y="12752"/>
                    <a:pt x="7382" y="12752"/>
                  </a:cubicBezTo>
                  <a:cubicBezTo>
                    <a:pt x="8132" y="12240"/>
                    <a:pt x="8584" y="10669"/>
                    <a:pt x="8584" y="10669"/>
                  </a:cubicBezTo>
                  <a:cubicBezTo>
                    <a:pt x="10120" y="10550"/>
                    <a:pt x="11668" y="9264"/>
                    <a:pt x="11668" y="7704"/>
                  </a:cubicBezTo>
                  <a:lnTo>
                    <a:pt x="12799" y="7704"/>
                  </a:lnTo>
                  <a:lnTo>
                    <a:pt x="13847" y="1"/>
                  </a:lnTo>
                  <a:cubicBezTo>
                    <a:pt x="13822" y="0"/>
                    <a:pt x="13797" y="0"/>
                    <a:pt x="137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7"/>
            <p:cNvSpPr/>
            <p:nvPr/>
          </p:nvSpPr>
          <p:spPr>
            <a:xfrm>
              <a:off x="8060269" y="4081292"/>
              <a:ext cx="45341" cy="13854"/>
            </a:xfrm>
            <a:custGeom>
              <a:rect b="b" l="l" r="r" t="t"/>
              <a:pathLst>
                <a:path extrusionOk="0" h="513" w="1679">
                  <a:moveTo>
                    <a:pt x="250" y="0"/>
                  </a:moveTo>
                  <a:cubicBezTo>
                    <a:pt x="119" y="0"/>
                    <a:pt x="0" y="107"/>
                    <a:pt x="0" y="250"/>
                  </a:cubicBezTo>
                  <a:cubicBezTo>
                    <a:pt x="0" y="393"/>
                    <a:pt x="95" y="512"/>
                    <a:pt x="250" y="512"/>
                  </a:cubicBezTo>
                  <a:lnTo>
                    <a:pt x="1429" y="512"/>
                  </a:lnTo>
                  <a:cubicBezTo>
                    <a:pt x="1560" y="512"/>
                    <a:pt x="1679" y="393"/>
                    <a:pt x="1679" y="250"/>
                  </a:cubicBezTo>
                  <a:cubicBezTo>
                    <a:pt x="1679" y="119"/>
                    <a:pt x="1572" y="0"/>
                    <a:pt x="1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7"/>
            <p:cNvSpPr/>
            <p:nvPr/>
          </p:nvSpPr>
          <p:spPr>
            <a:xfrm>
              <a:off x="8054463" y="4039812"/>
              <a:ext cx="51147" cy="13854"/>
            </a:xfrm>
            <a:custGeom>
              <a:rect b="b" l="l" r="r" t="t"/>
              <a:pathLst>
                <a:path extrusionOk="0" h="513" w="1894">
                  <a:moveTo>
                    <a:pt x="251" y="0"/>
                  </a:moveTo>
                  <a:cubicBezTo>
                    <a:pt x="120" y="0"/>
                    <a:pt x="1" y="108"/>
                    <a:pt x="1" y="262"/>
                  </a:cubicBezTo>
                  <a:cubicBezTo>
                    <a:pt x="1" y="393"/>
                    <a:pt x="108" y="512"/>
                    <a:pt x="251" y="512"/>
                  </a:cubicBezTo>
                  <a:lnTo>
                    <a:pt x="1644" y="512"/>
                  </a:lnTo>
                  <a:cubicBezTo>
                    <a:pt x="1775" y="512"/>
                    <a:pt x="1894" y="393"/>
                    <a:pt x="1894" y="262"/>
                  </a:cubicBezTo>
                  <a:cubicBezTo>
                    <a:pt x="1894" y="119"/>
                    <a:pt x="1787" y="0"/>
                    <a:pt x="1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7"/>
            <p:cNvSpPr/>
            <p:nvPr/>
          </p:nvSpPr>
          <p:spPr>
            <a:xfrm>
              <a:off x="8049008" y="3998333"/>
              <a:ext cx="56602" cy="13854"/>
            </a:xfrm>
            <a:custGeom>
              <a:rect b="b" l="l" r="r" t="t"/>
              <a:pathLst>
                <a:path extrusionOk="0" h="513" w="2096">
                  <a:moveTo>
                    <a:pt x="250" y="0"/>
                  </a:moveTo>
                  <a:cubicBezTo>
                    <a:pt x="119" y="0"/>
                    <a:pt x="0" y="108"/>
                    <a:pt x="0" y="262"/>
                  </a:cubicBezTo>
                  <a:cubicBezTo>
                    <a:pt x="0" y="393"/>
                    <a:pt x="96" y="512"/>
                    <a:pt x="250" y="512"/>
                  </a:cubicBezTo>
                  <a:lnTo>
                    <a:pt x="1846" y="512"/>
                  </a:lnTo>
                  <a:cubicBezTo>
                    <a:pt x="1977" y="512"/>
                    <a:pt x="2096" y="393"/>
                    <a:pt x="2096" y="262"/>
                  </a:cubicBezTo>
                  <a:cubicBezTo>
                    <a:pt x="2096" y="120"/>
                    <a:pt x="1989" y="0"/>
                    <a:pt x="18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7"/>
            <p:cNvSpPr/>
            <p:nvPr/>
          </p:nvSpPr>
          <p:spPr>
            <a:xfrm>
              <a:off x="8043202" y="3957177"/>
              <a:ext cx="62409" cy="13530"/>
            </a:xfrm>
            <a:custGeom>
              <a:rect b="b" l="l" r="r" t="t"/>
              <a:pathLst>
                <a:path extrusionOk="0" h="501" w="2311">
                  <a:moveTo>
                    <a:pt x="251" y="0"/>
                  </a:moveTo>
                  <a:cubicBezTo>
                    <a:pt x="120" y="0"/>
                    <a:pt x="1" y="120"/>
                    <a:pt x="1" y="251"/>
                  </a:cubicBezTo>
                  <a:cubicBezTo>
                    <a:pt x="1" y="381"/>
                    <a:pt x="108" y="501"/>
                    <a:pt x="251" y="501"/>
                  </a:cubicBezTo>
                  <a:lnTo>
                    <a:pt x="2061" y="501"/>
                  </a:lnTo>
                  <a:cubicBezTo>
                    <a:pt x="2192" y="501"/>
                    <a:pt x="2311" y="381"/>
                    <a:pt x="2311" y="251"/>
                  </a:cubicBezTo>
                  <a:cubicBezTo>
                    <a:pt x="2311" y="120"/>
                    <a:pt x="2204" y="0"/>
                    <a:pt x="20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7"/>
            <p:cNvSpPr/>
            <p:nvPr/>
          </p:nvSpPr>
          <p:spPr>
            <a:xfrm>
              <a:off x="8368288" y="4081292"/>
              <a:ext cx="45665" cy="13854"/>
            </a:xfrm>
            <a:custGeom>
              <a:rect b="b" l="l" r="r" t="t"/>
              <a:pathLst>
                <a:path extrusionOk="0" h="513" w="1691">
                  <a:moveTo>
                    <a:pt x="250" y="0"/>
                  </a:moveTo>
                  <a:cubicBezTo>
                    <a:pt x="119" y="0"/>
                    <a:pt x="0" y="107"/>
                    <a:pt x="0" y="250"/>
                  </a:cubicBezTo>
                  <a:cubicBezTo>
                    <a:pt x="0" y="393"/>
                    <a:pt x="107" y="512"/>
                    <a:pt x="250" y="512"/>
                  </a:cubicBezTo>
                  <a:lnTo>
                    <a:pt x="1429" y="512"/>
                  </a:lnTo>
                  <a:cubicBezTo>
                    <a:pt x="1584" y="512"/>
                    <a:pt x="1691" y="393"/>
                    <a:pt x="1691" y="250"/>
                  </a:cubicBezTo>
                  <a:cubicBezTo>
                    <a:pt x="1691" y="119"/>
                    <a:pt x="1584" y="0"/>
                    <a:pt x="1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7"/>
            <p:cNvSpPr/>
            <p:nvPr/>
          </p:nvSpPr>
          <p:spPr>
            <a:xfrm>
              <a:off x="8368288" y="4039812"/>
              <a:ext cx="51147" cy="13854"/>
            </a:xfrm>
            <a:custGeom>
              <a:rect b="b" l="l" r="r" t="t"/>
              <a:pathLst>
                <a:path extrusionOk="0" h="513" w="1894">
                  <a:moveTo>
                    <a:pt x="262" y="0"/>
                  </a:moveTo>
                  <a:cubicBezTo>
                    <a:pt x="119" y="0"/>
                    <a:pt x="0" y="108"/>
                    <a:pt x="0" y="262"/>
                  </a:cubicBezTo>
                  <a:cubicBezTo>
                    <a:pt x="0" y="393"/>
                    <a:pt x="107" y="512"/>
                    <a:pt x="262" y="512"/>
                  </a:cubicBezTo>
                  <a:lnTo>
                    <a:pt x="1643" y="512"/>
                  </a:lnTo>
                  <a:cubicBezTo>
                    <a:pt x="1786" y="512"/>
                    <a:pt x="1893" y="393"/>
                    <a:pt x="1893" y="262"/>
                  </a:cubicBezTo>
                  <a:cubicBezTo>
                    <a:pt x="1893" y="119"/>
                    <a:pt x="1786" y="0"/>
                    <a:pt x="1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7"/>
            <p:cNvSpPr/>
            <p:nvPr/>
          </p:nvSpPr>
          <p:spPr>
            <a:xfrm>
              <a:off x="8368288" y="3998333"/>
              <a:ext cx="56927" cy="13854"/>
            </a:xfrm>
            <a:custGeom>
              <a:rect b="b" l="l" r="r" t="t"/>
              <a:pathLst>
                <a:path extrusionOk="0" h="513" w="2108">
                  <a:moveTo>
                    <a:pt x="262" y="0"/>
                  </a:moveTo>
                  <a:cubicBezTo>
                    <a:pt x="119" y="0"/>
                    <a:pt x="0" y="108"/>
                    <a:pt x="0" y="262"/>
                  </a:cubicBezTo>
                  <a:cubicBezTo>
                    <a:pt x="0" y="393"/>
                    <a:pt x="107" y="512"/>
                    <a:pt x="262" y="512"/>
                  </a:cubicBezTo>
                  <a:lnTo>
                    <a:pt x="1846" y="512"/>
                  </a:lnTo>
                  <a:cubicBezTo>
                    <a:pt x="1989" y="512"/>
                    <a:pt x="2108" y="393"/>
                    <a:pt x="2108" y="262"/>
                  </a:cubicBezTo>
                  <a:cubicBezTo>
                    <a:pt x="2108" y="120"/>
                    <a:pt x="2000" y="0"/>
                    <a:pt x="18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7"/>
            <p:cNvSpPr/>
            <p:nvPr/>
          </p:nvSpPr>
          <p:spPr>
            <a:xfrm>
              <a:off x="8368288" y="3957177"/>
              <a:ext cx="62382" cy="13530"/>
            </a:xfrm>
            <a:custGeom>
              <a:rect b="b" l="l" r="r" t="t"/>
              <a:pathLst>
                <a:path extrusionOk="0" h="501" w="2310">
                  <a:moveTo>
                    <a:pt x="262" y="0"/>
                  </a:moveTo>
                  <a:cubicBezTo>
                    <a:pt x="119" y="0"/>
                    <a:pt x="0" y="120"/>
                    <a:pt x="0" y="251"/>
                  </a:cubicBezTo>
                  <a:cubicBezTo>
                    <a:pt x="0" y="381"/>
                    <a:pt x="107" y="501"/>
                    <a:pt x="262" y="501"/>
                  </a:cubicBezTo>
                  <a:lnTo>
                    <a:pt x="2060" y="501"/>
                  </a:lnTo>
                  <a:cubicBezTo>
                    <a:pt x="2191" y="501"/>
                    <a:pt x="2310" y="381"/>
                    <a:pt x="2310" y="251"/>
                  </a:cubicBezTo>
                  <a:cubicBezTo>
                    <a:pt x="2310" y="120"/>
                    <a:pt x="2203" y="0"/>
                    <a:pt x="20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7"/>
            <p:cNvSpPr/>
            <p:nvPr/>
          </p:nvSpPr>
          <p:spPr>
            <a:xfrm>
              <a:off x="8182440" y="3974541"/>
              <a:ext cx="109343" cy="67540"/>
            </a:xfrm>
            <a:custGeom>
              <a:rect b="b" l="l" r="r" t="t"/>
              <a:pathLst>
                <a:path extrusionOk="0" h="2501" w="4049">
                  <a:moveTo>
                    <a:pt x="2024" y="500"/>
                  </a:moveTo>
                  <a:cubicBezTo>
                    <a:pt x="2917" y="500"/>
                    <a:pt x="3525" y="893"/>
                    <a:pt x="3525" y="1251"/>
                  </a:cubicBezTo>
                  <a:cubicBezTo>
                    <a:pt x="3525" y="1608"/>
                    <a:pt x="2917" y="1989"/>
                    <a:pt x="2024" y="1989"/>
                  </a:cubicBezTo>
                  <a:cubicBezTo>
                    <a:pt x="1143" y="1989"/>
                    <a:pt x="512" y="1584"/>
                    <a:pt x="512" y="1251"/>
                  </a:cubicBezTo>
                  <a:cubicBezTo>
                    <a:pt x="512" y="893"/>
                    <a:pt x="1131" y="500"/>
                    <a:pt x="2024" y="500"/>
                  </a:cubicBezTo>
                  <a:close/>
                  <a:moveTo>
                    <a:pt x="2024" y="0"/>
                  </a:moveTo>
                  <a:cubicBezTo>
                    <a:pt x="893" y="0"/>
                    <a:pt x="0" y="548"/>
                    <a:pt x="0" y="1251"/>
                  </a:cubicBezTo>
                  <a:cubicBezTo>
                    <a:pt x="0" y="1941"/>
                    <a:pt x="893" y="2501"/>
                    <a:pt x="2024" y="2501"/>
                  </a:cubicBezTo>
                  <a:cubicBezTo>
                    <a:pt x="3156" y="2501"/>
                    <a:pt x="4049" y="1941"/>
                    <a:pt x="4049" y="1251"/>
                  </a:cubicBezTo>
                  <a:cubicBezTo>
                    <a:pt x="4049" y="548"/>
                    <a:pt x="3156" y="0"/>
                    <a:pt x="20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7"/>
            <p:cNvSpPr/>
            <p:nvPr/>
          </p:nvSpPr>
          <p:spPr>
            <a:xfrm>
              <a:off x="8230023" y="4100249"/>
              <a:ext cx="13854" cy="22225"/>
            </a:xfrm>
            <a:custGeom>
              <a:rect b="b" l="l" r="r" t="t"/>
              <a:pathLst>
                <a:path extrusionOk="0" h="823" w="513">
                  <a:moveTo>
                    <a:pt x="262" y="1"/>
                  </a:moveTo>
                  <a:cubicBezTo>
                    <a:pt x="120" y="1"/>
                    <a:pt x="1" y="108"/>
                    <a:pt x="1" y="251"/>
                  </a:cubicBezTo>
                  <a:lnTo>
                    <a:pt x="1" y="560"/>
                  </a:lnTo>
                  <a:cubicBezTo>
                    <a:pt x="1" y="703"/>
                    <a:pt x="108" y="822"/>
                    <a:pt x="262" y="822"/>
                  </a:cubicBezTo>
                  <a:cubicBezTo>
                    <a:pt x="393" y="822"/>
                    <a:pt x="512" y="703"/>
                    <a:pt x="512" y="560"/>
                  </a:cubicBezTo>
                  <a:lnTo>
                    <a:pt x="512" y="251"/>
                  </a:lnTo>
                  <a:cubicBezTo>
                    <a:pt x="512" y="120"/>
                    <a:pt x="393" y="1"/>
                    <a:pt x="262" y="1"/>
                  </a:cubicBezTo>
                  <a:close/>
                </a:path>
              </a:pathLst>
            </a:custGeom>
            <a:solidFill>
              <a:srgbClr val="6062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 name="Google Shape;2225;p47"/>
          <p:cNvGrpSpPr/>
          <p:nvPr/>
        </p:nvGrpSpPr>
        <p:grpSpPr>
          <a:xfrm>
            <a:off x="5145196" y="2843126"/>
            <a:ext cx="568307" cy="566987"/>
            <a:chOff x="3963665" y="3920855"/>
            <a:chExt cx="418334" cy="417362"/>
          </a:xfrm>
        </p:grpSpPr>
        <p:sp>
          <p:nvSpPr>
            <p:cNvPr id="2226" name="Google Shape;2226;p47"/>
            <p:cNvSpPr/>
            <p:nvPr/>
          </p:nvSpPr>
          <p:spPr>
            <a:xfrm>
              <a:off x="4003200" y="4268086"/>
              <a:ext cx="240534" cy="63705"/>
            </a:xfrm>
            <a:custGeom>
              <a:rect b="b" l="l" r="r" t="t"/>
              <a:pathLst>
                <a:path extrusionOk="0" h="2359" w="8907">
                  <a:moveTo>
                    <a:pt x="4454" y="1"/>
                  </a:moveTo>
                  <a:cubicBezTo>
                    <a:pt x="2632" y="1"/>
                    <a:pt x="1013" y="465"/>
                    <a:pt x="1" y="1180"/>
                  </a:cubicBezTo>
                  <a:cubicBezTo>
                    <a:pt x="1013" y="1894"/>
                    <a:pt x="2632" y="2358"/>
                    <a:pt x="4454" y="2358"/>
                  </a:cubicBezTo>
                  <a:cubicBezTo>
                    <a:pt x="6264" y="2358"/>
                    <a:pt x="7895" y="1894"/>
                    <a:pt x="8907" y="1180"/>
                  </a:cubicBezTo>
                  <a:cubicBezTo>
                    <a:pt x="7895" y="465"/>
                    <a:pt x="6264" y="1"/>
                    <a:pt x="4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7"/>
            <p:cNvSpPr/>
            <p:nvPr/>
          </p:nvSpPr>
          <p:spPr>
            <a:xfrm>
              <a:off x="4156912" y="4115480"/>
              <a:ext cx="171077" cy="46746"/>
            </a:xfrm>
            <a:custGeom>
              <a:rect b="b" l="l" r="r" t="t"/>
              <a:pathLst>
                <a:path extrusionOk="0" h="1731" w="6335">
                  <a:moveTo>
                    <a:pt x="3773" y="1"/>
                  </a:moveTo>
                  <a:cubicBezTo>
                    <a:pt x="3552" y="1"/>
                    <a:pt x="3325" y="11"/>
                    <a:pt x="3096" y="32"/>
                  </a:cubicBezTo>
                  <a:cubicBezTo>
                    <a:pt x="1798" y="151"/>
                    <a:pt x="667" y="580"/>
                    <a:pt x="0" y="1151"/>
                  </a:cubicBezTo>
                  <a:cubicBezTo>
                    <a:pt x="636" y="1513"/>
                    <a:pt x="1537" y="1730"/>
                    <a:pt x="2558" y="1730"/>
                  </a:cubicBezTo>
                  <a:cubicBezTo>
                    <a:pt x="2780" y="1730"/>
                    <a:pt x="3007" y="1720"/>
                    <a:pt x="3239" y="1699"/>
                  </a:cubicBezTo>
                  <a:cubicBezTo>
                    <a:pt x="4536" y="1580"/>
                    <a:pt x="5668" y="1151"/>
                    <a:pt x="6334" y="580"/>
                  </a:cubicBezTo>
                  <a:cubicBezTo>
                    <a:pt x="5708" y="218"/>
                    <a:pt x="4793" y="1"/>
                    <a:pt x="37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7"/>
            <p:cNvSpPr/>
            <p:nvPr/>
          </p:nvSpPr>
          <p:spPr>
            <a:xfrm>
              <a:off x="4279731" y="3989691"/>
              <a:ext cx="102268" cy="37375"/>
            </a:xfrm>
            <a:custGeom>
              <a:rect b="b" l="l" r="r" t="t"/>
              <a:pathLst>
                <a:path extrusionOk="0" h="1384" w="3787">
                  <a:moveTo>
                    <a:pt x="2949" y="1"/>
                  </a:moveTo>
                  <a:cubicBezTo>
                    <a:pt x="2574" y="1"/>
                    <a:pt x="2160" y="60"/>
                    <a:pt x="1739" y="190"/>
                  </a:cubicBezTo>
                  <a:cubicBezTo>
                    <a:pt x="965" y="428"/>
                    <a:pt x="346" y="832"/>
                    <a:pt x="0" y="1261"/>
                  </a:cubicBezTo>
                  <a:cubicBezTo>
                    <a:pt x="236" y="1341"/>
                    <a:pt x="515" y="1383"/>
                    <a:pt x="821" y="1383"/>
                  </a:cubicBezTo>
                  <a:cubicBezTo>
                    <a:pt x="1195" y="1383"/>
                    <a:pt x="1610" y="1321"/>
                    <a:pt x="2036" y="1190"/>
                  </a:cubicBezTo>
                  <a:cubicBezTo>
                    <a:pt x="2810" y="952"/>
                    <a:pt x="3441" y="547"/>
                    <a:pt x="3787" y="118"/>
                  </a:cubicBezTo>
                  <a:cubicBezTo>
                    <a:pt x="3548" y="42"/>
                    <a:pt x="3262" y="1"/>
                    <a:pt x="29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7"/>
            <p:cNvSpPr/>
            <p:nvPr/>
          </p:nvSpPr>
          <p:spPr>
            <a:xfrm>
              <a:off x="4057885" y="4014077"/>
              <a:ext cx="57575" cy="206453"/>
            </a:xfrm>
            <a:custGeom>
              <a:rect b="b" l="l" r="r" t="t"/>
              <a:pathLst>
                <a:path extrusionOk="0" h="7645" w="2132">
                  <a:moveTo>
                    <a:pt x="1203" y="1"/>
                  </a:moveTo>
                  <a:cubicBezTo>
                    <a:pt x="572" y="858"/>
                    <a:pt x="119" y="2227"/>
                    <a:pt x="60" y="3787"/>
                  </a:cubicBezTo>
                  <a:cubicBezTo>
                    <a:pt x="0" y="5347"/>
                    <a:pt x="345" y="6752"/>
                    <a:pt x="929" y="7645"/>
                  </a:cubicBezTo>
                  <a:cubicBezTo>
                    <a:pt x="1560" y="6776"/>
                    <a:pt x="2012" y="5406"/>
                    <a:pt x="2072" y="3859"/>
                  </a:cubicBezTo>
                  <a:cubicBezTo>
                    <a:pt x="2131" y="2299"/>
                    <a:pt x="1786" y="894"/>
                    <a:pt x="12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7"/>
            <p:cNvSpPr/>
            <p:nvPr/>
          </p:nvSpPr>
          <p:spPr>
            <a:xfrm>
              <a:off x="4210274" y="3944323"/>
              <a:ext cx="45368" cy="136672"/>
            </a:xfrm>
            <a:custGeom>
              <a:rect b="b" l="l" r="r" t="t"/>
              <a:pathLst>
                <a:path extrusionOk="0" h="5061" w="1680">
                  <a:moveTo>
                    <a:pt x="1263" y="0"/>
                  </a:moveTo>
                  <a:cubicBezTo>
                    <a:pt x="763" y="500"/>
                    <a:pt x="346" y="1381"/>
                    <a:pt x="179" y="2405"/>
                  </a:cubicBezTo>
                  <a:cubicBezTo>
                    <a:pt x="1" y="3453"/>
                    <a:pt x="108" y="4406"/>
                    <a:pt x="417" y="5060"/>
                  </a:cubicBezTo>
                  <a:cubicBezTo>
                    <a:pt x="917" y="4548"/>
                    <a:pt x="1334" y="3691"/>
                    <a:pt x="1501" y="2643"/>
                  </a:cubicBezTo>
                  <a:cubicBezTo>
                    <a:pt x="1679" y="1608"/>
                    <a:pt x="1572" y="655"/>
                    <a:pt x="1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7"/>
            <p:cNvSpPr/>
            <p:nvPr/>
          </p:nvSpPr>
          <p:spPr>
            <a:xfrm>
              <a:off x="4082946" y="4189150"/>
              <a:ext cx="206129" cy="54712"/>
            </a:xfrm>
            <a:custGeom>
              <a:rect b="b" l="l" r="r" t="t"/>
              <a:pathLst>
                <a:path extrusionOk="0" h="2026" w="7633">
                  <a:moveTo>
                    <a:pt x="4122" y="0"/>
                  </a:moveTo>
                  <a:cubicBezTo>
                    <a:pt x="4007" y="0"/>
                    <a:pt x="3891" y="2"/>
                    <a:pt x="3775" y="7"/>
                  </a:cubicBezTo>
                  <a:cubicBezTo>
                    <a:pt x="2215" y="66"/>
                    <a:pt x="846" y="519"/>
                    <a:pt x="1" y="1162"/>
                  </a:cubicBezTo>
                  <a:cubicBezTo>
                    <a:pt x="827" y="1690"/>
                    <a:pt x="2081" y="2026"/>
                    <a:pt x="3500" y="2026"/>
                  </a:cubicBezTo>
                  <a:cubicBezTo>
                    <a:pt x="3614" y="2026"/>
                    <a:pt x="3730" y="2023"/>
                    <a:pt x="3846" y="2019"/>
                  </a:cubicBezTo>
                  <a:cubicBezTo>
                    <a:pt x="5418" y="1959"/>
                    <a:pt x="6787" y="1519"/>
                    <a:pt x="7633" y="876"/>
                  </a:cubicBezTo>
                  <a:cubicBezTo>
                    <a:pt x="6806" y="336"/>
                    <a:pt x="5542" y="0"/>
                    <a:pt x="41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7"/>
            <p:cNvSpPr/>
            <p:nvPr/>
          </p:nvSpPr>
          <p:spPr>
            <a:xfrm>
              <a:off x="4221859" y="4049912"/>
              <a:ext cx="136672" cy="40156"/>
            </a:xfrm>
            <a:custGeom>
              <a:rect b="b" l="l" r="r" t="t"/>
              <a:pathLst>
                <a:path extrusionOk="0" h="1487" w="5061">
                  <a:moveTo>
                    <a:pt x="3381" y="0"/>
                  </a:moveTo>
                  <a:cubicBezTo>
                    <a:pt x="3073" y="0"/>
                    <a:pt x="2749" y="25"/>
                    <a:pt x="2417" y="79"/>
                  </a:cubicBezTo>
                  <a:cubicBezTo>
                    <a:pt x="1369" y="257"/>
                    <a:pt x="512" y="674"/>
                    <a:pt x="0" y="1162"/>
                  </a:cubicBezTo>
                  <a:cubicBezTo>
                    <a:pt x="432" y="1370"/>
                    <a:pt x="1009" y="1487"/>
                    <a:pt x="1655" y="1487"/>
                  </a:cubicBezTo>
                  <a:cubicBezTo>
                    <a:pt x="1971" y="1487"/>
                    <a:pt x="2303" y="1459"/>
                    <a:pt x="2643" y="1400"/>
                  </a:cubicBezTo>
                  <a:cubicBezTo>
                    <a:pt x="3691" y="1222"/>
                    <a:pt x="4548" y="805"/>
                    <a:pt x="5060" y="317"/>
                  </a:cubicBezTo>
                  <a:cubicBezTo>
                    <a:pt x="4623" y="115"/>
                    <a:pt x="4037" y="0"/>
                    <a:pt x="33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7"/>
            <p:cNvSpPr/>
            <p:nvPr/>
          </p:nvSpPr>
          <p:spPr>
            <a:xfrm>
              <a:off x="3971388" y="4059742"/>
              <a:ext cx="63678" cy="240209"/>
            </a:xfrm>
            <a:custGeom>
              <a:rect b="b" l="l" r="r" t="t"/>
              <a:pathLst>
                <a:path extrusionOk="0" h="8895" w="2358">
                  <a:moveTo>
                    <a:pt x="1179" y="1"/>
                  </a:moveTo>
                  <a:cubicBezTo>
                    <a:pt x="465" y="1013"/>
                    <a:pt x="0" y="2620"/>
                    <a:pt x="0" y="4442"/>
                  </a:cubicBezTo>
                  <a:cubicBezTo>
                    <a:pt x="0" y="6263"/>
                    <a:pt x="465" y="7882"/>
                    <a:pt x="1179" y="8895"/>
                  </a:cubicBezTo>
                  <a:cubicBezTo>
                    <a:pt x="1893" y="7882"/>
                    <a:pt x="2358" y="6263"/>
                    <a:pt x="2358" y="4442"/>
                  </a:cubicBezTo>
                  <a:cubicBezTo>
                    <a:pt x="2358" y="2632"/>
                    <a:pt x="1893" y="1013"/>
                    <a:pt x="1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7"/>
            <p:cNvSpPr/>
            <p:nvPr/>
          </p:nvSpPr>
          <p:spPr>
            <a:xfrm>
              <a:off x="4138576" y="3974865"/>
              <a:ext cx="51472" cy="171077"/>
            </a:xfrm>
            <a:custGeom>
              <a:rect b="b" l="l" r="r" t="t"/>
              <a:pathLst>
                <a:path extrusionOk="0" h="6335" w="1906">
                  <a:moveTo>
                    <a:pt x="1239" y="0"/>
                  </a:moveTo>
                  <a:cubicBezTo>
                    <a:pt x="679" y="667"/>
                    <a:pt x="239" y="1798"/>
                    <a:pt x="120" y="3096"/>
                  </a:cubicBezTo>
                  <a:cubicBezTo>
                    <a:pt x="0" y="4382"/>
                    <a:pt x="227" y="5584"/>
                    <a:pt x="679" y="6334"/>
                  </a:cubicBezTo>
                  <a:cubicBezTo>
                    <a:pt x="1239" y="5668"/>
                    <a:pt x="1667" y="4549"/>
                    <a:pt x="1786" y="3239"/>
                  </a:cubicBezTo>
                  <a:cubicBezTo>
                    <a:pt x="1905" y="1941"/>
                    <a:pt x="1691" y="750"/>
                    <a:pt x="1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7"/>
            <p:cNvSpPr/>
            <p:nvPr/>
          </p:nvSpPr>
          <p:spPr>
            <a:xfrm>
              <a:off x="4274897" y="3920855"/>
              <a:ext cx="39913" cy="102268"/>
            </a:xfrm>
            <a:custGeom>
              <a:rect b="b" l="l" r="r" t="t"/>
              <a:pathLst>
                <a:path extrusionOk="0" h="3787" w="1478">
                  <a:moveTo>
                    <a:pt x="1310" y="0"/>
                  </a:moveTo>
                  <a:lnTo>
                    <a:pt x="1310" y="0"/>
                  </a:lnTo>
                  <a:cubicBezTo>
                    <a:pt x="882" y="345"/>
                    <a:pt x="477" y="964"/>
                    <a:pt x="239" y="1750"/>
                  </a:cubicBezTo>
                  <a:cubicBezTo>
                    <a:pt x="1" y="2524"/>
                    <a:pt x="1" y="3262"/>
                    <a:pt x="167" y="3786"/>
                  </a:cubicBezTo>
                  <a:cubicBezTo>
                    <a:pt x="596" y="3441"/>
                    <a:pt x="1001" y="2822"/>
                    <a:pt x="1239" y="2048"/>
                  </a:cubicBezTo>
                  <a:cubicBezTo>
                    <a:pt x="1477" y="1262"/>
                    <a:pt x="1477" y="524"/>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7"/>
            <p:cNvSpPr/>
            <p:nvPr/>
          </p:nvSpPr>
          <p:spPr>
            <a:xfrm>
              <a:off x="3963665" y="3930901"/>
              <a:ext cx="409018" cy="407316"/>
            </a:xfrm>
            <a:custGeom>
              <a:rect b="b" l="l" r="r" t="t"/>
              <a:pathLst>
                <a:path extrusionOk="0" h="15083" w="15146">
                  <a:moveTo>
                    <a:pt x="14859" y="0"/>
                  </a:moveTo>
                  <a:cubicBezTo>
                    <a:pt x="14797" y="0"/>
                    <a:pt x="14734" y="27"/>
                    <a:pt x="14681" y="81"/>
                  </a:cubicBezTo>
                  <a:lnTo>
                    <a:pt x="108" y="14654"/>
                  </a:lnTo>
                  <a:cubicBezTo>
                    <a:pt x="0" y="14749"/>
                    <a:pt x="0" y="14904"/>
                    <a:pt x="108" y="15011"/>
                  </a:cubicBezTo>
                  <a:cubicBezTo>
                    <a:pt x="155" y="15047"/>
                    <a:pt x="227" y="15082"/>
                    <a:pt x="286" y="15082"/>
                  </a:cubicBezTo>
                  <a:cubicBezTo>
                    <a:pt x="370" y="15082"/>
                    <a:pt x="429" y="15047"/>
                    <a:pt x="465" y="15011"/>
                  </a:cubicBezTo>
                  <a:lnTo>
                    <a:pt x="15038" y="438"/>
                  </a:lnTo>
                  <a:cubicBezTo>
                    <a:pt x="15145" y="331"/>
                    <a:pt x="15145" y="188"/>
                    <a:pt x="15038" y="81"/>
                  </a:cubicBezTo>
                  <a:cubicBezTo>
                    <a:pt x="14984" y="27"/>
                    <a:pt x="14922" y="0"/>
                    <a:pt x="14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 name="Google Shape;2237;p47"/>
          <p:cNvGrpSpPr/>
          <p:nvPr/>
        </p:nvGrpSpPr>
        <p:grpSpPr>
          <a:xfrm>
            <a:off x="6176771" y="1181183"/>
            <a:ext cx="490973" cy="566363"/>
            <a:chOff x="6430760" y="3925176"/>
            <a:chExt cx="361408" cy="416903"/>
          </a:xfrm>
        </p:grpSpPr>
        <p:sp>
          <p:nvSpPr>
            <p:cNvPr id="2238" name="Google Shape;2238;p47"/>
            <p:cNvSpPr/>
            <p:nvPr/>
          </p:nvSpPr>
          <p:spPr>
            <a:xfrm>
              <a:off x="6612747" y="3925176"/>
              <a:ext cx="117040" cy="62679"/>
            </a:xfrm>
            <a:custGeom>
              <a:rect b="b" l="l" r="r" t="t"/>
              <a:pathLst>
                <a:path extrusionOk="0" h="2321" w="4334">
                  <a:moveTo>
                    <a:pt x="2639" y="1"/>
                  </a:moveTo>
                  <a:cubicBezTo>
                    <a:pt x="2389" y="1"/>
                    <a:pt x="2134" y="34"/>
                    <a:pt x="1881" y="102"/>
                  </a:cubicBezTo>
                  <a:cubicBezTo>
                    <a:pt x="1000" y="340"/>
                    <a:pt x="322" y="971"/>
                    <a:pt x="0" y="1745"/>
                  </a:cubicBezTo>
                  <a:cubicBezTo>
                    <a:pt x="487" y="2113"/>
                    <a:pt x="1085" y="2321"/>
                    <a:pt x="1714" y="2321"/>
                  </a:cubicBezTo>
                  <a:cubicBezTo>
                    <a:pt x="1961" y="2321"/>
                    <a:pt x="2213" y="2289"/>
                    <a:pt x="2465" y="2221"/>
                  </a:cubicBezTo>
                  <a:cubicBezTo>
                    <a:pt x="3334" y="1983"/>
                    <a:pt x="4024" y="1352"/>
                    <a:pt x="4334" y="578"/>
                  </a:cubicBezTo>
                  <a:cubicBezTo>
                    <a:pt x="3859" y="205"/>
                    <a:pt x="3262" y="1"/>
                    <a:pt x="26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7"/>
            <p:cNvSpPr/>
            <p:nvPr/>
          </p:nvSpPr>
          <p:spPr>
            <a:xfrm>
              <a:off x="6604700" y="3927282"/>
              <a:ext cx="14178" cy="102592"/>
            </a:xfrm>
            <a:custGeom>
              <a:rect b="b" l="l" r="r" t="t"/>
              <a:pathLst>
                <a:path extrusionOk="0" h="3799" w="525">
                  <a:moveTo>
                    <a:pt x="262" y="0"/>
                  </a:moveTo>
                  <a:cubicBezTo>
                    <a:pt x="108" y="0"/>
                    <a:pt x="0" y="119"/>
                    <a:pt x="0" y="262"/>
                  </a:cubicBezTo>
                  <a:lnTo>
                    <a:pt x="0" y="3798"/>
                  </a:lnTo>
                  <a:lnTo>
                    <a:pt x="524" y="3798"/>
                  </a:lnTo>
                  <a:lnTo>
                    <a:pt x="524" y="262"/>
                  </a:lnTo>
                  <a:cubicBezTo>
                    <a:pt x="512" y="119"/>
                    <a:pt x="393" y="0"/>
                    <a:pt x="262"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7"/>
            <p:cNvSpPr/>
            <p:nvPr/>
          </p:nvSpPr>
          <p:spPr>
            <a:xfrm>
              <a:off x="6430760" y="4013131"/>
              <a:ext cx="120577" cy="120577"/>
            </a:xfrm>
            <a:custGeom>
              <a:rect b="b" l="l" r="r" t="t"/>
              <a:pathLst>
                <a:path extrusionOk="0" h="4465" w="4465">
                  <a:moveTo>
                    <a:pt x="2239" y="0"/>
                  </a:moveTo>
                  <a:cubicBezTo>
                    <a:pt x="1000" y="0"/>
                    <a:pt x="0" y="988"/>
                    <a:pt x="0" y="2227"/>
                  </a:cubicBezTo>
                  <a:cubicBezTo>
                    <a:pt x="0" y="3465"/>
                    <a:pt x="1000" y="4465"/>
                    <a:pt x="2239" y="4465"/>
                  </a:cubicBezTo>
                  <a:cubicBezTo>
                    <a:pt x="3465" y="4465"/>
                    <a:pt x="4465" y="3465"/>
                    <a:pt x="4465" y="2227"/>
                  </a:cubicBezTo>
                  <a:cubicBezTo>
                    <a:pt x="4465" y="988"/>
                    <a:pt x="3465"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7"/>
            <p:cNvSpPr/>
            <p:nvPr/>
          </p:nvSpPr>
          <p:spPr>
            <a:xfrm>
              <a:off x="6551311" y="4013131"/>
              <a:ext cx="120604" cy="120577"/>
            </a:xfrm>
            <a:custGeom>
              <a:rect b="b" l="l" r="r" t="t"/>
              <a:pathLst>
                <a:path extrusionOk="0" h="4465" w="4466">
                  <a:moveTo>
                    <a:pt x="2239" y="0"/>
                  </a:moveTo>
                  <a:cubicBezTo>
                    <a:pt x="1001" y="0"/>
                    <a:pt x="1" y="988"/>
                    <a:pt x="1" y="2227"/>
                  </a:cubicBezTo>
                  <a:cubicBezTo>
                    <a:pt x="1" y="3465"/>
                    <a:pt x="1001" y="4465"/>
                    <a:pt x="2239" y="4465"/>
                  </a:cubicBezTo>
                  <a:cubicBezTo>
                    <a:pt x="3466" y="4465"/>
                    <a:pt x="4466" y="3465"/>
                    <a:pt x="4466" y="2227"/>
                  </a:cubicBezTo>
                  <a:cubicBezTo>
                    <a:pt x="4466" y="988"/>
                    <a:pt x="3466"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7"/>
            <p:cNvSpPr/>
            <p:nvPr/>
          </p:nvSpPr>
          <p:spPr>
            <a:xfrm>
              <a:off x="6671564" y="4013131"/>
              <a:ext cx="120604" cy="120577"/>
            </a:xfrm>
            <a:custGeom>
              <a:rect b="b" l="l" r="r" t="t"/>
              <a:pathLst>
                <a:path extrusionOk="0" h="4465" w="4466">
                  <a:moveTo>
                    <a:pt x="2227" y="0"/>
                  </a:moveTo>
                  <a:cubicBezTo>
                    <a:pt x="1001" y="0"/>
                    <a:pt x="1" y="988"/>
                    <a:pt x="1" y="2227"/>
                  </a:cubicBezTo>
                  <a:cubicBezTo>
                    <a:pt x="1" y="3465"/>
                    <a:pt x="1001" y="4465"/>
                    <a:pt x="2227" y="4465"/>
                  </a:cubicBezTo>
                  <a:cubicBezTo>
                    <a:pt x="3466" y="4465"/>
                    <a:pt x="4466" y="3465"/>
                    <a:pt x="4466" y="2227"/>
                  </a:cubicBezTo>
                  <a:cubicBezTo>
                    <a:pt x="4466" y="988"/>
                    <a:pt x="3466" y="0"/>
                    <a:pt x="22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7"/>
            <p:cNvSpPr/>
            <p:nvPr/>
          </p:nvSpPr>
          <p:spPr>
            <a:xfrm>
              <a:off x="6491198" y="4116966"/>
              <a:ext cx="120604" cy="120604"/>
            </a:xfrm>
            <a:custGeom>
              <a:rect b="b" l="l" r="r" t="t"/>
              <a:pathLst>
                <a:path extrusionOk="0" h="4466" w="4466">
                  <a:moveTo>
                    <a:pt x="2227" y="1"/>
                  </a:moveTo>
                  <a:cubicBezTo>
                    <a:pt x="989" y="1"/>
                    <a:pt x="1" y="1001"/>
                    <a:pt x="1" y="2239"/>
                  </a:cubicBezTo>
                  <a:cubicBezTo>
                    <a:pt x="1" y="3466"/>
                    <a:pt x="989" y="4466"/>
                    <a:pt x="2227" y="4466"/>
                  </a:cubicBezTo>
                  <a:cubicBezTo>
                    <a:pt x="3465" y="4466"/>
                    <a:pt x="4465" y="3466"/>
                    <a:pt x="4465" y="2239"/>
                  </a:cubicBezTo>
                  <a:cubicBezTo>
                    <a:pt x="4465" y="1001"/>
                    <a:pt x="3465" y="1"/>
                    <a:pt x="2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7"/>
            <p:cNvSpPr/>
            <p:nvPr/>
          </p:nvSpPr>
          <p:spPr>
            <a:xfrm>
              <a:off x="6611127" y="4116966"/>
              <a:ext cx="120604" cy="120604"/>
            </a:xfrm>
            <a:custGeom>
              <a:rect b="b" l="l" r="r" t="t"/>
              <a:pathLst>
                <a:path extrusionOk="0" h="4466" w="4466">
                  <a:moveTo>
                    <a:pt x="2239" y="1"/>
                  </a:moveTo>
                  <a:cubicBezTo>
                    <a:pt x="1001" y="1"/>
                    <a:pt x="1" y="1001"/>
                    <a:pt x="1" y="2239"/>
                  </a:cubicBezTo>
                  <a:cubicBezTo>
                    <a:pt x="1" y="3466"/>
                    <a:pt x="1001" y="4466"/>
                    <a:pt x="2239" y="4466"/>
                  </a:cubicBezTo>
                  <a:cubicBezTo>
                    <a:pt x="3465" y="4466"/>
                    <a:pt x="4465" y="3466"/>
                    <a:pt x="4465" y="2239"/>
                  </a:cubicBezTo>
                  <a:cubicBezTo>
                    <a:pt x="4465" y="1001"/>
                    <a:pt x="3465" y="1"/>
                    <a:pt x="2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7"/>
            <p:cNvSpPr/>
            <p:nvPr/>
          </p:nvSpPr>
          <p:spPr>
            <a:xfrm>
              <a:off x="6551311" y="4221475"/>
              <a:ext cx="120604" cy="120604"/>
            </a:xfrm>
            <a:custGeom>
              <a:rect b="b" l="l" r="r" t="t"/>
              <a:pathLst>
                <a:path extrusionOk="0" h="4466" w="4466">
                  <a:moveTo>
                    <a:pt x="2239" y="0"/>
                  </a:moveTo>
                  <a:cubicBezTo>
                    <a:pt x="1001" y="0"/>
                    <a:pt x="1" y="1001"/>
                    <a:pt x="1" y="2239"/>
                  </a:cubicBezTo>
                  <a:cubicBezTo>
                    <a:pt x="1" y="3465"/>
                    <a:pt x="1001" y="4465"/>
                    <a:pt x="2239" y="4465"/>
                  </a:cubicBezTo>
                  <a:cubicBezTo>
                    <a:pt x="3466" y="4465"/>
                    <a:pt x="4466" y="3465"/>
                    <a:pt x="4466" y="2239"/>
                  </a:cubicBezTo>
                  <a:cubicBezTo>
                    <a:pt x="4466" y="1001"/>
                    <a:pt x="3466"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9" name="Shape 2249"/>
        <p:cNvGrpSpPr/>
        <p:nvPr/>
      </p:nvGrpSpPr>
      <p:grpSpPr>
        <a:xfrm>
          <a:off x="0" y="0"/>
          <a:ext cx="0" cy="0"/>
          <a:chOff x="0" y="0"/>
          <a:chExt cx="0" cy="0"/>
        </a:xfrm>
      </p:grpSpPr>
      <p:sp>
        <p:nvSpPr>
          <p:cNvPr id="2250" name="Google Shape;2250;p48"/>
          <p:cNvSpPr txBox="1"/>
          <p:nvPr>
            <p:ph type="title"/>
          </p:nvPr>
        </p:nvSpPr>
        <p:spPr>
          <a:xfrm>
            <a:off x="720000" y="772475"/>
            <a:ext cx="3227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2251" name="Google Shape;2251;p48"/>
          <p:cNvSpPr txBox="1"/>
          <p:nvPr>
            <p:ph idx="1" type="body"/>
          </p:nvPr>
        </p:nvSpPr>
        <p:spPr>
          <a:xfrm>
            <a:off x="720000" y="1535150"/>
            <a:ext cx="3227400" cy="2965200"/>
          </a:xfrm>
          <a:prstGeom prst="rect">
            <a:avLst/>
          </a:prstGeom>
        </p:spPr>
        <p:txBody>
          <a:bodyPr anchorCtr="0" anchor="ctr" bIns="91425" lIns="91425" spcFirstLastPara="1" rIns="91425" wrap="square" tIns="91425">
            <a:noAutofit/>
          </a:bodyPr>
          <a:lstStyle/>
          <a:p>
            <a:pPr indent="-292100" lvl="0" marL="457200" rtl="0" algn="l">
              <a:lnSpc>
                <a:spcPct val="100000"/>
              </a:lnSpc>
              <a:spcBef>
                <a:spcPts val="0"/>
              </a:spcBef>
              <a:spcAft>
                <a:spcPts val="0"/>
              </a:spcAft>
              <a:buClr>
                <a:schemeClr val="dk2"/>
              </a:buClr>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0"/>
              </a:spcAft>
              <a:buSzPts val="1000"/>
              <a:buChar char="●"/>
            </a:pPr>
            <a:r>
              <a:rPr lang="en">
                <a:solidFill>
                  <a:schemeClr val="dk2"/>
                </a:solidFill>
              </a:rPr>
              <a:t>Write your conclusions here</a:t>
            </a:r>
            <a:endParaRPr>
              <a:solidFill>
                <a:schemeClr val="dk2"/>
              </a:solidFill>
            </a:endParaRPr>
          </a:p>
          <a:p>
            <a:pPr indent="-292100" lvl="0" marL="457200" rtl="0" algn="l">
              <a:spcBef>
                <a:spcPts val="1000"/>
              </a:spcBef>
              <a:spcAft>
                <a:spcPts val="1000"/>
              </a:spcAft>
              <a:buSzPts val="1000"/>
              <a:buChar char="●"/>
            </a:pPr>
            <a:r>
              <a:rPr lang="en">
                <a:solidFill>
                  <a:schemeClr val="dk2"/>
                </a:solidFill>
              </a:rPr>
              <a:t>Write your conclusions here</a:t>
            </a:r>
            <a:endParaRPr>
              <a:solidFill>
                <a:schemeClr val="dk2"/>
              </a:solidFill>
            </a:endParaRPr>
          </a:p>
        </p:txBody>
      </p:sp>
      <p:grpSp>
        <p:nvGrpSpPr>
          <p:cNvPr id="2252" name="Google Shape;2252;p48"/>
          <p:cNvGrpSpPr/>
          <p:nvPr/>
        </p:nvGrpSpPr>
        <p:grpSpPr>
          <a:xfrm>
            <a:off x="4088923" y="-380295"/>
            <a:ext cx="4647684" cy="4405169"/>
            <a:chOff x="2306825" y="1556875"/>
            <a:chExt cx="2972425" cy="2817325"/>
          </a:xfrm>
        </p:grpSpPr>
        <p:sp>
          <p:nvSpPr>
            <p:cNvPr id="2253" name="Google Shape;2253;p48"/>
            <p:cNvSpPr/>
            <p:nvPr/>
          </p:nvSpPr>
          <p:spPr>
            <a:xfrm>
              <a:off x="4539550" y="3324050"/>
              <a:ext cx="739700" cy="675000"/>
            </a:xfrm>
            <a:custGeom>
              <a:rect b="b" l="l" r="r" t="t"/>
              <a:pathLst>
                <a:path extrusionOk="0" h="27000" w="29588">
                  <a:moveTo>
                    <a:pt x="24551" y="1"/>
                  </a:moveTo>
                  <a:cubicBezTo>
                    <a:pt x="17741" y="1882"/>
                    <a:pt x="15705" y="11704"/>
                    <a:pt x="14931" y="12633"/>
                  </a:cubicBezTo>
                  <a:cubicBezTo>
                    <a:pt x="14809" y="12771"/>
                    <a:pt x="14686" y="12830"/>
                    <a:pt x="14558" y="12830"/>
                  </a:cubicBezTo>
                  <a:cubicBezTo>
                    <a:pt x="13870" y="12830"/>
                    <a:pt x="13055" y="11132"/>
                    <a:pt x="11646" y="11132"/>
                  </a:cubicBezTo>
                  <a:cubicBezTo>
                    <a:pt x="11630" y="11132"/>
                    <a:pt x="11613" y="11132"/>
                    <a:pt x="11597" y="11133"/>
                  </a:cubicBezTo>
                  <a:cubicBezTo>
                    <a:pt x="9894" y="11169"/>
                    <a:pt x="10049" y="13169"/>
                    <a:pt x="10049" y="13169"/>
                  </a:cubicBezTo>
                  <a:cubicBezTo>
                    <a:pt x="10129" y="13039"/>
                    <a:pt x="10271" y="12981"/>
                    <a:pt x="10440" y="12981"/>
                  </a:cubicBezTo>
                  <a:cubicBezTo>
                    <a:pt x="10828" y="12981"/>
                    <a:pt x="11360" y="13285"/>
                    <a:pt x="11609" y="13716"/>
                  </a:cubicBezTo>
                  <a:cubicBezTo>
                    <a:pt x="11966" y="14359"/>
                    <a:pt x="11835" y="15360"/>
                    <a:pt x="11835" y="15360"/>
                  </a:cubicBezTo>
                  <a:cubicBezTo>
                    <a:pt x="11155" y="15293"/>
                    <a:pt x="10508" y="15263"/>
                    <a:pt x="9891" y="15263"/>
                  </a:cubicBezTo>
                  <a:cubicBezTo>
                    <a:pt x="2999" y="15263"/>
                    <a:pt x="0" y="19074"/>
                    <a:pt x="0" y="19074"/>
                  </a:cubicBezTo>
                  <a:cubicBezTo>
                    <a:pt x="2877" y="21557"/>
                    <a:pt x="5487" y="22371"/>
                    <a:pt x="7672" y="22371"/>
                  </a:cubicBezTo>
                  <a:cubicBezTo>
                    <a:pt x="11825" y="22371"/>
                    <a:pt x="14443" y="19431"/>
                    <a:pt x="14443" y="19431"/>
                  </a:cubicBezTo>
                  <a:cubicBezTo>
                    <a:pt x="14716" y="19884"/>
                    <a:pt x="16312" y="20896"/>
                    <a:pt x="16312" y="20896"/>
                  </a:cubicBezTo>
                  <a:cubicBezTo>
                    <a:pt x="16312" y="20896"/>
                    <a:pt x="14359" y="24718"/>
                    <a:pt x="14776" y="25123"/>
                  </a:cubicBezTo>
                  <a:cubicBezTo>
                    <a:pt x="14876" y="25217"/>
                    <a:pt x="15024" y="25253"/>
                    <a:pt x="15189" y="25253"/>
                  </a:cubicBezTo>
                  <a:cubicBezTo>
                    <a:pt x="15712" y="25253"/>
                    <a:pt x="16419" y="24897"/>
                    <a:pt x="16419" y="24896"/>
                  </a:cubicBezTo>
                  <a:lnTo>
                    <a:pt x="16419" y="24896"/>
                  </a:lnTo>
                  <a:cubicBezTo>
                    <a:pt x="16419" y="24897"/>
                    <a:pt x="16312" y="26159"/>
                    <a:pt x="16931" y="26349"/>
                  </a:cubicBezTo>
                  <a:cubicBezTo>
                    <a:pt x="16981" y="26366"/>
                    <a:pt x="17032" y="26373"/>
                    <a:pt x="17082" y="26373"/>
                  </a:cubicBezTo>
                  <a:cubicBezTo>
                    <a:pt x="17640" y="26373"/>
                    <a:pt x="18181" y="25432"/>
                    <a:pt x="18181" y="25432"/>
                  </a:cubicBezTo>
                  <a:cubicBezTo>
                    <a:pt x="18181" y="25432"/>
                    <a:pt x="18799" y="26999"/>
                    <a:pt x="19344" y="26999"/>
                  </a:cubicBezTo>
                  <a:cubicBezTo>
                    <a:pt x="19366" y="26999"/>
                    <a:pt x="19387" y="26997"/>
                    <a:pt x="19407" y="26992"/>
                  </a:cubicBezTo>
                  <a:cubicBezTo>
                    <a:pt x="19979" y="26873"/>
                    <a:pt x="20169" y="25635"/>
                    <a:pt x="20169" y="25635"/>
                  </a:cubicBezTo>
                  <a:cubicBezTo>
                    <a:pt x="20169" y="25635"/>
                    <a:pt x="21093" y="26428"/>
                    <a:pt x="21718" y="26428"/>
                  </a:cubicBezTo>
                  <a:cubicBezTo>
                    <a:pt x="21799" y="26428"/>
                    <a:pt x="21875" y="26415"/>
                    <a:pt x="21943" y="26385"/>
                  </a:cubicBezTo>
                  <a:cubicBezTo>
                    <a:pt x="22539" y="26111"/>
                    <a:pt x="22205" y="24789"/>
                    <a:pt x="22205" y="24789"/>
                  </a:cubicBezTo>
                  <a:lnTo>
                    <a:pt x="22205" y="24789"/>
                  </a:lnTo>
                  <a:cubicBezTo>
                    <a:pt x="22205" y="24789"/>
                    <a:pt x="22453" y="24865"/>
                    <a:pt x="22799" y="24865"/>
                  </a:cubicBezTo>
                  <a:cubicBezTo>
                    <a:pt x="23123" y="24865"/>
                    <a:pt x="23534" y="24798"/>
                    <a:pt x="23908" y="24539"/>
                  </a:cubicBezTo>
                  <a:cubicBezTo>
                    <a:pt x="24682" y="23992"/>
                    <a:pt x="23717" y="22408"/>
                    <a:pt x="23717" y="22408"/>
                  </a:cubicBezTo>
                  <a:cubicBezTo>
                    <a:pt x="23717" y="22408"/>
                    <a:pt x="24920" y="22337"/>
                    <a:pt x="25170" y="21908"/>
                  </a:cubicBezTo>
                  <a:cubicBezTo>
                    <a:pt x="25420" y="21467"/>
                    <a:pt x="24527" y="20277"/>
                    <a:pt x="24527" y="20277"/>
                  </a:cubicBezTo>
                  <a:lnTo>
                    <a:pt x="24527" y="20277"/>
                  </a:lnTo>
                  <a:cubicBezTo>
                    <a:pt x="24527" y="20277"/>
                    <a:pt x="24560" y="20279"/>
                    <a:pt x="24615" y="20279"/>
                  </a:cubicBezTo>
                  <a:cubicBezTo>
                    <a:pt x="24866" y="20279"/>
                    <a:pt x="25580" y="20239"/>
                    <a:pt x="25873" y="19801"/>
                  </a:cubicBezTo>
                  <a:cubicBezTo>
                    <a:pt x="26230" y="19265"/>
                    <a:pt x="24860" y="18586"/>
                    <a:pt x="24860" y="18586"/>
                  </a:cubicBezTo>
                  <a:cubicBezTo>
                    <a:pt x="24860" y="18586"/>
                    <a:pt x="25837" y="17217"/>
                    <a:pt x="25468" y="16729"/>
                  </a:cubicBezTo>
                  <a:cubicBezTo>
                    <a:pt x="25411" y="16652"/>
                    <a:pt x="25227" y="16619"/>
                    <a:pt x="24957" y="16619"/>
                  </a:cubicBezTo>
                  <a:cubicBezTo>
                    <a:pt x="23477" y="16619"/>
                    <a:pt x="19407" y="17598"/>
                    <a:pt x="19407" y="17598"/>
                  </a:cubicBezTo>
                  <a:lnTo>
                    <a:pt x="18026" y="16776"/>
                  </a:lnTo>
                  <a:cubicBezTo>
                    <a:pt x="29587" y="12264"/>
                    <a:pt x="24551" y="1"/>
                    <a:pt x="245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8"/>
            <p:cNvSpPr/>
            <p:nvPr/>
          </p:nvSpPr>
          <p:spPr>
            <a:xfrm>
              <a:off x="2324375" y="3668150"/>
              <a:ext cx="852825" cy="706050"/>
            </a:xfrm>
            <a:custGeom>
              <a:rect b="b" l="l" r="r" t="t"/>
              <a:pathLst>
                <a:path extrusionOk="0" h="28242" w="34113">
                  <a:moveTo>
                    <a:pt x="2489" y="0"/>
                  </a:moveTo>
                  <a:cubicBezTo>
                    <a:pt x="2489" y="0"/>
                    <a:pt x="1" y="14692"/>
                    <a:pt x="13776" y="16776"/>
                  </a:cubicBezTo>
                  <a:lnTo>
                    <a:pt x="12467" y="18002"/>
                  </a:lnTo>
                  <a:cubicBezTo>
                    <a:pt x="12467" y="18002"/>
                    <a:pt x="12172" y="17999"/>
                    <a:pt x="11704" y="17999"/>
                  </a:cubicBezTo>
                  <a:cubicBezTo>
                    <a:pt x="9966" y="17999"/>
                    <a:pt x="5846" y="18050"/>
                    <a:pt x="5621" y="18538"/>
                  </a:cubicBezTo>
                  <a:cubicBezTo>
                    <a:pt x="5323" y="19169"/>
                    <a:pt x="6752" y="20419"/>
                    <a:pt x="6752" y="20419"/>
                  </a:cubicBezTo>
                  <a:cubicBezTo>
                    <a:pt x="6752" y="20419"/>
                    <a:pt x="5430" y="21503"/>
                    <a:pt x="5954" y="22015"/>
                  </a:cubicBezTo>
                  <a:cubicBezTo>
                    <a:pt x="6185" y="22230"/>
                    <a:pt x="6522" y="22290"/>
                    <a:pt x="6827" y="22290"/>
                  </a:cubicBezTo>
                  <a:cubicBezTo>
                    <a:pt x="7214" y="22290"/>
                    <a:pt x="7549" y="22193"/>
                    <a:pt x="7549" y="22193"/>
                  </a:cubicBezTo>
                  <a:lnTo>
                    <a:pt x="7549" y="22193"/>
                  </a:lnTo>
                  <a:cubicBezTo>
                    <a:pt x="7549" y="22193"/>
                    <a:pt x="6859" y="23717"/>
                    <a:pt x="7252" y="24122"/>
                  </a:cubicBezTo>
                  <a:cubicBezTo>
                    <a:pt x="7434" y="24322"/>
                    <a:pt x="7839" y="24374"/>
                    <a:pt x="8210" y="24374"/>
                  </a:cubicBezTo>
                  <a:cubicBezTo>
                    <a:pt x="8614" y="24374"/>
                    <a:pt x="8978" y="24313"/>
                    <a:pt x="8978" y="24313"/>
                  </a:cubicBezTo>
                  <a:lnTo>
                    <a:pt x="8978" y="24313"/>
                  </a:lnTo>
                  <a:cubicBezTo>
                    <a:pt x="8978" y="24313"/>
                    <a:pt x="8300" y="26277"/>
                    <a:pt x="9288" y="26682"/>
                  </a:cubicBezTo>
                  <a:cubicBezTo>
                    <a:pt x="9551" y="26791"/>
                    <a:pt x="9812" y="26831"/>
                    <a:pt x="10053" y="26831"/>
                  </a:cubicBezTo>
                  <a:cubicBezTo>
                    <a:pt x="10703" y="26831"/>
                    <a:pt x="11205" y="26539"/>
                    <a:pt x="11205" y="26539"/>
                  </a:cubicBezTo>
                  <a:lnTo>
                    <a:pt x="11205" y="26539"/>
                  </a:lnTo>
                  <a:cubicBezTo>
                    <a:pt x="11205" y="26539"/>
                    <a:pt x="11181" y="28063"/>
                    <a:pt x="11895" y="28218"/>
                  </a:cubicBezTo>
                  <a:cubicBezTo>
                    <a:pt x="11930" y="28225"/>
                    <a:pt x="11965" y="28228"/>
                    <a:pt x="12001" y="28228"/>
                  </a:cubicBezTo>
                  <a:cubicBezTo>
                    <a:pt x="12707" y="28228"/>
                    <a:pt x="13645" y="26956"/>
                    <a:pt x="13645" y="26956"/>
                  </a:cubicBezTo>
                  <a:cubicBezTo>
                    <a:pt x="13645" y="26956"/>
                    <a:pt x="14157" y="28242"/>
                    <a:pt x="14812" y="28242"/>
                  </a:cubicBezTo>
                  <a:cubicBezTo>
                    <a:pt x="15467" y="28242"/>
                    <a:pt x="15777" y="26241"/>
                    <a:pt x="15777" y="26241"/>
                  </a:cubicBezTo>
                  <a:cubicBezTo>
                    <a:pt x="15777" y="26241"/>
                    <a:pt x="16481" y="27006"/>
                    <a:pt x="17087" y="27006"/>
                  </a:cubicBezTo>
                  <a:cubicBezTo>
                    <a:pt x="17190" y="27006"/>
                    <a:pt x="17290" y="26984"/>
                    <a:pt x="17384" y="26932"/>
                  </a:cubicBezTo>
                  <a:cubicBezTo>
                    <a:pt x="18003" y="26563"/>
                    <a:pt x="17575" y="25206"/>
                    <a:pt x="17575" y="25206"/>
                  </a:cubicBezTo>
                  <a:lnTo>
                    <a:pt x="17575" y="25206"/>
                  </a:lnTo>
                  <a:cubicBezTo>
                    <a:pt x="17575" y="25206"/>
                    <a:pt x="18101" y="25344"/>
                    <a:pt x="18602" y="25344"/>
                  </a:cubicBezTo>
                  <a:cubicBezTo>
                    <a:pt x="18944" y="25344"/>
                    <a:pt x="19275" y="25280"/>
                    <a:pt x="19420" y="25063"/>
                  </a:cubicBezTo>
                  <a:cubicBezTo>
                    <a:pt x="19777" y="24515"/>
                    <a:pt x="16693" y="20800"/>
                    <a:pt x="16693" y="20800"/>
                  </a:cubicBezTo>
                  <a:cubicBezTo>
                    <a:pt x="16693" y="20800"/>
                    <a:pt x="18182" y="19300"/>
                    <a:pt x="18396" y="18741"/>
                  </a:cubicBezTo>
                  <a:cubicBezTo>
                    <a:pt x="18396" y="18741"/>
                    <a:pt x="20886" y="20525"/>
                    <a:pt x="24345" y="20525"/>
                  </a:cubicBezTo>
                  <a:cubicBezTo>
                    <a:pt x="27223" y="20525"/>
                    <a:pt x="30771" y="19290"/>
                    <a:pt x="34112" y="14764"/>
                  </a:cubicBezTo>
                  <a:cubicBezTo>
                    <a:pt x="34112" y="14764"/>
                    <a:pt x="31402" y="12556"/>
                    <a:pt x="26442" y="12556"/>
                  </a:cubicBezTo>
                  <a:cubicBezTo>
                    <a:pt x="24656" y="12556"/>
                    <a:pt x="22578" y="12842"/>
                    <a:pt x="20230" y="13621"/>
                  </a:cubicBezTo>
                  <a:cubicBezTo>
                    <a:pt x="20230" y="13621"/>
                    <a:pt x="19837" y="12537"/>
                    <a:pt x="20075" y="11775"/>
                  </a:cubicBezTo>
                  <a:cubicBezTo>
                    <a:pt x="20261" y="11171"/>
                    <a:pt x="20874" y="10655"/>
                    <a:pt x="21327" y="10655"/>
                  </a:cubicBezTo>
                  <a:cubicBezTo>
                    <a:pt x="21455" y="10655"/>
                    <a:pt x="21569" y="10696"/>
                    <a:pt x="21658" y="10787"/>
                  </a:cubicBezTo>
                  <a:cubicBezTo>
                    <a:pt x="21658" y="10787"/>
                    <a:pt x="21374" y="8888"/>
                    <a:pt x="19859" y="8888"/>
                  </a:cubicBezTo>
                  <a:cubicBezTo>
                    <a:pt x="19733" y="8888"/>
                    <a:pt x="19599" y="8902"/>
                    <a:pt x="19456" y="8930"/>
                  </a:cubicBezTo>
                  <a:cubicBezTo>
                    <a:pt x="17801" y="9254"/>
                    <a:pt x="17353" y="11533"/>
                    <a:pt x="16540" y="11533"/>
                  </a:cubicBezTo>
                  <a:cubicBezTo>
                    <a:pt x="16428" y="11533"/>
                    <a:pt x="16310" y="11490"/>
                    <a:pt x="16182" y="11394"/>
                  </a:cubicBezTo>
                  <a:cubicBezTo>
                    <a:pt x="15062" y="10644"/>
                    <a:pt x="10383" y="405"/>
                    <a:pt x="24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8"/>
            <p:cNvSpPr/>
            <p:nvPr/>
          </p:nvSpPr>
          <p:spPr>
            <a:xfrm>
              <a:off x="2306825" y="2144150"/>
              <a:ext cx="479250" cy="415575"/>
            </a:xfrm>
            <a:custGeom>
              <a:rect b="b" l="l" r="r" t="t"/>
              <a:pathLst>
                <a:path extrusionOk="0" h="16623" w="19170">
                  <a:moveTo>
                    <a:pt x="2263" y="0"/>
                  </a:moveTo>
                  <a:cubicBezTo>
                    <a:pt x="2263" y="0"/>
                    <a:pt x="0" y="8108"/>
                    <a:pt x="7632" y="10085"/>
                  </a:cubicBezTo>
                  <a:lnTo>
                    <a:pt x="6835" y="10716"/>
                  </a:lnTo>
                  <a:cubicBezTo>
                    <a:pt x="6835" y="10716"/>
                    <a:pt x="4882" y="10489"/>
                    <a:pt x="3744" y="10489"/>
                  </a:cubicBezTo>
                  <a:cubicBezTo>
                    <a:pt x="3317" y="10489"/>
                    <a:pt x="3005" y="10521"/>
                    <a:pt x="2953" y="10609"/>
                  </a:cubicBezTo>
                  <a:cubicBezTo>
                    <a:pt x="2751" y="10942"/>
                    <a:pt x="3465" y="11740"/>
                    <a:pt x="3465" y="11740"/>
                  </a:cubicBezTo>
                  <a:cubicBezTo>
                    <a:pt x="3465" y="11740"/>
                    <a:pt x="2667" y="12276"/>
                    <a:pt x="2929" y="12585"/>
                  </a:cubicBezTo>
                  <a:cubicBezTo>
                    <a:pt x="3087" y="12770"/>
                    <a:pt x="3354" y="12809"/>
                    <a:pt x="3553" y="12809"/>
                  </a:cubicBezTo>
                  <a:cubicBezTo>
                    <a:pt x="3700" y="12809"/>
                    <a:pt x="3810" y="12788"/>
                    <a:pt x="3810" y="12788"/>
                  </a:cubicBezTo>
                  <a:lnTo>
                    <a:pt x="3810" y="12788"/>
                  </a:lnTo>
                  <a:cubicBezTo>
                    <a:pt x="3810" y="12788"/>
                    <a:pt x="3334" y="13597"/>
                    <a:pt x="3525" y="13859"/>
                  </a:cubicBezTo>
                  <a:cubicBezTo>
                    <a:pt x="3671" y="14040"/>
                    <a:pt x="4118" y="14065"/>
                    <a:pt x="4353" y="14065"/>
                  </a:cubicBezTo>
                  <a:cubicBezTo>
                    <a:pt x="4442" y="14065"/>
                    <a:pt x="4501" y="14061"/>
                    <a:pt x="4501" y="14061"/>
                  </a:cubicBezTo>
                  <a:lnTo>
                    <a:pt x="4501" y="14061"/>
                  </a:lnTo>
                  <a:cubicBezTo>
                    <a:pt x="4501" y="14062"/>
                    <a:pt x="4001" y="15133"/>
                    <a:pt x="4525" y="15419"/>
                  </a:cubicBezTo>
                  <a:cubicBezTo>
                    <a:pt x="4710" y="15520"/>
                    <a:pt x="4899" y="15552"/>
                    <a:pt x="5067" y="15552"/>
                  </a:cubicBezTo>
                  <a:cubicBezTo>
                    <a:pt x="5374" y="15552"/>
                    <a:pt x="5608" y="15443"/>
                    <a:pt x="5608" y="15443"/>
                  </a:cubicBezTo>
                  <a:lnTo>
                    <a:pt x="5608" y="15443"/>
                  </a:lnTo>
                  <a:cubicBezTo>
                    <a:pt x="5608" y="15443"/>
                    <a:pt x="5513" y="16312"/>
                    <a:pt x="5894" y="16431"/>
                  </a:cubicBezTo>
                  <a:cubicBezTo>
                    <a:pt x="5926" y="16441"/>
                    <a:pt x="5960" y="16446"/>
                    <a:pt x="5995" y="16446"/>
                  </a:cubicBezTo>
                  <a:cubicBezTo>
                    <a:pt x="6391" y="16446"/>
                    <a:pt x="6954" y="15824"/>
                    <a:pt x="6954" y="15824"/>
                  </a:cubicBezTo>
                  <a:cubicBezTo>
                    <a:pt x="6954" y="15824"/>
                    <a:pt x="7156" y="16574"/>
                    <a:pt x="7537" y="16621"/>
                  </a:cubicBezTo>
                  <a:cubicBezTo>
                    <a:pt x="7545" y="16622"/>
                    <a:pt x="7552" y="16623"/>
                    <a:pt x="7560" y="16623"/>
                  </a:cubicBezTo>
                  <a:cubicBezTo>
                    <a:pt x="7918" y="16623"/>
                    <a:pt x="8192" y="15550"/>
                    <a:pt x="8192" y="15550"/>
                  </a:cubicBezTo>
                  <a:cubicBezTo>
                    <a:pt x="8192" y="15550"/>
                    <a:pt x="8576" y="16065"/>
                    <a:pt x="8920" y="16065"/>
                  </a:cubicBezTo>
                  <a:cubicBezTo>
                    <a:pt x="8964" y="16065"/>
                    <a:pt x="9008" y="16057"/>
                    <a:pt x="9049" y="16038"/>
                  </a:cubicBezTo>
                  <a:cubicBezTo>
                    <a:pt x="9418" y="15883"/>
                    <a:pt x="9252" y="15074"/>
                    <a:pt x="9252" y="15074"/>
                  </a:cubicBezTo>
                  <a:lnTo>
                    <a:pt x="9252" y="15074"/>
                  </a:lnTo>
                  <a:cubicBezTo>
                    <a:pt x="9252" y="15074"/>
                    <a:pt x="9626" y="15215"/>
                    <a:pt x="9939" y="15215"/>
                  </a:cubicBezTo>
                  <a:cubicBezTo>
                    <a:pt x="10090" y="15215"/>
                    <a:pt x="10226" y="15182"/>
                    <a:pt x="10299" y="15085"/>
                  </a:cubicBezTo>
                  <a:cubicBezTo>
                    <a:pt x="10537" y="14812"/>
                    <a:pt x="9013" y="12526"/>
                    <a:pt x="9013" y="12526"/>
                  </a:cubicBezTo>
                  <a:cubicBezTo>
                    <a:pt x="9013" y="12526"/>
                    <a:pt x="9942" y="11775"/>
                    <a:pt x="10085" y="11454"/>
                  </a:cubicBezTo>
                  <a:cubicBezTo>
                    <a:pt x="10085" y="11454"/>
                    <a:pt x="11653" y="12843"/>
                    <a:pt x="13924" y="12843"/>
                  </a:cubicBezTo>
                  <a:cubicBezTo>
                    <a:pt x="15444" y="12843"/>
                    <a:pt x="17279" y="12221"/>
                    <a:pt x="19170" y="10144"/>
                  </a:cubicBezTo>
                  <a:cubicBezTo>
                    <a:pt x="19170" y="10144"/>
                    <a:pt x="17439" y="8405"/>
                    <a:pt x="13963" y="8405"/>
                  </a:cubicBezTo>
                  <a:cubicBezTo>
                    <a:pt x="13203" y="8405"/>
                    <a:pt x="12358" y="8489"/>
                    <a:pt x="11430" y="8692"/>
                  </a:cubicBezTo>
                  <a:cubicBezTo>
                    <a:pt x="11430" y="8692"/>
                    <a:pt x="11264" y="8061"/>
                    <a:pt x="11442" y="7644"/>
                  </a:cubicBezTo>
                  <a:cubicBezTo>
                    <a:pt x="11574" y="7336"/>
                    <a:pt x="11921" y="7093"/>
                    <a:pt x="12170" y="7093"/>
                  </a:cubicBezTo>
                  <a:cubicBezTo>
                    <a:pt x="12258" y="7093"/>
                    <a:pt x="12333" y="7123"/>
                    <a:pt x="12383" y="7192"/>
                  </a:cubicBezTo>
                  <a:cubicBezTo>
                    <a:pt x="12383" y="7192"/>
                    <a:pt x="12328" y="6007"/>
                    <a:pt x="11376" y="6007"/>
                  </a:cubicBezTo>
                  <a:cubicBezTo>
                    <a:pt x="11336" y="6007"/>
                    <a:pt x="11295" y="6009"/>
                    <a:pt x="11252" y="6013"/>
                  </a:cubicBezTo>
                  <a:cubicBezTo>
                    <a:pt x="10323" y="6106"/>
                    <a:pt x="9931" y="7309"/>
                    <a:pt x="9470" y="7309"/>
                  </a:cubicBezTo>
                  <a:cubicBezTo>
                    <a:pt x="9400" y="7309"/>
                    <a:pt x="9328" y="7280"/>
                    <a:pt x="9252" y="7215"/>
                  </a:cubicBezTo>
                  <a:cubicBezTo>
                    <a:pt x="8728" y="6727"/>
                    <a:pt x="6680" y="679"/>
                    <a:pt x="22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8"/>
            <p:cNvSpPr/>
            <p:nvPr/>
          </p:nvSpPr>
          <p:spPr>
            <a:xfrm>
              <a:off x="2862850" y="2551925"/>
              <a:ext cx="1715425" cy="552175"/>
            </a:xfrm>
            <a:custGeom>
              <a:rect b="b" l="l" r="r" t="t"/>
              <a:pathLst>
                <a:path extrusionOk="0" h="22087" w="68617">
                  <a:moveTo>
                    <a:pt x="27270" y="1"/>
                  </a:moveTo>
                  <a:cubicBezTo>
                    <a:pt x="19343" y="1"/>
                    <a:pt x="10258" y="1798"/>
                    <a:pt x="0" y="6418"/>
                  </a:cubicBezTo>
                  <a:cubicBezTo>
                    <a:pt x="0" y="6418"/>
                    <a:pt x="6610" y="16447"/>
                    <a:pt x="24419" y="16447"/>
                  </a:cubicBezTo>
                  <a:cubicBezTo>
                    <a:pt x="25293" y="16447"/>
                    <a:pt x="26194" y="16423"/>
                    <a:pt x="27123" y="16372"/>
                  </a:cubicBezTo>
                  <a:cubicBezTo>
                    <a:pt x="30754" y="16174"/>
                    <a:pt x="34095" y="16074"/>
                    <a:pt x="37193" y="16074"/>
                  </a:cubicBezTo>
                  <a:cubicBezTo>
                    <a:pt x="51040" y="16074"/>
                    <a:pt x="60054" y="18059"/>
                    <a:pt x="68616" y="22087"/>
                  </a:cubicBezTo>
                  <a:cubicBezTo>
                    <a:pt x="68616" y="22078"/>
                    <a:pt x="55053" y="1"/>
                    <a:pt x="272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8"/>
            <p:cNvSpPr/>
            <p:nvPr/>
          </p:nvSpPr>
          <p:spPr>
            <a:xfrm>
              <a:off x="2862850" y="2551925"/>
              <a:ext cx="1715425" cy="551875"/>
            </a:xfrm>
            <a:custGeom>
              <a:rect b="b" l="l" r="r" t="t"/>
              <a:pathLst>
                <a:path extrusionOk="0" h="22075" w="68617">
                  <a:moveTo>
                    <a:pt x="27271" y="1"/>
                  </a:moveTo>
                  <a:cubicBezTo>
                    <a:pt x="19343" y="1"/>
                    <a:pt x="10258" y="1798"/>
                    <a:pt x="0" y="6418"/>
                  </a:cubicBezTo>
                  <a:cubicBezTo>
                    <a:pt x="0" y="6418"/>
                    <a:pt x="4573" y="12505"/>
                    <a:pt x="19090" y="12505"/>
                  </a:cubicBezTo>
                  <a:cubicBezTo>
                    <a:pt x="20128" y="12505"/>
                    <a:pt x="21218" y="12474"/>
                    <a:pt x="22360" y="12407"/>
                  </a:cubicBezTo>
                  <a:cubicBezTo>
                    <a:pt x="25221" y="12240"/>
                    <a:pt x="28058" y="12135"/>
                    <a:pt x="30882" y="12135"/>
                  </a:cubicBezTo>
                  <a:cubicBezTo>
                    <a:pt x="43361" y="12135"/>
                    <a:pt x="55597" y="14191"/>
                    <a:pt x="68616" y="22075"/>
                  </a:cubicBezTo>
                  <a:cubicBezTo>
                    <a:pt x="68616" y="22075"/>
                    <a:pt x="55053" y="1"/>
                    <a:pt x="272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8"/>
            <p:cNvSpPr/>
            <p:nvPr/>
          </p:nvSpPr>
          <p:spPr>
            <a:xfrm>
              <a:off x="3122700" y="2572775"/>
              <a:ext cx="538775" cy="1369675"/>
            </a:xfrm>
            <a:custGeom>
              <a:rect b="b" l="l" r="r" t="t"/>
              <a:pathLst>
                <a:path extrusionOk="0" h="54787" w="21551">
                  <a:moveTo>
                    <a:pt x="6239" y="0"/>
                  </a:moveTo>
                  <a:cubicBezTo>
                    <a:pt x="6239" y="0"/>
                    <a:pt x="7549" y="12073"/>
                    <a:pt x="7978" y="18157"/>
                  </a:cubicBezTo>
                  <a:cubicBezTo>
                    <a:pt x="8418" y="24241"/>
                    <a:pt x="8311" y="28504"/>
                    <a:pt x="6989" y="31385"/>
                  </a:cubicBezTo>
                  <a:cubicBezTo>
                    <a:pt x="5656" y="34278"/>
                    <a:pt x="4513" y="39576"/>
                    <a:pt x="3691" y="42386"/>
                  </a:cubicBezTo>
                  <a:cubicBezTo>
                    <a:pt x="2858" y="45184"/>
                    <a:pt x="953" y="45434"/>
                    <a:pt x="477" y="48030"/>
                  </a:cubicBezTo>
                  <a:cubicBezTo>
                    <a:pt x="0" y="50614"/>
                    <a:pt x="1727" y="51280"/>
                    <a:pt x="1727" y="51280"/>
                  </a:cubicBezTo>
                  <a:cubicBezTo>
                    <a:pt x="1891" y="52251"/>
                    <a:pt x="2472" y="52489"/>
                    <a:pt x="3002" y="52489"/>
                  </a:cubicBezTo>
                  <a:cubicBezTo>
                    <a:pt x="3513" y="52489"/>
                    <a:pt x="3977" y="52269"/>
                    <a:pt x="3977" y="52269"/>
                  </a:cubicBezTo>
                  <a:cubicBezTo>
                    <a:pt x="4363" y="52980"/>
                    <a:pt x="4888" y="53184"/>
                    <a:pt x="5363" y="53184"/>
                  </a:cubicBezTo>
                  <a:cubicBezTo>
                    <a:pt x="6001" y="53184"/>
                    <a:pt x="6549" y="52816"/>
                    <a:pt x="6549" y="52816"/>
                  </a:cubicBezTo>
                  <a:cubicBezTo>
                    <a:pt x="7143" y="53541"/>
                    <a:pt x="7832" y="53762"/>
                    <a:pt x="8451" y="53762"/>
                  </a:cubicBezTo>
                  <a:cubicBezTo>
                    <a:pt x="9419" y="53762"/>
                    <a:pt x="10216" y="53221"/>
                    <a:pt x="10216" y="53221"/>
                  </a:cubicBezTo>
                  <a:cubicBezTo>
                    <a:pt x="10720" y="54012"/>
                    <a:pt x="11793" y="54786"/>
                    <a:pt x="13183" y="54786"/>
                  </a:cubicBezTo>
                  <a:cubicBezTo>
                    <a:pt x="14094" y="54786"/>
                    <a:pt x="15141" y="54455"/>
                    <a:pt x="16253" y="53578"/>
                  </a:cubicBezTo>
                  <a:cubicBezTo>
                    <a:pt x="19074" y="51364"/>
                    <a:pt x="18896" y="46030"/>
                    <a:pt x="18419" y="43756"/>
                  </a:cubicBezTo>
                  <a:cubicBezTo>
                    <a:pt x="17943" y="41481"/>
                    <a:pt x="17407" y="38838"/>
                    <a:pt x="18539" y="37100"/>
                  </a:cubicBezTo>
                  <a:cubicBezTo>
                    <a:pt x="19670" y="35362"/>
                    <a:pt x="20098" y="33504"/>
                    <a:pt x="18598" y="30683"/>
                  </a:cubicBezTo>
                  <a:cubicBezTo>
                    <a:pt x="17086" y="27861"/>
                    <a:pt x="18003" y="23384"/>
                    <a:pt x="18598" y="16609"/>
                  </a:cubicBezTo>
                  <a:cubicBezTo>
                    <a:pt x="19193" y="9835"/>
                    <a:pt x="21551" y="0"/>
                    <a:pt x="21551" y="0"/>
                  </a:cubicBezTo>
                  <a:close/>
                </a:path>
              </a:pathLst>
            </a:custGeom>
            <a:solidFill>
              <a:srgbClr val="FFB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8"/>
            <p:cNvSpPr/>
            <p:nvPr/>
          </p:nvSpPr>
          <p:spPr>
            <a:xfrm>
              <a:off x="3137575" y="2571575"/>
              <a:ext cx="523900" cy="1369475"/>
            </a:xfrm>
            <a:custGeom>
              <a:rect b="b" l="l" r="r" t="t"/>
              <a:pathLst>
                <a:path extrusionOk="0" h="54779" w="20956">
                  <a:moveTo>
                    <a:pt x="5644" y="1"/>
                  </a:moveTo>
                  <a:cubicBezTo>
                    <a:pt x="5644" y="1"/>
                    <a:pt x="6168" y="4763"/>
                    <a:pt x="6656" y="9823"/>
                  </a:cubicBezTo>
                  <a:cubicBezTo>
                    <a:pt x="8502" y="9728"/>
                    <a:pt x="10514" y="9573"/>
                    <a:pt x="12705" y="9311"/>
                  </a:cubicBezTo>
                  <a:cubicBezTo>
                    <a:pt x="14586" y="9097"/>
                    <a:pt x="16003" y="8978"/>
                    <a:pt x="17836" y="8930"/>
                  </a:cubicBezTo>
                  <a:lnTo>
                    <a:pt x="17836" y="8930"/>
                  </a:lnTo>
                  <a:cubicBezTo>
                    <a:pt x="17003" y="13705"/>
                    <a:pt x="16169" y="18753"/>
                    <a:pt x="15777" y="22253"/>
                  </a:cubicBezTo>
                  <a:cubicBezTo>
                    <a:pt x="14812" y="30850"/>
                    <a:pt x="17443" y="30195"/>
                    <a:pt x="17705" y="33874"/>
                  </a:cubicBezTo>
                  <a:cubicBezTo>
                    <a:pt x="17908" y="37041"/>
                    <a:pt x="16765" y="36303"/>
                    <a:pt x="16336" y="39089"/>
                  </a:cubicBezTo>
                  <a:cubicBezTo>
                    <a:pt x="15955" y="41470"/>
                    <a:pt x="16693" y="45423"/>
                    <a:pt x="16717" y="48042"/>
                  </a:cubicBezTo>
                  <a:cubicBezTo>
                    <a:pt x="16753" y="50673"/>
                    <a:pt x="15562" y="53221"/>
                    <a:pt x="13145" y="53793"/>
                  </a:cubicBezTo>
                  <a:cubicBezTo>
                    <a:pt x="12829" y="53867"/>
                    <a:pt x="12529" y="53899"/>
                    <a:pt x="12247" y="53899"/>
                  </a:cubicBezTo>
                  <a:cubicBezTo>
                    <a:pt x="10389" y="53899"/>
                    <a:pt x="9311" y="52507"/>
                    <a:pt x="9311" y="52507"/>
                  </a:cubicBezTo>
                  <a:cubicBezTo>
                    <a:pt x="8619" y="52873"/>
                    <a:pt x="8043" y="53005"/>
                    <a:pt x="7572" y="53005"/>
                  </a:cubicBezTo>
                  <a:cubicBezTo>
                    <a:pt x="6340" y="53005"/>
                    <a:pt x="5823" y="52102"/>
                    <a:pt x="5823" y="52102"/>
                  </a:cubicBezTo>
                  <a:cubicBezTo>
                    <a:pt x="5398" y="52248"/>
                    <a:pt x="5037" y="52305"/>
                    <a:pt x="4731" y="52305"/>
                  </a:cubicBezTo>
                  <a:cubicBezTo>
                    <a:pt x="3618" y="52305"/>
                    <a:pt x="3251" y="51543"/>
                    <a:pt x="3251" y="51543"/>
                  </a:cubicBezTo>
                  <a:cubicBezTo>
                    <a:pt x="3085" y="51556"/>
                    <a:pt x="2933" y="51563"/>
                    <a:pt x="2792" y="51563"/>
                  </a:cubicBezTo>
                  <a:cubicBezTo>
                    <a:pt x="874" y="51563"/>
                    <a:pt x="1215" y="50364"/>
                    <a:pt x="1215" y="50364"/>
                  </a:cubicBezTo>
                  <a:lnTo>
                    <a:pt x="1215" y="50364"/>
                  </a:lnTo>
                  <a:cubicBezTo>
                    <a:pt x="1149" y="50369"/>
                    <a:pt x="1085" y="50372"/>
                    <a:pt x="1024" y="50372"/>
                  </a:cubicBezTo>
                  <a:cubicBezTo>
                    <a:pt x="559" y="50372"/>
                    <a:pt x="243" y="50219"/>
                    <a:pt x="1" y="50019"/>
                  </a:cubicBezTo>
                  <a:lnTo>
                    <a:pt x="1" y="50019"/>
                  </a:lnTo>
                  <a:cubicBezTo>
                    <a:pt x="382" y="50971"/>
                    <a:pt x="1132" y="51269"/>
                    <a:pt x="1132" y="51269"/>
                  </a:cubicBezTo>
                  <a:cubicBezTo>
                    <a:pt x="1296" y="52239"/>
                    <a:pt x="1877" y="52478"/>
                    <a:pt x="2407" y="52478"/>
                  </a:cubicBezTo>
                  <a:cubicBezTo>
                    <a:pt x="2918" y="52478"/>
                    <a:pt x="3382" y="52257"/>
                    <a:pt x="3382" y="52257"/>
                  </a:cubicBezTo>
                  <a:cubicBezTo>
                    <a:pt x="3768" y="52968"/>
                    <a:pt x="4293" y="53172"/>
                    <a:pt x="4768" y="53172"/>
                  </a:cubicBezTo>
                  <a:cubicBezTo>
                    <a:pt x="5406" y="53172"/>
                    <a:pt x="5954" y="52805"/>
                    <a:pt x="5954" y="52805"/>
                  </a:cubicBezTo>
                  <a:cubicBezTo>
                    <a:pt x="6548" y="53529"/>
                    <a:pt x="7237" y="53750"/>
                    <a:pt x="7856" y="53750"/>
                  </a:cubicBezTo>
                  <a:cubicBezTo>
                    <a:pt x="8824" y="53750"/>
                    <a:pt x="9621" y="53209"/>
                    <a:pt x="9621" y="53209"/>
                  </a:cubicBezTo>
                  <a:cubicBezTo>
                    <a:pt x="10124" y="54007"/>
                    <a:pt x="11195" y="54778"/>
                    <a:pt x="12582" y="54778"/>
                  </a:cubicBezTo>
                  <a:cubicBezTo>
                    <a:pt x="13494" y="54778"/>
                    <a:pt x="14543" y="54445"/>
                    <a:pt x="15658" y="53567"/>
                  </a:cubicBezTo>
                  <a:cubicBezTo>
                    <a:pt x="18479" y="51352"/>
                    <a:pt x="18301" y="46018"/>
                    <a:pt x="17824" y="43744"/>
                  </a:cubicBezTo>
                  <a:cubicBezTo>
                    <a:pt x="17348" y="41470"/>
                    <a:pt x="16812" y="38827"/>
                    <a:pt x="17944" y="37088"/>
                  </a:cubicBezTo>
                  <a:cubicBezTo>
                    <a:pt x="19087" y="35398"/>
                    <a:pt x="19503" y="33529"/>
                    <a:pt x="18003" y="30719"/>
                  </a:cubicBezTo>
                  <a:cubicBezTo>
                    <a:pt x="16491" y="27909"/>
                    <a:pt x="17408" y="23408"/>
                    <a:pt x="18003" y="16645"/>
                  </a:cubicBezTo>
                  <a:cubicBezTo>
                    <a:pt x="18598" y="9871"/>
                    <a:pt x="20956" y="24"/>
                    <a:pt x="20956" y="24"/>
                  </a:cubicBezTo>
                  <a:lnTo>
                    <a:pt x="19456" y="24"/>
                  </a:lnTo>
                  <a:lnTo>
                    <a:pt x="5644" y="1"/>
                  </a:lnTo>
                  <a:close/>
                </a:path>
              </a:pathLst>
            </a:custGeom>
            <a:solidFill>
              <a:srgbClr val="FFB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8"/>
            <p:cNvSpPr/>
            <p:nvPr/>
          </p:nvSpPr>
          <p:spPr>
            <a:xfrm>
              <a:off x="3397425" y="3842400"/>
              <a:ext cx="97975" cy="46550"/>
            </a:xfrm>
            <a:custGeom>
              <a:rect b="b" l="l" r="r" t="t"/>
              <a:pathLst>
                <a:path extrusionOk="0" h="1862" w="3919">
                  <a:moveTo>
                    <a:pt x="1737" y="1"/>
                  </a:moveTo>
                  <a:cubicBezTo>
                    <a:pt x="738" y="1"/>
                    <a:pt x="193" y="697"/>
                    <a:pt x="1" y="1329"/>
                  </a:cubicBezTo>
                  <a:cubicBezTo>
                    <a:pt x="1" y="1329"/>
                    <a:pt x="839" y="1862"/>
                    <a:pt x="2151" y="1862"/>
                  </a:cubicBezTo>
                  <a:cubicBezTo>
                    <a:pt x="2615" y="1862"/>
                    <a:pt x="3138" y="1795"/>
                    <a:pt x="3704" y="1614"/>
                  </a:cubicBezTo>
                  <a:cubicBezTo>
                    <a:pt x="3692" y="1603"/>
                    <a:pt x="3918" y="162"/>
                    <a:pt x="1906" y="7"/>
                  </a:cubicBezTo>
                  <a:cubicBezTo>
                    <a:pt x="1848" y="3"/>
                    <a:pt x="1792" y="1"/>
                    <a:pt x="17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8"/>
            <p:cNvSpPr/>
            <p:nvPr/>
          </p:nvSpPr>
          <p:spPr>
            <a:xfrm>
              <a:off x="3305450" y="3857250"/>
              <a:ext cx="44100" cy="23750"/>
            </a:xfrm>
            <a:custGeom>
              <a:rect b="b" l="l" r="r" t="t"/>
              <a:pathLst>
                <a:path extrusionOk="0" h="950" w="1764">
                  <a:moveTo>
                    <a:pt x="877" y="1"/>
                  </a:moveTo>
                  <a:cubicBezTo>
                    <a:pt x="293" y="1"/>
                    <a:pt x="1" y="532"/>
                    <a:pt x="1" y="532"/>
                  </a:cubicBezTo>
                  <a:cubicBezTo>
                    <a:pt x="1" y="532"/>
                    <a:pt x="623" y="950"/>
                    <a:pt x="1325" y="950"/>
                  </a:cubicBezTo>
                  <a:cubicBezTo>
                    <a:pt x="1469" y="950"/>
                    <a:pt x="1617" y="932"/>
                    <a:pt x="1763" y="890"/>
                  </a:cubicBezTo>
                  <a:cubicBezTo>
                    <a:pt x="1763" y="890"/>
                    <a:pt x="1644" y="104"/>
                    <a:pt x="1001" y="8"/>
                  </a:cubicBezTo>
                  <a:cubicBezTo>
                    <a:pt x="958" y="3"/>
                    <a:pt x="917" y="1"/>
                    <a:pt x="8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8"/>
            <p:cNvSpPr/>
            <p:nvPr/>
          </p:nvSpPr>
          <p:spPr>
            <a:xfrm>
              <a:off x="3231350" y="3850150"/>
              <a:ext cx="42275" cy="21750"/>
            </a:xfrm>
            <a:custGeom>
              <a:rect b="b" l="l" r="r" t="t"/>
              <a:pathLst>
                <a:path extrusionOk="0" h="870" w="1691">
                  <a:moveTo>
                    <a:pt x="832" y="0"/>
                  </a:moveTo>
                  <a:cubicBezTo>
                    <a:pt x="294" y="0"/>
                    <a:pt x="0" y="483"/>
                    <a:pt x="0" y="483"/>
                  </a:cubicBezTo>
                  <a:cubicBezTo>
                    <a:pt x="0" y="483"/>
                    <a:pt x="532" y="869"/>
                    <a:pt x="1247" y="869"/>
                  </a:cubicBezTo>
                  <a:cubicBezTo>
                    <a:pt x="1374" y="869"/>
                    <a:pt x="1507" y="857"/>
                    <a:pt x="1643" y="828"/>
                  </a:cubicBezTo>
                  <a:cubicBezTo>
                    <a:pt x="1643" y="828"/>
                    <a:pt x="1691" y="102"/>
                    <a:pt x="941" y="7"/>
                  </a:cubicBezTo>
                  <a:cubicBezTo>
                    <a:pt x="904" y="2"/>
                    <a:pt x="868" y="0"/>
                    <a:pt x="8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8"/>
            <p:cNvSpPr/>
            <p:nvPr/>
          </p:nvSpPr>
          <p:spPr>
            <a:xfrm>
              <a:off x="3174800" y="3836975"/>
              <a:ext cx="33350" cy="17525"/>
            </a:xfrm>
            <a:custGeom>
              <a:rect b="b" l="l" r="r" t="t"/>
              <a:pathLst>
                <a:path extrusionOk="0" h="701" w="1334">
                  <a:moveTo>
                    <a:pt x="571" y="1"/>
                  </a:moveTo>
                  <a:cubicBezTo>
                    <a:pt x="297" y="1"/>
                    <a:pt x="85" y="153"/>
                    <a:pt x="0" y="379"/>
                  </a:cubicBezTo>
                  <a:cubicBezTo>
                    <a:pt x="0" y="379"/>
                    <a:pt x="312" y="700"/>
                    <a:pt x="996" y="700"/>
                  </a:cubicBezTo>
                  <a:cubicBezTo>
                    <a:pt x="1069" y="700"/>
                    <a:pt x="1145" y="696"/>
                    <a:pt x="1226" y="689"/>
                  </a:cubicBezTo>
                  <a:cubicBezTo>
                    <a:pt x="1226" y="689"/>
                    <a:pt x="1334" y="177"/>
                    <a:pt x="798" y="34"/>
                  </a:cubicBezTo>
                  <a:cubicBezTo>
                    <a:pt x="719" y="11"/>
                    <a:pt x="642" y="1"/>
                    <a:pt x="5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8"/>
            <p:cNvSpPr/>
            <p:nvPr/>
          </p:nvSpPr>
          <p:spPr>
            <a:xfrm>
              <a:off x="3144425" y="3808400"/>
              <a:ext cx="22175" cy="13700"/>
            </a:xfrm>
            <a:custGeom>
              <a:rect b="b" l="l" r="r" t="t"/>
              <a:pathLst>
                <a:path extrusionOk="0" h="548" w="887">
                  <a:moveTo>
                    <a:pt x="382" y="0"/>
                  </a:moveTo>
                  <a:cubicBezTo>
                    <a:pt x="119" y="0"/>
                    <a:pt x="1" y="296"/>
                    <a:pt x="1" y="296"/>
                  </a:cubicBezTo>
                  <a:cubicBezTo>
                    <a:pt x="1" y="296"/>
                    <a:pt x="217" y="548"/>
                    <a:pt x="509" y="548"/>
                  </a:cubicBezTo>
                  <a:cubicBezTo>
                    <a:pt x="592" y="548"/>
                    <a:pt x="682" y="527"/>
                    <a:pt x="775" y="474"/>
                  </a:cubicBezTo>
                  <a:cubicBezTo>
                    <a:pt x="775" y="474"/>
                    <a:pt x="775" y="474"/>
                    <a:pt x="775" y="474"/>
                  </a:cubicBezTo>
                  <a:cubicBezTo>
                    <a:pt x="790" y="474"/>
                    <a:pt x="887" y="115"/>
                    <a:pt x="465" y="10"/>
                  </a:cubicBezTo>
                  <a:cubicBezTo>
                    <a:pt x="436" y="3"/>
                    <a:pt x="408" y="0"/>
                    <a:pt x="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8"/>
            <p:cNvSpPr/>
            <p:nvPr/>
          </p:nvSpPr>
          <p:spPr>
            <a:xfrm>
              <a:off x="3845100" y="2572775"/>
              <a:ext cx="538500" cy="1369675"/>
            </a:xfrm>
            <a:custGeom>
              <a:rect b="b" l="l" r="r" t="t"/>
              <a:pathLst>
                <a:path extrusionOk="0" h="54787" w="21540">
                  <a:moveTo>
                    <a:pt x="1" y="0"/>
                  </a:moveTo>
                  <a:cubicBezTo>
                    <a:pt x="1" y="0"/>
                    <a:pt x="2358" y="9835"/>
                    <a:pt x="2954" y="16609"/>
                  </a:cubicBezTo>
                  <a:cubicBezTo>
                    <a:pt x="3549" y="23384"/>
                    <a:pt x="4466" y="27861"/>
                    <a:pt x="2954" y="30683"/>
                  </a:cubicBezTo>
                  <a:cubicBezTo>
                    <a:pt x="1454" y="33504"/>
                    <a:pt x="1882" y="35362"/>
                    <a:pt x="3013" y="37100"/>
                  </a:cubicBezTo>
                  <a:cubicBezTo>
                    <a:pt x="4144" y="38838"/>
                    <a:pt x="3609" y="41481"/>
                    <a:pt x="3132" y="43756"/>
                  </a:cubicBezTo>
                  <a:cubicBezTo>
                    <a:pt x="2656" y="46030"/>
                    <a:pt x="2477" y="51364"/>
                    <a:pt x="5287" y="53578"/>
                  </a:cubicBezTo>
                  <a:cubicBezTo>
                    <a:pt x="6404" y="54455"/>
                    <a:pt x="7453" y="54786"/>
                    <a:pt x="8366" y="54786"/>
                  </a:cubicBezTo>
                  <a:cubicBezTo>
                    <a:pt x="9759" y="54786"/>
                    <a:pt x="10832" y="54012"/>
                    <a:pt x="11336" y="53221"/>
                  </a:cubicBezTo>
                  <a:cubicBezTo>
                    <a:pt x="11336" y="53221"/>
                    <a:pt x="12133" y="53762"/>
                    <a:pt x="13098" y="53762"/>
                  </a:cubicBezTo>
                  <a:cubicBezTo>
                    <a:pt x="13716" y="53762"/>
                    <a:pt x="14401" y="53541"/>
                    <a:pt x="14991" y="52816"/>
                  </a:cubicBezTo>
                  <a:cubicBezTo>
                    <a:pt x="14991" y="52816"/>
                    <a:pt x="15539" y="53184"/>
                    <a:pt x="16179" y="53184"/>
                  </a:cubicBezTo>
                  <a:cubicBezTo>
                    <a:pt x="16655" y="53184"/>
                    <a:pt x="17183" y="52980"/>
                    <a:pt x="17575" y="52269"/>
                  </a:cubicBezTo>
                  <a:cubicBezTo>
                    <a:pt x="17575" y="52269"/>
                    <a:pt x="18039" y="52489"/>
                    <a:pt x="18548" y="52489"/>
                  </a:cubicBezTo>
                  <a:cubicBezTo>
                    <a:pt x="19077" y="52489"/>
                    <a:pt x="19655" y="52251"/>
                    <a:pt x="19813" y="51280"/>
                  </a:cubicBezTo>
                  <a:cubicBezTo>
                    <a:pt x="19813" y="51280"/>
                    <a:pt x="21539" y="50614"/>
                    <a:pt x="21063" y="48030"/>
                  </a:cubicBezTo>
                  <a:cubicBezTo>
                    <a:pt x="20599" y="45434"/>
                    <a:pt x="18682" y="45184"/>
                    <a:pt x="17848" y="42386"/>
                  </a:cubicBezTo>
                  <a:cubicBezTo>
                    <a:pt x="17039" y="39576"/>
                    <a:pt x="15884" y="34278"/>
                    <a:pt x="14562" y="31385"/>
                  </a:cubicBezTo>
                  <a:cubicBezTo>
                    <a:pt x="13241" y="28504"/>
                    <a:pt x="13134" y="24241"/>
                    <a:pt x="13562" y="18157"/>
                  </a:cubicBezTo>
                  <a:cubicBezTo>
                    <a:pt x="14003" y="12073"/>
                    <a:pt x="15312" y="0"/>
                    <a:pt x="15312" y="0"/>
                  </a:cubicBezTo>
                  <a:close/>
                </a:path>
              </a:pathLst>
            </a:custGeom>
            <a:solidFill>
              <a:srgbClr val="FFB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8"/>
            <p:cNvSpPr/>
            <p:nvPr/>
          </p:nvSpPr>
          <p:spPr>
            <a:xfrm>
              <a:off x="3844825" y="2572175"/>
              <a:ext cx="523900" cy="1370575"/>
            </a:xfrm>
            <a:custGeom>
              <a:rect b="b" l="l" r="r" t="t"/>
              <a:pathLst>
                <a:path extrusionOk="0" h="54823" w="20956">
                  <a:moveTo>
                    <a:pt x="15323" y="0"/>
                  </a:moveTo>
                  <a:lnTo>
                    <a:pt x="1512" y="36"/>
                  </a:lnTo>
                  <a:lnTo>
                    <a:pt x="0" y="36"/>
                  </a:lnTo>
                  <a:cubicBezTo>
                    <a:pt x="0" y="36"/>
                    <a:pt x="2369" y="9871"/>
                    <a:pt x="2965" y="16645"/>
                  </a:cubicBezTo>
                  <a:cubicBezTo>
                    <a:pt x="3560" y="23420"/>
                    <a:pt x="4465" y="27897"/>
                    <a:pt x="2965" y="30730"/>
                  </a:cubicBezTo>
                  <a:cubicBezTo>
                    <a:pt x="1465" y="33540"/>
                    <a:pt x="1893" y="35398"/>
                    <a:pt x="3024" y="37136"/>
                  </a:cubicBezTo>
                  <a:cubicBezTo>
                    <a:pt x="4155" y="38886"/>
                    <a:pt x="3620" y="41517"/>
                    <a:pt x="3143" y="43791"/>
                  </a:cubicBezTo>
                  <a:cubicBezTo>
                    <a:pt x="2667" y="46066"/>
                    <a:pt x="2488" y="51400"/>
                    <a:pt x="5298" y="53614"/>
                  </a:cubicBezTo>
                  <a:cubicBezTo>
                    <a:pt x="6415" y="54490"/>
                    <a:pt x="7464" y="54822"/>
                    <a:pt x="8377" y="54822"/>
                  </a:cubicBezTo>
                  <a:cubicBezTo>
                    <a:pt x="9770" y="54822"/>
                    <a:pt x="10843" y="54048"/>
                    <a:pt x="11347" y="53257"/>
                  </a:cubicBezTo>
                  <a:cubicBezTo>
                    <a:pt x="11347" y="53257"/>
                    <a:pt x="12145" y="53803"/>
                    <a:pt x="13111" y="53803"/>
                  </a:cubicBezTo>
                  <a:cubicBezTo>
                    <a:pt x="13728" y="53803"/>
                    <a:pt x="14413" y="53580"/>
                    <a:pt x="15002" y="52852"/>
                  </a:cubicBezTo>
                  <a:cubicBezTo>
                    <a:pt x="15002" y="52852"/>
                    <a:pt x="15550" y="53220"/>
                    <a:pt x="16190" y="53220"/>
                  </a:cubicBezTo>
                  <a:cubicBezTo>
                    <a:pt x="16666" y="53220"/>
                    <a:pt x="17194" y="53016"/>
                    <a:pt x="17586" y="52304"/>
                  </a:cubicBezTo>
                  <a:cubicBezTo>
                    <a:pt x="17586" y="52304"/>
                    <a:pt x="18053" y="52529"/>
                    <a:pt x="18564" y="52529"/>
                  </a:cubicBezTo>
                  <a:cubicBezTo>
                    <a:pt x="19092" y="52529"/>
                    <a:pt x="19667" y="52290"/>
                    <a:pt x="19824" y="51316"/>
                  </a:cubicBezTo>
                  <a:cubicBezTo>
                    <a:pt x="19824" y="51316"/>
                    <a:pt x="20586" y="51019"/>
                    <a:pt x="20955" y="50078"/>
                  </a:cubicBezTo>
                  <a:lnTo>
                    <a:pt x="20955" y="50078"/>
                  </a:lnTo>
                  <a:cubicBezTo>
                    <a:pt x="20712" y="50254"/>
                    <a:pt x="20378" y="50390"/>
                    <a:pt x="19875" y="50390"/>
                  </a:cubicBezTo>
                  <a:cubicBezTo>
                    <a:pt x="19835" y="50390"/>
                    <a:pt x="19794" y="50389"/>
                    <a:pt x="19753" y="50388"/>
                  </a:cubicBezTo>
                  <a:lnTo>
                    <a:pt x="19753" y="50388"/>
                  </a:lnTo>
                  <a:cubicBezTo>
                    <a:pt x="19753" y="50388"/>
                    <a:pt x="20096" y="51584"/>
                    <a:pt x="18156" y="51584"/>
                  </a:cubicBezTo>
                  <a:cubicBezTo>
                    <a:pt x="18021" y="51584"/>
                    <a:pt x="17875" y="51579"/>
                    <a:pt x="17717" y="51566"/>
                  </a:cubicBezTo>
                  <a:cubicBezTo>
                    <a:pt x="17717" y="51566"/>
                    <a:pt x="17349" y="52324"/>
                    <a:pt x="16231" y="52324"/>
                  </a:cubicBezTo>
                  <a:cubicBezTo>
                    <a:pt x="15927" y="52324"/>
                    <a:pt x="15567" y="52268"/>
                    <a:pt x="15145" y="52126"/>
                  </a:cubicBezTo>
                  <a:cubicBezTo>
                    <a:pt x="15145" y="52126"/>
                    <a:pt x="14628" y="53029"/>
                    <a:pt x="13396" y="53029"/>
                  </a:cubicBezTo>
                  <a:cubicBezTo>
                    <a:pt x="12925" y="53029"/>
                    <a:pt x="12348" y="52896"/>
                    <a:pt x="11656" y="52531"/>
                  </a:cubicBezTo>
                  <a:cubicBezTo>
                    <a:pt x="11656" y="52531"/>
                    <a:pt x="10585" y="53914"/>
                    <a:pt x="8736" y="53914"/>
                  </a:cubicBezTo>
                  <a:cubicBezTo>
                    <a:pt x="8450" y="53914"/>
                    <a:pt x="8145" y="53881"/>
                    <a:pt x="7822" y="53805"/>
                  </a:cubicBezTo>
                  <a:cubicBezTo>
                    <a:pt x="5405" y="53245"/>
                    <a:pt x="4227" y="50697"/>
                    <a:pt x="4251" y="48066"/>
                  </a:cubicBezTo>
                  <a:cubicBezTo>
                    <a:pt x="4274" y="45423"/>
                    <a:pt x="5001" y="41470"/>
                    <a:pt x="4632" y="39100"/>
                  </a:cubicBezTo>
                  <a:cubicBezTo>
                    <a:pt x="4203" y="36314"/>
                    <a:pt x="3060" y="37064"/>
                    <a:pt x="3262" y="33897"/>
                  </a:cubicBezTo>
                  <a:cubicBezTo>
                    <a:pt x="3512" y="30218"/>
                    <a:pt x="6156" y="30873"/>
                    <a:pt x="5179" y="22265"/>
                  </a:cubicBezTo>
                  <a:cubicBezTo>
                    <a:pt x="4870" y="19408"/>
                    <a:pt x="4262" y="15526"/>
                    <a:pt x="3596" y="11585"/>
                  </a:cubicBezTo>
                  <a:lnTo>
                    <a:pt x="3596" y="11585"/>
                  </a:lnTo>
                  <a:cubicBezTo>
                    <a:pt x="7465" y="12228"/>
                    <a:pt x="10394" y="13073"/>
                    <a:pt x="13895" y="14347"/>
                  </a:cubicBezTo>
                  <a:cubicBezTo>
                    <a:pt x="14442" y="8085"/>
                    <a:pt x="15323" y="0"/>
                    <a:pt x="15323" y="0"/>
                  </a:cubicBezTo>
                  <a:close/>
                </a:path>
              </a:pathLst>
            </a:custGeom>
            <a:solidFill>
              <a:srgbClr val="FFB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8"/>
            <p:cNvSpPr/>
            <p:nvPr/>
          </p:nvSpPr>
          <p:spPr>
            <a:xfrm>
              <a:off x="4011200" y="3842400"/>
              <a:ext cx="97950" cy="46550"/>
            </a:xfrm>
            <a:custGeom>
              <a:rect b="b" l="l" r="r" t="t"/>
              <a:pathLst>
                <a:path extrusionOk="0" h="1862" w="3918">
                  <a:moveTo>
                    <a:pt x="2182" y="1"/>
                  </a:moveTo>
                  <a:cubicBezTo>
                    <a:pt x="2127" y="1"/>
                    <a:pt x="2071" y="3"/>
                    <a:pt x="2013" y="7"/>
                  </a:cubicBezTo>
                  <a:cubicBezTo>
                    <a:pt x="1" y="162"/>
                    <a:pt x="227" y="1603"/>
                    <a:pt x="215" y="1614"/>
                  </a:cubicBezTo>
                  <a:cubicBezTo>
                    <a:pt x="781" y="1795"/>
                    <a:pt x="1304" y="1862"/>
                    <a:pt x="1768" y="1862"/>
                  </a:cubicBezTo>
                  <a:cubicBezTo>
                    <a:pt x="3080" y="1862"/>
                    <a:pt x="3918" y="1329"/>
                    <a:pt x="3918" y="1329"/>
                  </a:cubicBezTo>
                  <a:cubicBezTo>
                    <a:pt x="3726" y="697"/>
                    <a:pt x="3181" y="1"/>
                    <a:pt x="2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8"/>
            <p:cNvSpPr/>
            <p:nvPr/>
          </p:nvSpPr>
          <p:spPr>
            <a:xfrm>
              <a:off x="4157650" y="3857250"/>
              <a:ext cx="43775" cy="23750"/>
            </a:xfrm>
            <a:custGeom>
              <a:rect b="b" l="l" r="r" t="t"/>
              <a:pathLst>
                <a:path extrusionOk="0" h="950" w="1751">
                  <a:moveTo>
                    <a:pt x="877" y="1"/>
                  </a:moveTo>
                  <a:cubicBezTo>
                    <a:pt x="836" y="1"/>
                    <a:pt x="794" y="3"/>
                    <a:pt x="751" y="8"/>
                  </a:cubicBezTo>
                  <a:cubicBezTo>
                    <a:pt x="96" y="104"/>
                    <a:pt x="1" y="890"/>
                    <a:pt x="1" y="890"/>
                  </a:cubicBezTo>
                  <a:cubicBezTo>
                    <a:pt x="145" y="932"/>
                    <a:pt x="291" y="950"/>
                    <a:pt x="434" y="950"/>
                  </a:cubicBezTo>
                  <a:cubicBezTo>
                    <a:pt x="1128" y="950"/>
                    <a:pt x="1751" y="532"/>
                    <a:pt x="1751" y="532"/>
                  </a:cubicBezTo>
                  <a:cubicBezTo>
                    <a:pt x="1751" y="532"/>
                    <a:pt x="1469" y="1"/>
                    <a:pt x="8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8"/>
            <p:cNvSpPr/>
            <p:nvPr/>
          </p:nvSpPr>
          <p:spPr>
            <a:xfrm>
              <a:off x="4232950" y="3850150"/>
              <a:ext cx="42300" cy="21750"/>
            </a:xfrm>
            <a:custGeom>
              <a:rect b="b" l="l" r="r" t="t"/>
              <a:pathLst>
                <a:path extrusionOk="0" h="870" w="1692">
                  <a:moveTo>
                    <a:pt x="859" y="0"/>
                  </a:moveTo>
                  <a:cubicBezTo>
                    <a:pt x="824" y="0"/>
                    <a:pt x="788" y="2"/>
                    <a:pt x="751" y="7"/>
                  </a:cubicBezTo>
                  <a:cubicBezTo>
                    <a:pt x="1" y="102"/>
                    <a:pt x="60" y="828"/>
                    <a:pt x="48" y="828"/>
                  </a:cubicBezTo>
                  <a:cubicBezTo>
                    <a:pt x="185" y="857"/>
                    <a:pt x="318" y="869"/>
                    <a:pt x="445" y="869"/>
                  </a:cubicBezTo>
                  <a:cubicBezTo>
                    <a:pt x="1159" y="869"/>
                    <a:pt x="1691" y="483"/>
                    <a:pt x="1691" y="483"/>
                  </a:cubicBezTo>
                  <a:cubicBezTo>
                    <a:pt x="1691" y="483"/>
                    <a:pt x="1398"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8"/>
            <p:cNvSpPr/>
            <p:nvPr/>
          </p:nvSpPr>
          <p:spPr>
            <a:xfrm>
              <a:off x="4298450" y="3836975"/>
              <a:ext cx="33350" cy="17525"/>
            </a:xfrm>
            <a:custGeom>
              <a:rect b="b" l="l" r="r" t="t"/>
              <a:pathLst>
                <a:path extrusionOk="0" h="701" w="1334">
                  <a:moveTo>
                    <a:pt x="763" y="1"/>
                  </a:moveTo>
                  <a:cubicBezTo>
                    <a:pt x="691" y="1"/>
                    <a:pt x="615" y="11"/>
                    <a:pt x="536" y="34"/>
                  </a:cubicBezTo>
                  <a:cubicBezTo>
                    <a:pt x="0" y="177"/>
                    <a:pt x="107" y="689"/>
                    <a:pt x="107" y="689"/>
                  </a:cubicBezTo>
                  <a:cubicBezTo>
                    <a:pt x="188" y="696"/>
                    <a:pt x="265" y="700"/>
                    <a:pt x="338" y="700"/>
                  </a:cubicBezTo>
                  <a:cubicBezTo>
                    <a:pt x="1022" y="700"/>
                    <a:pt x="1334" y="379"/>
                    <a:pt x="1334" y="379"/>
                  </a:cubicBezTo>
                  <a:cubicBezTo>
                    <a:pt x="1249" y="153"/>
                    <a:pt x="1037" y="1"/>
                    <a:pt x="7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8"/>
            <p:cNvSpPr/>
            <p:nvPr/>
          </p:nvSpPr>
          <p:spPr>
            <a:xfrm>
              <a:off x="4339975" y="3808400"/>
              <a:ext cx="22200" cy="13700"/>
            </a:xfrm>
            <a:custGeom>
              <a:rect b="b" l="l" r="r" t="t"/>
              <a:pathLst>
                <a:path extrusionOk="0" h="548" w="888">
                  <a:moveTo>
                    <a:pt x="503" y="0"/>
                  </a:moveTo>
                  <a:cubicBezTo>
                    <a:pt x="478" y="0"/>
                    <a:pt x="451" y="3"/>
                    <a:pt x="423" y="10"/>
                  </a:cubicBezTo>
                  <a:cubicBezTo>
                    <a:pt x="1" y="115"/>
                    <a:pt x="98" y="474"/>
                    <a:pt x="113" y="474"/>
                  </a:cubicBezTo>
                  <a:cubicBezTo>
                    <a:pt x="113" y="474"/>
                    <a:pt x="113" y="474"/>
                    <a:pt x="113" y="474"/>
                  </a:cubicBezTo>
                  <a:cubicBezTo>
                    <a:pt x="206" y="527"/>
                    <a:pt x="295" y="548"/>
                    <a:pt x="379" y="548"/>
                  </a:cubicBezTo>
                  <a:cubicBezTo>
                    <a:pt x="671" y="548"/>
                    <a:pt x="887" y="296"/>
                    <a:pt x="887" y="296"/>
                  </a:cubicBezTo>
                  <a:cubicBezTo>
                    <a:pt x="887" y="296"/>
                    <a:pt x="759" y="0"/>
                    <a:pt x="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8"/>
            <p:cNvSpPr/>
            <p:nvPr/>
          </p:nvSpPr>
          <p:spPr>
            <a:xfrm>
              <a:off x="2862850" y="2387925"/>
              <a:ext cx="173250" cy="203925"/>
            </a:xfrm>
            <a:custGeom>
              <a:rect b="b" l="l" r="r" t="t"/>
              <a:pathLst>
                <a:path extrusionOk="0" h="8157" w="6930">
                  <a:moveTo>
                    <a:pt x="3894" y="0"/>
                  </a:moveTo>
                  <a:cubicBezTo>
                    <a:pt x="3894" y="0"/>
                    <a:pt x="0" y="3239"/>
                    <a:pt x="2048" y="8156"/>
                  </a:cubicBezTo>
                  <a:cubicBezTo>
                    <a:pt x="2048" y="8156"/>
                    <a:pt x="4465" y="7811"/>
                    <a:pt x="5692" y="5894"/>
                  </a:cubicBezTo>
                  <a:cubicBezTo>
                    <a:pt x="6930" y="3965"/>
                    <a:pt x="3894" y="0"/>
                    <a:pt x="3894" y="0"/>
                  </a:cubicBezTo>
                  <a:close/>
                </a:path>
              </a:pathLst>
            </a:custGeom>
            <a:solidFill>
              <a:srgbClr val="5E1E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8"/>
            <p:cNvSpPr/>
            <p:nvPr/>
          </p:nvSpPr>
          <p:spPr>
            <a:xfrm>
              <a:off x="2856000" y="1873575"/>
              <a:ext cx="1750250" cy="1229650"/>
            </a:xfrm>
            <a:custGeom>
              <a:rect b="b" l="l" r="r" t="t"/>
              <a:pathLst>
                <a:path extrusionOk="0" h="49186" w="70010">
                  <a:moveTo>
                    <a:pt x="6120" y="0"/>
                  </a:moveTo>
                  <a:cubicBezTo>
                    <a:pt x="6120" y="0"/>
                    <a:pt x="4715" y="19027"/>
                    <a:pt x="3441" y="25135"/>
                  </a:cubicBezTo>
                  <a:cubicBezTo>
                    <a:pt x="3441" y="25135"/>
                    <a:pt x="2441" y="26051"/>
                    <a:pt x="2679" y="28159"/>
                  </a:cubicBezTo>
                  <a:cubicBezTo>
                    <a:pt x="0" y="31897"/>
                    <a:pt x="251" y="33528"/>
                    <a:pt x="251" y="33528"/>
                  </a:cubicBezTo>
                  <a:cubicBezTo>
                    <a:pt x="251" y="33528"/>
                    <a:pt x="4349" y="36017"/>
                    <a:pt x="14661" y="36017"/>
                  </a:cubicBezTo>
                  <a:cubicBezTo>
                    <a:pt x="17324" y="36017"/>
                    <a:pt x="20403" y="35851"/>
                    <a:pt x="23932" y="35433"/>
                  </a:cubicBezTo>
                  <a:cubicBezTo>
                    <a:pt x="25754" y="35218"/>
                    <a:pt x="27593" y="35116"/>
                    <a:pt x="29435" y="35116"/>
                  </a:cubicBezTo>
                  <a:cubicBezTo>
                    <a:pt x="44972" y="35116"/>
                    <a:pt x="60746" y="42341"/>
                    <a:pt x="68878" y="49185"/>
                  </a:cubicBezTo>
                  <a:cubicBezTo>
                    <a:pt x="70009" y="48518"/>
                    <a:pt x="68164" y="43494"/>
                    <a:pt x="68164" y="43494"/>
                  </a:cubicBezTo>
                  <a:cubicBezTo>
                    <a:pt x="68878" y="39410"/>
                    <a:pt x="68235" y="34088"/>
                    <a:pt x="66949" y="31064"/>
                  </a:cubicBezTo>
                  <a:cubicBezTo>
                    <a:pt x="68104" y="26706"/>
                    <a:pt x="68033" y="20396"/>
                    <a:pt x="68033" y="17086"/>
                  </a:cubicBezTo>
                  <a:cubicBezTo>
                    <a:pt x="68033" y="7930"/>
                    <a:pt x="65830" y="0"/>
                    <a:pt x="658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8"/>
            <p:cNvSpPr/>
            <p:nvPr/>
          </p:nvSpPr>
          <p:spPr>
            <a:xfrm>
              <a:off x="4434775" y="2728150"/>
              <a:ext cx="156575" cy="375650"/>
            </a:xfrm>
            <a:custGeom>
              <a:rect b="b" l="l" r="r" t="t"/>
              <a:pathLst>
                <a:path extrusionOk="0" h="15026" w="6263">
                  <a:moveTo>
                    <a:pt x="0" y="0"/>
                  </a:moveTo>
                  <a:lnTo>
                    <a:pt x="0" y="0"/>
                  </a:lnTo>
                  <a:cubicBezTo>
                    <a:pt x="357" y="596"/>
                    <a:pt x="691" y="1191"/>
                    <a:pt x="1024" y="1810"/>
                  </a:cubicBezTo>
                  <a:cubicBezTo>
                    <a:pt x="1369" y="2405"/>
                    <a:pt x="1703" y="3001"/>
                    <a:pt x="2036" y="3608"/>
                  </a:cubicBezTo>
                  <a:cubicBezTo>
                    <a:pt x="2703" y="4822"/>
                    <a:pt x="3358" y="6037"/>
                    <a:pt x="3953" y="7287"/>
                  </a:cubicBezTo>
                  <a:cubicBezTo>
                    <a:pt x="4560" y="8513"/>
                    <a:pt x="5132" y="9787"/>
                    <a:pt x="5596" y="11073"/>
                  </a:cubicBezTo>
                  <a:cubicBezTo>
                    <a:pt x="5822" y="11728"/>
                    <a:pt x="6013" y="12383"/>
                    <a:pt x="6120" y="13073"/>
                  </a:cubicBezTo>
                  <a:cubicBezTo>
                    <a:pt x="6156" y="13419"/>
                    <a:pt x="6191" y="13752"/>
                    <a:pt x="6144" y="14097"/>
                  </a:cubicBezTo>
                  <a:cubicBezTo>
                    <a:pt x="6096" y="14442"/>
                    <a:pt x="5977" y="14788"/>
                    <a:pt x="5727" y="15026"/>
                  </a:cubicBezTo>
                  <a:cubicBezTo>
                    <a:pt x="6013" y="14800"/>
                    <a:pt x="6144" y="14454"/>
                    <a:pt x="6203" y="14109"/>
                  </a:cubicBezTo>
                  <a:cubicBezTo>
                    <a:pt x="6263" y="13776"/>
                    <a:pt x="6251" y="13419"/>
                    <a:pt x="6215" y="13073"/>
                  </a:cubicBezTo>
                  <a:cubicBezTo>
                    <a:pt x="6144" y="12371"/>
                    <a:pt x="5965" y="11704"/>
                    <a:pt x="5763" y="11037"/>
                  </a:cubicBezTo>
                  <a:cubicBezTo>
                    <a:pt x="5549" y="10359"/>
                    <a:pt x="5299" y="9728"/>
                    <a:pt x="5025" y="9085"/>
                  </a:cubicBezTo>
                  <a:cubicBezTo>
                    <a:pt x="4763" y="8442"/>
                    <a:pt x="4465" y="7823"/>
                    <a:pt x="4167" y="7192"/>
                  </a:cubicBezTo>
                  <a:cubicBezTo>
                    <a:pt x="3560" y="5953"/>
                    <a:pt x="2905" y="4727"/>
                    <a:pt x="2203" y="3536"/>
                  </a:cubicBezTo>
                  <a:lnTo>
                    <a:pt x="1131" y="1750"/>
                  </a:lnTo>
                  <a:cubicBezTo>
                    <a:pt x="762" y="1167"/>
                    <a:pt x="381" y="572"/>
                    <a:pt x="0" y="0"/>
                  </a:cubicBezTo>
                  <a:close/>
                </a:path>
              </a:pathLst>
            </a:custGeom>
            <a:solidFill>
              <a:srgbClr val="D0D1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8"/>
            <p:cNvSpPr/>
            <p:nvPr/>
          </p:nvSpPr>
          <p:spPr>
            <a:xfrm>
              <a:off x="4443400" y="2431975"/>
              <a:ext cx="86650" cy="218200"/>
            </a:xfrm>
            <a:custGeom>
              <a:rect b="b" l="l" r="r" t="t"/>
              <a:pathLst>
                <a:path extrusionOk="0" h="8728" w="3466">
                  <a:moveTo>
                    <a:pt x="1" y="1"/>
                  </a:moveTo>
                  <a:cubicBezTo>
                    <a:pt x="179" y="358"/>
                    <a:pt x="334" y="715"/>
                    <a:pt x="489" y="1048"/>
                  </a:cubicBezTo>
                  <a:lnTo>
                    <a:pt x="977" y="2120"/>
                  </a:lnTo>
                  <a:cubicBezTo>
                    <a:pt x="1310" y="2834"/>
                    <a:pt x="1608" y="3549"/>
                    <a:pt x="1906" y="4275"/>
                  </a:cubicBezTo>
                  <a:cubicBezTo>
                    <a:pt x="2203" y="5001"/>
                    <a:pt x="2465" y="5739"/>
                    <a:pt x="2727" y="6478"/>
                  </a:cubicBezTo>
                  <a:lnTo>
                    <a:pt x="2929" y="7025"/>
                  </a:lnTo>
                  <a:lnTo>
                    <a:pt x="3108" y="7597"/>
                  </a:lnTo>
                  <a:cubicBezTo>
                    <a:pt x="3239" y="7966"/>
                    <a:pt x="3346" y="8359"/>
                    <a:pt x="3465" y="8728"/>
                  </a:cubicBezTo>
                  <a:cubicBezTo>
                    <a:pt x="3310" y="7954"/>
                    <a:pt x="3132" y="7180"/>
                    <a:pt x="2894" y="6430"/>
                  </a:cubicBezTo>
                  <a:cubicBezTo>
                    <a:pt x="2679" y="5692"/>
                    <a:pt x="2406" y="4942"/>
                    <a:pt x="2108" y="4215"/>
                  </a:cubicBezTo>
                  <a:cubicBezTo>
                    <a:pt x="1810" y="3489"/>
                    <a:pt x="1501" y="2763"/>
                    <a:pt x="1144" y="2060"/>
                  </a:cubicBezTo>
                  <a:cubicBezTo>
                    <a:pt x="965" y="1715"/>
                    <a:pt x="786" y="1358"/>
                    <a:pt x="596" y="1013"/>
                  </a:cubicBezTo>
                  <a:cubicBezTo>
                    <a:pt x="393" y="679"/>
                    <a:pt x="203" y="334"/>
                    <a:pt x="1" y="1"/>
                  </a:cubicBezTo>
                  <a:close/>
                </a:path>
              </a:pathLst>
            </a:custGeom>
            <a:solidFill>
              <a:srgbClr val="D0D1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8"/>
            <p:cNvSpPr/>
            <p:nvPr/>
          </p:nvSpPr>
          <p:spPr>
            <a:xfrm>
              <a:off x="2923275" y="2417425"/>
              <a:ext cx="498300" cy="160125"/>
            </a:xfrm>
            <a:custGeom>
              <a:rect b="b" l="l" r="r" t="t"/>
              <a:pathLst>
                <a:path extrusionOk="0" h="6405" w="19932">
                  <a:moveTo>
                    <a:pt x="17702" y="0"/>
                  </a:moveTo>
                  <a:cubicBezTo>
                    <a:pt x="17553" y="0"/>
                    <a:pt x="17403" y="3"/>
                    <a:pt x="17252" y="11"/>
                  </a:cubicBezTo>
                  <a:cubicBezTo>
                    <a:pt x="16812" y="23"/>
                    <a:pt x="16359" y="35"/>
                    <a:pt x="15919" y="71"/>
                  </a:cubicBezTo>
                  <a:lnTo>
                    <a:pt x="15240" y="106"/>
                  </a:lnTo>
                  <a:cubicBezTo>
                    <a:pt x="15026" y="130"/>
                    <a:pt x="14800" y="154"/>
                    <a:pt x="14574" y="166"/>
                  </a:cubicBezTo>
                  <a:cubicBezTo>
                    <a:pt x="12788" y="344"/>
                    <a:pt x="11014" y="702"/>
                    <a:pt x="9287" y="1202"/>
                  </a:cubicBezTo>
                  <a:cubicBezTo>
                    <a:pt x="7585" y="1714"/>
                    <a:pt x="5894" y="2368"/>
                    <a:pt x="4322" y="3238"/>
                  </a:cubicBezTo>
                  <a:cubicBezTo>
                    <a:pt x="3536" y="3666"/>
                    <a:pt x="2774" y="4143"/>
                    <a:pt x="2048" y="4666"/>
                  </a:cubicBezTo>
                  <a:cubicBezTo>
                    <a:pt x="1691" y="4916"/>
                    <a:pt x="1334" y="5202"/>
                    <a:pt x="989" y="5488"/>
                  </a:cubicBezTo>
                  <a:cubicBezTo>
                    <a:pt x="643" y="5786"/>
                    <a:pt x="298" y="6083"/>
                    <a:pt x="0" y="6405"/>
                  </a:cubicBezTo>
                  <a:cubicBezTo>
                    <a:pt x="643" y="5797"/>
                    <a:pt x="1358" y="5250"/>
                    <a:pt x="2108" y="4738"/>
                  </a:cubicBezTo>
                  <a:cubicBezTo>
                    <a:pt x="2834" y="4238"/>
                    <a:pt x="3608" y="3773"/>
                    <a:pt x="4394" y="3369"/>
                  </a:cubicBezTo>
                  <a:cubicBezTo>
                    <a:pt x="5180" y="2952"/>
                    <a:pt x="5989" y="2583"/>
                    <a:pt x="6823" y="2249"/>
                  </a:cubicBezTo>
                  <a:cubicBezTo>
                    <a:pt x="7656" y="1928"/>
                    <a:pt x="8501" y="1642"/>
                    <a:pt x="9347" y="1392"/>
                  </a:cubicBezTo>
                  <a:cubicBezTo>
                    <a:pt x="10204" y="1154"/>
                    <a:pt x="11061" y="928"/>
                    <a:pt x="11942" y="749"/>
                  </a:cubicBezTo>
                  <a:cubicBezTo>
                    <a:pt x="12800" y="583"/>
                    <a:pt x="13681" y="440"/>
                    <a:pt x="14574" y="333"/>
                  </a:cubicBezTo>
                  <a:cubicBezTo>
                    <a:pt x="14800" y="321"/>
                    <a:pt x="15026" y="285"/>
                    <a:pt x="15240" y="261"/>
                  </a:cubicBezTo>
                  <a:lnTo>
                    <a:pt x="15919" y="202"/>
                  </a:lnTo>
                  <a:cubicBezTo>
                    <a:pt x="16359" y="154"/>
                    <a:pt x="16812" y="142"/>
                    <a:pt x="17252" y="106"/>
                  </a:cubicBezTo>
                  <a:cubicBezTo>
                    <a:pt x="17705" y="82"/>
                    <a:pt x="18145" y="82"/>
                    <a:pt x="18598" y="71"/>
                  </a:cubicBezTo>
                  <a:lnTo>
                    <a:pt x="19931" y="71"/>
                  </a:lnTo>
                  <a:cubicBezTo>
                    <a:pt x="19491" y="35"/>
                    <a:pt x="19038" y="23"/>
                    <a:pt x="18598" y="11"/>
                  </a:cubicBezTo>
                  <a:cubicBezTo>
                    <a:pt x="18296" y="11"/>
                    <a:pt x="18000" y="0"/>
                    <a:pt x="17702" y="0"/>
                  </a:cubicBezTo>
                  <a:close/>
                </a:path>
              </a:pathLst>
            </a:custGeom>
            <a:solidFill>
              <a:srgbClr val="D0D1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8"/>
            <p:cNvSpPr/>
            <p:nvPr/>
          </p:nvSpPr>
          <p:spPr>
            <a:xfrm>
              <a:off x="2919100" y="2398350"/>
              <a:ext cx="265825" cy="179200"/>
            </a:xfrm>
            <a:custGeom>
              <a:rect b="b" l="l" r="r" t="t"/>
              <a:pathLst>
                <a:path extrusionOk="0" h="7168" w="10633">
                  <a:moveTo>
                    <a:pt x="10633" y="0"/>
                  </a:moveTo>
                  <a:cubicBezTo>
                    <a:pt x="10073" y="95"/>
                    <a:pt x="9502" y="214"/>
                    <a:pt x="8930" y="334"/>
                  </a:cubicBezTo>
                  <a:cubicBezTo>
                    <a:pt x="8371" y="476"/>
                    <a:pt x="7823" y="619"/>
                    <a:pt x="7252" y="774"/>
                  </a:cubicBezTo>
                  <a:cubicBezTo>
                    <a:pt x="6692" y="929"/>
                    <a:pt x="6144" y="1107"/>
                    <a:pt x="5585" y="1310"/>
                  </a:cubicBezTo>
                  <a:cubicBezTo>
                    <a:pt x="5037" y="1500"/>
                    <a:pt x="4501" y="1727"/>
                    <a:pt x="3965" y="1965"/>
                  </a:cubicBezTo>
                  <a:cubicBezTo>
                    <a:pt x="3430" y="2203"/>
                    <a:pt x="2906" y="2477"/>
                    <a:pt x="2418" y="2798"/>
                  </a:cubicBezTo>
                  <a:cubicBezTo>
                    <a:pt x="1929" y="3120"/>
                    <a:pt x="1441" y="3465"/>
                    <a:pt x="1048" y="3905"/>
                  </a:cubicBezTo>
                  <a:cubicBezTo>
                    <a:pt x="655" y="4346"/>
                    <a:pt x="322" y="4858"/>
                    <a:pt x="167" y="5429"/>
                  </a:cubicBezTo>
                  <a:cubicBezTo>
                    <a:pt x="1" y="6013"/>
                    <a:pt x="36" y="6608"/>
                    <a:pt x="155" y="7168"/>
                  </a:cubicBezTo>
                  <a:cubicBezTo>
                    <a:pt x="72" y="6584"/>
                    <a:pt x="84" y="6013"/>
                    <a:pt x="263" y="5453"/>
                  </a:cubicBezTo>
                  <a:cubicBezTo>
                    <a:pt x="429" y="4917"/>
                    <a:pt x="751" y="4429"/>
                    <a:pt x="1156" y="4024"/>
                  </a:cubicBezTo>
                  <a:cubicBezTo>
                    <a:pt x="1560" y="3632"/>
                    <a:pt x="2013" y="3274"/>
                    <a:pt x="2513" y="2977"/>
                  </a:cubicBezTo>
                  <a:cubicBezTo>
                    <a:pt x="3001" y="2679"/>
                    <a:pt x="3525" y="2405"/>
                    <a:pt x="4037" y="2167"/>
                  </a:cubicBezTo>
                  <a:cubicBezTo>
                    <a:pt x="5085" y="1679"/>
                    <a:pt x="6180" y="1310"/>
                    <a:pt x="7287" y="953"/>
                  </a:cubicBezTo>
                  <a:lnTo>
                    <a:pt x="8121" y="691"/>
                  </a:lnTo>
                  <a:lnTo>
                    <a:pt x="8954" y="453"/>
                  </a:lnTo>
                  <a:lnTo>
                    <a:pt x="9788" y="214"/>
                  </a:lnTo>
                  <a:lnTo>
                    <a:pt x="10633" y="0"/>
                  </a:lnTo>
                  <a:close/>
                </a:path>
              </a:pathLst>
            </a:custGeom>
            <a:solidFill>
              <a:srgbClr val="D0D1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8"/>
            <p:cNvSpPr/>
            <p:nvPr/>
          </p:nvSpPr>
          <p:spPr>
            <a:xfrm>
              <a:off x="2856300" y="1873875"/>
              <a:ext cx="1750250" cy="1229925"/>
            </a:xfrm>
            <a:custGeom>
              <a:rect b="b" l="l" r="r" t="t"/>
              <a:pathLst>
                <a:path extrusionOk="0" h="49197" w="70010">
                  <a:moveTo>
                    <a:pt x="66247" y="13085"/>
                  </a:moveTo>
                  <a:cubicBezTo>
                    <a:pt x="66854" y="17884"/>
                    <a:pt x="66890" y="23325"/>
                    <a:pt x="66413" y="24194"/>
                  </a:cubicBezTo>
                  <a:cubicBezTo>
                    <a:pt x="66267" y="24462"/>
                    <a:pt x="66066" y="24566"/>
                    <a:pt x="65842" y="24566"/>
                  </a:cubicBezTo>
                  <a:cubicBezTo>
                    <a:pt x="65061" y="24566"/>
                    <a:pt x="63997" y="23301"/>
                    <a:pt x="63996" y="23301"/>
                  </a:cubicBezTo>
                  <a:lnTo>
                    <a:pt x="63996" y="23301"/>
                  </a:lnTo>
                  <a:cubicBezTo>
                    <a:pt x="64925" y="25337"/>
                    <a:pt x="67628" y="35802"/>
                    <a:pt x="67128" y="36850"/>
                  </a:cubicBezTo>
                  <a:cubicBezTo>
                    <a:pt x="67055" y="37001"/>
                    <a:pt x="66930" y="37065"/>
                    <a:pt x="66768" y="37065"/>
                  </a:cubicBezTo>
                  <a:cubicBezTo>
                    <a:pt x="65790" y="37065"/>
                    <a:pt x="63485" y="34707"/>
                    <a:pt x="63485" y="34707"/>
                  </a:cubicBezTo>
                  <a:lnTo>
                    <a:pt x="63485" y="34707"/>
                  </a:lnTo>
                  <a:cubicBezTo>
                    <a:pt x="65401" y="38838"/>
                    <a:pt x="65723" y="42327"/>
                    <a:pt x="65223" y="43041"/>
                  </a:cubicBezTo>
                  <a:cubicBezTo>
                    <a:pt x="65071" y="43259"/>
                    <a:pt x="64885" y="43359"/>
                    <a:pt x="64651" y="43359"/>
                  </a:cubicBezTo>
                  <a:cubicBezTo>
                    <a:pt x="63090" y="43359"/>
                    <a:pt x="59366" y="38886"/>
                    <a:pt x="48971" y="34755"/>
                  </a:cubicBezTo>
                  <a:cubicBezTo>
                    <a:pt x="44026" y="32797"/>
                    <a:pt x="38866" y="32194"/>
                    <a:pt x="33948" y="32194"/>
                  </a:cubicBezTo>
                  <a:cubicBezTo>
                    <a:pt x="26989" y="32194"/>
                    <a:pt x="20514" y="33402"/>
                    <a:pt x="15812" y="33695"/>
                  </a:cubicBezTo>
                  <a:cubicBezTo>
                    <a:pt x="14896" y="33754"/>
                    <a:pt x="14016" y="33782"/>
                    <a:pt x="13180" y="33782"/>
                  </a:cubicBezTo>
                  <a:cubicBezTo>
                    <a:pt x="6703" y="33782"/>
                    <a:pt x="2821" y="32063"/>
                    <a:pt x="4560" y="29194"/>
                  </a:cubicBezTo>
                  <a:cubicBezTo>
                    <a:pt x="7251" y="24730"/>
                    <a:pt x="20896" y="21777"/>
                    <a:pt x="20896" y="21777"/>
                  </a:cubicBezTo>
                  <a:cubicBezTo>
                    <a:pt x="20766" y="21776"/>
                    <a:pt x="20638" y="21775"/>
                    <a:pt x="20510" y="21775"/>
                  </a:cubicBezTo>
                  <a:cubicBezTo>
                    <a:pt x="10019" y="21775"/>
                    <a:pt x="5032" y="25568"/>
                    <a:pt x="4240" y="25568"/>
                  </a:cubicBezTo>
                  <a:cubicBezTo>
                    <a:pt x="4135" y="25568"/>
                    <a:pt x="4104" y="25501"/>
                    <a:pt x="4144" y="25349"/>
                  </a:cubicBezTo>
                  <a:cubicBezTo>
                    <a:pt x="4489" y="24039"/>
                    <a:pt x="11906" y="21253"/>
                    <a:pt x="11907" y="21253"/>
                  </a:cubicBezTo>
                  <a:lnTo>
                    <a:pt x="11907" y="21253"/>
                  </a:lnTo>
                  <a:cubicBezTo>
                    <a:pt x="11906" y="21253"/>
                    <a:pt x="8098" y="22378"/>
                    <a:pt x="6128" y="22378"/>
                  </a:cubicBezTo>
                  <a:cubicBezTo>
                    <a:pt x="5463" y="22378"/>
                    <a:pt x="5007" y="22250"/>
                    <a:pt x="4977" y="21908"/>
                  </a:cubicBezTo>
                  <a:cubicBezTo>
                    <a:pt x="4861" y="20594"/>
                    <a:pt x="12605" y="16758"/>
                    <a:pt x="23561" y="16758"/>
                  </a:cubicBezTo>
                  <a:cubicBezTo>
                    <a:pt x="23822" y="16758"/>
                    <a:pt x="24084" y="16760"/>
                    <a:pt x="24349" y="16764"/>
                  </a:cubicBezTo>
                  <a:cubicBezTo>
                    <a:pt x="29953" y="16858"/>
                    <a:pt x="34868" y="16935"/>
                    <a:pt x="39208" y="16935"/>
                  </a:cubicBezTo>
                  <a:cubicBezTo>
                    <a:pt x="52498" y="16935"/>
                    <a:pt x="60404" y="16218"/>
                    <a:pt x="66247" y="13085"/>
                  </a:cubicBezTo>
                  <a:close/>
                  <a:moveTo>
                    <a:pt x="6120" y="0"/>
                  </a:moveTo>
                  <a:cubicBezTo>
                    <a:pt x="6120" y="0"/>
                    <a:pt x="4727" y="19027"/>
                    <a:pt x="3441" y="25146"/>
                  </a:cubicBezTo>
                  <a:cubicBezTo>
                    <a:pt x="3441" y="25146"/>
                    <a:pt x="2441" y="26051"/>
                    <a:pt x="2679" y="28159"/>
                  </a:cubicBezTo>
                  <a:cubicBezTo>
                    <a:pt x="0" y="31897"/>
                    <a:pt x="262" y="33540"/>
                    <a:pt x="262" y="33540"/>
                  </a:cubicBezTo>
                  <a:cubicBezTo>
                    <a:pt x="262" y="33540"/>
                    <a:pt x="4361" y="36029"/>
                    <a:pt x="14667" y="36029"/>
                  </a:cubicBezTo>
                  <a:cubicBezTo>
                    <a:pt x="17329" y="36029"/>
                    <a:pt x="20405" y="35863"/>
                    <a:pt x="23932" y="35445"/>
                  </a:cubicBezTo>
                  <a:cubicBezTo>
                    <a:pt x="25763" y="35227"/>
                    <a:pt x="27611" y="35124"/>
                    <a:pt x="29463" y="35124"/>
                  </a:cubicBezTo>
                  <a:cubicBezTo>
                    <a:pt x="44993" y="35124"/>
                    <a:pt x="60761" y="42346"/>
                    <a:pt x="68878" y="49197"/>
                  </a:cubicBezTo>
                  <a:cubicBezTo>
                    <a:pt x="70009" y="48518"/>
                    <a:pt x="68164" y="43494"/>
                    <a:pt x="68164" y="43494"/>
                  </a:cubicBezTo>
                  <a:cubicBezTo>
                    <a:pt x="68878" y="39410"/>
                    <a:pt x="68247" y="34088"/>
                    <a:pt x="66949" y="31064"/>
                  </a:cubicBezTo>
                  <a:cubicBezTo>
                    <a:pt x="68104" y="26706"/>
                    <a:pt x="68033" y="20396"/>
                    <a:pt x="68033" y="17086"/>
                  </a:cubicBezTo>
                  <a:cubicBezTo>
                    <a:pt x="68033" y="7942"/>
                    <a:pt x="65830" y="0"/>
                    <a:pt x="65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8"/>
            <p:cNvSpPr/>
            <p:nvPr/>
          </p:nvSpPr>
          <p:spPr>
            <a:xfrm>
              <a:off x="2811650" y="1557475"/>
              <a:ext cx="1896400" cy="1034375"/>
            </a:xfrm>
            <a:custGeom>
              <a:rect b="b" l="l" r="r" t="t"/>
              <a:pathLst>
                <a:path extrusionOk="0" h="41375" w="75856">
                  <a:moveTo>
                    <a:pt x="67426" y="0"/>
                  </a:moveTo>
                  <a:cubicBezTo>
                    <a:pt x="67426" y="0"/>
                    <a:pt x="61945" y="3123"/>
                    <a:pt x="47128" y="3123"/>
                  </a:cubicBezTo>
                  <a:cubicBezTo>
                    <a:pt x="46829" y="3123"/>
                    <a:pt x="46527" y="3122"/>
                    <a:pt x="46221" y="3119"/>
                  </a:cubicBezTo>
                  <a:cubicBezTo>
                    <a:pt x="45199" y="3111"/>
                    <a:pt x="44173" y="3106"/>
                    <a:pt x="43144" y="3106"/>
                  </a:cubicBezTo>
                  <a:cubicBezTo>
                    <a:pt x="28544" y="3106"/>
                    <a:pt x="13500" y="4167"/>
                    <a:pt x="7049" y="11763"/>
                  </a:cubicBezTo>
                  <a:cubicBezTo>
                    <a:pt x="3930" y="15442"/>
                    <a:pt x="5823" y="19550"/>
                    <a:pt x="5823" y="19550"/>
                  </a:cubicBezTo>
                  <a:cubicBezTo>
                    <a:pt x="5823" y="19550"/>
                    <a:pt x="2286" y="22753"/>
                    <a:pt x="4489" y="25301"/>
                  </a:cubicBezTo>
                  <a:cubicBezTo>
                    <a:pt x="4489" y="25301"/>
                    <a:pt x="1132" y="27063"/>
                    <a:pt x="3358" y="31218"/>
                  </a:cubicBezTo>
                  <a:cubicBezTo>
                    <a:pt x="3358" y="31218"/>
                    <a:pt x="0" y="36266"/>
                    <a:pt x="4108" y="41374"/>
                  </a:cubicBezTo>
                  <a:cubicBezTo>
                    <a:pt x="4108" y="41374"/>
                    <a:pt x="215" y="33064"/>
                    <a:pt x="15169" y="29444"/>
                  </a:cubicBezTo>
                  <a:cubicBezTo>
                    <a:pt x="22849" y="27587"/>
                    <a:pt x="53150" y="29111"/>
                    <a:pt x="64878" y="25015"/>
                  </a:cubicBezTo>
                  <a:cubicBezTo>
                    <a:pt x="75855" y="21193"/>
                    <a:pt x="72152" y="16431"/>
                    <a:pt x="70247" y="16038"/>
                  </a:cubicBezTo>
                  <a:cubicBezTo>
                    <a:pt x="70247" y="16038"/>
                    <a:pt x="74236" y="13359"/>
                    <a:pt x="69533" y="8406"/>
                  </a:cubicBezTo>
                  <a:cubicBezTo>
                    <a:pt x="69533" y="8406"/>
                    <a:pt x="69533" y="8406"/>
                    <a:pt x="69533" y="8406"/>
                  </a:cubicBezTo>
                  <a:lnTo>
                    <a:pt x="69533" y="8406"/>
                  </a:lnTo>
                  <a:cubicBezTo>
                    <a:pt x="69533" y="8406"/>
                    <a:pt x="74287" y="3639"/>
                    <a:pt x="67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8"/>
            <p:cNvSpPr/>
            <p:nvPr/>
          </p:nvSpPr>
          <p:spPr>
            <a:xfrm>
              <a:off x="2812250" y="1556875"/>
              <a:ext cx="1895200" cy="1034375"/>
            </a:xfrm>
            <a:custGeom>
              <a:rect b="b" l="l" r="r" t="t"/>
              <a:pathLst>
                <a:path extrusionOk="0" h="41375" w="75808">
                  <a:moveTo>
                    <a:pt x="67390" y="0"/>
                  </a:moveTo>
                  <a:cubicBezTo>
                    <a:pt x="67390" y="0"/>
                    <a:pt x="67175" y="119"/>
                    <a:pt x="66747" y="322"/>
                  </a:cubicBezTo>
                  <a:cubicBezTo>
                    <a:pt x="67580" y="1000"/>
                    <a:pt x="68580" y="2179"/>
                    <a:pt x="68890" y="4072"/>
                  </a:cubicBezTo>
                  <a:cubicBezTo>
                    <a:pt x="69438" y="7537"/>
                    <a:pt x="64723" y="11383"/>
                    <a:pt x="64723" y="11383"/>
                  </a:cubicBezTo>
                  <a:cubicBezTo>
                    <a:pt x="66236" y="10927"/>
                    <a:pt x="67397" y="10709"/>
                    <a:pt x="68247" y="10709"/>
                  </a:cubicBezTo>
                  <a:cubicBezTo>
                    <a:pt x="70103" y="10709"/>
                    <a:pt x="70466" y="11750"/>
                    <a:pt x="69747" y="13621"/>
                  </a:cubicBezTo>
                  <a:cubicBezTo>
                    <a:pt x="68711" y="16348"/>
                    <a:pt x="61532" y="19705"/>
                    <a:pt x="61532" y="19705"/>
                  </a:cubicBezTo>
                  <a:cubicBezTo>
                    <a:pt x="61597" y="19706"/>
                    <a:pt x="61662" y="19707"/>
                    <a:pt x="61727" y="19707"/>
                  </a:cubicBezTo>
                  <a:cubicBezTo>
                    <a:pt x="65121" y="19707"/>
                    <a:pt x="68454" y="17797"/>
                    <a:pt x="70153" y="17797"/>
                  </a:cubicBezTo>
                  <a:cubicBezTo>
                    <a:pt x="70584" y="17797"/>
                    <a:pt x="70910" y="17920"/>
                    <a:pt x="71104" y="18229"/>
                  </a:cubicBezTo>
                  <a:cubicBezTo>
                    <a:pt x="72176" y="19919"/>
                    <a:pt x="68545" y="23194"/>
                    <a:pt x="59234" y="24980"/>
                  </a:cubicBezTo>
                  <a:cubicBezTo>
                    <a:pt x="52800" y="26211"/>
                    <a:pt x="46168" y="26404"/>
                    <a:pt x="39677" y="26404"/>
                  </a:cubicBezTo>
                  <a:cubicBezTo>
                    <a:pt x="36714" y="26404"/>
                    <a:pt x="33781" y="26364"/>
                    <a:pt x="30908" y="26364"/>
                  </a:cubicBezTo>
                  <a:cubicBezTo>
                    <a:pt x="26449" y="26364"/>
                    <a:pt x="22139" y="26461"/>
                    <a:pt x="18098" y="26956"/>
                  </a:cubicBezTo>
                  <a:cubicBezTo>
                    <a:pt x="7213" y="28298"/>
                    <a:pt x="3615" y="32984"/>
                    <a:pt x="3384" y="32984"/>
                  </a:cubicBezTo>
                  <a:cubicBezTo>
                    <a:pt x="3352" y="32984"/>
                    <a:pt x="3383" y="32898"/>
                    <a:pt x="3465" y="32707"/>
                  </a:cubicBezTo>
                  <a:cubicBezTo>
                    <a:pt x="5739" y="27289"/>
                    <a:pt x="18538" y="24194"/>
                    <a:pt x="18538" y="24194"/>
                  </a:cubicBezTo>
                  <a:cubicBezTo>
                    <a:pt x="18442" y="24193"/>
                    <a:pt x="18347" y="24192"/>
                    <a:pt x="18251" y="24192"/>
                  </a:cubicBezTo>
                  <a:cubicBezTo>
                    <a:pt x="10737" y="24192"/>
                    <a:pt x="5429" y="27731"/>
                    <a:pt x="4468" y="27731"/>
                  </a:cubicBezTo>
                  <a:cubicBezTo>
                    <a:pt x="4309" y="27731"/>
                    <a:pt x="4269" y="27634"/>
                    <a:pt x="4358" y="27408"/>
                  </a:cubicBezTo>
                  <a:cubicBezTo>
                    <a:pt x="4977" y="25813"/>
                    <a:pt x="11609" y="21836"/>
                    <a:pt x="11609" y="21836"/>
                  </a:cubicBezTo>
                  <a:lnTo>
                    <a:pt x="11609" y="21836"/>
                  </a:lnTo>
                  <a:cubicBezTo>
                    <a:pt x="11609" y="21836"/>
                    <a:pt x="8711" y="22576"/>
                    <a:pt x="6899" y="22576"/>
                  </a:cubicBezTo>
                  <a:cubicBezTo>
                    <a:pt x="6091" y="22576"/>
                    <a:pt x="5499" y="22429"/>
                    <a:pt x="5477" y="22003"/>
                  </a:cubicBezTo>
                  <a:cubicBezTo>
                    <a:pt x="5382" y="20622"/>
                    <a:pt x="9644" y="17503"/>
                    <a:pt x="9644" y="17502"/>
                  </a:cubicBezTo>
                  <a:lnTo>
                    <a:pt x="9644" y="17502"/>
                  </a:lnTo>
                  <a:cubicBezTo>
                    <a:pt x="9220" y="17578"/>
                    <a:pt x="8835" y="17612"/>
                    <a:pt x="8487" y="17612"/>
                  </a:cubicBezTo>
                  <a:cubicBezTo>
                    <a:pt x="6461" y="17612"/>
                    <a:pt x="5659" y="16450"/>
                    <a:pt x="5334" y="15383"/>
                  </a:cubicBezTo>
                  <a:lnTo>
                    <a:pt x="5334" y="15383"/>
                  </a:lnTo>
                  <a:cubicBezTo>
                    <a:pt x="4953" y="17717"/>
                    <a:pt x="5811" y="19562"/>
                    <a:pt x="5811" y="19562"/>
                  </a:cubicBezTo>
                  <a:cubicBezTo>
                    <a:pt x="5811" y="19562"/>
                    <a:pt x="2274" y="22765"/>
                    <a:pt x="4477" y="25301"/>
                  </a:cubicBezTo>
                  <a:cubicBezTo>
                    <a:pt x="4477" y="25301"/>
                    <a:pt x="1131" y="27075"/>
                    <a:pt x="3346" y="31230"/>
                  </a:cubicBezTo>
                  <a:cubicBezTo>
                    <a:pt x="3346" y="31230"/>
                    <a:pt x="0" y="36279"/>
                    <a:pt x="4108" y="41374"/>
                  </a:cubicBezTo>
                  <a:cubicBezTo>
                    <a:pt x="4108" y="41374"/>
                    <a:pt x="203" y="33076"/>
                    <a:pt x="15157" y="29456"/>
                  </a:cubicBezTo>
                  <a:cubicBezTo>
                    <a:pt x="22836" y="27599"/>
                    <a:pt x="53138" y="29111"/>
                    <a:pt x="64866" y="25027"/>
                  </a:cubicBezTo>
                  <a:cubicBezTo>
                    <a:pt x="75807" y="21217"/>
                    <a:pt x="72105" y="16443"/>
                    <a:pt x="70200" y="16062"/>
                  </a:cubicBezTo>
                  <a:cubicBezTo>
                    <a:pt x="70200" y="16062"/>
                    <a:pt x="74188" y="13383"/>
                    <a:pt x="69485" y="8430"/>
                  </a:cubicBezTo>
                  <a:cubicBezTo>
                    <a:pt x="69485" y="8430"/>
                    <a:pt x="74260" y="3655"/>
                    <a:pt x="673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4" name="Shape 2284"/>
        <p:cNvGrpSpPr/>
        <p:nvPr/>
      </p:nvGrpSpPr>
      <p:grpSpPr>
        <a:xfrm>
          <a:off x="0" y="0"/>
          <a:ext cx="0" cy="0"/>
          <a:chOff x="0" y="0"/>
          <a:chExt cx="0" cy="0"/>
        </a:xfrm>
      </p:grpSpPr>
      <p:sp>
        <p:nvSpPr>
          <p:cNvPr id="2285" name="Google Shape;2285;p49"/>
          <p:cNvSpPr txBox="1"/>
          <p:nvPr>
            <p:ph type="title"/>
          </p:nvPr>
        </p:nvSpPr>
        <p:spPr>
          <a:xfrm>
            <a:off x="4789200" y="445025"/>
            <a:ext cx="364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Biographical References</a:t>
            </a:r>
            <a:endParaRPr/>
          </a:p>
        </p:txBody>
      </p:sp>
      <p:sp>
        <p:nvSpPr>
          <p:cNvPr id="2286" name="Google Shape;2286;p49"/>
          <p:cNvSpPr txBox="1"/>
          <p:nvPr>
            <p:ph idx="1" type="subTitle"/>
          </p:nvPr>
        </p:nvSpPr>
        <p:spPr>
          <a:xfrm>
            <a:off x="4789200" y="1119100"/>
            <a:ext cx="3641700" cy="3485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A</a:t>
            </a:r>
            <a:r>
              <a:rPr lang="en"/>
              <a:t>UTHOR</a:t>
            </a:r>
            <a:r>
              <a:rPr lang="en"/>
              <a:t> (YEAR). Title of the publication. Publisher</a:t>
            </a:r>
            <a:endParaRPr/>
          </a:p>
          <a:p>
            <a:pPr indent="-317500" lvl="0" marL="457200" rtl="0" algn="l">
              <a:spcBef>
                <a:spcPts val="1000"/>
              </a:spcBef>
              <a:spcAft>
                <a:spcPts val="0"/>
              </a:spcAft>
              <a:buSzPts val="1400"/>
              <a:buChar char="●"/>
            </a:pPr>
            <a:r>
              <a:rPr lang="en"/>
              <a:t>AUTHOR (YEAR). Title of the publication. Publisher</a:t>
            </a:r>
            <a:endParaRPr/>
          </a:p>
          <a:p>
            <a:pPr indent="-317500" lvl="0" marL="457200" rtl="0" algn="l">
              <a:spcBef>
                <a:spcPts val="1000"/>
              </a:spcBef>
              <a:spcAft>
                <a:spcPts val="0"/>
              </a:spcAft>
              <a:buSzPts val="1400"/>
              <a:buChar char="●"/>
            </a:pPr>
            <a:r>
              <a:rPr lang="en"/>
              <a:t>AUTHOR (YEAR). Title of the publication. Publisher</a:t>
            </a:r>
            <a:endParaRPr/>
          </a:p>
          <a:p>
            <a:pPr indent="-317500" lvl="0" marL="457200" rtl="0" algn="l">
              <a:spcBef>
                <a:spcPts val="1000"/>
              </a:spcBef>
              <a:spcAft>
                <a:spcPts val="0"/>
              </a:spcAft>
              <a:buSzPts val="1400"/>
              <a:buChar char="●"/>
            </a:pPr>
            <a:r>
              <a:rPr lang="en"/>
              <a:t>AUTHOR (YEAR). Title of the publication. Publisher</a:t>
            </a:r>
            <a:endParaRPr/>
          </a:p>
          <a:p>
            <a:pPr indent="-317500" lvl="0" marL="457200" rtl="0" algn="l">
              <a:spcBef>
                <a:spcPts val="1000"/>
              </a:spcBef>
              <a:spcAft>
                <a:spcPts val="0"/>
              </a:spcAft>
              <a:buSzPts val="1400"/>
              <a:buChar char="●"/>
            </a:pPr>
            <a:r>
              <a:rPr lang="en"/>
              <a:t>AUTHOR (YEAR). Title of the publication. Publisher</a:t>
            </a:r>
            <a:endParaRPr/>
          </a:p>
          <a:p>
            <a:pPr indent="-317500" lvl="0" marL="457200" rtl="0" algn="l">
              <a:spcBef>
                <a:spcPts val="1000"/>
              </a:spcBef>
              <a:spcAft>
                <a:spcPts val="1000"/>
              </a:spcAft>
              <a:buSzPts val="1400"/>
              <a:buChar char="●"/>
            </a:pPr>
            <a:r>
              <a:rPr lang="en"/>
              <a:t>AUTHOR (YEAR). Title of the publication. Publisher</a:t>
            </a:r>
            <a:endParaRPr/>
          </a:p>
        </p:txBody>
      </p:sp>
      <p:sp>
        <p:nvSpPr>
          <p:cNvPr id="2287" name="Google Shape;2287;p49"/>
          <p:cNvSpPr/>
          <p:nvPr/>
        </p:nvSpPr>
        <p:spPr>
          <a:xfrm>
            <a:off x="834850" y="1137537"/>
            <a:ext cx="3727985" cy="2868425"/>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88" name="Google Shape;2288;p49"/>
          <p:cNvPicPr preferRelativeResize="0"/>
          <p:nvPr/>
        </p:nvPicPr>
        <p:blipFill rotWithShape="1">
          <a:blip r:embed="rId3">
            <a:alphaModFix/>
          </a:blip>
          <a:srcRect b="0" l="0" r="0" t="0"/>
          <a:stretch/>
        </p:blipFill>
        <p:spPr>
          <a:xfrm>
            <a:off x="948500" y="1280987"/>
            <a:ext cx="3500676" cy="19691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2" name="Shape 2292"/>
        <p:cNvGrpSpPr/>
        <p:nvPr/>
      </p:nvGrpSpPr>
      <p:grpSpPr>
        <a:xfrm>
          <a:off x="0" y="0"/>
          <a:ext cx="0" cy="0"/>
          <a:chOff x="0" y="0"/>
          <a:chExt cx="0" cy="0"/>
        </a:xfrm>
      </p:grpSpPr>
      <p:sp>
        <p:nvSpPr>
          <p:cNvPr id="2293" name="Google Shape;2293;p50"/>
          <p:cNvSpPr txBox="1"/>
          <p:nvPr>
            <p:ph type="title"/>
          </p:nvPr>
        </p:nvSpPr>
        <p:spPr>
          <a:xfrm>
            <a:off x="1094475" y="784663"/>
            <a:ext cx="3434700" cy="87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2294" name="Google Shape;2294;p50"/>
          <p:cNvSpPr txBox="1"/>
          <p:nvPr>
            <p:ph idx="1" type="subTitle"/>
          </p:nvPr>
        </p:nvSpPr>
        <p:spPr>
          <a:xfrm>
            <a:off x="1087575" y="1767338"/>
            <a:ext cx="3434700" cy="142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lt1"/>
              </a:buClr>
              <a:buSzPts val="1100"/>
              <a:buFont typeface="Arial"/>
              <a:buNone/>
            </a:pPr>
            <a:r>
              <a:rPr lang="en"/>
              <a:t>Do you have any questions?</a:t>
            </a:r>
            <a:endParaRPr/>
          </a:p>
          <a:p>
            <a:pPr indent="0" lvl="0" marL="0" rtl="0" algn="l">
              <a:spcBef>
                <a:spcPts val="0"/>
              </a:spcBef>
              <a:spcAft>
                <a:spcPts val="0"/>
              </a:spcAft>
              <a:buClr>
                <a:schemeClr val="lt1"/>
              </a:buClr>
              <a:buSzPts val="1100"/>
              <a:buFont typeface="Arial"/>
              <a:buNone/>
            </a:pPr>
            <a:r>
              <a:t/>
            </a:r>
            <a:endParaRPr/>
          </a:p>
          <a:p>
            <a:pPr indent="0" lvl="0" marL="0" rtl="0" algn="l">
              <a:spcBef>
                <a:spcPts val="0"/>
              </a:spcBef>
              <a:spcAft>
                <a:spcPts val="0"/>
              </a:spcAft>
              <a:buClr>
                <a:schemeClr val="lt1"/>
              </a:buClr>
              <a:buSzPts val="1100"/>
              <a:buFont typeface="Arial"/>
              <a:buNone/>
            </a:pPr>
            <a:r>
              <a:rPr lang="en"/>
              <a:t>youremail@freepik.com </a:t>
            </a:r>
            <a:endParaRPr/>
          </a:p>
          <a:p>
            <a:pPr indent="0" lvl="0" marL="0" rtl="0" algn="l">
              <a:spcBef>
                <a:spcPts val="0"/>
              </a:spcBef>
              <a:spcAft>
                <a:spcPts val="0"/>
              </a:spcAft>
              <a:buClr>
                <a:schemeClr val="lt1"/>
              </a:buClr>
              <a:buSzPts val="1100"/>
              <a:buFont typeface="Arial"/>
              <a:buNone/>
            </a:pPr>
            <a:r>
              <a:rPr lang="en"/>
              <a:t>+91  620 421 838 </a:t>
            </a:r>
            <a:endParaRPr/>
          </a:p>
          <a:p>
            <a:pPr indent="0" lvl="0" marL="0" rtl="0" algn="l">
              <a:spcBef>
                <a:spcPts val="0"/>
              </a:spcBef>
              <a:spcAft>
                <a:spcPts val="0"/>
              </a:spcAft>
              <a:buNone/>
            </a:pPr>
            <a:r>
              <a:rPr lang="en"/>
              <a:t>yourcompany.com</a:t>
            </a:r>
            <a:endParaRPr/>
          </a:p>
        </p:txBody>
      </p:sp>
      <p:sp>
        <p:nvSpPr>
          <p:cNvPr id="2295" name="Google Shape;2295;p50"/>
          <p:cNvSpPr txBox="1"/>
          <p:nvPr/>
        </p:nvSpPr>
        <p:spPr>
          <a:xfrm>
            <a:off x="1094475" y="3924125"/>
            <a:ext cx="3000000" cy="434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dk2"/>
                </a:solidFill>
                <a:latin typeface="Open Sans"/>
                <a:ea typeface="Open Sans"/>
                <a:cs typeface="Open Sans"/>
                <a:sym typeface="Open Sans"/>
              </a:rPr>
              <a:t>Please keep this slide for attribution</a:t>
            </a:r>
            <a:endParaRPr sz="1000">
              <a:solidFill>
                <a:schemeClr val="dk2"/>
              </a:solidFill>
              <a:latin typeface="Open Sans"/>
              <a:ea typeface="Open Sans"/>
              <a:cs typeface="Open Sans"/>
              <a:sym typeface="Open Sans"/>
            </a:endParaRPr>
          </a:p>
        </p:txBody>
      </p:sp>
      <p:grpSp>
        <p:nvGrpSpPr>
          <p:cNvPr id="2296" name="Google Shape;2296;p50"/>
          <p:cNvGrpSpPr/>
          <p:nvPr/>
        </p:nvGrpSpPr>
        <p:grpSpPr>
          <a:xfrm>
            <a:off x="4830975" y="881014"/>
            <a:ext cx="3225438" cy="3381484"/>
            <a:chOff x="4707575" y="977326"/>
            <a:chExt cx="3225438" cy="3381484"/>
          </a:xfrm>
        </p:grpSpPr>
        <p:sp>
          <p:nvSpPr>
            <p:cNvPr id="2297" name="Google Shape;2297;p50"/>
            <p:cNvSpPr/>
            <p:nvPr/>
          </p:nvSpPr>
          <p:spPr>
            <a:xfrm>
              <a:off x="5432163" y="977326"/>
              <a:ext cx="2500849" cy="2324367"/>
            </a:xfrm>
            <a:custGeom>
              <a:rect b="b" l="l" r="r" t="t"/>
              <a:pathLst>
                <a:path extrusionOk="0" h="20816" w="22396">
                  <a:moveTo>
                    <a:pt x="11206" y="0"/>
                  </a:moveTo>
                  <a:cubicBezTo>
                    <a:pt x="10648" y="0"/>
                    <a:pt x="10082" y="45"/>
                    <a:pt x="9513" y="139"/>
                  </a:cubicBezTo>
                  <a:cubicBezTo>
                    <a:pt x="3846" y="1067"/>
                    <a:pt x="0" y="6425"/>
                    <a:pt x="929" y="12092"/>
                  </a:cubicBezTo>
                  <a:cubicBezTo>
                    <a:pt x="1765" y="17191"/>
                    <a:pt x="6185" y="20815"/>
                    <a:pt x="11190" y="20815"/>
                  </a:cubicBezTo>
                  <a:cubicBezTo>
                    <a:pt x="11748" y="20815"/>
                    <a:pt x="12314" y="20770"/>
                    <a:pt x="12883" y="20677"/>
                  </a:cubicBezTo>
                  <a:cubicBezTo>
                    <a:pt x="18550" y="19748"/>
                    <a:pt x="22396" y="14390"/>
                    <a:pt x="21467" y="8723"/>
                  </a:cubicBezTo>
                  <a:cubicBezTo>
                    <a:pt x="20632" y="3624"/>
                    <a:pt x="16212" y="0"/>
                    <a:pt x="112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0"/>
            <p:cNvSpPr/>
            <p:nvPr/>
          </p:nvSpPr>
          <p:spPr>
            <a:xfrm>
              <a:off x="6244520" y="1493993"/>
              <a:ext cx="854907" cy="1264466"/>
            </a:xfrm>
            <a:custGeom>
              <a:rect b="b" l="l" r="r" t="t"/>
              <a:pathLst>
                <a:path extrusionOk="0" h="11324" w="7656">
                  <a:moveTo>
                    <a:pt x="2334" y="0"/>
                  </a:moveTo>
                  <a:lnTo>
                    <a:pt x="2334" y="2989"/>
                  </a:lnTo>
                  <a:lnTo>
                    <a:pt x="0" y="2989"/>
                  </a:lnTo>
                  <a:lnTo>
                    <a:pt x="0" y="5668"/>
                  </a:lnTo>
                  <a:lnTo>
                    <a:pt x="2334" y="5668"/>
                  </a:lnTo>
                  <a:lnTo>
                    <a:pt x="2334" y="11323"/>
                  </a:lnTo>
                  <a:lnTo>
                    <a:pt x="5322" y="11323"/>
                  </a:lnTo>
                  <a:lnTo>
                    <a:pt x="5322" y="5668"/>
                  </a:lnTo>
                  <a:lnTo>
                    <a:pt x="7656" y="5668"/>
                  </a:lnTo>
                  <a:lnTo>
                    <a:pt x="7656" y="2989"/>
                  </a:lnTo>
                  <a:lnTo>
                    <a:pt x="5322" y="2989"/>
                  </a:lnTo>
                  <a:lnTo>
                    <a:pt x="53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0"/>
            <p:cNvSpPr/>
            <p:nvPr/>
          </p:nvSpPr>
          <p:spPr>
            <a:xfrm>
              <a:off x="4744759" y="1960969"/>
              <a:ext cx="2550094" cy="2323362"/>
            </a:xfrm>
            <a:custGeom>
              <a:rect b="b" l="l" r="r" t="t"/>
              <a:pathLst>
                <a:path extrusionOk="0" h="20807" w="22837">
                  <a:moveTo>
                    <a:pt x="11413" y="0"/>
                  </a:moveTo>
                  <a:cubicBezTo>
                    <a:pt x="8752" y="0"/>
                    <a:pt x="6091" y="1015"/>
                    <a:pt x="4061" y="3045"/>
                  </a:cubicBezTo>
                  <a:cubicBezTo>
                    <a:pt x="1" y="7105"/>
                    <a:pt x="1" y="13701"/>
                    <a:pt x="4061" y="17761"/>
                  </a:cubicBezTo>
                  <a:cubicBezTo>
                    <a:pt x="6091" y="19791"/>
                    <a:pt x="8752" y="20806"/>
                    <a:pt x="11413" y="20806"/>
                  </a:cubicBezTo>
                  <a:cubicBezTo>
                    <a:pt x="14074" y="20806"/>
                    <a:pt x="16735" y="19791"/>
                    <a:pt x="18765" y="17761"/>
                  </a:cubicBezTo>
                  <a:cubicBezTo>
                    <a:pt x="22837" y="13701"/>
                    <a:pt x="22837" y="7105"/>
                    <a:pt x="18765" y="3045"/>
                  </a:cubicBezTo>
                  <a:cubicBezTo>
                    <a:pt x="16735" y="1015"/>
                    <a:pt x="14074" y="0"/>
                    <a:pt x="11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0"/>
            <p:cNvSpPr/>
            <p:nvPr/>
          </p:nvSpPr>
          <p:spPr>
            <a:xfrm>
              <a:off x="4707575" y="2035449"/>
              <a:ext cx="2550094" cy="2323362"/>
            </a:xfrm>
            <a:custGeom>
              <a:rect b="b" l="l" r="r" t="t"/>
              <a:pathLst>
                <a:path extrusionOk="0" h="20807" w="22837">
                  <a:moveTo>
                    <a:pt x="11423" y="0"/>
                  </a:moveTo>
                  <a:cubicBezTo>
                    <a:pt x="8760" y="0"/>
                    <a:pt x="6096" y="1015"/>
                    <a:pt x="4060" y="3045"/>
                  </a:cubicBezTo>
                  <a:cubicBezTo>
                    <a:pt x="0" y="7105"/>
                    <a:pt x="0" y="13689"/>
                    <a:pt x="4060" y="17761"/>
                  </a:cubicBezTo>
                  <a:cubicBezTo>
                    <a:pt x="6096" y="19791"/>
                    <a:pt x="8760" y="20806"/>
                    <a:pt x="11423" y="20806"/>
                  </a:cubicBezTo>
                  <a:cubicBezTo>
                    <a:pt x="14086" y="20806"/>
                    <a:pt x="16747" y="19791"/>
                    <a:pt x="18777" y="17761"/>
                  </a:cubicBezTo>
                  <a:cubicBezTo>
                    <a:pt x="22837" y="13689"/>
                    <a:pt x="22837" y="7105"/>
                    <a:pt x="18777" y="3045"/>
                  </a:cubicBezTo>
                  <a:cubicBezTo>
                    <a:pt x="16747" y="1015"/>
                    <a:pt x="14086" y="0"/>
                    <a:pt x="11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0"/>
            <p:cNvSpPr/>
            <p:nvPr/>
          </p:nvSpPr>
          <p:spPr>
            <a:xfrm>
              <a:off x="5535899" y="2536259"/>
              <a:ext cx="856247" cy="1265806"/>
            </a:xfrm>
            <a:custGeom>
              <a:rect b="b" l="l" r="r" t="t"/>
              <a:pathLst>
                <a:path extrusionOk="0" h="11336" w="7668">
                  <a:moveTo>
                    <a:pt x="2334" y="1"/>
                  </a:moveTo>
                  <a:lnTo>
                    <a:pt x="2334" y="3001"/>
                  </a:lnTo>
                  <a:lnTo>
                    <a:pt x="0" y="3001"/>
                  </a:lnTo>
                  <a:lnTo>
                    <a:pt x="0" y="5668"/>
                  </a:lnTo>
                  <a:lnTo>
                    <a:pt x="2334" y="5668"/>
                  </a:lnTo>
                  <a:lnTo>
                    <a:pt x="2334" y="11335"/>
                  </a:lnTo>
                  <a:lnTo>
                    <a:pt x="5346" y="11335"/>
                  </a:lnTo>
                  <a:lnTo>
                    <a:pt x="5346" y="5668"/>
                  </a:lnTo>
                  <a:lnTo>
                    <a:pt x="7668" y="5668"/>
                  </a:lnTo>
                  <a:lnTo>
                    <a:pt x="7668" y="3001"/>
                  </a:lnTo>
                  <a:lnTo>
                    <a:pt x="5346" y="3001"/>
                  </a:lnTo>
                  <a:lnTo>
                    <a:pt x="534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5" name="Shape 2305"/>
        <p:cNvGrpSpPr/>
        <p:nvPr/>
      </p:nvGrpSpPr>
      <p:grpSpPr>
        <a:xfrm>
          <a:off x="0" y="0"/>
          <a:ext cx="0" cy="0"/>
          <a:chOff x="0" y="0"/>
          <a:chExt cx="0" cy="0"/>
        </a:xfrm>
      </p:grpSpPr>
      <p:sp>
        <p:nvSpPr>
          <p:cNvPr id="2306" name="Google Shape;2306;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Icon Pack: Christianity</a:t>
            </a:r>
            <a:endParaRPr/>
          </a:p>
        </p:txBody>
      </p:sp>
      <p:grpSp>
        <p:nvGrpSpPr>
          <p:cNvPr id="2307" name="Google Shape;2307;p51"/>
          <p:cNvGrpSpPr/>
          <p:nvPr/>
        </p:nvGrpSpPr>
        <p:grpSpPr>
          <a:xfrm>
            <a:off x="8043202" y="3997676"/>
            <a:ext cx="387468" cy="417065"/>
            <a:chOff x="8043202" y="3921476"/>
            <a:chExt cx="387468" cy="417065"/>
          </a:xfrm>
        </p:grpSpPr>
        <p:sp>
          <p:nvSpPr>
            <p:cNvPr id="2308" name="Google Shape;2308;p51"/>
            <p:cNvSpPr/>
            <p:nvPr/>
          </p:nvSpPr>
          <p:spPr>
            <a:xfrm>
              <a:off x="8049980" y="3921476"/>
              <a:ext cx="373938" cy="417065"/>
            </a:xfrm>
            <a:custGeom>
              <a:rect b="b" l="l" r="r" t="t"/>
              <a:pathLst>
                <a:path extrusionOk="0" h="15444" w="13847">
                  <a:moveTo>
                    <a:pt x="13772" y="0"/>
                  </a:moveTo>
                  <a:cubicBezTo>
                    <a:pt x="12382" y="0"/>
                    <a:pt x="10729" y="660"/>
                    <a:pt x="10168" y="2858"/>
                  </a:cubicBezTo>
                  <a:lnTo>
                    <a:pt x="8573" y="9169"/>
                  </a:lnTo>
                  <a:cubicBezTo>
                    <a:pt x="8573" y="9169"/>
                    <a:pt x="8263" y="8371"/>
                    <a:pt x="7787" y="8073"/>
                  </a:cubicBezTo>
                  <a:lnTo>
                    <a:pt x="7787" y="6490"/>
                  </a:lnTo>
                  <a:cubicBezTo>
                    <a:pt x="7787" y="5990"/>
                    <a:pt x="7406" y="5609"/>
                    <a:pt x="6906" y="5609"/>
                  </a:cubicBezTo>
                  <a:cubicBezTo>
                    <a:pt x="6417" y="5609"/>
                    <a:pt x="6025" y="5990"/>
                    <a:pt x="6025" y="6490"/>
                  </a:cubicBezTo>
                  <a:lnTo>
                    <a:pt x="6025" y="8073"/>
                  </a:lnTo>
                  <a:cubicBezTo>
                    <a:pt x="5548" y="8371"/>
                    <a:pt x="5239" y="9169"/>
                    <a:pt x="5239" y="9169"/>
                  </a:cubicBezTo>
                  <a:lnTo>
                    <a:pt x="3643" y="2858"/>
                  </a:lnTo>
                  <a:cubicBezTo>
                    <a:pt x="3084" y="620"/>
                    <a:pt x="1381" y="1"/>
                    <a:pt x="0" y="1"/>
                  </a:cubicBezTo>
                  <a:lnTo>
                    <a:pt x="1048" y="7704"/>
                  </a:lnTo>
                  <a:lnTo>
                    <a:pt x="2179" y="7704"/>
                  </a:lnTo>
                  <a:cubicBezTo>
                    <a:pt x="2179" y="9264"/>
                    <a:pt x="3727" y="10550"/>
                    <a:pt x="5251" y="10669"/>
                  </a:cubicBezTo>
                  <a:cubicBezTo>
                    <a:pt x="5251" y="10669"/>
                    <a:pt x="5715" y="12240"/>
                    <a:pt x="6465" y="12752"/>
                  </a:cubicBezTo>
                  <a:cubicBezTo>
                    <a:pt x="6465" y="12752"/>
                    <a:pt x="4870" y="13979"/>
                    <a:pt x="4715" y="14634"/>
                  </a:cubicBezTo>
                  <a:cubicBezTo>
                    <a:pt x="4715" y="14634"/>
                    <a:pt x="5536" y="15443"/>
                    <a:pt x="6918" y="15443"/>
                  </a:cubicBezTo>
                  <a:cubicBezTo>
                    <a:pt x="8311" y="15443"/>
                    <a:pt x="9120" y="14634"/>
                    <a:pt x="9120" y="14634"/>
                  </a:cubicBezTo>
                  <a:cubicBezTo>
                    <a:pt x="8977" y="13991"/>
                    <a:pt x="7382" y="12752"/>
                    <a:pt x="7382" y="12752"/>
                  </a:cubicBezTo>
                  <a:cubicBezTo>
                    <a:pt x="8132" y="12240"/>
                    <a:pt x="8584" y="10669"/>
                    <a:pt x="8584" y="10669"/>
                  </a:cubicBezTo>
                  <a:cubicBezTo>
                    <a:pt x="10120" y="10550"/>
                    <a:pt x="11668" y="9264"/>
                    <a:pt x="11668" y="7704"/>
                  </a:cubicBezTo>
                  <a:lnTo>
                    <a:pt x="12799" y="7704"/>
                  </a:lnTo>
                  <a:lnTo>
                    <a:pt x="13847" y="1"/>
                  </a:lnTo>
                  <a:cubicBezTo>
                    <a:pt x="13822" y="0"/>
                    <a:pt x="13797" y="0"/>
                    <a:pt x="137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1"/>
            <p:cNvSpPr/>
            <p:nvPr/>
          </p:nvSpPr>
          <p:spPr>
            <a:xfrm>
              <a:off x="8060269" y="4081292"/>
              <a:ext cx="45341" cy="13854"/>
            </a:xfrm>
            <a:custGeom>
              <a:rect b="b" l="l" r="r" t="t"/>
              <a:pathLst>
                <a:path extrusionOk="0" h="513" w="1679">
                  <a:moveTo>
                    <a:pt x="250" y="0"/>
                  </a:moveTo>
                  <a:cubicBezTo>
                    <a:pt x="119" y="0"/>
                    <a:pt x="0" y="107"/>
                    <a:pt x="0" y="250"/>
                  </a:cubicBezTo>
                  <a:cubicBezTo>
                    <a:pt x="0" y="393"/>
                    <a:pt x="95" y="512"/>
                    <a:pt x="250" y="512"/>
                  </a:cubicBezTo>
                  <a:lnTo>
                    <a:pt x="1429" y="512"/>
                  </a:lnTo>
                  <a:cubicBezTo>
                    <a:pt x="1560" y="512"/>
                    <a:pt x="1679" y="393"/>
                    <a:pt x="1679" y="250"/>
                  </a:cubicBezTo>
                  <a:cubicBezTo>
                    <a:pt x="1679" y="119"/>
                    <a:pt x="1572" y="0"/>
                    <a:pt x="1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1"/>
            <p:cNvSpPr/>
            <p:nvPr/>
          </p:nvSpPr>
          <p:spPr>
            <a:xfrm>
              <a:off x="8054463" y="4039812"/>
              <a:ext cx="51147" cy="13854"/>
            </a:xfrm>
            <a:custGeom>
              <a:rect b="b" l="l" r="r" t="t"/>
              <a:pathLst>
                <a:path extrusionOk="0" h="513" w="1894">
                  <a:moveTo>
                    <a:pt x="251" y="0"/>
                  </a:moveTo>
                  <a:cubicBezTo>
                    <a:pt x="120" y="0"/>
                    <a:pt x="1" y="108"/>
                    <a:pt x="1" y="262"/>
                  </a:cubicBezTo>
                  <a:cubicBezTo>
                    <a:pt x="1" y="393"/>
                    <a:pt x="108" y="512"/>
                    <a:pt x="251" y="512"/>
                  </a:cubicBezTo>
                  <a:lnTo>
                    <a:pt x="1644" y="512"/>
                  </a:lnTo>
                  <a:cubicBezTo>
                    <a:pt x="1775" y="512"/>
                    <a:pt x="1894" y="393"/>
                    <a:pt x="1894" y="262"/>
                  </a:cubicBezTo>
                  <a:cubicBezTo>
                    <a:pt x="1894" y="119"/>
                    <a:pt x="1787" y="0"/>
                    <a:pt x="1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1"/>
            <p:cNvSpPr/>
            <p:nvPr/>
          </p:nvSpPr>
          <p:spPr>
            <a:xfrm>
              <a:off x="8049008" y="3998333"/>
              <a:ext cx="56602" cy="13854"/>
            </a:xfrm>
            <a:custGeom>
              <a:rect b="b" l="l" r="r" t="t"/>
              <a:pathLst>
                <a:path extrusionOk="0" h="513" w="2096">
                  <a:moveTo>
                    <a:pt x="250" y="0"/>
                  </a:moveTo>
                  <a:cubicBezTo>
                    <a:pt x="119" y="0"/>
                    <a:pt x="0" y="108"/>
                    <a:pt x="0" y="262"/>
                  </a:cubicBezTo>
                  <a:cubicBezTo>
                    <a:pt x="0" y="393"/>
                    <a:pt x="96" y="512"/>
                    <a:pt x="250" y="512"/>
                  </a:cubicBezTo>
                  <a:lnTo>
                    <a:pt x="1846" y="512"/>
                  </a:lnTo>
                  <a:cubicBezTo>
                    <a:pt x="1977" y="512"/>
                    <a:pt x="2096" y="393"/>
                    <a:pt x="2096" y="262"/>
                  </a:cubicBezTo>
                  <a:cubicBezTo>
                    <a:pt x="2096" y="120"/>
                    <a:pt x="1989" y="0"/>
                    <a:pt x="18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1"/>
            <p:cNvSpPr/>
            <p:nvPr/>
          </p:nvSpPr>
          <p:spPr>
            <a:xfrm>
              <a:off x="8043202" y="3957177"/>
              <a:ext cx="62409" cy="13530"/>
            </a:xfrm>
            <a:custGeom>
              <a:rect b="b" l="l" r="r" t="t"/>
              <a:pathLst>
                <a:path extrusionOk="0" h="501" w="2311">
                  <a:moveTo>
                    <a:pt x="251" y="0"/>
                  </a:moveTo>
                  <a:cubicBezTo>
                    <a:pt x="120" y="0"/>
                    <a:pt x="1" y="120"/>
                    <a:pt x="1" y="251"/>
                  </a:cubicBezTo>
                  <a:cubicBezTo>
                    <a:pt x="1" y="381"/>
                    <a:pt x="108" y="501"/>
                    <a:pt x="251" y="501"/>
                  </a:cubicBezTo>
                  <a:lnTo>
                    <a:pt x="2061" y="501"/>
                  </a:lnTo>
                  <a:cubicBezTo>
                    <a:pt x="2192" y="501"/>
                    <a:pt x="2311" y="381"/>
                    <a:pt x="2311" y="251"/>
                  </a:cubicBezTo>
                  <a:cubicBezTo>
                    <a:pt x="2311" y="120"/>
                    <a:pt x="2204" y="0"/>
                    <a:pt x="20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1"/>
            <p:cNvSpPr/>
            <p:nvPr/>
          </p:nvSpPr>
          <p:spPr>
            <a:xfrm>
              <a:off x="8368288" y="4081292"/>
              <a:ext cx="45665" cy="13854"/>
            </a:xfrm>
            <a:custGeom>
              <a:rect b="b" l="l" r="r" t="t"/>
              <a:pathLst>
                <a:path extrusionOk="0" h="513" w="1691">
                  <a:moveTo>
                    <a:pt x="250" y="0"/>
                  </a:moveTo>
                  <a:cubicBezTo>
                    <a:pt x="119" y="0"/>
                    <a:pt x="0" y="107"/>
                    <a:pt x="0" y="250"/>
                  </a:cubicBezTo>
                  <a:cubicBezTo>
                    <a:pt x="0" y="393"/>
                    <a:pt x="107" y="512"/>
                    <a:pt x="250" y="512"/>
                  </a:cubicBezTo>
                  <a:lnTo>
                    <a:pt x="1429" y="512"/>
                  </a:lnTo>
                  <a:cubicBezTo>
                    <a:pt x="1584" y="512"/>
                    <a:pt x="1691" y="393"/>
                    <a:pt x="1691" y="250"/>
                  </a:cubicBezTo>
                  <a:cubicBezTo>
                    <a:pt x="1691" y="119"/>
                    <a:pt x="1584" y="0"/>
                    <a:pt x="1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1"/>
            <p:cNvSpPr/>
            <p:nvPr/>
          </p:nvSpPr>
          <p:spPr>
            <a:xfrm>
              <a:off x="8368288" y="4039812"/>
              <a:ext cx="51147" cy="13854"/>
            </a:xfrm>
            <a:custGeom>
              <a:rect b="b" l="l" r="r" t="t"/>
              <a:pathLst>
                <a:path extrusionOk="0" h="513" w="1894">
                  <a:moveTo>
                    <a:pt x="262" y="0"/>
                  </a:moveTo>
                  <a:cubicBezTo>
                    <a:pt x="119" y="0"/>
                    <a:pt x="0" y="108"/>
                    <a:pt x="0" y="262"/>
                  </a:cubicBezTo>
                  <a:cubicBezTo>
                    <a:pt x="0" y="393"/>
                    <a:pt x="107" y="512"/>
                    <a:pt x="262" y="512"/>
                  </a:cubicBezTo>
                  <a:lnTo>
                    <a:pt x="1643" y="512"/>
                  </a:lnTo>
                  <a:cubicBezTo>
                    <a:pt x="1786" y="512"/>
                    <a:pt x="1893" y="393"/>
                    <a:pt x="1893" y="262"/>
                  </a:cubicBezTo>
                  <a:cubicBezTo>
                    <a:pt x="1893" y="119"/>
                    <a:pt x="1786" y="0"/>
                    <a:pt x="1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1"/>
            <p:cNvSpPr/>
            <p:nvPr/>
          </p:nvSpPr>
          <p:spPr>
            <a:xfrm>
              <a:off x="8368288" y="3998333"/>
              <a:ext cx="56927" cy="13854"/>
            </a:xfrm>
            <a:custGeom>
              <a:rect b="b" l="l" r="r" t="t"/>
              <a:pathLst>
                <a:path extrusionOk="0" h="513" w="2108">
                  <a:moveTo>
                    <a:pt x="262" y="0"/>
                  </a:moveTo>
                  <a:cubicBezTo>
                    <a:pt x="119" y="0"/>
                    <a:pt x="0" y="108"/>
                    <a:pt x="0" y="262"/>
                  </a:cubicBezTo>
                  <a:cubicBezTo>
                    <a:pt x="0" y="393"/>
                    <a:pt x="107" y="512"/>
                    <a:pt x="262" y="512"/>
                  </a:cubicBezTo>
                  <a:lnTo>
                    <a:pt x="1846" y="512"/>
                  </a:lnTo>
                  <a:cubicBezTo>
                    <a:pt x="1989" y="512"/>
                    <a:pt x="2108" y="393"/>
                    <a:pt x="2108" y="262"/>
                  </a:cubicBezTo>
                  <a:cubicBezTo>
                    <a:pt x="2108" y="120"/>
                    <a:pt x="2000" y="0"/>
                    <a:pt x="18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1"/>
            <p:cNvSpPr/>
            <p:nvPr/>
          </p:nvSpPr>
          <p:spPr>
            <a:xfrm>
              <a:off x="8368288" y="3957177"/>
              <a:ext cx="62382" cy="13530"/>
            </a:xfrm>
            <a:custGeom>
              <a:rect b="b" l="l" r="r" t="t"/>
              <a:pathLst>
                <a:path extrusionOk="0" h="501" w="2310">
                  <a:moveTo>
                    <a:pt x="262" y="0"/>
                  </a:moveTo>
                  <a:cubicBezTo>
                    <a:pt x="119" y="0"/>
                    <a:pt x="0" y="120"/>
                    <a:pt x="0" y="251"/>
                  </a:cubicBezTo>
                  <a:cubicBezTo>
                    <a:pt x="0" y="381"/>
                    <a:pt x="107" y="501"/>
                    <a:pt x="262" y="501"/>
                  </a:cubicBezTo>
                  <a:lnTo>
                    <a:pt x="2060" y="501"/>
                  </a:lnTo>
                  <a:cubicBezTo>
                    <a:pt x="2191" y="501"/>
                    <a:pt x="2310" y="381"/>
                    <a:pt x="2310" y="251"/>
                  </a:cubicBezTo>
                  <a:cubicBezTo>
                    <a:pt x="2310" y="120"/>
                    <a:pt x="2203" y="0"/>
                    <a:pt x="20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1"/>
            <p:cNvSpPr/>
            <p:nvPr/>
          </p:nvSpPr>
          <p:spPr>
            <a:xfrm>
              <a:off x="8182440" y="3974541"/>
              <a:ext cx="109343" cy="67540"/>
            </a:xfrm>
            <a:custGeom>
              <a:rect b="b" l="l" r="r" t="t"/>
              <a:pathLst>
                <a:path extrusionOk="0" h="2501" w="4049">
                  <a:moveTo>
                    <a:pt x="2024" y="500"/>
                  </a:moveTo>
                  <a:cubicBezTo>
                    <a:pt x="2917" y="500"/>
                    <a:pt x="3525" y="893"/>
                    <a:pt x="3525" y="1251"/>
                  </a:cubicBezTo>
                  <a:cubicBezTo>
                    <a:pt x="3525" y="1608"/>
                    <a:pt x="2917" y="1989"/>
                    <a:pt x="2024" y="1989"/>
                  </a:cubicBezTo>
                  <a:cubicBezTo>
                    <a:pt x="1143" y="1989"/>
                    <a:pt x="512" y="1584"/>
                    <a:pt x="512" y="1251"/>
                  </a:cubicBezTo>
                  <a:cubicBezTo>
                    <a:pt x="512" y="893"/>
                    <a:pt x="1131" y="500"/>
                    <a:pt x="2024" y="500"/>
                  </a:cubicBezTo>
                  <a:close/>
                  <a:moveTo>
                    <a:pt x="2024" y="0"/>
                  </a:moveTo>
                  <a:cubicBezTo>
                    <a:pt x="893" y="0"/>
                    <a:pt x="0" y="548"/>
                    <a:pt x="0" y="1251"/>
                  </a:cubicBezTo>
                  <a:cubicBezTo>
                    <a:pt x="0" y="1941"/>
                    <a:pt x="893" y="2501"/>
                    <a:pt x="2024" y="2501"/>
                  </a:cubicBezTo>
                  <a:cubicBezTo>
                    <a:pt x="3156" y="2501"/>
                    <a:pt x="4049" y="1941"/>
                    <a:pt x="4049" y="1251"/>
                  </a:cubicBezTo>
                  <a:cubicBezTo>
                    <a:pt x="4049" y="548"/>
                    <a:pt x="3156" y="0"/>
                    <a:pt x="20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1"/>
            <p:cNvSpPr/>
            <p:nvPr/>
          </p:nvSpPr>
          <p:spPr>
            <a:xfrm>
              <a:off x="8230023" y="4100249"/>
              <a:ext cx="13854" cy="22225"/>
            </a:xfrm>
            <a:custGeom>
              <a:rect b="b" l="l" r="r" t="t"/>
              <a:pathLst>
                <a:path extrusionOk="0" h="823" w="513">
                  <a:moveTo>
                    <a:pt x="262" y="1"/>
                  </a:moveTo>
                  <a:cubicBezTo>
                    <a:pt x="120" y="1"/>
                    <a:pt x="1" y="108"/>
                    <a:pt x="1" y="251"/>
                  </a:cubicBezTo>
                  <a:lnTo>
                    <a:pt x="1" y="560"/>
                  </a:lnTo>
                  <a:cubicBezTo>
                    <a:pt x="1" y="703"/>
                    <a:pt x="108" y="822"/>
                    <a:pt x="262" y="822"/>
                  </a:cubicBezTo>
                  <a:cubicBezTo>
                    <a:pt x="393" y="822"/>
                    <a:pt x="512" y="703"/>
                    <a:pt x="512" y="560"/>
                  </a:cubicBezTo>
                  <a:lnTo>
                    <a:pt x="512" y="251"/>
                  </a:lnTo>
                  <a:cubicBezTo>
                    <a:pt x="512" y="120"/>
                    <a:pt x="393" y="1"/>
                    <a:pt x="262" y="1"/>
                  </a:cubicBezTo>
                  <a:close/>
                </a:path>
              </a:pathLst>
            </a:custGeom>
            <a:solidFill>
              <a:srgbClr val="6062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9" name="Google Shape;2319;p51"/>
          <p:cNvSpPr/>
          <p:nvPr/>
        </p:nvSpPr>
        <p:spPr>
          <a:xfrm>
            <a:off x="3151489" y="4120387"/>
            <a:ext cx="418010" cy="170240"/>
          </a:xfrm>
          <a:custGeom>
            <a:rect b="b" l="l" r="r" t="t"/>
            <a:pathLst>
              <a:path extrusionOk="0" h="6304" w="15479">
                <a:moveTo>
                  <a:pt x="6822" y="826"/>
                </a:moveTo>
                <a:cubicBezTo>
                  <a:pt x="9162" y="826"/>
                  <a:pt x="11358" y="1717"/>
                  <a:pt x="12954" y="3196"/>
                </a:cubicBezTo>
                <a:cubicBezTo>
                  <a:pt x="11359" y="4696"/>
                  <a:pt x="9168" y="5613"/>
                  <a:pt x="6811" y="5625"/>
                </a:cubicBezTo>
                <a:cubicBezTo>
                  <a:pt x="6778" y="5625"/>
                  <a:pt x="6745" y="5625"/>
                  <a:pt x="6713" y="5625"/>
                </a:cubicBezTo>
                <a:cubicBezTo>
                  <a:pt x="4405" y="5625"/>
                  <a:pt x="2263" y="4794"/>
                  <a:pt x="631" y="3279"/>
                </a:cubicBezTo>
                <a:cubicBezTo>
                  <a:pt x="2262" y="1720"/>
                  <a:pt x="4441" y="850"/>
                  <a:pt x="6775" y="827"/>
                </a:cubicBezTo>
                <a:cubicBezTo>
                  <a:pt x="6790" y="827"/>
                  <a:pt x="6806" y="826"/>
                  <a:pt x="6822" y="826"/>
                </a:cubicBezTo>
                <a:close/>
                <a:moveTo>
                  <a:pt x="15168" y="1"/>
                </a:moveTo>
                <a:cubicBezTo>
                  <a:pt x="15061" y="1"/>
                  <a:pt x="14967" y="61"/>
                  <a:pt x="14931" y="172"/>
                </a:cubicBezTo>
                <a:cubicBezTo>
                  <a:pt x="14574" y="1160"/>
                  <a:pt x="14014" y="2053"/>
                  <a:pt x="13300" y="2815"/>
                </a:cubicBezTo>
                <a:cubicBezTo>
                  <a:pt x="12942" y="2470"/>
                  <a:pt x="12538" y="2160"/>
                  <a:pt x="12109" y="1874"/>
                </a:cubicBezTo>
                <a:cubicBezTo>
                  <a:pt x="10561" y="850"/>
                  <a:pt x="8728" y="315"/>
                  <a:pt x="6823" y="315"/>
                </a:cubicBezTo>
                <a:lnTo>
                  <a:pt x="6763" y="315"/>
                </a:lnTo>
                <a:cubicBezTo>
                  <a:pt x="5465" y="327"/>
                  <a:pt x="4215" y="600"/>
                  <a:pt x="3060" y="1089"/>
                </a:cubicBezTo>
                <a:cubicBezTo>
                  <a:pt x="1929" y="1565"/>
                  <a:pt x="929" y="2232"/>
                  <a:pt x="84" y="3101"/>
                </a:cubicBezTo>
                <a:cubicBezTo>
                  <a:pt x="36" y="3148"/>
                  <a:pt x="0" y="3220"/>
                  <a:pt x="0" y="3279"/>
                </a:cubicBezTo>
                <a:cubicBezTo>
                  <a:pt x="0" y="3351"/>
                  <a:pt x="36" y="3410"/>
                  <a:pt x="84" y="3458"/>
                </a:cubicBezTo>
                <a:cubicBezTo>
                  <a:pt x="941" y="4303"/>
                  <a:pt x="1953" y="4958"/>
                  <a:pt x="3084" y="5422"/>
                </a:cubicBezTo>
                <a:cubicBezTo>
                  <a:pt x="4235" y="5887"/>
                  <a:pt x="5453" y="6125"/>
                  <a:pt x="6696" y="6125"/>
                </a:cubicBezTo>
                <a:cubicBezTo>
                  <a:pt x="6726" y="6125"/>
                  <a:pt x="6756" y="6125"/>
                  <a:pt x="6787" y="6125"/>
                </a:cubicBezTo>
                <a:cubicBezTo>
                  <a:pt x="8728" y="6113"/>
                  <a:pt x="10573" y="5541"/>
                  <a:pt x="12121" y="4482"/>
                </a:cubicBezTo>
                <a:cubicBezTo>
                  <a:pt x="12538" y="4184"/>
                  <a:pt x="12942" y="3875"/>
                  <a:pt x="13300" y="3529"/>
                </a:cubicBezTo>
                <a:cubicBezTo>
                  <a:pt x="14026" y="4279"/>
                  <a:pt x="14585" y="5160"/>
                  <a:pt x="14978" y="6137"/>
                </a:cubicBezTo>
                <a:cubicBezTo>
                  <a:pt x="15026" y="6244"/>
                  <a:pt x="15109" y="6303"/>
                  <a:pt x="15216" y="6303"/>
                </a:cubicBezTo>
                <a:cubicBezTo>
                  <a:pt x="15240" y="6303"/>
                  <a:pt x="15276" y="6303"/>
                  <a:pt x="15300" y="6280"/>
                </a:cubicBezTo>
                <a:cubicBezTo>
                  <a:pt x="15419" y="6220"/>
                  <a:pt x="15478" y="6089"/>
                  <a:pt x="15443" y="5958"/>
                </a:cubicBezTo>
                <a:cubicBezTo>
                  <a:pt x="15038" y="4934"/>
                  <a:pt x="14431" y="3982"/>
                  <a:pt x="13657" y="3172"/>
                </a:cubicBezTo>
                <a:cubicBezTo>
                  <a:pt x="14431" y="2351"/>
                  <a:pt x="15026" y="1386"/>
                  <a:pt x="15407" y="350"/>
                </a:cubicBezTo>
                <a:cubicBezTo>
                  <a:pt x="15455" y="207"/>
                  <a:pt x="15395" y="65"/>
                  <a:pt x="15264" y="17"/>
                </a:cubicBezTo>
                <a:cubicBezTo>
                  <a:pt x="15232" y="6"/>
                  <a:pt x="15199" y="1"/>
                  <a:pt x="151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0" name="Google Shape;2320;p51"/>
          <p:cNvGrpSpPr/>
          <p:nvPr/>
        </p:nvGrpSpPr>
        <p:grpSpPr>
          <a:xfrm>
            <a:off x="5658768" y="1561474"/>
            <a:ext cx="319928" cy="417362"/>
            <a:chOff x="5658768" y="1485274"/>
            <a:chExt cx="319928" cy="417362"/>
          </a:xfrm>
        </p:grpSpPr>
        <p:sp>
          <p:nvSpPr>
            <p:cNvPr id="2321" name="Google Shape;2321;p51"/>
            <p:cNvSpPr/>
            <p:nvPr/>
          </p:nvSpPr>
          <p:spPr>
            <a:xfrm>
              <a:off x="5848776" y="1589460"/>
              <a:ext cx="129921" cy="313177"/>
            </a:xfrm>
            <a:custGeom>
              <a:rect b="b" l="l" r="r" t="t"/>
              <a:pathLst>
                <a:path extrusionOk="0" h="11597" w="4811">
                  <a:moveTo>
                    <a:pt x="1739" y="0"/>
                  </a:moveTo>
                  <a:lnTo>
                    <a:pt x="1" y="11597"/>
                  </a:lnTo>
                  <a:lnTo>
                    <a:pt x="2394" y="11597"/>
                  </a:lnTo>
                  <a:lnTo>
                    <a:pt x="4811" y="703"/>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1"/>
            <p:cNvSpPr/>
            <p:nvPr/>
          </p:nvSpPr>
          <p:spPr>
            <a:xfrm>
              <a:off x="5848776" y="1485274"/>
              <a:ext cx="129624" cy="123170"/>
            </a:xfrm>
            <a:custGeom>
              <a:rect b="b" l="l" r="r" t="t"/>
              <a:pathLst>
                <a:path extrusionOk="0" h="4561" w="4800">
                  <a:moveTo>
                    <a:pt x="1" y="0"/>
                  </a:moveTo>
                  <a:lnTo>
                    <a:pt x="1739" y="4561"/>
                  </a:lnTo>
                  <a:lnTo>
                    <a:pt x="4799" y="4561"/>
                  </a:lnTo>
                  <a:lnTo>
                    <a:pt x="24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1"/>
            <p:cNvSpPr/>
            <p:nvPr/>
          </p:nvSpPr>
          <p:spPr>
            <a:xfrm>
              <a:off x="5658768" y="1485274"/>
              <a:ext cx="254657" cy="417362"/>
            </a:xfrm>
            <a:custGeom>
              <a:rect b="b" l="l" r="r" t="t"/>
              <a:pathLst>
                <a:path extrusionOk="0" h="15455" w="9430">
                  <a:moveTo>
                    <a:pt x="2405" y="0"/>
                  </a:moveTo>
                  <a:lnTo>
                    <a:pt x="0" y="4561"/>
                  </a:lnTo>
                  <a:lnTo>
                    <a:pt x="2405" y="15455"/>
                  </a:lnTo>
                  <a:lnTo>
                    <a:pt x="7037" y="15455"/>
                  </a:lnTo>
                  <a:lnTo>
                    <a:pt x="9430" y="4561"/>
                  </a:lnTo>
                  <a:lnTo>
                    <a:pt x="70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1"/>
            <p:cNvSpPr/>
            <p:nvPr/>
          </p:nvSpPr>
          <p:spPr>
            <a:xfrm>
              <a:off x="5742673" y="1556973"/>
              <a:ext cx="86848" cy="169483"/>
            </a:xfrm>
            <a:custGeom>
              <a:rect b="b" l="l" r="r" t="t"/>
              <a:pathLst>
                <a:path extrusionOk="0" h="6276" w="3216">
                  <a:moveTo>
                    <a:pt x="1608" y="1"/>
                  </a:moveTo>
                  <a:cubicBezTo>
                    <a:pt x="1465" y="1"/>
                    <a:pt x="1346" y="120"/>
                    <a:pt x="1346" y="262"/>
                  </a:cubicBezTo>
                  <a:lnTo>
                    <a:pt x="1346" y="1775"/>
                  </a:lnTo>
                  <a:lnTo>
                    <a:pt x="275" y="1775"/>
                  </a:lnTo>
                  <a:cubicBezTo>
                    <a:pt x="120" y="1775"/>
                    <a:pt x="1" y="1894"/>
                    <a:pt x="1" y="2036"/>
                  </a:cubicBezTo>
                  <a:cubicBezTo>
                    <a:pt x="1" y="2191"/>
                    <a:pt x="120" y="2310"/>
                    <a:pt x="275" y="2310"/>
                  </a:cubicBezTo>
                  <a:lnTo>
                    <a:pt x="1346" y="2310"/>
                  </a:lnTo>
                  <a:lnTo>
                    <a:pt x="1346" y="6013"/>
                  </a:lnTo>
                  <a:cubicBezTo>
                    <a:pt x="1346" y="6156"/>
                    <a:pt x="1465" y="6275"/>
                    <a:pt x="1608" y="6275"/>
                  </a:cubicBezTo>
                  <a:cubicBezTo>
                    <a:pt x="1763" y="6275"/>
                    <a:pt x="1882" y="6156"/>
                    <a:pt x="1882" y="6013"/>
                  </a:cubicBezTo>
                  <a:lnTo>
                    <a:pt x="1882" y="2310"/>
                  </a:lnTo>
                  <a:lnTo>
                    <a:pt x="2954" y="2310"/>
                  </a:lnTo>
                  <a:cubicBezTo>
                    <a:pt x="3096" y="2310"/>
                    <a:pt x="3215" y="2191"/>
                    <a:pt x="3215" y="2036"/>
                  </a:cubicBezTo>
                  <a:cubicBezTo>
                    <a:pt x="3215" y="1894"/>
                    <a:pt x="3096" y="1775"/>
                    <a:pt x="2954" y="1775"/>
                  </a:cubicBezTo>
                  <a:lnTo>
                    <a:pt x="1882" y="1775"/>
                  </a:lnTo>
                  <a:lnTo>
                    <a:pt x="1882" y="262"/>
                  </a:lnTo>
                  <a:cubicBezTo>
                    <a:pt x="1882" y="120"/>
                    <a:pt x="1763" y="1"/>
                    <a:pt x="16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 name="Google Shape;2325;p51"/>
          <p:cNvGrpSpPr/>
          <p:nvPr/>
        </p:nvGrpSpPr>
        <p:grpSpPr>
          <a:xfrm>
            <a:off x="2339314" y="4120819"/>
            <a:ext cx="417362" cy="170456"/>
            <a:chOff x="2339314" y="4044619"/>
            <a:chExt cx="417362" cy="170456"/>
          </a:xfrm>
        </p:grpSpPr>
        <p:sp>
          <p:nvSpPr>
            <p:cNvPr id="2326" name="Google Shape;2326;p51"/>
            <p:cNvSpPr/>
            <p:nvPr/>
          </p:nvSpPr>
          <p:spPr>
            <a:xfrm>
              <a:off x="2339314" y="4051695"/>
              <a:ext cx="417362" cy="163380"/>
            </a:xfrm>
            <a:custGeom>
              <a:rect b="b" l="l" r="r" t="t"/>
              <a:pathLst>
                <a:path extrusionOk="0" h="6050" w="15455">
                  <a:moveTo>
                    <a:pt x="7727" y="1"/>
                  </a:moveTo>
                  <a:cubicBezTo>
                    <a:pt x="3453" y="1"/>
                    <a:pt x="0" y="3180"/>
                    <a:pt x="0" y="5442"/>
                  </a:cubicBezTo>
                  <a:cubicBezTo>
                    <a:pt x="0" y="5442"/>
                    <a:pt x="1857" y="6049"/>
                    <a:pt x="7727" y="6049"/>
                  </a:cubicBezTo>
                  <a:cubicBezTo>
                    <a:pt x="13585" y="6049"/>
                    <a:pt x="15454" y="5442"/>
                    <a:pt x="15454" y="5442"/>
                  </a:cubicBezTo>
                  <a:cubicBezTo>
                    <a:pt x="15454" y="3168"/>
                    <a:pt x="12002" y="1"/>
                    <a:pt x="7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1"/>
            <p:cNvSpPr/>
            <p:nvPr/>
          </p:nvSpPr>
          <p:spPr>
            <a:xfrm>
              <a:off x="2657946" y="4163927"/>
              <a:ext cx="13854" cy="13854"/>
            </a:xfrm>
            <a:custGeom>
              <a:rect b="b" l="l" r="r" t="t"/>
              <a:pathLst>
                <a:path extrusionOk="0" h="513" w="513">
                  <a:moveTo>
                    <a:pt x="250" y="0"/>
                  </a:moveTo>
                  <a:cubicBezTo>
                    <a:pt x="119" y="0"/>
                    <a:pt x="0" y="119"/>
                    <a:pt x="0" y="262"/>
                  </a:cubicBezTo>
                  <a:cubicBezTo>
                    <a:pt x="0" y="393"/>
                    <a:pt x="119" y="512"/>
                    <a:pt x="250" y="512"/>
                  </a:cubicBezTo>
                  <a:cubicBezTo>
                    <a:pt x="393" y="512"/>
                    <a:pt x="512" y="393"/>
                    <a:pt x="512" y="262"/>
                  </a:cubicBezTo>
                  <a:cubicBezTo>
                    <a:pt x="512" y="119"/>
                    <a:pt x="393" y="0"/>
                    <a:pt x="250"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1"/>
            <p:cNvSpPr/>
            <p:nvPr/>
          </p:nvSpPr>
          <p:spPr>
            <a:xfrm>
              <a:off x="2685599" y="4145591"/>
              <a:ext cx="13854" cy="13854"/>
            </a:xfrm>
            <a:custGeom>
              <a:rect b="b" l="l" r="r" t="t"/>
              <a:pathLst>
                <a:path extrusionOk="0" h="513" w="513">
                  <a:moveTo>
                    <a:pt x="262" y="1"/>
                  </a:moveTo>
                  <a:cubicBezTo>
                    <a:pt x="119" y="1"/>
                    <a:pt x="0" y="120"/>
                    <a:pt x="0" y="251"/>
                  </a:cubicBezTo>
                  <a:cubicBezTo>
                    <a:pt x="0" y="393"/>
                    <a:pt x="119" y="512"/>
                    <a:pt x="262" y="512"/>
                  </a:cubicBezTo>
                  <a:cubicBezTo>
                    <a:pt x="393" y="512"/>
                    <a:pt x="512" y="393"/>
                    <a:pt x="512" y="251"/>
                  </a:cubicBezTo>
                  <a:cubicBezTo>
                    <a:pt x="512" y="120"/>
                    <a:pt x="393" y="1"/>
                    <a:pt x="262"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1"/>
            <p:cNvSpPr/>
            <p:nvPr/>
          </p:nvSpPr>
          <p:spPr>
            <a:xfrm>
              <a:off x="2474339" y="4054287"/>
              <a:ext cx="13854" cy="84580"/>
            </a:xfrm>
            <a:custGeom>
              <a:rect b="b" l="l" r="r" t="t"/>
              <a:pathLst>
                <a:path extrusionOk="0" h="3132" w="513">
                  <a:moveTo>
                    <a:pt x="251" y="0"/>
                  </a:moveTo>
                  <a:cubicBezTo>
                    <a:pt x="120" y="0"/>
                    <a:pt x="1" y="107"/>
                    <a:pt x="1" y="250"/>
                  </a:cubicBezTo>
                  <a:lnTo>
                    <a:pt x="1" y="2870"/>
                  </a:lnTo>
                  <a:cubicBezTo>
                    <a:pt x="1" y="3012"/>
                    <a:pt x="108" y="3132"/>
                    <a:pt x="251" y="3132"/>
                  </a:cubicBezTo>
                  <a:cubicBezTo>
                    <a:pt x="406" y="3132"/>
                    <a:pt x="513" y="3012"/>
                    <a:pt x="513" y="2870"/>
                  </a:cubicBezTo>
                  <a:lnTo>
                    <a:pt x="513" y="250"/>
                  </a:lnTo>
                  <a:cubicBezTo>
                    <a:pt x="513" y="119"/>
                    <a:pt x="406"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1"/>
            <p:cNvSpPr/>
            <p:nvPr/>
          </p:nvSpPr>
          <p:spPr>
            <a:xfrm>
              <a:off x="2541230" y="4044619"/>
              <a:ext cx="13530" cy="94247"/>
            </a:xfrm>
            <a:custGeom>
              <a:rect b="b" l="l" r="r" t="t"/>
              <a:pathLst>
                <a:path extrusionOk="0" h="3490" w="501">
                  <a:moveTo>
                    <a:pt x="250" y="1"/>
                  </a:moveTo>
                  <a:cubicBezTo>
                    <a:pt x="119" y="1"/>
                    <a:pt x="0" y="108"/>
                    <a:pt x="0" y="251"/>
                  </a:cubicBezTo>
                  <a:lnTo>
                    <a:pt x="0" y="3228"/>
                  </a:lnTo>
                  <a:cubicBezTo>
                    <a:pt x="0" y="3370"/>
                    <a:pt x="95" y="3490"/>
                    <a:pt x="250" y="3490"/>
                  </a:cubicBezTo>
                  <a:cubicBezTo>
                    <a:pt x="393" y="3490"/>
                    <a:pt x="500" y="3370"/>
                    <a:pt x="500" y="3228"/>
                  </a:cubicBezTo>
                  <a:lnTo>
                    <a:pt x="500" y="251"/>
                  </a:lnTo>
                  <a:cubicBezTo>
                    <a:pt x="500" y="120"/>
                    <a:pt x="393" y="1"/>
                    <a:pt x="2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1"/>
            <p:cNvSpPr/>
            <p:nvPr/>
          </p:nvSpPr>
          <p:spPr>
            <a:xfrm>
              <a:off x="2607771" y="4054287"/>
              <a:ext cx="13854" cy="84580"/>
            </a:xfrm>
            <a:custGeom>
              <a:rect b="b" l="l" r="r" t="t"/>
              <a:pathLst>
                <a:path extrusionOk="0" h="3132" w="513">
                  <a:moveTo>
                    <a:pt x="251" y="0"/>
                  </a:moveTo>
                  <a:cubicBezTo>
                    <a:pt x="120" y="0"/>
                    <a:pt x="1" y="107"/>
                    <a:pt x="1" y="250"/>
                  </a:cubicBezTo>
                  <a:lnTo>
                    <a:pt x="1" y="2870"/>
                  </a:lnTo>
                  <a:cubicBezTo>
                    <a:pt x="1" y="3012"/>
                    <a:pt x="108" y="3132"/>
                    <a:pt x="251" y="3132"/>
                  </a:cubicBezTo>
                  <a:cubicBezTo>
                    <a:pt x="406" y="3132"/>
                    <a:pt x="513" y="3012"/>
                    <a:pt x="513" y="2870"/>
                  </a:cubicBezTo>
                  <a:lnTo>
                    <a:pt x="513" y="250"/>
                  </a:lnTo>
                  <a:cubicBezTo>
                    <a:pt x="513" y="119"/>
                    <a:pt x="406"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1"/>
            <p:cNvSpPr/>
            <p:nvPr/>
          </p:nvSpPr>
          <p:spPr>
            <a:xfrm>
              <a:off x="2418087" y="4136274"/>
              <a:ext cx="13854" cy="13854"/>
            </a:xfrm>
            <a:custGeom>
              <a:rect b="b" l="l" r="r" t="t"/>
              <a:pathLst>
                <a:path extrusionOk="0" h="513" w="513">
                  <a:moveTo>
                    <a:pt x="250" y="0"/>
                  </a:moveTo>
                  <a:cubicBezTo>
                    <a:pt x="119" y="0"/>
                    <a:pt x="0" y="119"/>
                    <a:pt x="0" y="262"/>
                  </a:cubicBezTo>
                  <a:cubicBezTo>
                    <a:pt x="0" y="393"/>
                    <a:pt x="119" y="512"/>
                    <a:pt x="250" y="512"/>
                  </a:cubicBezTo>
                  <a:cubicBezTo>
                    <a:pt x="393" y="512"/>
                    <a:pt x="512" y="393"/>
                    <a:pt x="512" y="262"/>
                  </a:cubicBezTo>
                  <a:cubicBezTo>
                    <a:pt x="512" y="119"/>
                    <a:pt x="393" y="0"/>
                    <a:pt x="250"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3" name="Google Shape;2333;p51"/>
          <p:cNvGrpSpPr/>
          <p:nvPr/>
        </p:nvGrpSpPr>
        <p:grpSpPr>
          <a:xfrm>
            <a:off x="713991" y="3998325"/>
            <a:ext cx="417362" cy="415121"/>
            <a:chOff x="713991" y="3922125"/>
            <a:chExt cx="417362" cy="415121"/>
          </a:xfrm>
        </p:grpSpPr>
        <p:sp>
          <p:nvSpPr>
            <p:cNvPr id="2334" name="Google Shape;2334;p51"/>
            <p:cNvSpPr/>
            <p:nvPr/>
          </p:nvSpPr>
          <p:spPr>
            <a:xfrm>
              <a:off x="1035512" y="3977107"/>
              <a:ext cx="78477" cy="119956"/>
            </a:xfrm>
            <a:custGeom>
              <a:rect b="b" l="l" r="r" t="t"/>
              <a:pathLst>
                <a:path extrusionOk="0" h="4442" w="2906">
                  <a:moveTo>
                    <a:pt x="1465" y="1"/>
                  </a:moveTo>
                  <a:cubicBezTo>
                    <a:pt x="596" y="382"/>
                    <a:pt x="0" y="1239"/>
                    <a:pt x="0" y="2227"/>
                  </a:cubicBezTo>
                  <a:cubicBezTo>
                    <a:pt x="0" y="3203"/>
                    <a:pt x="596" y="4073"/>
                    <a:pt x="1441" y="4442"/>
                  </a:cubicBezTo>
                  <a:cubicBezTo>
                    <a:pt x="2298" y="4073"/>
                    <a:pt x="2893" y="3215"/>
                    <a:pt x="2893" y="2227"/>
                  </a:cubicBezTo>
                  <a:cubicBezTo>
                    <a:pt x="2905" y="1239"/>
                    <a:pt x="2310" y="382"/>
                    <a:pt x="14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1"/>
            <p:cNvSpPr/>
            <p:nvPr/>
          </p:nvSpPr>
          <p:spPr>
            <a:xfrm>
              <a:off x="731328" y="3977107"/>
              <a:ext cx="77855" cy="119956"/>
            </a:xfrm>
            <a:custGeom>
              <a:rect b="b" l="l" r="r" t="t"/>
              <a:pathLst>
                <a:path extrusionOk="0" h="4442" w="2883">
                  <a:moveTo>
                    <a:pt x="1442" y="1"/>
                  </a:moveTo>
                  <a:cubicBezTo>
                    <a:pt x="596" y="382"/>
                    <a:pt x="1" y="1227"/>
                    <a:pt x="1" y="2227"/>
                  </a:cubicBezTo>
                  <a:cubicBezTo>
                    <a:pt x="1" y="3203"/>
                    <a:pt x="596" y="4073"/>
                    <a:pt x="1442" y="4442"/>
                  </a:cubicBezTo>
                  <a:cubicBezTo>
                    <a:pt x="2287" y="4073"/>
                    <a:pt x="2882" y="3215"/>
                    <a:pt x="2882" y="2227"/>
                  </a:cubicBezTo>
                  <a:cubicBezTo>
                    <a:pt x="2882" y="1239"/>
                    <a:pt x="2287" y="382"/>
                    <a:pt x="14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1"/>
            <p:cNvSpPr/>
            <p:nvPr/>
          </p:nvSpPr>
          <p:spPr>
            <a:xfrm>
              <a:off x="883744" y="3922125"/>
              <a:ext cx="77828" cy="119956"/>
            </a:xfrm>
            <a:custGeom>
              <a:rect b="b" l="l" r="r" t="t"/>
              <a:pathLst>
                <a:path extrusionOk="0" h="4442" w="2882">
                  <a:moveTo>
                    <a:pt x="1441" y="1"/>
                  </a:moveTo>
                  <a:cubicBezTo>
                    <a:pt x="596" y="370"/>
                    <a:pt x="1" y="1227"/>
                    <a:pt x="1" y="2215"/>
                  </a:cubicBezTo>
                  <a:cubicBezTo>
                    <a:pt x="1" y="3203"/>
                    <a:pt x="596" y="4061"/>
                    <a:pt x="1441" y="4442"/>
                  </a:cubicBezTo>
                  <a:cubicBezTo>
                    <a:pt x="2287" y="4061"/>
                    <a:pt x="2882" y="3215"/>
                    <a:pt x="2882" y="2215"/>
                  </a:cubicBezTo>
                  <a:cubicBezTo>
                    <a:pt x="2882" y="1227"/>
                    <a:pt x="2287" y="370"/>
                    <a:pt x="1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1"/>
            <p:cNvSpPr/>
            <p:nvPr/>
          </p:nvSpPr>
          <p:spPr>
            <a:xfrm>
              <a:off x="915907" y="3984182"/>
              <a:ext cx="13530" cy="96813"/>
            </a:xfrm>
            <a:custGeom>
              <a:rect b="b" l="l" r="r" t="t"/>
              <a:pathLst>
                <a:path extrusionOk="0" h="3585" w="501">
                  <a:moveTo>
                    <a:pt x="250" y="1"/>
                  </a:moveTo>
                  <a:cubicBezTo>
                    <a:pt x="95" y="1"/>
                    <a:pt x="0" y="108"/>
                    <a:pt x="0" y="251"/>
                  </a:cubicBezTo>
                  <a:lnTo>
                    <a:pt x="0" y="3584"/>
                  </a:lnTo>
                  <a:lnTo>
                    <a:pt x="500" y="3584"/>
                  </a:lnTo>
                  <a:lnTo>
                    <a:pt x="500" y="251"/>
                  </a:lnTo>
                  <a:cubicBezTo>
                    <a:pt x="500" y="120"/>
                    <a:pt x="381" y="1"/>
                    <a:pt x="2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1"/>
            <p:cNvSpPr/>
            <p:nvPr/>
          </p:nvSpPr>
          <p:spPr>
            <a:xfrm>
              <a:off x="1067973" y="4039488"/>
              <a:ext cx="13854" cy="96813"/>
            </a:xfrm>
            <a:custGeom>
              <a:rect b="b" l="l" r="r" t="t"/>
              <a:pathLst>
                <a:path extrusionOk="0" h="3585" w="513">
                  <a:moveTo>
                    <a:pt x="263" y="0"/>
                  </a:moveTo>
                  <a:cubicBezTo>
                    <a:pt x="108" y="0"/>
                    <a:pt x="1" y="120"/>
                    <a:pt x="1" y="251"/>
                  </a:cubicBezTo>
                  <a:lnTo>
                    <a:pt x="1" y="3584"/>
                  </a:lnTo>
                  <a:lnTo>
                    <a:pt x="513" y="3584"/>
                  </a:lnTo>
                  <a:lnTo>
                    <a:pt x="513" y="251"/>
                  </a:lnTo>
                  <a:cubicBezTo>
                    <a:pt x="513" y="120"/>
                    <a:pt x="394" y="0"/>
                    <a:pt x="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1"/>
            <p:cNvSpPr/>
            <p:nvPr/>
          </p:nvSpPr>
          <p:spPr>
            <a:xfrm>
              <a:off x="763491" y="4039488"/>
              <a:ext cx="13530" cy="96813"/>
            </a:xfrm>
            <a:custGeom>
              <a:rect b="b" l="l" r="r" t="t"/>
              <a:pathLst>
                <a:path extrusionOk="0" h="3585" w="501">
                  <a:moveTo>
                    <a:pt x="251" y="0"/>
                  </a:moveTo>
                  <a:cubicBezTo>
                    <a:pt x="108" y="0"/>
                    <a:pt x="1" y="120"/>
                    <a:pt x="1" y="251"/>
                  </a:cubicBezTo>
                  <a:lnTo>
                    <a:pt x="1" y="3584"/>
                  </a:lnTo>
                  <a:lnTo>
                    <a:pt x="501" y="3584"/>
                  </a:lnTo>
                  <a:lnTo>
                    <a:pt x="501" y="251"/>
                  </a:lnTo>
                  <a:cubicBezTo>
                    <a:pt x="501" y="120"/>
                    <a:pt x="405" y="0"/>
                    <a:pt x="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1"/>
            <p:cNvSpPr/>
            <p:nvPr/>
          </p:nvSpPr>
          <p:spPr>
            <a:xfrm>
              <a:off x="866380" y="4062307"/>
              <a:ext cx="112557" cy="274938"/>
            </a:xfrm>
            <a:custGeom>
              <a:rect b="b" l="l" r="r" t="t"/>
              <a:pathLst>
                <a:path extrusionOk="0" h="10181" w="4168">
                  <a:moveTo>
                    <a:pt x="548" y="1"/>
                  </a:moveTo>
                  <a:cubicBezTo>
                    <a:pt x="251" y="1"/>
                    <a:pt x="1" y="263"/>
                    <a:pt x="1" y="560"/>
                  </a:cubicBezTo>
                  <a:lnTo>
                    <a:pt x="1" y="10181"/>
                  </a:lnTo>
                  <a:lnTo>
                    <a:pt x="4168" y="10181"/>
                  </a:lnTo>
                  <a:lnTo>
                    <a:pt x="4168" y="560"/>
                  </a:lnTo>
                  <a:cubicBezTo>
                    <a:pt x="4168" y="239"/>
                    <a:pt x="3918" y="1"/>
                    <a:pt x="3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1"/>
            <p:cNvSpPr/>
            <p:nvPr/>
          </p:nvSpPr>
          <p:spPr>
            <a:xfrm>
              <a:off x="1018148" y="4117938"/>
              <a:ext cx="113205" cy="219308"/>
            </a:xfrm>
            <a:custGeom>
              <a:rect b="b" l="l" r="r" t="t"/>
              <a:pathLst>
                <a:path extrusionOk="0" h="8121" w="4192">
                  <a:moveTo>
                    <a:pt x="560" y="1"/>
                  </a:moveTo>
                  <a:cubicBezTo>
                    <a:pt x="262" y="1"/>
                    <a:pt x="0" y="251"/>
                    <a:pt x="0" y="548"/>
                  </a:cubicBezTo>
                  <a:lnTo>
                    <a:pt x="0" y="8121"/>
                  </a:lnTo>
                  <a:lnTo>
                    <a:pt x="4168" y="8121"/>
                  </a:lnTo>
                  <a:lnTo>
                    <a:pt x="4168" y="548"/>
                  </a:lnTo>
                  <a:cubicBezTo>
                    <a:pt x="4191" y="239"/>
                    <a:pt x="3929" y="1"/>
                    <a:pt x="36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1"/>
            <p:cNvSpPr/>
            <p:nvPr/>
          </p:nvSpPr>
          <p:spPr>
            <a:xfrm>
              <a:off x="713991" y="4117938"/>
              <a:ext cx="112557" cy="219308"/>
            </a:xfrm>
            <a:custGeom>
              <a:rect b="b" l="l" r="r" t="t"/>
              <a:pathLst>
                <a:path extrusionOk="0" h="8121" w="4168">
                  <a:moveTo>
                    <a:pt x="548" y="1"/>
                  </a:moveTo>
                  <a:cubicBezTo>
                    <a:pt x="250" y="1"/>
                    <a:pt x="0" y="251"/>
                    <a:pt x="0" y="548"/>
                  </a:cubicBezTo>
                  <a:lnTo>
                    <a:pt x="0" y="8121"/>
                  </a:lnTo>
                  <a:lnTo>
                    <a:pt x="4167" y="8121"/>
                  </a:lnTo>
                  <a:lnTo>
                    <a:pt x="4167" y="548"/>
                  </a:lnTo>
                  <a:cubicBezTo>
                    <a:pt x="4167" y="239"/>
                    <a:pt x="3917" y="1"/>
                    <a:pt x="3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51"/>
          <p:cNvGrpSpPr/>
          <p:nvPr/>
        </p:nvGrpSpPr>
        <p:grpSpPr>
          <a:xfrm>
            <a:off x="2348631" y="1562122"/>
            <a:ext cx="340830" cy="417038"/>
            <a:chOff x="2348631" y="1485922"/>
            <a:chExt cx="340830" cy="417038"/>
          </a:xfrm>
        </p:grpSpPr>
        <p:sp>
          <p:nvSpPr>
            <p:cNvPr id="2344" name="Google Shape;2344;p51"/>
            <p:cNvSpPr/>
            <p:nvPr/>
          </p:nvSpPr>
          <p:spPr>
            <a:xfrm>
              <a:off x="2348631" y="1581736"/>
              <a:ext cx="340830" cy="320900"/>
            </a:xfrm>
            <a:custGeom>
              <a:rect b="b" l="l" r="r" t="t"/>
              <a:pathLst>
                <a:path extrusionOk="0" h="11883" w="12621">
                  <a:moveTo>
                    <a:pt x="6311" y="0"/>
                  </a:moveTo>
                  <a:lnTo>
                    <a:pt x="3798" y="1929"/>
                  </a:lnTo>
                  <a:lnTo>
                    <a:pt x="3798" y="5025"/>
                  </a:lnTo>
                  <a:lnTo>
                    <a:pt x="0" y="6168"/>
                  </a:lnTo>
                  <a:lnTo>
                    <a:pt x="0" y="11883"/>
                  </a:lnTo>
                  <a:lnTo>
                    <a:pt x="5013" y="11883"/>
                  </a:lnTo>
                  <a:lnTo>
                    <a:pt x="6311" y="10871"/>
                  </a:lnTo>
                  <a:lnTo>
                    <a:pt x="7620" y="11883"/>
                  </a:lnTo>
                  <a:lnTo>
                    <a:pt x="12621" y="11883"/>
                  </a:lnTo>
                  <a:lnTo>
                    <a:pt x="12621" y="6168"/>
                  </a:lnTo>
                  <a:lnTo>
                    <a:pt x="8835" y="5025"/>
                  </a:lnTo>
                  <a:lnTo>
                    <a:pt x="8835" y="1929"/>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1"/>
            <p:cNvSpPr/>
            <p:nvPr/>
          </p:nvSpPr>
          <p:spPr>
            <a:xfrm>
              <a:off x="2484304" y="1769502"/>
              <a:ext cx="70132" cy="64650"/>
            </a:xfrm>
            <a:custGeom>
              <a:rect b="b" l="l" r="r" t="t"/>
              <a:pathLst>
                <a:path extrusionOk="0" h="2394" w="2597">
                  <a:moveTo>
                    <a:pt x="1299" y="1"/>
                  </a:moveTo>
                  <a:cubicBezTo>
                    <a:pt x="584" y="1"/>
                    <a:pt x="1" y="584"/>
                    <a:pt x="1" y="1298"/>
                  </a:cubicBezTo>
                  <a:lnTo>
                    <a:pt x="1" y="1727"/>
                  </a:lnTo>
                  <a:lnTo>
                    <a:pt x="1299" y="2394"/>
                  </a:lnTo>
                  <a:lnTo>
                    <a:pt x="2596" y="1727"/>
                  </a:lnTo>
                  <a:lnTo>
                    <a:pt x="2596" y="1298"/>
                  </a:lnTo>
                  <a:cubicBezTo>
                    <a:pt x="2596" y="584"/>
                    <a:pt x="2013" y="1"/>
                    <a:pt x="1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1"/>
            <p:cNvSpPr/>
            <p:nvPr/>
          </p:nvSpPr>
          <p:spPr>
            <a:xfrm>
              <a:off x="2483980" y="1816113"/>
              <a:ext cx="70456" cy="86848"/>
            </a:xfrm>
            <a:custGeom>
              <a:rect b="b" l="l" r="r" t="t"/>
              <a:pathLst>
                <a:path extrusionOk="0" h="3216" w="2609">
                  <a:moveTo>
                    <a:pt x="1" y="1"/>
                  </a:moveTo>
                  <a:lnTo>
                    <a:pt x="1" y="3216"/>
                  </a:lnTo>
                  <a:lnTo>
                    <a:pt x="2608" y="3216"/>
                  </a:lnTo>
                  <a:lnTo>
                    <a:pt x="26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1"/>
            <p:cNvSpPr/>
            <p:nvPr/>
          </p:nvSpPr>
          <p:spPr>
            <a:xfrm>
              <a:off x="2512281" y="1641849"/>
              <a:ext cx="13530" cy="67567"/>
            </a:xfrm>
            <a:custGeom>
              <a:rect b="b" l="l" r="r" t="t"/>
              <a:pathLst>
                <a:path extrusionOk="0" h="2502" w="501">
                  <a:moveTo>
                    <a:pt x="251" y="1"/>
                  </a:moveTo>
                  <a:cubicBezTo>
                    <a:pt x="120" y="1"/>
                    <a:pt x="1" y="120"/>
                    <a:pt x="1" y="251"/>
                  </a:cubicBezTo>
                  <a:lnTo>
                    <a:pt x="1" y="2239"/>
                  </a:lnTo>
                  <a:cubicBezTo>
                    <a:pt x="1" y="2382"/>
                    <a:pt x="120" y="2501"/>
                    <a:pt x="251" y="2501"/>
                  </a:cubicBezTo>
                  <a:cubicBezTo>
                    <a:pt x="382" y="2501"/>
                    <a:pt x="501" y="2382"/>
                    <a:pt x="501" y="2239"/>
                  </a:cubicBezTo>
                  <a:lnTo>
                    <a:pt x="501" y="251"/>
                  </a:lnTo>
                  <a:cubicBezTo>
                    <a:pt x="501" y="120"/>
                    <a:pt x="382" y="1"/>
                    <a:pt x="251" y="1"/>
                  </a:cubicBezTo>
                  <a:close/>
                </a:path>
              </a:pathLst>
            </a:custGeom>
            <a:solidFill>
              <a:srgbClr val="FFE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1"/>
            <p:cNvSpPr/>
            <p:nvPr/>
          </p:nvSpPr>
          <p:spPr>
            <a:xfrm>
              <a:off x="2491379" y="1485922"/>
              <a:ext cx="55333" cy="100972"/>
            </a:xfrm>
            <a:custGeom>
              <a:rect b="b" l="l" r="r" t="t"/>
              <a:pathLst>
                <a:path extrusionOk="0" h="3739" w="2049">
                  <a:moveTo>
                    <a:pt x="1025" y="0"/>
                  </a:moveTo>
                  <a:cubicBezTo>
                    <a:pt x="894" y="0"/>
                    <a:pt x="775" y="119"/>
                    <a:pt x="775" y="250"/>
                  </a:cubicBezTo>
                  <a:lnTo>
                    <a:pt x="775" y="1012"/>
                  </a:lnTo>
                  <a:lnTo>
                    <a:pt x="251" y="1012"/>
                  </a:lnTo>
                  <a:cubicBezTo>
                    <a:pt x="120" y="1012"/>
                    <a:pt x="1" y="1131"/>
                    <a:pt x="1" y="1262"/>
                  </a:cubicBezTo>
                  <a:cubicBezTo>
                    <a:pt x="1" y="1393"/>
                    <a:pt x="120" y="1512"/>
                    <a:pt x="251" y="1512"/>
                  </a:cubicBezTo>
                  <a:lnTo>
                    <a:pt x="775" y="1512"/>
                  </a:lnTo>
                  <a:lnTo>
                    <a:pt x="775" y="3739"/>
                  </a:lnTo>
                  <a:lnTo>
                    <a:pt x="1275" y="3739"/>
                  </a:lnTo>
                  <a:lnTo>
                    <a:pt x="1275" y="1512"/>
                  </a:lnTo>
                  <a:lnTo>
                    <a:pt x="1799" y="1512"/>
                  </a:lnTo>
                  <a:cubicBezTo>
                    <a:pt x="1930" y="1512"/>
                    <a:pt x="2049" y="1393"/>
                    <a:pt x="2049" y="1262"/>
                  </a:cubicBezTo>
                  <a:cubicBezTo>
                    <a:pt x="2049" y="1131"/>
                    <a:pt x="1930" y="1012"/>
                    <a:pt x="1799" y="1012"/>
                  </a:cubicBezTo>
                  <a:lnTo>
                    <a:pt x="1275" y="1012"/>
                  </a:lnTo>
                  <a:lnTo>
                    <a:pt x="1275" y="250"/>
                  </a:lnTo>
                  <a:cubicBezTo>
                    <a:pt x="1275" y="119"/>
                    <a:pt x="1156" y="0"/>
                    <a:pt x="10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 name="Google Shape;2349;p51"/>
          <p:cNvGrpSpPr/>
          <p:nvPr/>
        </p:nvGrpSpPr>
        <p:grpSpPr>
          <a:xfrm>
            <a:off x="8012659" y="2287801"/>
            <a:ext cx="418010" cy="227031"/>
            <a:chOff x="8012659" y="2211601"/>
            <a:chExt cx="418010" cy="227031"/>
          </a:xfrm>
        </p:grpSpPr>
        <p:sp>
          <p:nvSpPr>
            <p:cNvPr id="2350" name="Google Shape;2350;p51"/>
            <p:cNvSpPr/>
            <p:nvPr/>
          </p:nvSpPr>
          <p:spPr>
            <a:xfrm>
              <a:off x="8012659" y="2211601"/>
              <a:ext cx="184903" cy="227031"/>
            </a:xfrm>
            <a:custGeom>
              <a:rect b="b" l="l" r="r" t="t"/>
              <a:pathLst>
                <a:path extrusionOk="0" h="8407" w="6847">
                  <a:moveTo>
                    <a:pt x="3430" y="941"/>
                  </a:moveTo>
                  <a:lnTo>
                    <a:pt x="4632" y="3965"/>
                  </a:lnTo>
                  <a:lnTo>
                    <a:pt x="2215" y="3965"/>
                  </a:lnTo>
                  <a:lnTo>
                    <a:pt x="3430" y="941"/>
                  </a:lnTo>
                  <a:close/>
                  <a:moveTo>
                    <a:pt x="3430" y="1"/>
                  </a:moveTo>
                  <a:cubicBezTo>
                    <a:pt x="3323" y="1"/>
                    <a:pt x="3227" y="60"/>
                    <a:pt x="3192" y="167"/>
                  </a:cubicBezTo>
                  <a:lnTo>
                    <a:pt x="49" y="8049"/>
                  </a:lnTo>
                  <a:cubicBezTo>
                    <a:pt x="1" y="8180"/>
                    <a:pt x="60" y="8323"/>
                    <a:pt x="179" y="8383"/>
                  </a:cubicBezTo>
                  <a:cubicBezTo>
                    <a:pt x="208" y="8393"/>
                    <a:pt x="237" y="8398"/>
                    <a:pt x="265" y="8398"/>
                  </a:cubicBezTo>
                  <a:cubicBezTo>
                    <a:pt x="368" y="8398"/>
                    <a:pt x="466" y="8336"/>
                    <a:pt x="513" y="8252"/>
                  </a:cubicBezTo>
                  <a:lnTo>
                    <a:pt x="2013" y="4465"/>
                  </a:lnTo>
                  <a:lnTo>
                    <a:pt x="4823" y="4465"/>
                  </a:lnTo>
                  <a:lnTo>
                    <a:pt x="6323" y="8252"/>
                  </a:lnTo>
                  <a:cubicBezTo>
                    <a:pt x="6371" y="8347"/>
                    <a:pt x="6466" y="8406"/>
                    <a:pt x="6561" y="8406"/>
                  </a:cubicBezTo>
                  <a:cubicBezTo>
                    <a:pt x="6597" y="8406"/>
                    <a:pt x="6621" y="8406"/>
                    <a:pt x="6656" y="8394"/>
                  </a:cubicBezTo>
                  <a:cubicBezTo>
                    <a:pt x="6787" y="8323"/>
                    <a:pt x="6847" y="8192"/>
                    <a:pt x="6799" y="8049"/>
                  </a:cubicBezTo>
                  <a:lnTo>
                    <a:pt x="3668" y="167"/>
                  </a:lnTo>
                  <a:cubicBezTo>
                    <a:pt x="3620" y="72"/>
                    <a:pt x="3525" y="1"/>
                    <a:pt x="34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1"/>
            <p:cNvSpPr/>
            <p:nvPr/>
          </p:nvSpPr>
          <p:spPr>
            <a:xfrm>
              <a:off x="8215548" y="2211925"/>
              <a:ext cx="215122" cy="226383"/>
            </a:xfrm>
            <a:custGeom>
              <a:rect b="b" l="l" r="r" t="t"/>
              <a:pathLst>
                <a:path extrusionOk="0" h="8383" w="7966">
                  <a:moveTo>
                    <a:pt x="3977" y="0"/>
                  </a:moveTo>
                  <a:cubicBezTo>
                    <a:pt x="1787" y="0"/>
                    <a:pt x="1" y="1786"/>
                    <a:pt x="1" y="3977"/>
                  </a:cubicBezTo>
                  <a:cubicBezTo>
                    <a:pt x="1" y="4799"/>
                    <a:pt x="251" y="5573"/>
                    <a:pt x="715" y="6239"/>
                  </a:cubicBezTo>
                  <a:cubicBezTo>
                    <a:pt x="1144" y="6847"/>
                    <a:pt x="1715" y="7311"/>
                    <a:pt x="2382" y="7609"/>
                  </a:cubicBezTo>
                  <a:lnTo>
                    <a:pt x="2382" y="7882"/>
                  </a:lnTo>
                  <a:lnTo>
                    <a:pt x="275" y="7882"/>
                  </a:lnTo>
                  <a:cubicBezTo>
                    <a:pt x="120" y="7882"/>
                    <a:pt x="13" y="7978"/>
                    <a:pt x="13" y="8132"/>
                  </a:cubicBezTo>
                  <a:cubicBezTo>
                    <a:pt x="13" y="8275"/>
                    <a:pt x="132" y="8382"/>
                    <a:pt x="275" y="8382"/>
                  </a:cubicBezTo>
                  <a:lnTo>
                    <a:pt x="2632" y="8382"/>
                  </a:lnTo>
                  <a:cubicBezTo>
                    <a:pt x="2787" y="8382"/>
                    <a:pt x="2894" y="8263"/>
                    <a:pt x="2894" y="8132"/>
                  </a:cubicBezTo>
                  <a:lnTo>
                    <a:pt x="2894" y="7442"/>
                  </a:lnTo>
                  <a:cubicBezTo>
                    <a:pt x="2894" y="7335"/>
                    <a:pt x="2811" y="7251"/>
                    <a:pt x="2727" y="7204"/>
                  </a:cubicBezTo>
                  <a:cubicBezTo>
                    <a:pt x="1370" y="6668"/>
                    <a:pt x="513" y="5406"/>
                    <a:pt x="513" y="3965"/>
                  </a:cubicBezTo>
                  <a:cubicBezTo>
                    <a:pt x="513" y="2048"/>
                    <a:pt x="2072" y="477"/>
                    <a:pt x="3989" y="477"/>
                  </a:cubicBezTo>
                  <a:cubicBezTo>
                    <a:pt x="5906" y="477"/>
                    <a:pt x="7478" y="2048"/>
                    <a:pt x="7478" y="3965"/>
                  </a:cubicBezTo>
                  <a:cubicBezTo>
                    <a:pt x="7478" y="5406"/>
                    <a:pt x="6597" y="6680"/>
                    <a:pt x="5251" y="7204"/>
                  </a:cubicBezTo>
                  <a:cubicBezTo>
                    <a:pt x="5156" y="7251"/>
                    <a:pt x="5097" y="7347"/>
                    <a:pt x="5097" y="7442"/>
                  </a:cubicBezTo>
                  <a:lnTo>
                    <a:pt x="5097" y="8132"/>
                  </a:lnTo>
                  <a:cubicBezTo>
                    <a:pt x="5097" y="8275"/>
                    <a:pt x="5216" y="8382"/>
                    <a:pt x="5347" y="8382"/>
                  </a:cubicBezTo>
                  <a:lnTo>
                    <a:pt x="7716" y="8382"/>
                  </a:lnTo>
                  <a:cubicBezTo>
                    <a:pt x="7847" y="8382"/>
                    <a:pt x="7966" y="8263"/>
                    <a:pt x="7930" y="8132"/>
                  </a:cubicBezTo>
                  <a:cubicBezTo>
                    <a:pt x="7930" y="7978"/>
                    <a:pt x="7811" y="7882"/>
                    <a:pt x="7680" y="7882"/>
                  </a:cubicBezTo>
                  <a:lnTo>
                    <a:pt x="5573" y="7882"/>
                  </a:lnTo>
                  <a:lnTo>
                    <a:pt x="5573" y="7609"/>
                  </a:lnTo>
                  <a:cubicBezTo>
                    <a:pt x="6240" y="7311"/>
                    <a:pt x="6823" y="6847"/>
                    <a:pt x="7240" y="6239"/>
                  </a:cubicBezTo>
                  <a:cubicBezTo>
                    <a:pt x="7716" y="5573"/>
                    <a:pt x="7954" y="4799"/>
                    <a:pt x="7954" y="3977"/>
                  </a:cubicBezTo>
                  <a:cubicBezTo>
                    <a:pt x="7954" y="1786"/>
                    <a:pt x="6168" y="0"/>
                    <a:pt x="39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51"/>
          <p:cNvGrpSpPr/>
          <p:nvPr/>
        </p:nvGrpSpPr>
        <p:grpSpPr>
          <a:xfrm>
            <a:off x="8013632" y="3440482"/>
            <a:ext cx="417038" cy="317039"/>
            <a:chOff x="8013632" y="3364282"/>
            <a:chExt cx="417038" cy="317039"/>
          </a:xfrm>
        </p:grpSpPr>
        <p:sp>
          <p:nvSpPr>
            <p:cNvPr id="2353" name="Google Shape;2353;p51"/>
            <p:cNvSpPr/>
            <p:nvPr/>
          </p:nvSpPr>
          <p:spPr>
            <a:xfrm>
              <a:off x="8013632" y="3423450"/>
              <a:ext cx="417038" cy="257871"/>
            </a:xfrm>
            <a:custGeom>
              <a:rect b="b" l="l" r="r" t="t"/>
              <a:pathLst>
                <a:path extrusionOk="0" h="9549" w="15443">
                  <a:moveTo>
                    <a:pt x="3120" y="0"/>
                  </a:moveTo>
                  <a:cubicBezTo>
                    <a:pt x="2168" y="488"/>
                    <a:pt x="548" y="1524"/>
                    <a:pt x="1" y="3012"/>
                  </a:cubicBezTo>
                  <a:cubicBezTo>
                    <a:pt x="228" y="3144"/>
                    <a:pt x="594" y="3253"/>
                    <a:pt x="1015" y="3253"/>
                  </a:cubicBezTo>
                  <a:cubicBezTo>
                    <a:pt x="1853" y="3253"/>
                    <a:pt x="2911" y="2823"/>
                    <a:pt x="3537" y="1286"/>
                  </a:cubicBezTo>
                  <a:cubicBezTo>
                    <a:pt x="3537" y="6549"/>
                    <a:pt x="4656" y="5906"/>
                    <a:pt x="5132" y="7061"/>
                  </a:cubicBezTo>
                  <a:cubicBezTo>
                    <a:pt x="5989" y="9144"/>
                    <a:pt x="6585" y="9549"/>
                    <a:pt x="7716" y="9549"/>
                  </a:cubicBezTo>
                  <a:cubicBezTo>
                    <a:pt x="8847" y="9549"/>
                    <a:pt x="9466" y="9144"/>
                    <a:pt x="10311" y="7061"/>
                  </a:cubicBezTo>
                  <a:cubicBezTo>
                    <a:pt x="10788" y="5918"/>
                    <a:pt x="11907" y="6549"/>
                    <a:pt x="11907" y="1286"/>
                  </a:cubicBezTo>
                  <a:cubicBezTo>
                    <a:pt x="12523" y="2826"/>
                    <a:pt x="13579" y="3255"/>
                    <a:pt x="14418" y="3255"/>
                  </a:cubicBezTo>
                  <a:cubicBezTo>
                    <a:pt x="14844" y="3255"/>
                    <a:pt x="15214" y="3145"/>
                    <a:pt x="15443" y="3012"/>
                  </a:cubicBezTo>
                  <a:cubicBezTo>
                    <a:pt x="14907" y="1536"/>
                    <a:pt x="13276" y="500"/>
                    <a:pt x="123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1"/>
            <p:cNvSpPr/>
            <p:nvPr/>
          </p:nvSpPr>
          <p:spPr>
            <a:xfrm>
              <a:off x="8126161" y="3485886"/>
              <a:ext cx="49878" cy="56873"/>
            </a:xfrm>
            <a:custGeom>
              <a:rect b="b" l="l" r="r" t="t"/>
              <a:pathLst>
                <a:path extrusionOk="0" h="2106" w="1847">
                  <a:moveTo>
                    <a:pt x="267" y="1"/>
                  </a:moveTo>
                  <a:cubicBezTo>
                    <a:pt x="161" y="1"/>
                    <a:pt x="64" y="70"/>
                    <a:pt x="25" y="188"/>
                  </a:cubicBezTo>
                  <a:cubicBezTo>
                    <a:pt x="1" y="319"/>
                    <a:pt x="72" y="450"/>
                    <a:pt x="203" y="498"/>
                  </a:cubicBezTo>
                  <a:lnTo>
                    <a:pt x="1334" y="831"/>
                  </a:lnTo>
                  <a:lnTo>
                    <a:pt x="1334" y="1855"/>
                  </a:lnTo>
                  <a:cubicBezTo>
                    <a:pt x="1334" y="1986"/>
                    <a:pt x="1441" y="2105"/>
                    <a:pt x="1584" y="2105"/>
                  </a:cubicBezTo>
                  <a:cubicBezTo>
                    <a:pt x="1739" y="2105"/>
                    <a:pt x="1846" y="1998"/>
                    <a:pt x="1822" y="1867"/>
                  </a:cubicBezTo>
                  <a:lnTo>
                    <a:pt x="1822" y="641"/>
                  </a:lnTo>
                  <a:cubicBezTo>
                    <a:pt x="1822" y="522"/>
                    <a:pt x="1751" y="427"/>
                    <a:pt x="1644" y="391"/>
                  </a:cubicBezTo>
                  <a:lnTo>
                    <a:pt x="334" y="10"/>
                  </a:lnTo>
                  <a:cubicBezTo>
                    <a:pt x="312" y="4"/>
                    <a:pt x="289"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1"/>
            <p:cNvSpPr/>
            <p:nvPr/>
          </p:nvSpPr>
          <p:spPr>
            <a:xfrm>
              <a:off x="8268289" y="3485265"/>
              <a:ext cx="49851" cy="57494"/>
            </a:xfrm>
            <a:custGeom>
              <a:rect b="b" l="l" r="r" t="t"/>
              <a:pathLst>
                <a:path extrusionOk="0" h="2129" w="1846">
                  <a:moveTo>
                    <a:pt x="1552" y="1"/>
                  </a:moveTo>
                  <a:cubicBezTo>
                    <a:pt x="1530" y="1"/>
                    <a:pt x="1509" y="3"/>
                    <a:pt x="1489" y="9"/>
                  </a:cubicBezTo>
                  <a:lnTo>
                    <a:pt x="179" y="402"/>
                  </a:lnTo>
                  <a:cubicBezTo>
                    <a:pt x="72" y="450"/>
                    <a:pt x="0" y="533"/>
                    <a:pt x="0" y="652"/>
                  </a:cubicBezTo>
                  <a:lnTo>
                    <a:pt x="0" y="1878"/>
                  </a:lnTo>
                  <a:cubicBezTo>
                    <a:pt x="0" y="2009"/>
                    <a:pt x="108" y="2128"/>
                    <a:pt x="250" y="2128"/>
                  </a:cubicBezTo>
                  <a:cubicBezTo>
                    <a:pt x="405" y="2128"/>
                    <a:pt x="524" y="2021"/>
                    <a:pt x="489" y="1866"/>
                  </a:cubicBezTo>
                  <a:lnTo>
                    <a:pt x="489" y="831"/>
                  </a:lnTo>
                  <a:lnTo>
                    <a:pt x="1620" y="509"/>
                  </a:lnTo>
                  <a:cubicBezTo>
                    <a:pt x="1762" y="473"/>
                    <a:pt x="1846" y="331"/>
                    <a:pt x="1798" y="188"/>
                  </a:cubicBezTo>
                  <a:cubicBezTo>
                    <a:pt x="1778" y="77"/>
                    <a:pt x="1665" y="1"/>
                    <a:pt x="15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1"/>
            <p:cNvSpPr/>
            <p:nvPr/>
          </p:nvSpPr>
          <p:spPr>
            <a:xfrm>
              <a:off x="8197238" y="3607030"/>
              <a:ext cx="50499" cy="36349"/>
            </a:xfrm>
            <a:custGeom>
              <a:rect b="b" l="l" r="r" t="t"/>
              <a:pathLst>
                <a:path extrusionOk="0" h="1346" w="1870">
                  <a:moveTo>
                    <a:pt x="667" y="1"/>
                  </a:moveTo>
                  <a:lnTo>
                    <a:pt x="667" y="834"/>
                  </a:lnTo>
                  <a:lnTo>
                    <a:pt x="250" y="834"/>
                  </a:lnTo>
                  <a:cubicBezTo>
                    <a:pt x="107" y="834"/>
                    <a:pt x="0" y="953"/>
                    <a:pt x="0" y="1084"/>
                  </a:cubicBezTo>
                  <a:cubicBezTo>
                    <a:pt x="0" y="1227"/>
                    <a:pt x="119" y="1346"/>
                    <a:pt x="250" y="1346"/>
                  </a:cubicBezTo>
                  <a:lnTo>
                    <a:pt x="1619" y="1346"/>
                  </a:lnTo>
                  <a:cubicBezTo>
                    <a:pt x="1774" y="1346"/>
                    <a:pt x="1869" y="1227"/>
                    <a:pt x="1869" y="1084"/>
                  </a:cubicBezTo>
                  <a:cubicBezTo>
                    <a:pt x="1869" y="953"/>
                    <a:pt x="1738" y="834"/>
                    <a:pt x="1607" y="834"/>
                  </a:cubicBezTo>
                  <a:lnTo>
                    <a:pt x="1191" y="834"/>
                  </a:lnTo>
                  <a:lnTo>
                    <a:pt x="11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1"/>
            <p:cNvSpPr/>
            <p:nvPr/>
          </p:nvSpPr>
          <p:spPr>
            <a:xfrm>
              <a:off x="8192081" y="3585858"/>
              <a:ext cx="60167" cy="28598"/>
            </a:xfrm>
            <a:custGeom>
              <a:rect b="b" l="l" r="r" t="t"/>
              <a:pathLst>
                <a:path extrusionOk="0" h="1059" w="2228">
                  <a:moveTo>
                    <a:pt x="284" y="1"/>
                  </a:moveTo>
                  <a:cubicBezTo>
                    <a:pt x="200" y="1"/>
                    <a:pt x="117" y="43"/>
                    <a:pt x="72" y="118"/>
                  </a:cubicBezTo>
                  <a:cubicBezTo>
                    <a:pt x="1" y="237"/>
                    <a:pt x="24" y="404"/>
                    <a:pt x="143" y="475"/>
                  </a:cubicBezTo>
                  <a:lnTo>
                    <a:pt x="977" y="1011"/>
                  </a:lnTo>
                  <a:cubicBezTo>
                    <a:pt x="1013" y="1035"/>
                    <a:pt x="1072" y="1058"/>
                    <a:pt x="1108" y="1058"/>
                  </a:cubicBezTo>
                  <a:cubicBezTo>
                    <a:pt x="1155" y="1058"/>
                    <a:pt x="1215" y="1035"/>
                    <a:pt x="1251" y="1011"/>
                  </a:cubicBezTo>
                  <a:lnTo>
                    <a:pt x="2084" y="475"/>
                  </a:lnTo>
                  <a:cubicBezTo>
                    <a:pt x="2203" y="404"/>
                    <a:pt x="2227" y="237"/>
                    <a:pt x="2156" y="118"/>
                  </a:cubicBezTo>
                  <a:cubicBezTo>
                    <a:pt x="2111" y="43"/>
                    <a:pt x="2028" y="1"/>
                    <a:pt x="1943" y="1"/>
                  </a:cubicBezTo>
                  <a:cubicBezTo>
                    <a:pt x="1893" y="1"/>
                    <a:pt x="1843" y="16"/>
                    <a:pt x="1798" y="46"/>
                  </a:cubicBezTo>
                  <a:lnTo>
                    <a:pt x="1108" y="487"/>
                  </a:lnTo>
                  <a:lnTo>
                    <a:pt x="429" y="46"/>
                  </a:lnTo>
                  <a:cubicBezTo>
                    <a:pt x="385" y="16"/>
                    <a:pt x="334"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1"/>
            <p:cNvSpPr/>
            <p:nvPr/>
          </p:nvSpPr>
          <p:spPr>
            <a:xfrm>
              <a:off x="8098184" y="3364282"/>
              <a:ext cx="248581" cy="91331"/>
            </a:xfrm>
            <a:custGeom>
              <a:rect b="b" l="l" r="r" t="t"/>
              <a:pathLst>
                <a:path extrusionOk="0" h="3382" w="9205">
                  <a:moveTo>
                    <a:pt x="4609" y="0"/>
                  </a:moveTo>
                  <a:cubicBezTo>
                    <a:pt x="1692" y="0"/>
                    <a:pt x="715" y="1846"/>
                    <a:pt x="715" y="1846"/>
                  </a:cubicBezTo>
                  <a:cubicBezTo>
                    <a:pt x="715" y="1846"/>
                    <a:pt x="418" y="1965"/>
                    <a:pt x="1" y="2191"/>
                  </a:cubicBezTo>
                  <a:cubicBezTo>
                    <a:pt x="108" y="2263"/>
                    <a:pt x="227" y="2334"/>
                    <a:pt x="358" y="2394"/>
                  </a:cubicBezTo>
                  <a:cubicBezTo>
                    <a:pt x="714" y="2563"/>
                    <a:pt x="1090" y="2644"/>
                    <a:pt x="1457" y="2644"/>
                  </a:cubicBezTo>
                  <a:cubicBezTo>
                    <a:pt x="1862" y="2644"/>
                    <a:pt x="2258" y="2545"/>
                    <a:pt x="2608" y="2358"/>
                  </a:cubicBezTo>
                  <a:cubicBezTo>
                    <a:pt x="3061" y="2977"/>
                    <a:pt x="3787" y="3382"/>
                    <a:pt x="4621" y="3382"/>
                  </a:cubicBezTo>
                  <a:cubicBezTo>
                    <a:pt x="5442" y="3382"/>
                    <a:pt x="6168" y="2977"/>
                    <a:pt x="6633" y="2358"/>
                  </a:cubicBezTo>
                  <a:cubicBezTo>
                    <a:pt x="6961" y="2550"/>
                    <a:pt x="7344" y="2649"/>
                    <a:pt x="7742" y="2649"/>
                  </a:cubicBezTo>
                  <a:cubicBezTo>
                    <a:pt x="8109" y="2649"/>
                    <a:pt x="8488" y="2565"/>
                    <a:pt x="8847" y="2394"/>
                  </a:cubicBezTo>
                  <a:cubicBezTo>
                    <a:pt x="8966" y="2334"/>
                    <a:pt x="9085" y="2263"/>
                    <a:pt x="9204" y="2191"/>
                  </a:cubicBezTo>
                  <a:cubicBezTo>
                    <a:pt x="8776" y="1965"/>
                    <a:pt x="8490" y="1846"/>
                    <a:pt x="8490" y="1846"/>
                  </a:cubicBezTo>
                  <a:cubicBezTo>
                    <a:pt x="8490" y="1846"/>
                    <a:pt x="7526" y="0"/>
                    <a:pt x="46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51"/>
          <p:cNvGrpSpPr/>
          <p:nvPr/>
        </p:nvGrpSpPr>
        <p:grpSpPr>
          <a:xfrm>
            <a:off x="6484122" y="1561150"/>
            <a:ext cx="318983" cy="417686"/>
            <a:chOff x="6484122" y="1484950"/>
            <a:chExt cx="318983" cy="417686"/>
          </a:xfrm>
        </p:grpSpPr>
        <p:sp>
          <p:nvSpPr>
            <p:cNvPr id="2360" name="Google Shape;2360;p51"/>
            <p:cNvSpPr/>
            <p:nvPr/>
          </p:nvSpPr>
          <p:spPr>
            <a:xfrm>
              <a:off x="6490550" y="1819326"/>
              <a:ext cx="293274" cy="76883"/>
            </a:xfrm>
            <a:custGeom>
              <a:rect b="b" l="l" r="r" t="t"/>
              <a:pathLst>
                <a:path extrusionOk="0" h="2847" w="10860">
                  <a:moveTo>
                    <a:pt x="477" y="1"/>
                  </a:moveTo>
                  <a:cubicBezTo>
                    <a:pt x="84" y="1"/>
                    <a:pt x="1" y="692"/>
                    <a:pt x="1" y="1084"/>
                  </a:cubicBezTo>
                  <a:lnTo>
                    <a:pt x="1" y="2132"/>
                  </a:lnTo>
                  <a:cubicBezTo>
                    <a:pt x="1" y="2537"/>
                    <a:pt x="96" y="2847"/>
                    <a:pt x="477" y="2847"/>
                  </a:cubicBezTo>
                  <a:lnTo>
                    <a:pt x="10859" y="2847"/>
                  </a:lnTo>
                  <a:lnTo>
                    <a:pt x="10859" y="13"/>
                  </a:lnTo>
                  <a:lnTo>
                    <a:pt x="477" y="1"/>
                  </a:lnTo>
                  <a:close/>
                </a:path>
              </a:pathLst>
            </a:custGeom>
            <a:solidFill>
              <a:srgbClr val="FFE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1"/>
            <p:cNvSpPr/>
            <p:nvPr/>
          </p:nvSpPr>
          <p:spPr>
            <a:xfrm>
              <a:off x="6499245" y="1485274"/>
              <a:ext cx="303860" cy="333782"/>
            </a:xfrm>
            <a:custGeom>
              <a:rect b="b" l="l" r="r" t="t"/>
              <a:pathLst>
                <a:path extrusionOk="0" h="12360" w="11252">
                  <a:moveTo>
                    <a:pt x="667" y="0"/>
                  </a:moveTo>
                  <a:lnTo>
                    <a:pt x="0" y="6180"/>
                  </a:lnTo>
                  <a:lnTo>
                    <a:pt x="667" y="12359"/>
                  </a:lnTo>
                  <a:lnTo>
                    <a:pt x="11240" y="12359"/>
                  </a:lnTo>
                  <a:lnTo>
                    <a:pt x="11240" y="358"/>
                  </a:lnTo>
                  <a:cubicBezTo>
                    <a:pt x="11252" y="167"/>
                    <a:pt x="11097" y="0"/>
                    <a:pt x="108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1"/>
            <p:cNvSpPr/>
            <p:nvPr/>
          </p:nvSpPr>
          <p:spPr>
            <a:xfrm>
              <a:off x="6484122" y="1484950"/>
              <a:ext cx="33135" cy="363028"/>
            </a:xfrm>
            <a:custGeom>
              <a:rect b="b" l="l" r="r" t="t"/>
              <a:pathLst>
                <a:path extrusionOk="0" h="13443" w="1227">
                  <a:moveTo>
                    <a:pt x="715" y="1"/>
                  </a:moveTo>
                  <a:lnTo>
                    <a:pt x="715" y="12"/>
                  </a:lnTo>
                  <a:cubicBezTo>
                    <a:pt x="322" y="12"/>
                    <a:pt x="1" y="346"/>
                    <a:pt x="1" y="727"/>
                  </a:cubicBezTo>
                  <a:lnTo>
                    <a:pt x="1" y="13443"/>
                  </a:lnTo>
                  <a:cubicBezTo>
                    <a:pt x="1" y="13038"/>
                    <a:pt x="334" y="12550"/>
                    <a:pt x="715" y="12550"/>
                  </a:cubicBezTo>
                  <a:lnTo>
                    <a:pt x="1227" y="12550"/>
                  </a:lnTo>
                  <a:lnTo>
                    <a:pt x="12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1"/>
            <p:cNvSpPr/>
            <p:nvPr/>
          </p:nvSpPr>
          <p:spPr>
            <a:xfrm>
              <a:off x="6591197" y="1546360"/>
              <a:ext cx="138293" cy="221549"/>
            </a:xfrm>
            <a:custGeom>
              <a:rect b="b" l="l" r="r" t="t"/>
              <a:pathLst>
                <a:path extrusionOk="0" h="8204" w="5121">
                  <a:moveTo>
                    <a:pt x="1929" y="1"/>
                  </a:moveTo>
                  <a:lnTo>
                    <a:pt x="1929" y="1775"/>
                  </a:lnTo>
                  <a:lnTo>
                    <a:pt x="0" y="1775"/>
                  </a:lnTo>
                  <a:lnTo>
                    <a:pt x="0" y="3025"/>
                  </a:lnTo>
                  <a:lnTo>
                    <a:pt x="1929" y="3025"/>
                  </a:lnTo>
                  <a:lnTo>
                    <a:pt x="1929" y="8204"/>
                  </a:lnTo>
                  <a:lnTo>
                    <a:pt x="3179" y="8204"/>
                  </a:lnTo>
                  <a:lnTo>
                    <a:pt x="3179" y="3025"/>
                  </a:lnTo>
                  <a:lnTo>
                    <a:pt x="5120" y="3025"/>
                  </a:lnTo>
                  <a:lnTo>
                    <a:pt x="5120" y="1775"/>
                  </a:lnTo>
                  <a:lnTo>
                    <a:pt x="3179" y="1775"/>
                  </a:lnTo>
                  <a:lnTo>
                    <a:pt x="31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1"/>
            <p:cNvSpPr/>
            <p:nvPr/>
          </p:nvSpPr>
          <p:spPr>
            <a:xfrm>
              <a:off x="6484122" y="1815491"/>
              <a:ext cx="318983" cy="87145"/>
            </a:xfrm>
            <a:custGeom>
              <a:rect b="b" l="l" r="r" t="t"/>
              <a:pathLst>
                <a:path extrusionOk="0" h="3227" w="11812">
                  <a:moveTo>
                    <a:pt x="977" y="0"/>
                  </a:moveTo>
                  <a:cubicBezTo>
                    <a:pt x="441" y="0"/>
                    <a:pt x="1" y="429"/>
                    <a:pt x="1" y="965"/>
                  </a:cubicBezTo>
                  <a:lnTo>
                    <a:pt x="1" y="2262"/>
                  </a:lnTo>
                  <a:cubicBezTo>
                    <a:pt x="1" y="2798"/>
                    <a:pt x="441" y="3227"/>
                    <a:pt x="977" y="3227"/>
                  </a:cubicBezTo>
                  <a:lnTo>
                    <a:pt x="11550" y="3227"/>
                  </a:lnTo>
                  <a:cubicBezTo>
                    <a:pt x="11693" y="3227"/>
                    <a:pt x="11812" y="3108"/>
                    <a:pt x="11812" y="2977"/>
                  </a:cubicBezTo>
                  <a:cubicBezTo>
                    <a:pt x="11812" y="2834"/>
                    <a:pt x="11704" y="2715"/>
                    <a:pt x="11550" y="2715"/>
                  </a:cubicBezTo>
                  <a:lnTo>
                    <a:pt x="977" y="2715"/>
                  </a:lnTo>
                  <a:cubicBezTo>
                    <a:pt x="715" y="2715"/>
                    <a:pt x="513" y="2512"/>
                    <a:pt x="513" y="2262"/>
                  </a:cubicBezTo>
                  <a:lnTo>
                    <a:pt x="513" y="965"/>
                  </a:lnTo>
                  <a:cubicBezTo>
                    <a:pt x="513" y="714"/>
                    <a:pt x="715" y="500"/>
                    <a:pt x="977" y="500"/>
                  </a:cubicBezTo>
                  <a:lnTo>
                    <a:pt x="11454" y="500"/>
                  </a:lnTo>
                  <a:cubicBezTo>
                    <a:pt x="11645" y="500"/>
                    <a:pt x="11812" y="333"/>
                    <a:pt x="11812" y="143"/>
                  </a:cubicBezTo>
                  <a:lnTo>
                    <a:pt x="118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51"/>
          <p:cNvGrpSpPr/>
          <p:nvPr/>
        </p:nvGrpSpPr>
        <p:grpSpPr>
          <a:xfrm>
            <a:off x="7200160" y="3390334"/>
            <a:ext cx="417065" cy="417038"/>
            <a:chOff x="7200160" y="3314134"/>
            <a:chExt cx="417065" cy="417038"/>
          </a:xfrm>
        </p:grpSpPr>
        <p:sp>
          <p:nvSpPr>
            <p:cNvPr id="2366" name="Google Shape;2366;p51"/>
            <p:cNvSpPr/>
            <p:nvPr/>
          </p:nvSpPr>
          <p:spPr>
            <a:xfrm>
              <a:off x="7401779" y="3314134"/>
              <a:ext cx="13827" cy="26384"/>
            </a:xfrm>
            <a:custGeom>
              <a:rect b="b" l="l" r="r" t="t"/>
              <a:pathLst>
                <a:path extrusionOk="0" h="977" w="512">
                  <a:moveTo>
                    <a:pt x="250" y="0"/>
                  </a:moveTo>
                  <a:cubicBezTo>
                    <a:pt x="119" y="0"/>
                    <a:pt x="0" y="107"/>
                    <a:pt x="0" y="250"/>
                  </a:cubicBezTo>
                  <a:lnTo>
                    <a:pt x="0" y="976"/>
                  </a:lnTo>
                  <a:lnTo>
                    <a:pt x="488" y="976"/>
                  </a:lnTo>
                  <a:lnTo>
                    <a:pt x="488" y="250"/>
                  </a:lnTo>
                  <a:cubicBezTo>
                    <a:pt x="512" y="119"/>
                    <a:pt x="393" y="0"/>
                    <a:pt x="250"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1"/>
            <p:cNvSpPr/>
            <p:nvPr/>
          </p:nvSpPr>
          <p:spPr>
            <a:xfrm>
              <a:off x="7401779" y="3704788"/>
              <a:ext cx="13827" cy="26384"/>
            </a:xfrm>
            <a:custGeom>
              <a:rect b="b" l="l" r="r" t="t"/>
              <a:pathLst>
                <a:path extrusionOk="0" h="977" w="512">
                  <a:moveTo>
                    <a:pt x="12" y="0"/>
                  </a:moveTo>
                  <a:lnTo>
                    <a:pt x="12" y="726"/>
                  </a:lnTo>
                  <a:lnTo>
                    <a:pt x="0" y="726"/>
                  </a:lnTo>
                  <a:cubicBezTo>
                    <a:pt x="0" y="857"/>
                    <a:pt x="107" y="976"/>
                    <a:pt x="250" y="976"/>
                  </a:cubicBezTo>
                  <a:cubicBezTo>
                    <a:pt x="405" y="976"/>
                    <a:pt x="512" y="881"/>
                    <a:pt x="512" y="726"/>
                  </a:cubicBezTo>
                  <a:lnTo>
                    <a:pt x="512" y="0"/>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1"/>
            <p:cNvSpPr/>
            <p:nvPr/>
          </p:nvSpPr>
          <p:spPr>
            <a:xfrm>
              <a:off x="7494676" y="3609353"/>
              <a:ext cx="26411" cy="26006"/>
            </a:xfrm>
            <a:custGeom>
              <a:rect b="b" l="l" r="r" t="t"/>
              <a:pathLst>
                <a:path extrusionOk="0" h="963" w="978">
                  <a:moveTo>
                    <a:pt x="278" y="1"/>
                  </a:moveTo>
                  <a:cubicBezTo>
                    <a:pt x="212" y="1"/>
                    <a:pt x="150" y="28"/>
                    <a:pt x="108" y="81"/>
                  </a:cubicBezTo>
                  <a:cubicBezTo>
                    <a:pt x="1" y="188"/>
                    <a:pt x="1" y="331"/>
                    <a:pt x="108" y="438"/>
                  </a:cubicBezTo>
                  <a:lnTo>
                    <a:pt x="620" y="962"/>
                  </a:lnTo>
                  <a:lnTo>
                    <a:pt x="977" y="605"/>
                  </a:lnTo>
                  <a:lnTo>
                    <a:pt x="465" y="81"/>
                  </a:lnTo>
                  <a:cubicBezTo>
                    <a:pt x="412" y="28"/>
                    <a:pt x="343" y="1"/>
                    <a:pt x="278" y="1"/>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1"/>
            <p:cNvSpPr/>
            <p:nvPr/>
          </p:nvSpPr>
          <p:spPr>
            <a:xfrm>
              <a:off x="7590814" y="3516374"/>
              <a:ext cx="26411" cy="13205"/>
            </a:xfrm>
            <a:custGeom>
              <a:rect b="b" l="l" r="r" t="t"/>
              <a:pathLst>
                <a:path extrusionOk="0" h="489" w="978">
                  <a:moveTo>
                    <a:pt x="1" y="0"/>
                  </a:moveTo>
                  <a:lnTo>
                    <a:pt x="1" y="488"/>
                  </a:lnTo>
                  <a:lnTo>
                    <a:pt x="727" y="488"/>
                  </a:lnTo>
                  <a:cubicBezTo>
                    <a:pt x="858" y="488"/>
                    <a:pt x="977" y="381"/>
                    <a:pt x="977" y="226"/>
                  </a:cubicBezTo>
                  <a:cubicBezTo>
                    <a:pt x="977" y="95"/>
                    <a:pt x="858" y="0"/>
                    <a:pt x="727"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1"/>
            <p:cNvSpPr/>
            <p:nvPr/>
          </p:nvSpPr>
          <p:spPr>
            <a:xfrm>
              <a:off x="7200160" y="3516374"/>
              <a:ext cx="26411" cy="13205"/>
            </a:xfrm>
            <a:custGeom>
              <a:rect b="b" l="l" r="r" t="t"/>
              <a:pathLst>
                <a:path extrusionOk="0" h="489" w="978">
                  <a:moveTo>
                    <a:pt x="251" y="0"/>
                  </a:moveTo>
                  <a:cubicBezTo>
                    <a:pt x="120" y="0"/>
                    <a:pt x="1" y="95"/>
                    <a:pt x="1" y="238"/>
                  </a:cubicBezTo>
                  <a:cubicBezTo>
                    <a:pt x="1" y="369"/>
                    <a:pt x="96" y="488"/>
                    <a:pt x="251" y="488"/>
                  </a:cubicBezTo>
                  <a:lnTo>
                    <a:pt x="977" y="488"/>
                  </a:lnTo>
                  <a:lnTo>
                    <a:pt x="977" y="0"/>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1"/>
            <p:cNvSpPr/>
            <p:nvPr/>
          </p:nvSpPr>
          <p:spPr>
            <a:xfrm>
              <a:off x="7296622" y="3609353"/>
              <a:ext cx="26384" cy="26006"/>
            </a:xfrm>
            <a:custGeom>
              <a:rect b="b" l="l" r="r" t="t"/>
              <a:pathLst>
                <a:path extrusionOk="0" h="963" w="977">
                  <a:moveTo>
                    <a:pt x="691" y="1"/>
                  </a:moveTo>
                  <a:cubicBezTo>
                    <a:pt x="626" y="1"/>
                    <a:pt x="560" y="28"/>
                    <a:pt x="513" y="81"/>
                  </a:cubicBezTo>
                  <a:lnTo>
                    <a:pt x="1" y="605"/>
                  </a:lnTo>
                  <a:lnTo>
                    <a:pt x="358" y="962"/>
                  </a:lnTo>
                  <a:lnTo>
                    <a:pt x="870" y="438"/>
                  </a:lnTo>
                  <a:cubicBezTo>
                    <a:pt x="977" y="331"/>
                    <a:pt x="977" y="188"/>
                    <a:pt x="870" y="81"/>
                  </a:cubicBezTo>
                  <a:cubicBezTo>
                    <a:pt x="822" y="28"/>
                    <a:pt x="757" y="1"/>
                    <a:pt x="691" y="1"/>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1"/>
            <p:cNvSpPr/>
            <p:nvPr/>
          </p:nvSpPr>
          <p:spPr>
            <a:xfrm>
              <a:off x="7494676" y="3410569"/>
              <a:ext cx="26411" cy="25763"/>
            </a:xfrm>
            <a:custGeom>
              <a:rect b="b" l="l" r="r" t="t"/>
              <a:pathLst>
                <a:path extrusionOk="0" h="954" w="978">
                  <a:moveTo>
                    <a:pt x="620" y="1"/>
                  </a:moveTo>
                  <a:lnTo>
                    <a:pt x="108" y="525"/>
                  </a:lnTo>
                  <a:cubicBezTo>
                    <a:pt x="1" y="620"/>
                    <a:pt x="1" y="775"/>
                    <a:pt x="108" y="882"/>
                  </a:cubicBezTo>
                  <a:cubicBezTo>
                    <a:pt x="156" y="930"/>
                    <a:pt x="218" y="953"/>
                    <a:pt x="282" y="953"/>
                  </a:cubicBezTo>
                  <a:cubicBezTo>
                    <a:pt x="346" y="953"/>
                    <a:pt x="412" y="930"/>
                    <a:pt x="465" y="882"/>
                  </a:cubicBezTo>
                  <a:lnTo>
                    <a:pt x="977" y="358"/>
                  </a:lnTo>
                  <a:lnTo>
                    <a:pt x="620" y="1"/>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1"/>
            <p:cNvSpPr/>
            <p:nvPr/>
          </p:nvSpPr>
          <p:spPr>
            <a:xfrm>
              <a:off x="7296622" y="3410569"/>
              <a:ext cx="26384" cy="25763"/>
            </a:xfrm>
            <a:custGeom>
              <a:rect b="b" l="l" r="r" t="t"/>
              <a:pathLst>
                <a:path extrusionOk="0" h="954" w="977">
                  <a:moveTo>
                    <a:pt x="358" y="1"/>
                  </a:moveTo>
                  <a:lnTo>
                    <a:pt x="1" y="358"/>
                  </a:lnTo>
                  <a:lnTo>
                    <a:pt x="513" y="882"/>
                  </a:lnTo>
                  <a:cubicBezTo>
                    <a:pt x="566" y="930"/>
                    <a:pt x="632" y="953"/>
                    <a:pt x="696" y="953"/>
                  </a:cubicBezTo>
                  <a:cubicBezTo>
                    <a:pt x="760" y="953"/>
                    <a:pt x="822" y="930"/>
                    <a:pt x="870" y="882"/>
                  </a:cubicBezTo>
                  <a:cubicBezTo>
                    <a:pt x="977" y="775"/>
                    <a:pt x="977" y="620"/>
                    <a:pt x="870" y="525"/>
                  </a:cubicBezTo>
                  <a:lnTo>
                    <a:pt x="358" y="1"/>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1"/>
            <p:cNvSpPr/>
            <p:nvPr/>
          </p:nvSpPr>
          <p:spPr>
            <a:xfrm>
              <a:off x="7258356" y="3646592"/>
              <a:ext cx="26411" cy="25655"/>
            </a:xfrm>
            <a:custGeom>
              <a:rect b="b" l="l" r="r" t="t"/>
              <a:pathLst>
                <a:path extrusionOk="0" h="950" w="978">
                  <a:moveTo>
                    <a:pt x="620" y="0"/>
                  </a:moveTo>
                  <a:lnTo>
                    <a:pt x="108" y="512"/>
                  </a:lnTo>
                  <a:cubicBezTo>
                    <a:pt x="1" y="619"/>
                    <a:pt x="1" y="774"/>
                    <a:pt x="108" y="869"/>
                  </a:cubicBezTo>
                  <a:cubicBezTo>
                    <a:pt x="156" y="923"/>
                    <a:pt x="218" y="950"/>
                    <a:pt x="282" y="950"/>
                  </a:cubicBezTo>
                  <a:cubicBezTo>
                    <a:pt x="346" y="950"/>
                    <a:pt x="412" y="923"/>
                    <a:pt x="465" y="869"/>
                  </a:cubicBezTo>
                  <a:lnTo>
                    <a:pt x="977" y="357"/>
                  </a:lnTo>
                  <a:lnTo>
                    <a:pt x="620" y="0"/>
                  </a:ln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1"/>
            <p:cNvSpPr/>
            <p:nvPr/>
          </p:nvSpPr>
          <p:spPr>
            <a:xfrm>
              <a:off x="7532294" y="3646890"/>
              <a:ext cx="26735" cy="25763"/>
            </a:xfrm>
            <a:custGeom>
              <a:rect b="b" l="l" r="r" t="t"/>
              <a:pathLst>
                <a:path extrusionOk="0" h="954" w="990">
                  <a:moveTo>
                    <a:pt x="358" y="1"/>
                  </a:moveTo>
                  <a:lnTo>
                    <a:pt x="1" y="358"/>
                  </a:lnTo>
                  <a:lnTo>
                    <a:pt x="525" y="882"/>
                  </a:lnTo>
                  <a:cubicBezTo>
                    <a:pt x="578" y="930"/>
                    <a:pt x="641" y="953"/>
                    <a:pt x="703" y="953"/>
                  </a:cubicBezTo>
                  <a:cubicBezTo>
                    <a:pt x="766" y="953"/>
                    <a:pt x="828" y="930"/>
                    <a:pt x="882" y="882"/>
                  </a:cubicBezTo>
                  <a:cubicBezTo>
                    <a:pt x="989" y="775"/>
                    <a:pt x="989" y="620"/>
                    <a:pt x="882" y="525"/>
                  </a:cubicBezTo>
                  <a:lnTo>
                    <a:pt x="358" y="1"/>
                  </a:ln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1"/>
            <p:cNvSpPr/>
            <p:nvPr/>
          </p:nvSpPr>
          <p:spPr>
            <a:xfrm>
              <a:off x="7532294" y="3373032"/>
              <a:ext cx="26735" cy="26006"/>
            </a:xfrm>
            <a:custGeom>
              <a:rect b="b" l="l" r="r" t="t"/>
              <a:pathLst>
                <a:path extrusionOk="0" h="963" w="990">
                  <a:moveTo>
                    <a:pt x="703" y="1"/>
                  </a:moveTo>
                  <a:cubicBezTo>
                    <a:pt x="641" y="1"/>
                    <a:pt x="578" y="28"/>
                    <a:pt x="525" y="81"/>
                  </a:cubicBezTo>
                  <a:lnTo>
                    <a:pt x="1" y="605"/>
                  </a:lnTo>
                  <a:lnTo>
                    <a:pt x="358" y="962"/>
                  </a:lnTo>
                  <a:lnTo>
                    <a:pt x="882" y="438"/>
                  </a:lnTo>
                  <a:cubicBezTo>
                    <a:pt x="989" y="331"/>
                    <a:pt x="989" y="188"/>
                    <a:pt x="882" y="81"/>
                  </a:cubicBezTo>
                  <a:cubicBezTo>
                    <a:pt x="828" y="28"/>
                    <a:pt x="766" y="1"/>
                    <a:pt x="703"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1"/>
            <p:cNvSpPr/>
            <p:nvPr/>
          </p:nvSpPr>
          <p:spPr>
            <a:xfrm>
              <a:off x="7401779" y="3648186"/>
              <a:ext cx="13827" cy="26384"/>
            </a:xfrm>
            <a:custGeom>
              <a:rect b="b" l="l" r="r" t="t"/>
              <a:pathLst>
                <a:path extrusionOk="0" h="977" w="512">
                  <a:moveTo>
                    <a:pt x="250" y="1"/>
                  </a:moveTo>
                  <a:cubicBezTo>
                    <a:pt x="119" y="1"/>
                    <a:pt x="0" y="96"/>
                    <a:pt x="0" y="251"/>
                  </a:cubicBezTo>
                  <a:lnTo>
                    <a:pt x="0" y="977"/>
                  </a:lnTo>
                  <a:lnTo>
                    <a:pt x="488" y="977"/>
                  </a:lnTo>
                  <a:lnTo>
                    <a:pt x="488" y="251"/>
                  </a:lnTo>
                  <a:cubicBezTo>
                    <a:pt x="512" y="120"/>
                    <a:pt x="393" y="1"/>
                    <a:pt x="250"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1"/>
            <p:cNvSpPr/>
            <p:nvPr/>
          </p:nvSpPr>
          <p:spPr>
            <a:xfrm>
              <a:off x="7258356" y="3373275"/>
              <a:ext cx="26411" cy="25439"/>
            </a:xfrm>
            <a:custGeom>
              <a:rect b="b" l="l" r="r" t="t"/>
              <a:pathLst>
                <a:path extrusionOk="0" h="942" w="978">
                  <a:moveTo>
                    <a:pt x="282" y="1"/>
                  </a:moveTo>
                  <a:cubicBezTo>
                    <a:pt x="218" y="1"/>
                    <a:pt x="156" y="25"/>
                    <a:pt x="108" y="72"/>
                  </a:cubicBezTo>
                  <a:cubicBezTo>
                    <a:pt x="1" y="179"/>
                    <a:pt x="1" y="322"/>
                    <a:pt x="108" y="429"/>
                  </a:cubicBezTo>
                  <a:lnTo>
                    <a:pt x="620" y="941"/>
                  </a:lnTo>
                  <a:lnTo>
                    <a:pt x="977" y="584"/>
                  </a:lnTo>
                  <a:lnTo>
                    <a:pt x="465" y="72"/>
                  </a:lnTo>
                  <a:cubicBezTo>
                    <a:pt x="412" y="25"/>
                    <a:pt x="346" y="1"/>
                    <a:pt x="282"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1"/>
            <p:cNvSpPr/>
            <p:nvPr/>
          </p:nvSpPr>
          <p:spPr>
            <a:xfrm>
              <a:off x="7401779" y="3370709"/>
              <a:ext cx="13827" cy="26708"/>
            </a:xfrm>
            <a:custGeom>
              <a:rect b="b" l="l" r="r" t="t"/>
              <a:pathLst>
                <a:path extrusionOk="0" h="989" w="512">
                  <a:moveTo>
                    <a:pt x="12" y="1"/>
                  </a:moveTo>
                  <a:lnTo>
                    <a:pt x="12" y="727"/>
                  </a:lnTo>
                  <a:lnTo>
                    <a:pt x="0" y="727"/>
                  </a:lnTo>
                  <a:cubicBezTo>
                    <a:pt x="0" y="870"/>
                    <a:pt x="107" y="989"/>
                    <a:pt x="250" y="989"/>
                  </a:cubicBezTo>
                  <a:cubicBezTo>
                    <a:pt x="405" y="989"/>
                    <a:pt x="512" y="882"/>
                    <a:pt x="512" y="727"/>
                  </a:cubicBezTo>
                  <a:lnTo>
                    <a:pt x="512" y="1"/>
                  </a:ln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1"/>
            <p:cNvSpPr/>
            <p:nvPr/>
          </p:nvSpPr>
          <p:spPr>
            <a:xfrm>
              <a:off x="7256762" y="3515726"/>
              <a:ext cx="26384" cy="13286"/>
            </a:xfrm>
            <a:custGeom>
              <a:rect b="b" l="l" r="r" t="t"/>
              <a:pathLst>
                <a:path extrusionOk="0" h="492" w="977">
                  <a:moveTo>
                    <a:pt x="0" y="0"/>
                  </a:moveTo>
                  <a:lnTo>
                    <a:pt x="0" y="488"/>
                  </a:lnTo>
                  <a:lnTo>
                    <a:pt x="727" y="488"/>
                  </a:lnTo>
                  <a:cubicBezTo>
                    <a:pt x="739" y="491"/>
                    <a:pt x="751" y="492"/>
                    <a:pt x="763" y="492"/>
                  </a:cubicBezTo>
                  <a:cubicBezTo>
                    <a:pt x="879" y="492"/>
                    <a:pt x="977" y="392"/>
                    <a:pt x="977" y="262"/>
                  </a:cubicBezTo>
                  <a:cubicBezTo>
                    <a:pt x="977" y="119"/>
                    <a:pt x="881" y="0"/>
                    <a:pt x="727"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1"/>
            <p:cNvSpPr/>
            <p:nvPr/>
          </p:nvSpPr>
          <p:spPr>
            <a:xfrm>
              <a:off x="7533915" y="3516374"/>
              <a:ext cx="26708" cy="13205"/>
            </a:xfrm>
            <a:custGeom>
              <a:rect b="b" l="l" r="r" t="t"/>
              <a:pathLst>
                <a:path extrusionOk="0" h="489" w="989">
                  <a:moveTo>
                    <a:pt x="262" y="0"/>
                  </a:moveTo>
                  <a:cubicBezTo>
                    <a:pt x="120" y="0"/>
                    <a:pt x="0" y="95"/>
                    <a:pt x="0" y="238"/>
                  </a:cubicBezTo>
                  <a:cubicBezTo>
                    <a:pt x="0" y="369"/>
                    <a:pt x="108" y="488"/>
                    <a:pt x="262" y="488"/>
                  </a:cubicBezTo>
                  <a:lnTo>
                    <a:pt x="989" y="488"/>
                  </a:lnTo>
                  <a:lnTo>
                    <a:pt x="989" y="0"/>
                  </a:ln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1"/>
            <p:cNvSpPr/>
            <p:nvPr/>
          </p:nvSpPr>
          <p:spPr>
            <a:xfrm>
              <a:off x="7219793" y="3333740"/>
              <a:ext cx="377800" cy="377827"/>
            </a:xfrm>
            <a:custGeom>
              <a:rect b="b" l="l" r="r" t="t"/>
              <a:pathLst>
                <a:path extrusionOk="0" h="13991" w="13990">
                  <a:moveTo>
                    <a:pt x="6989" y="512"/>
                  </a:moveTo>
                  <a:cubicBezTo>
                    <a:pt x="8287" y="512"/>
                    <a:pt x="9239" y="1536"/>
                    <a:pt x="10168" y="2548"/>
                  </a:cubicBezTo>
                  <a:cubicBezTo>
                    <a:pt x="10382" y="2774"/>
                    <a:pt x="10585" y="2989"/>
                    <a:pt x="10787" y="3203"/>
                  </a:cubicBezTo>
                  <a:cubicBezTo>
                    <a:pt x="11001" y="3405"/>
                    <a:pt x="11204" y="3620"/>
                    <a:pt x="11442" y="3822"/>
                  </a:cubicBezTo>
                  <a:cubicBezTo>
                    <a:pt x="12442" y="4751"/>
                    <a:pt x="13478" y="5715"/>
                    <a:pt x="13478" y="7001"/>
                  </a:cubicBezTo>
                  <a:cubicBezTo>
                    <a:pt x="13478" y="8275"/>
                    <a:pt x="12442" y="9240"/>
                    <a:pt x="11442" y="10168"/>
                  </a:cubicBezTo>
                  <a:cubicBezTo>
                    <a:pt x="11216" y="10394"/>
                    <a:pt x="11001" y="10585"/>
                    <a:pt x="10787" y="10787"/>
                  </a:cubicBezTo>
                  <a:cubicBezTo>
                    <a:pt x="10585" y="11002"/>
                    <a:pt x="10370" y="11204"/>
                    <a:pt x="10168" y="11442"/>
                  </a:cubicBezTo>
                  <a:cubicBezTo>
                    <a:pt x="9239" y="12442"/>
                    <a:pt x="8275" y="13490"/>
                    <a:pt x="6989" y="13490"/>
                  </a:cubicBezTo>
                  <a:cubicBezTo>
                    <a:pt x="5715" y="13490"/>
                    <a:pt x="4751" y="12442"/>
                    <a:pt x="3822" y="11442"/>
                  </a:cubicBezTo>
                  <a:cubicBezTo>
                    <a:pt x="3596" y="11228"/>
                    <a:pt x="3405" y="11002"/>
                    <a:pt x="3203" y="10787"/>
                  </a:cubicBezTo>
                  <a:cubicBezTo>
                    <a:pt x="2989" y="10585"/>
                    <a:pt x="2786" y="10371"/>
                    <a:pt x="2548" y="10168"/>
                  </a:cubicBezTo>
                  <a:cubicBezTo>
                    <a:pt x="1548" y="9240"/>
                    <a:pt x="500" y="8275"/>
                    <a:pt x="500" y="7001"/>
                  </a:cubicBezTo>
                  <a:cubicBezTo>
                    <a:pt x="500" y="5715"/>
                    <a:pt x="1548" y="4751"/>
                    <a:pt x="2548" y="3822"/>
                  </a:cubicBezTo>
                  <a:cubicBezTo>
                    <a:pt x="2762" y="3608"/>
                    <a:pt x="2989" y="3405"/>
                    <a:pt x="3203" y="3203"/>
                  </a:cubicBezTo>
                  <a:cubicBezTo>
                    <a:pt x="3405" y="2989"/>
                    <a:pt x="3620" y="2786"/>
                    <a:pt x="3822" y="2548"/>
                  </a:cubicBezTo>
                  <a:cubicBezTo>
                    <a:pt x="4751" y="1548"/>
                    <a:pt x="5703" y="512"/>
                    <a:pt x="6989" y="512"/>
                  </a:cubicBezTo>
                  <a:close/>
                  <a:moveTo>
                    <a:pt x="6989" y="0"/>
                  </a:moveTo>
                  <a:cubicBezTo>
                    <a:pt x="5489" y="0"/>
                    <a:pt x="4405" y="1179"/>
                    <a:pt x="3453" y="2203"/>
                  </a:cubicBezTo>
                  <a:cubicBezTo>
                    <a:pt x="3239" y="2429"/>
                    <a:pt x="3036" y="2655"/>
                    <a:pt x="2846" y="2846"/>
                  </a:cubicBezTo>
                  <a:cubicBezTo>
                    <a:pt x="2643" y="3036"/>
                    <a:pt x="2429" y="3251"/>
                    <a:pt x="2203" y="3453"/>
                  </a:cubicBezTo>
                  <a:cubicBezTo>
                    <a:pt x="1179" y="4406"/>
                    <a:pt x="0" y="5489"/>
                    <a:pt x="0" y="7001"/>
                  </a:cubicBezTo>
                  <a:cubicBezTo>
                    <a:pt x="0" y="8501"/>
                    <a:pt x="1179" y="9585"/>
                    <a:pt x="2203" y="10537"/>
                  </a:cubicBezTo>
                  <a:cubicBezTo>
                    <a:pt x="2429" y="10752"/>
                    <a:pt x="2643" y="10954"/>
                    <a:pt x="2846" y="11145"/>
                  </a:cubicBezTo>
                  <a:cubicBezTo>
                    <a:pt x="3036" y="11347"/>
                    <a:pt x="3239" y="11561"/>
                    <a:pt x="3453" y="11787"/>
                  </a:cubicBezTo>
                  <a:cubicBezTo>
                    <a:pt x="4405" y="12811"/>
                    <a:pt x="5489" y="13990"/>
                    <a:pt x="6989" y="13990"/>
                  </a:cubicBezTo>
                  <a:cubicBezTo>
                    <a:pt x="8501" y="13990"/>
                    <a:pt x="9585" y="12835"/>
                    <a:pt x="10537" y="11787"/>
                  </a:cubicBezTo>
                  <a:cubicBezTo>
                    <a:pt x="10740" y="11561"/>
                    <a:pt x="10954" y="11347"/>
                    <a:pt x="11144" y="11145"/>
                  </a:cubicBezTo>
                  <a:cubicBezTo>
                    <a:pt x="11335" y="10954"/>
                    <a:pt x="11561" y="10752"/>
                    <a:pt x="11787" y="10537"/>
                  </a:cubicBezTo>
                  <a:cubicBezTo>
                    <a:pt x="12811" y="9585"/>
                    <a:pt x="13990" y="8501"/>
                    <a:pt x="13990" y="7001"/>
                  </a:cubicBezTo>
                  <a:cubicBezTo>
                    <a:pt x="13990" y="5489"/>
                    <a:pt x="12811" y="4406"/>
                    <a:pt x="11787" y="3453"/>
                  </a:cubicBezTo>
                  <a:cubicBezTo>
                    <a:pt x="11561" y="3251"/>
                    <a:pt x="11335" y="3036"/>
                    <a:pt x="11144" y="2846"/>
                  </a:cubicBezTo>
                  <a:cubicBezTo>
                    <a:pt x="10954" y="2655"/>
                    <a:pt x="10740" y="2429"/>
                    <a:pt x="10537" y="2203"/>
                  </a:cubicBezTo>
                  <a:cubicBezTo>
                    <a:pt x="9585" y="1179"/>
                    <a:pt x="8501" y="0"/>
                    <a:pt x="69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1"/>
            <p:cNvSpPr/>
            <p:nvPr/>
          </p:nvSpPr>
          <p:spPr>
            <a:xfrm>
              <a:off x="7246149" y="3363634"/>
              <a:ext cx="324762" cy="318983"/>
            </a:xfrm>
            <a:custGeom>
              <a:rect b="b" l="l" r="r" t="t"/>
              <a:pathLst>
                <a:path extrusionOk="0" h="11812" w="12026">
                  <a:moveTo>
                    <a:pt x="7894" y="453"/>
                  </a:moveTo>
                  <a:cubicBezTo>
                    <a:pt x="8835" y="453"/>
                    <a:pt x="9883" y="560"/>
                    <a:pt x="10621" y="1286"/>
                  </a:cubicBezTo>
                  <a:cubicBezTo>
                    <a:pt x="11526" y="2203"/>
                    <a:pt x="11478" y="3608"/>
                    <a:pt x="11418" y="4977"/>
                  </a:cubicBezTo>
                  <a:cubicBezTo>
                    <a:pt x="11407" y="5299"/>
                    <a:pt x="11395" y="5597"/>
                    <a:pt x="11395" y="5894"/>
                  </a:cubicBezTo>
                  <a:cubicBezTo>
                    <a:pt x="11395" y="6192"/>
                    <a:pt x="11407" y="6489"/>
                    <a:pt x="11418" y="6799"/>
                  </a:cubicBezTo>
                  <a:cubicBezTo>
                    <a:pt x="11478" y="8168"/>
                    <a:pt x="11526" y="9585"/>
                    <a:pt x="10621" y="10490"/>
                  </a:cubicBezTo>
                  <a:cubicBezTo>
                    <a:pt x="9883" y="11216"/>
                    <a:pt x="8835" y="11323"/>
                    <a:pt x="7894" y="11323"/>
                  </a:cubicBezTo>
                  <a:cubicBezTo>
                    <a:pt x="7561" y="11323"/>
                    <a:pt x="7239" y="11312"/>
                    <a:pt x="6930" y="11288"/>
                  </a:cubicBezTo>
                  <a:cubicBezTo>
                    <a:pt x="6608" y="11276"/>
                    <a:pt x="6311" y="11264"/>
                    <a:pt x="6013" y="11264"/>
                  </a:cubicBezTo>
                  <a:cubicBezTo>
                    <a:pt x="5715" y="11264"/>
                    <a:pt x="5418" y="11276"/>
                    <a:pt x="5108" y="11288"/>
                  </a:cubicBezTo>
                  <a:cubicBezTo>
                    <a:pt x="4787" y="11312"/>
                    <a:pt x="4453" y="11323"/>
                    <a:pt x="4144" y="11323"/>
                  </a:cubicBezTo>
                  <a:cubicBezTo>
                    <a:pt x="3203" y="11323"/>
                    <a:pt x="2144" y="11216"/>
                    <a:pt x="1417" y="10490"/>
                  </a:cubicBezTo>
                  <a:cubicBezTo>
                    <a:pt x="512" y="9585"/>
                    <a:pt x="560" y="8168"/>
                    <a:pt x="620" y="6799"/>
                  </a:cubicBezTo>
                  <a:cubicBezTo>
                    <a:pt x="631" y="6489"/>
                    <a:pt x="643" y="6192"/>
                    <a:pt x="643" y="5894"/>
                  </a:cubicBezTo>
                  <a:cubicBezTo>
                    <a:pt x="643" y="5597"/>
                    <a:pt x="631" y="5299"/>
                    <a:pt x="620" y="4977"/>
                  </a:cubicBezTo>
                  <a:cubicBezTo>
                    <a:pt x="560" y="3608"/>
                    <a:pt x="512" y="2203"/>
                    <a:pt x="1417" y="1286"/>
                  </a:cubicBezTo>
                  <a:cubicBezTo>
                    <a:pt x="2144" y="560"/>
                    <a:pt x="3203" y="453"/>
                    <a:pt x="4144" y="453"/>
                  </a:cubicBezTo>
                  <a:cubicBezTo>
                    <a:pt x="4465" y="453"/>
                    <a:pt x="4799" y="477"/>
                    <a:pt x="5108" y="489"/>
                  </a:cubicBezTo>
                  <a:cubicBezTo>
                    <a:pt x="5418" y="501"/>
                    <a:pt x="5715" y="513"/>
                    <a:pt x="6013" y="513"/>
                  </a:cubicBezTo>
                  <a:cubicBezTo>
                    <a:pt x="6311" y="513"/>
                    <a:pt x="6608" y="501"/>
                    <a:pt x="6930" y="489"/>
                  </a:cubicBezTo>
                  <a:cubicBezTo>
                    <a:pt x="7251" y="477"/>
                    <a:pt x="7585" y="453"/>
                    <a:pt x="7894" y="453"/>
                  </a:cubicBezTo>
                  <a:close/>
                  <a:moveTo>
                    <a:pt x="4156" y="1"/>
                  </a:moveTo>
                  <a:cubicBezTo>
                    <a:pt x="3120" y="1"/>
                    <a:pt x="1941" y="96"/>
                    <a:pt x="1072" y="965"/>
                  </a:cubicBezTo>
                  <a:cubicBezTo>
                    <a:pt x="0" y="2037"/>
                    <a:pt x="60" y="3632"/>
                    <a:pt x="119" y="5025"/>
                  </a:cubicBezTo>
                  <a:cubicBezTo>
                    <a:pt x="143" y="5323"/>
                    <a:pt x="155" y="5620"/>
                    <a:pt x="155" y="5906"/>
                  </a:cubicBezTo>
                  <a:cubicBezTo>
                    <a:pt x="155" y="6192"/>
                    <a:pt x="131" y="6466"/>
                    <a:pt x="119" y="6787"/>
                  </a:cubicBezTo>
                  <a:cubicBezTo>
                    <a:pt x="84" y="8180"/>
                    <a:pt x="0" y="9776"/>
                    <a:pt x="1072" y="10847"/>
                  </a:cubicBezTo>
                  <a:cubicBezTo>
                    <a:pt x="1941" y="11693"/>
                    <a:pt x="3120" y="11812"/>
                    <a:pt x="4156" y="11812"/>
                  </a:cubicBezTo>
                  <a:cubicBezTo>
                    <a:pt x="4489" y="11812"/>
                    <a:pt x="4822" y="11800"/>
                    <a:pt x="5144" y="11776"/>
                  </a:cubicBezTo>
                  <a:cubicBezTo>
                    <a:pt x="5442" y="11764"/>
                    <a:pt x="5739" y="11752"/>
                    <a:pt x="6013" y="11752"/>
                  </a:cubicBezTo>
                  <a:cubicBezTo>
                    <a:pt x="6299" y="11752"/>
                    <a:pt x="6585" y="11764"/>
                    <a:pt x="6894" y="11776"/>
                  </a:cubicBezTo>
                  <a:cubicBezTo>
                    <a:pt x="7227" y="11800"/>
                    <a:pt x="7549" y="11812"/>
                    <a:pt x="7882" y="11812"/>
                  </a:cubicBezTo>
                  <a:cubicBezTo>
                    <a:pt x="8918" y="11812"/>
                    <a:pt x="10109" y="11693"/>
                    <a:pt x="10954" y="10847"/>
                  </a:cubicBezTo>
                  <a:cubicBezTo>
                    <a:pt x="12026" y="9776"/>
                    <a:pt x="11966" y="8180"/>
                    <a:pt x="11907" y="6787"/>
                  </a:cubicBezTo>
                  <a:cubicBezTo>
                    <a:pt x="11895" y="6489"/>
                    <a:pt x="11883" y="6192"/>
                    <a:pt x="11883" y="5906"/>
                  </a:cubicBezTo>
                  <a:cubicBezTo>
                    <a:pt x="11883" y="5620"/>
                    <a:pt x="11895" y="5335"/>
                    <a:pt x="11907" y="5025"/>
                  </a:cubicBezTo>
                  <a:cubicBezTo>
                    <a:pt x="11954" y="3632"/>
                    <a:pt x="12026" y="2037"/>
                    <a:pt x="10954" y="965"/>
                  </a:cubicBezTo>
                  <a:cubicBezTo>
                    <a:pt x="10097" y="120"/>
                    <a:pt x="8918" y="1"/>
                    <a:pt x="7882" y="1"/>
                  </a:cubicBezTo>
                  <a:cubicBezTo>
                    <a:pt x="7549" y="1"/>
                    <a:pt x="7204" y="12"/>
                    <a:pt x="6894" y="24"/>
                  </a:cubicBezTo>
                  <a:cubicBezTo>
                    <a:pt x="6596" y="36"/>
                    <a:pt x="6299" y="60"/>
                    <a:pt x="6013" y="60"/>
                  </a:cubicBezTo>
                  <a:cubicBezTo>
                    <a:pt x="5739" y="60"/>
                    <a:pt x="5453" y="36"/>
                    <a:pt x="5144" y="24"/>
                  </a:cubicBezTo>
                  <a:cubicBezTo>
                    <a:pt x="4811" y="12"/>
                    <a:pt x="4489" y="1"/>
                    <a:pt x="4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4" name="Google Shape;2384;p51"/>
          <p:cNvGrpSpPr/>
          <p:nvPr/>
        </p:nvGrpSpPr>
        <p:grpSpPr>
          <a:xfrm>
            <a:off x="6386688" y="3395141"/>
            <a:ext cx="417065" cy="407397"/>
            <a:chOff x="6386688" y="3318941"/>
            <a:chExt cx="417065" cy="407397"/>
          </a:xfrm>
        </p:grpSpPr>
        <p:sp>
          <p:nvSpPr>
            <p:cNvPr id="2385" name="Google Shape;2385;p51"/>
            <p:cNvSpPr/>
            <p:nvPr/>
          </p:nvSpPr>
          <p:spPr>
            <a:xfrm>
              <a:off x="6473833" y="3380998"/>
              <a:ext cx="46638" cy="159816"/>
            </a:xfrm>
            <a:custGeom>
              <a:rect b="b" l="l" r="r" t="t"/>
              <a:pathLst>
                <a:path extrusionOk="0" h="5918" w="1727">
                  <a:moveTo>
                    <a:pt x="858" y="1"/>
                  </a:moveTo>
                  <a:cubicBezTo>
                    <a:pt x="382" y="1"/>
                    <a:pt x="1" y="393"/>
                    <a:pt x="1" y="870"/>
                  </a:cubicBezTo>
                  <a:lnTo>
                    <a:pt x="1" y="5918"/>
                  </a:lnTo>
                  <a:lnTo>
                    <a:pt x="1727" y="5918"/>
                  </a:lnTo>
                  <a:lnTo>
                    <a:pt x="1727" y="870"/>
                  </a:lnTo>
                  <a:cubicBezTo>
                    <a:pt x="1727" y="393"/>
                    <a:pt x="1334" y="1"/>
                    <a:pt x="858"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1"/>
            <p:cNvSpPr/>
            <p:nvPr/>
          </p:nvSpPr>
          <p:spPr>
            <a:xfrm>
              <a:off x="6444911" y="3361393"/>
              <a:ext cx="46638" cy="159492"/>
            </a:xfrm>
            <a:custGeom>
              <a:rect b="b" l="l" r="r" t="t"/>
              <a:pathLst>
                <a:path extrusionOk="0" h="5906" w="1727">
                  <a:moveTo>
                    <a:pt x="857" y="0"/>
                  </a:moveTo>
                  <a:cubicBezTo>
                    <a:pt x="381" y="0"/>
                    <a:pt x="0" y="393"/>
                    <a:pt x="0" y="869"/>
                  </a:cubicBezTo>
                  <a:lnTo>
                    <a:pt x="0" y="5906"/>
                  </a:lnTo>
                  <a:lnTo>
                    <a:pt x="1726" y="5906"/>
                  </a:lnTo>
                  <a:lnTo>
                    <a:pt x="1726" y="869"/>
                  </a:lnTo>
                  <a:cubicBezTo>
                    <a:pt x="1726" y="393"/>
                    <a:pt x="1334" y="0"/>
                    <a:pt x="857"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1"/>
            <p:cNvSpPr/>
            <p:nvPr/>
          </p:nvSpPr>
          <p:spPr>
            <a:xfrm>
              <a:off x="6415962" y="3342084"/>
              <a:ext cx="46638" cy="159519"/>
            </a:xfrm>
            <a:custGeom>
              <a:rect b="b" l="l" r="r" t="t"/>
              <a:pathLst>
                <a:path extrusionOk="0" h="5907" w="1727">
                  <a:moveTo>
                    <a:pt x="858" y="1"/>
                  </a:moveTo>
                  <a:cubicBezTo>
                    <a:pt x="381" y="1"/>
                    <a:pt x="0" y="394"/>
                    <a:pt x="0" y="870"/>
                  </a:cubicBezTo>
                  <a:lnTo>
                    <a:pt x="0" y="5906"/>
                  </a:lnTo>
                  <a:lnTo>
                    <a:pt x="1727" y="5906"/>
                  </a:lnTo>
                  <a:lnTo>
                    <a:pt x="1727" y="870"/>
                  </a:lnTo>
                  <a:cubicBezTo>
                    <a:pt x="1727" y="394"/>
                    <a:pt x="1334" y="1"/>
                    <a:pt x="858"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1"/>
            <p:cNvSpPr/>
            <p:nvPr/>
          </p:nvSpPr>
          <p:spPr>
            <a:xfrm>
              <a:off x="6386688" y="3318941"/>
              <a:ext cx="191681" cy="407397"/>
            </a:xfrm>
            <a:custGeom>
              <a:rect b="b" l="l" r="r" t="t"/>
              <a:pathLst>
                <a:path extrusionOk="0" h="15086" w="7098">
                  <a:moveTo>
                    <a:pt x="858" y="1"/>
                  </a:moveTo>
                  <a:cubicBezTo>
                    <a:pt x="382" y="1"/>
                    <a:pt x="1" y="382"/>
                    <a:pt x="1" y="858"/>
                  </a:cubicBezTo>
                  <a:lnTo>
                    <a:pt x="13" y="858"/>
                  </a:lnTo>
                  <a:lnTo>
                    <a:pt x="13" y="1203"/>
                  </a:lnTo>
                  <a:lnTo>
                    <a:pt x="191" y="1477"/>
                  </a:lnTo>
                  <a:lnTo>
                    <a:pt x="13" y="1739"/>
                  </a:lnTo>
                  <a:lnTo>
                    <a:pt x="13" y="6680"/>
                  </a:lnTo>
                  <a:lnTo>
                    <a:pt x="3382" y="12693"/>
                  </a:lnTo>
                  <a:lnTo>
                    <a:pt x="3382" y="15086"/>
                  </a:lnTo>
                  <a:lnTo>
                    <a:pt x="7097" y="15086"/>
                  </a:lnTo>
                  <a:lnTo>
                    <a:pt x="7097" y="12693"/>
                  </a:lnTo>
                  <a:lnTo>
                    <a:pt x="5668" y="9335"/>
                  </a:lnTo>
                  <a:lnTo>
                    <a:pt x="1727" y="5489"/>
                  </a:lnTo>
                  <a:lnTo>
                    <a:pt x="1727" y="858"/>
                  </a:lnTo>
                  <a:cubicBezTo>
                    <a:pt x="1727" y="382"/>
                    <a:pt x="1334" y="1"/>
                    <a:pt x="858"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1"/>
            <p:cNvSpPr/>
            <p:nvPr/>
          </p:nvSpPr>
          <p:spPr>
            <a:xfrm>
              <a:off x="6386688" y="3351428"/>
              <a:ext cx="18687" cy="14475"/>
            </a:xfrm>
            <a:custGeom>
              <a:rect b="b" l="l" r="r" t="t"/>
              <a:pathLst>
                <a:path extrusionOk="0" h="536" w="692">
                  <a:moveTo>
                    <a:pt x="1" y="0"/>
                  </a:moveTo>
                  <a:lnTo>
                    <a:pt x="1" y="536"/>
                  </a:lnTo>
                  <a:lnTo>
                    <a:pt x="430" y="536"/>
                  </a:lnTo>
                  <a:cubicBezTo>
                    <a:pt x="572" y="536"/>
                    <a:pt x="692" y="417"/>
                    <a:pt x="692" y="274"/>
                  </a:cubicBezTo>
                  <a:cubicBezTo>
                    <a:pt x="692" y="119"/>
                    <a:pt x="572" y="0"/>
                    <a:pt x="430"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1"/>
            <p:cNvSpPr/>
            <p:nvPr/>
          </p:nvSpPr>
          <p:spPr>
            <a:xfrm>
              <a:off x="6426251" y="3450536"/>
              <a:ext cx="152740" cy="211179"/>
            </a:xfrm>
            <a:custGeom>
              <a:rect b="b" l="l" r="r" t="t"/>
              <a:pathLst>
                <a:path extrusionOk="0" h="7820" w="5656">
                  <a:moveTo>
                    <a:pt x="954" y="0"/>
                  </a:moveTo>
                  <a:cubicBezTo>
                    <a:pt x="733" y="0"/>
                    <a:pt x="512" y="87"/>
                    <a:pt x="346" y="259"/>
                  </a:cubicBezTo>
                  <a:cubicBezTo>
                    <a:pt x="0" y="604"/>
                    <a:pt x="0" y="1152"/>
                    <a:pt x="346" y="1486"/>
                  </a:cubicBezTo>
                  <a:lnTo>
                    <a:pt x="3013" y="4141"/>
                  </a:lnTo>
                  <a:lnTo>
                    <a:pt x="3013" y="5212"/>
                  </a:lnTo>
                  <a:cubicBezTo>
                    <a:pt x="3013" y="6641"/>
                    <a:pt x="4203" y="7808"/>
                    <a:pt x="5632" y="7820"/>
                  </a:cubicBezTo>
                  <a:cubicBezTo>
                    <a:pt x="5656" y="5081"/>
                    <a:pt x="5644" y="4343"/>
                    <a:pt x="4703" y="3402"/>
                  </a:cubicBezTo>
                  <a:lnTo>
                    <a:pt x="1572" y="259"/>
                  </a:lnTo>
                  <a:cubicBezTo>
                    <a:pt x="1399" y="87"/>
                    <a:pt x="1176" y="0"/>
                    <a:pt x="954"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1"/>
            <p:cNvSpPr/>
            <p:nvPr/>
          </p:nvSpPr>
          <p:spPr>
            <a:xfrm>
              <a:off x="6440725" y="3480755"/>
              <a:ext cx="26708" cy="25979"/>
            </a:xfrm>
            <a:custGeom>
              <a:rect b="b" l="l" r="r" t="t"/>
              <a:pathLst>
                <a:path extrusionOk="0" h="962" w="989">
                  <a:moveTo>
                    <a:pt x="686" y="0"/>
                  </a:moveTo>
                  <a:cubicBezTo>
                    <a:pt x="616" y="0"/>
                    <a:pt x="548" y="27"/>
                    <a:pt x="500" y="81"/>
                  </a:cubicBezTo>
                  <a:lnTo>
                    <a:pt x="0" y="569"/>
                  </a:lnTo>
                  <a:lnTo>
                    <a:pt x="393" y="962"/>
                  </a:lnTo>
                  <a:lnTo>
                    <a:pt x="881" y="462"/>
                  </a:lnTo>
                  <a:cubicBezTo>
                    <a:pt x="988" y="367"/>
                    <a:pt x="988" y="176"/>
                    <a:pt x="881" y="81"/>
                  </a:cubicBezTo>
                  <a:cubicBezTo>
                    <a:pt x="828" y="27"/>
                    <a:pt x="756" y="0"/>
                    <a:pt x="686"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1"/>
            <p:cNvSpPr/>
            <p:nvPr/>
          </p:nvSpPr>
          <p:spPr>
            <a:xfrm>
              <a:off x="6669647" y="3380998"/>
              <a:ext cx="46638" cy="159816"/>
            </a:xfrm>
            <a:custGeom>
              <a:rect b="b" l="l" r="r" t="t"/>
              <a:pathLst>
                <a:path extrusionOk="0" h="5918" w="1727">
                  <a:moveTo>
                    <a:pt x="858" y="1"/>
                  </a:moveTo>
                  <a:cubicBezTo>
                    <a:pt x="381" y="1"/>
                    <a:pt x="0" y="393"/>
                    <a:pt x="0" y="870"/>
                  </a:cubicBezTo>
                  <a:lnTo>
                    <a:pt x="0" y="5918"/>
                  </a:lnTo>
                  <a:lnTo>
                    <a:pt x="1727" y="5918"/>
                  </a:lnTo>
                  <a:lnTo>
                    <a:pt x="1727" y="870"/>
                  </a:lnTo>
                  <a:cubicBezTo>
                    <a:pt x="1727" y="393"/>
                    <a:pt x="1334" y="1"/>
                    <a:pt x="858"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1"/>
            <p:cNvSpPr/>
            <p:nvPr/>
          </p:nvSpPr>
          <p:spPr>
            <a:xfrm>
              <a:off x="6698893" y="3361393"/>
              <a:ext cx="46665" cy="159492"/>
            </a:xfrm>
            <a:custGeom>
              <a:rect b="b" l="l" r="r" t="t"/>
              <a:pathLst>
                <a:path extrusionOk="0" h="5906" w="1728">
                  <a:moveTo>
                    <a:pt x="858" y="0"/>
                  </a:moveTo>
                  <a:cubicBezTo>
                    <a:pt x="382" y="0"/>
                    <a:pt x="1" y="393"/>
                    <a:pt x="1" y="869"/>
                  </a:cubicBezTo>
                  <a:lnTo>
                    <a:pt x="1" y="5906"/>
                  </a:lnTo>
                  <a:lnTo>
                    <a:pt x="1727" y="5906"/>
                  </a:lnTo>
                  <a:lnTo>
                    <a:pt x="1727" y="869"/>
                  </a:lnTo>
                  <a:cubicBezTo>
                    <a:pt x="1727" y="393"/>
                    <a:pt x="1334" y="0"/>
                    <a:pt x="858"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1"/>
            <p:cNvSpPr/>
            <p:nvPr/>
          </p:nvSpPr>
          <p:spPr>
            <a:xfrm>
              <a:off x="6727842" y="3342084"/>
              <a:ext cx="46638" cy="159519"/>
            </a:xfrm>
            <a:custGeom>
              <a:rect b="b" l="l" r="r" t="t"/>
              <a:pathLst>
                <a:path extrusionOk="0" h="5907" w="1727">
                  <a:moveTo>
                    <a:pt x="858" y="1"/>
                  </a:moveTo>
                  <a:cubicBezTo>
                    <a:pt x="382" y="1"/>
                    <a:pt x="1" y="394"/>
                    <a:pt x="1" y="870"/>
                  </a:cubicBezTo>
                  <a:lnTo>
                    <a:pt x="1" y="5906"/>
                  </a:lnTo>
                  <a:lnTo>
                    <a:pt x="1727" y="5906"/>
                  </a:lnTo>
                  <a:lnTo>
                    <a:pt x="1727" y="870"/>
                  </a:lnTo>
                  <a:cubicBezTo>
                    <a:pt x="1727" y="394"/>
                    <a:pt x="1334" y="1"/>
                    <a:pt x="858"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1"/>
            <p:cNvSpPr/>
            <p:nvPr/>
          </p:nvSpPr>
          <p:spPr>
            <a:xfrm>
              <a:off x="6612099" y="3318941"/>
              <a:ext cx="191654" cy="407397"/>
            </a:xfrm>
            <a:custGeom>
              <a:rect b="b" l="l" r="r" t="t"/>
              <a:pathLst>
                <a:path extrusionOk="0" h="15086" w="7097">
                  <a:moveTo>
                    <a:pt x="6239" y="1"/>
                  </a:moveTo>
                  <a:cubicBezTo>
                    <a:pt x="5763" y="1"/>
                    <a:pt x="5370" y="382"/>
                    <a:pt x="5370" y="858"/>
                  </a:cubicBezTo>
                  <a:lnTo>
                    <a:pt x="5370" y="5489"/>
                  </a:lnTo>
                  <a:lnTo>
                    <a:pt x="1429" y="9335"/>
                  </a:lnTo>
                  <a:lnTo>
                    <a:pt x="0" y="12693"/>
                  </a:lnTo>
                  <a:lnTo>
                    <a:pt x="0" y="15086"/>
                  </a:lnTo>
                  <a:lnTo>
                    <a:pt x="3703" y="15086"/>
                  </a:lnTo>
                  <a:lnTo>
                    <a:pt x="3703" y="12693"/>
                  </a:lnTo>
                  <a:lnTo>
                    <a:pt x="7084" y="6680"/>
                  </a:lnTo>
                  <a:lnTo>
                    <a:pt x="7084" y="1739"/>
                  </a:lnTo>
                  <a:lnTo>
                    <a:pt x="6906" y="1477"/>
                  </a:lnTo>
                  <a:lnTo>
                    <a:pt x="7084" y="1203"/>
                  </a:lnTo>
                  <a:lnTo>
                    <a:pt x="7084" y="858"/>
                  </a:lnTo>
                  <a:lnTo>
                    <a:pt x="7096" y="858"/>
                  </a:lnTo>
                  <a:cubicBezTo>
                    <a:pt x="7096" y="382"/>
                    <a:pt x="6715" y="1"/>
                    <a:pt x="6239"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1"/>
            <p:cNvSpPr/>
            <p:nvPr/>
          </p:nvSpPr>
          <p:spPr>
            <a:xfrm>
              <a:off x="6784445" y="3351428"/>
              <a:ext cx="19309" cy="14475"/>
            </a:xfrm>
            <a:custGeom>
              <a:rect b="b" l="l" r="r" t="t"/>
              <a:pathLst>
                <a:path extrusionOk="0" h="536" w="715">
                  <a:moveTo>
                    <a:pt x="286" y="0"/>
                  </a:moveTo>
                  <a:cubicBezTo>
                    <a:pt x="131" y="0"/>
                    <a:pt x="0" y="119"/>
                    <a:pt x="12" y="274"/>
                  </a:cubicBezTo>
                  <a:cubicBezTo>
                    <a:pt x="12" y="417"/>
                    <a:pt x="131" y="536"/>
                    <a:pt x="286" y="536"/>
                  </a:cubicBezTo>
                  <a:lnTo>
                    <a:pt x="714" y="536"/>
                  </a:lnTo>
                  <a:lnTo>
                    <a:pt x="714" y="0"/>
                  </a:ln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1"/>
            <p:cNvSpPr/>
            <p:nvPr/>
          </p:nvSpPr>
          <p:spPr>
            <a:xfrm>
              <a:off x="6611127" y="3450536"/>
              <a:ext cx="152443" cy="211503"/>
            </a:xfrm>
            <a:custGeom>
              <a:rect b="b" l="l" r="r" t="t"/>
              <a:pathLst>
                <a:path extrusionOk="0" h="7832" w="5645">
                  <a:moveTo>
                    <a:pt x="4696" y="0"/>
                  </a:moveTo>
                  <a:cubicBezTo>
                    <a:pt x="4474" y="0"/>
                    <a:pt x="4251" y="87"/>
                    <a:pt x="4084" y="259"/>
                  </a:cubicBezTo>
                  <a:lnTo>
                    <a:pt x="941" y="3402"/>
                  </a:lnTo>
                  <a:cubicBezTo>
                    <a:pt x="24" y="4343"/>
                    <a:pt x="1" y="5081"/>
                    <a:pt x="24" y="7832"/>
                  </a:cubicBezTo>
                  <a:cubicBezTo>
                    <a:pt x="1453" y="7820"/>
                    <a:pt x="2644" y="6665"/>
                    <a:pt x="2644" y="5236"/>
                  </a:cubicBezTo>
                  <a:lnTo>
                    <a:pt x="2644" y="4164"/>
                  </a:lnTo>
                  <a:lnTo>
                    <a:pt x="5299" y="1486"/>
                  </a:lnTo>
                  <a:cubicBezTo>
                    <a:pt x="5644" y="1152"/>
                    <a:pt x="5644" y="604"/>
                    <a:pt x="5299" y="259"/>
                  </a:cubicBezTo>
                  <a:cubicBezTo>
                    <a:pt x="5138" y="87"/>
                    <a:pt x="4918" y="0"/>
                    <a:pt x="4696"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1"/>
            <p:cNvSpPr/>
            <p:nvPr/>
          </p:nvSpPr>
          <p:spPr>
            <a:xfrm>
              <a:off x="6722711" y="3480755"/>
              <a:ext cx="26384" cy="25979"/>
            </a:xfrm>
            <a:custGeom>
              <a:rect b="b" l="l" r="r" t="t"/>
              <a:pathLst>
                <a:path extrusionOk="0" h="962" w="977">
                  <a:moveTo>
                    <a:pt x="292" y="0"/>
                  </a:moveTo>
                  <a:cubicBezTo>
                    <a:pt x="220" y="0"/>
                    <a:pt x="149" y="27"/>
                    <a:pt x="95" y="81"/>
                  </a:cubicBezTo>
                  <a:cubicBezTo>
                    <a:pt x="0" y="176"/>
                    <a:pt x="0" y="367"/>
                    <a:pt x="95" y="462"/>
                  </a:cubicBezTo>
                  <a:lnTo>
                    <a:pt x="595" y="962"/>
                  </a:lnTo>
                  <a:lnTo>
                    <a:pt x="976" y="569"/>
                  </a:lnTo>
                  <a:lnTo>
                    <a:pt x="488" y="81"/>
                  </a:lnTo>
                  <a:cubicBezTo>
                    <a:pt x="435" y="27"/>
                    <a:pt x="363" y="0"/>
                    <a:pt x="292"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 name="Google Shape;2399;p51"/>
          <p:cNvGrpSpPr/>
          <p:nvPr/>
        </p:nvGrpSpPr>
        <p:grpSpPr>
          <a:xfrm>
            <a:off x="3999662" y="1561798"/>
            <a:ext cx="339264" cy="417038"/>
            <a:chOff x="3999662" y="1485598"/>
            <a:chExt cx="339264" cy="417038"/>
          </a:xfrm>
        </p:grpSpPr>
        <p:sp>
          <p:nvSpPr>
            <p:cNvPr id="2400" name="Google Shape;2400;p51"/>
            <p:cNvSpPr/>
            <p:nvPr/>
          </p:nvSpPr>
          <p:spPr>
            <a:xfrm>
              <a:off x="3999662" y="1485598"/>
              <a:ext cx="339264" cy="417038"/>
            </a:xfrm>
            <a:custGeom>
              <a:rect b="b" l="l" r="r" t="t"/>
              <a:pathLst>
                <a:path extrusionOk="0" h="15443" w="12563">
                  <a:moveTo>
                    <a:pt x="6276" y="1060"/>
                  </a:moveTo>
                  <a:cubicBezTo>
                    <a:pt x="6799" y="1060"/>
                    <a:pt x="7216" y="1477"/>
                    <a:pt x="7216" y="2001"/>
                  </a:cubicBezTo>
                  <a:cubicBezTo>
                    <a:pt x="7216" y="2524"/>
                    <a:pt x="6799" y="2941"/>
                    <a:pt x="6276" y="2941"/>
                  </a:cubicBezTo>
                  <a:cubicBezTo>
                    <a:pt x="5764" y="2941"/>
                    <a:pt x="5347" y="2513"/>
                    <a:pt x="5347" y="2001"/>
                  </a:cubicBezTo>
                  <a:cubicBezTo>
                    <a:pt x="5347" y="1477"/>
                    <a:pt x="5764" y="1060"/>
                    <a:pt x="6276" y="1060"/>
                  </a:cubicBezTo>
                  <a:close/>
                  <a:moveTo>
                    <a:pt x="6276" y="0"/>
                  </a:moveTo>
                  <a:cubicBezTo>
                    <a:pt x="5180" y="0"/>
                    <a:pt x="4287" y="893"/>
                    <a:pt x="4287" y="2001"/>
                  </a:cubicBezTo>
                  <a:cubicBezTo>
                    <a:pt x="4287" y="2929"/>
                    <a:pt x="4894" y="3679"/>
                    <a:pt x="5740" y="3917"/>
                  </a:cubicBezTo>
                  <a:lnTo>
                    <a:pt x="5418" y="12990"/>
                  </a:lnTo>
                  <a:cubicBezTo>
                    <a:pt x="4025" y="12514"/>
                    <a:pt x="2239" y="11002"/>
                    <a:pt x="1680" y="9573"/>
                  </a:cubicBezTo>
                  <a:lnTo>
                    <a:pt x="1680" y="9573"/>
                  </a:lnTo>
                  <a:lnTo>
                    <a:pt x="2858" y="9859"/>
                  </a:lnTo>
                  <a:cubicBezTo>
                    <a:pt x="2879" y="9864"/>
                    <a:pt x="2900" y="9867"/>
                    <a:pt x="2920" y="9867"/>
                  </a:cubicBezTo>
                  <a:cubicBezTo>
                    <a:pt x="3031" y="9867"/>
                    <a:pt x="3138" y="9789"/>
                    <a:pt x="3168" y="9668"/>
                  </a:cubicBezTo>
                  <a:cubicBezTo>
                    <a:pt x="3192" y="9537"/>
                    <a:pt x="3120" y="9382"/>
                    <a:pt x="2978" y="9359"/>
                  </a:cubicBezTo>
                  <a:lnTo>
                    <a:pt x="1" y="8644"/>
                  </a:lnTo>
                  <a:lnTo>
                    <a:pt x="1" y="8644"/>
                  </a:lnTo>
                  <a:cubicBezTo>
                    <a:pt x="1" y="12038"/>
                    <a:pt x="4192" y="14895"/>
                    <a:pt x="6276" y="15443"/>
                  </a:cubicBezTo>
                  <a:cubicBezTo>
                    <a:pt x="8347" y="14895"/>
                    <a:pt x="12562" y="12026"/>
                    <a:pt x="12562" y="8644"/>
                  </a:cubicBezTo>
                  <a:lnTo>
                    <a:pt x="12562" y="8644"/>
                  </a:lnTo>
                  <a:lnTo>
                    <a:pt x="9574" y="9371"/>
                  </a:lnTo>
                  <a:cubicBezTo>
                    <a:pt x="9431" y="9394"/>
                    <a:pt x="9347" y="9549"/>
                    <a:pt x="9371" y="9680"/>
                  </a:cubicBezTo>
                  <a:cubicBezTo>
                    <a:pt x="9402" y="9792"/>
                    <a:pt x="9511" y="9878"/>
                    <a:pt x="9631" y="9878"/>
                  </a:cubicBezTo>
                  <a:cubicBezTo>
                    <a:pt x="9652" y="9878"/>
                    <a:pt x="9672" y="9876"/>
                    <a:pt x="9693" y="9871"/>
                  </a:cubicBezTo>
                  <a:lnTo>
                    <a:pt x="10859" y="9597"/>
                  </a:lnTo>
                  <a:lnTo>
                    <a:pt x="10859" y="9597"/>
                  </a:lnTo>
                  <a:cubicBezTo>
                    <a:pt x="10300" y="11025"/>
                    <a:pt x="8502" y="12526"/>
                    <a:pt x="7133" y="13002"/>
                  </a:cubicBezTo>
                  <a:lnTo>
                    <a:pt x="6799" y="3941"/>
                  </a:lnTo>
                  <a:cubicBezTo>
                    <a:pt x="7645" y="3715"/>
                    <a:pt x="8276" y="2929"/>
                    <a:pt x="8276" y="2001"/>
                  </a:cubicBezTo>
                  <a:cubicBezTo>
                    <a:pt x="8276" y="893"/>
                    <a:pt x="7383" y="0"/>
                    <a:pt x="62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a:off x="4104496" y="1632533"/>
              <a:ext cx="128625" cy="29597"/>
            </a:xfrm>
            <a:custGeom>
              <a:rect b="b" l="l" r="r" t="t"/>
              <a:pathLst>
                <a:path extrusionOk="0" h="1096" w="4763">
                  <a:moveTo>
                    <a:pt x="548" y="0"/>
                  </a:moveTo>
                  <a:cubicBezTo>
                    <a:pt x="250" y="0"/>
                    <a:pt x="0" y="239"/>
                    <a:pt x="0" y="548"/>
                  </a:cubicBezTo>
                  <a:cubicBezTo>
                    <a:pt x="0" y="846"/>
                    <a:pt x="239" y="1096"/>
                    <a:pt x="548" y="1096"/>
                  </a:cubicBezTo>
                  <a:lnTo>
                    <a:pt x="4215" y="1096"/>
                  </a:lnTo>
                  <a:cubicBezTo>
                    <a:pt x="4513" y="1096"/>
                    <a:pt x="4763" y="858"/>
                    <a:pt x="4763" y="548"/>
                  </a:cubicBezTo>
                  <a:cubicBezTo>
                    <a:pt x="4763" y="239"/>
                    <a:pt x="4525" y="0"/>
                    <a:pt x="4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 name="Google Shape;2402;p51"/>
          <p:cNvGrpSpPr/>
          <p:nvPr/>
        </p:nvGrpSpPr>
        <p:grpSpPr>
          <a:xfrm>
            <a:off x="713343" y="3402216"/>
            <a:ext cx="373965" cy="417362"/>
            <a:chOff x="713343" y="3326016"/>
            <a:chExt cx="373965" cy="417362"/>
          </a:xfrm>
        </p:grpSpPr>
        <p:sp>
          <p:nvSpPr>
            <p:cNvPr id="2403" name="Google Shape;2403;p51"/>
            <p:cNvSpPr/>
            <p:nvPr/>
          </p:nvSpPr>
          <p:spPr>
            <a:xfrm>
              <a:off x="721687" y="3602223"/>
              <a:ext cx="67242" cy="57251"/>
            </a:xfrm>
            <a:custGeom>
              <a:rect b="b" l="l" r="r" t="t"/>
              <a:pathLst>
                <a:path extrusionOk="0" h="2120" w="2490">
                  <a:moveTo>
                    <a:pt x="1441" y="0"/>
                  </a:moveTo>
                  <a:lnTo>
                    <a:pt x="1" y="2119"/>
                  </a:lnTo>
                  <a:lnTo>
                    <a:pt x="1" y="2119"/>
                  </a:lnTo>
                  <a:lnTo>
                    <a:pt x="2453" y="1381"/>
                  </a:lnTo>
                  <a:lnTo>
                    <a:pt x="2489" y="298"/>
                  </a:lnTo>
                  <a:lnTo>
                    <a:pt x="14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1"/>
            <p:cNvSpPr/>
            <p:nvPr/>
          </p:nvSpPr>
          <p:spPr>
            <a:xfrm>
              <a:off x="760602" y="3399335"/>
              <a:ext cx="306453" cy="240534"/>
            </a:xfrm>
            <a:custGeom>
              <a:rect b="b" l="l" r="r" t="t"/>
              <a:pathLst>
                <a:path extrusionOk="0" h="8907" w="11348">
                  <a:moveTo>
                    <a:pt x="10347" y="0"/>
                  </a:moveTo>
                  <a:lnTo>
                    <a:pt x="0" y="7513"/>
                  </a:lnTo>
                  <a:lnTo>
                    <a:pt x="1012" y="8906"/>
                  </a:lnTo>
                  <a:lnTo>
                    <a:pt x="11347" y="1381"/>
                  </a:lnTo>
                  <a:lnTo>
                    <a:pt x="103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1"/>
            <p:cNvSpPr/>
            <p:nvPr/>
          </p:nvSpPr>
          <p:spPr>
            <a:xfrm>
              <a:off x="1019120" y="3375165"/>
              <a:ext cx="68188" cy="86470"/>
            </a:xfrm>
            <a:custGeom>
              <a:rect b="b" l="l" r="r" t="t"/>
              <a:pathLst>
                <a:path extrusionOk="0" h="3202" w="2525">
                  <a:moveTo>
                    <a:pt x="295" y="0"/>
                  </a:moveTo>
                  <a:cubicBezTo>
                    <a:pt x="243" y="0"/>
                    <a:pt x="190" y="17"/>
                    <a:pt x="143" y="50"/>
                  </a:cubicBezTo>
                  <a:cubicBezTo>
                    <a:pt x="24" y="133"/>
                    <a:pt x="0" y="288"/>
                    <a:pt x="83" y="407"/>
                  </a:cubicBezTo>
                  <a:lnTo>
                    <a:pt x="2036" y="3098"/>
                  </a:lnTo>
                  <a:cubicBezTo>
                    <a:pt x="2086" y="3169"/>
                    <a:pt x="2160" y="3202"/>
                    <a:pt x="2238" y="3202"/>
                  </a:cubicBezTo>
                  <a:cubicBezTo>
                    <a:pt x="2291" y="3202"/>
                    <a:pt x="2345" y="3186"/>
                    <a:pt x="2393" y="3157"/>
                  </a:cubicBezTo>
                  <a:cubicBezTo>
                    <a:pt x="2512" y="3086"/>
                    <a:pt x="2524" y="2919"/>
                    <a:pt x="2453" y="2800"/>
                  </a:cubicBezTo>
                  <a:lnTo>
                    <a:pt x="500" y="109"/>
                  </a:lnTo>
                  <a:cubicBezTo>
                    <a:pt x="450" y="38"/>
                    <a:pt x="374" y="0"/>
                    <a:pt x="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1"/>
            <p:cNvSpPr/>
            <p:nvPr/>
          </p:nvSpPr>
          <p:spPr>
            <a:xfrm>
              <a:off x="1011721" y="3602223"/>
              <a:ext cx="67215" cy="57251"/>
            </a:xfrm>
            <a:custGeom>
              <a:rect b="b" l="l" r="r" t="t"/>
              <a:pathLst>
                <a:path extrusionOk="0" h="2120" w="2489">
                  <a:moveTo>
                    <a:pt x="1048" y="0"/>
                  </a:moveTo>
                  <a:lnTo>
                    <a:pt x="0" y="298"/>
                  </a:lnTo>
                  <a:lnTo>
                    <a:pt x="36" y="1381"/>
                  </a:lnTo>
                  <a:lnTo>
                    <a:pt x="2489" y="2119"/>
                  </a:lnTo>
                  <a:lnTo>
                    <a:pt x="2489" y="2119"/>
                  </a:lnTo>
                  <a:lnTo>
                    <a:pt x="10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1"/>
            <p:cNvSpPr/>
            <p:nvPr/>
          </p:nvSpPr>
          <p:spPr>
            <a:xfrm>
              <a:off x="733597" y="3399659"/>
              <a:ext cx="306426" cy="240209"/>
            </a:xfrm>
            <a:custGeom>
              <a:rect b="b" l="l" r="r" t="t"/>
              <a:pathLst>
                <a:path extrusionOk="0" h="8895" w="11347">
                  <a:moveTo>
                    <a:pt x="1000" y="0"/>
                  </a:moveTo>
                  <a:lnTo>
                    <a:pt x="0" y="1381"/>
                  </a:lnTo>
                  <a:lnTo>
                    <a:pt x="10335" y="8894"/>
                  </a:lnTo>
                  <a:lnTo>
                    <a:pt x="11347" y="7513"/>
                  </a:lnTo>
                  <a:lnTo>
                    <a:pt x="10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1"/>
            <p:cNvSpPr/>
            <p:nvPr/>
          </p:nvSpPr>
          <p:spPr>
            <a:xfrm>
              <a:off x="713343" y="3375165"/>
              <a:ext cx="68188" cy="86470"/>
            </a:xfrm>
            <a:custGeom>
              <a:rect b="b" l="l" r="r" t="t"/>
              <a:pathLst>
                <a:path extrusionOk="0" h="3202" w="2525">
                  <a:moveTo>
                    <a:pt x="2241" y="0"/>
                  </a:moveTo>
                  <a:cubicBezTo>
                    <a:pt x="2162" y="0"/>
                    <a:pt x="2086" y="38"/>
                    <a:pt x="2036" y="109"/>
                  </a:cubicBezTo>
                  <a:lnTo>
                    <a:pt x="72" y="2800"/>
                  </a:lnTo>
                  <a:cubicBezTo>
                    <a:pt x="0" y="2919"/>
                    <a:pt x="12" y="3086"/>
                    <a:pt x="131" y="3157"/>
                  </a:cubicBezTo>
                  <a:cubicBezTo>
                    <a:pt x="179" y="3186"/>
                    <a:pt x="232" y="3202"/>
                    <a:pt x="283" y="3202"/>
                  </a:cubicBezTo>
                  <a:cubicBezTo>
                    <a:pt x="358" y="3202"/>
                    <a:pt x="432" y="3169"/>
                    <a:pt x="488" y="3098"/>
                  </a:cubicBezTo>
                  <a:lnTo>
                    <a:pt x="2441" y="407"/>
                  </a:lnTo>
                  <a:cubicBezTo>
                    <a:pt x="2524" y="288"/>
                    <a:pt x="2501" y="133"/>
                    <a:pt x="2393" y="50"/>
                  </a:cubicBezTo>
                  <a:cubicBezTo>
                    <a:pt x="2346" y="17"/>
                    <a:pt x="2293" y="0"/>
                    <a:pt x="22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1"/>
            <p:cNvSpPr/>
            <p:nvPr/>
          </p:nvSpPr>
          <p:spPr>
            <a:xfrm>
              <a:off x="877317" y="3660095"/>
              <a:ext cx="45990" cy="83283"/>
            </a:xfrm>
            <a:custGeom>
              <a:rect b="b" l="l" r="r" t="t"/>
              <a:pathLst>
                <a:path extrusionOk="0" h="3084" w="1703">
                  <a:moveTo>
                    <a:pt x="858" y="0"/>
                  </a:moveTo>
                  <a:lnTo>
                    <a:pt x="0" y="667"/>
                  </a:lnTo>
                  <a:lnTo>
                    <a:pt x="858" y="3084"/>
                  </a:lnTo>
                  <a:lnTo>
                    <a:pt x="1703" y="667"/>
                  </a:lnTo>
                  <a:lnTo>
                    <a:pt x="8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1"/>
            <p:cNvSpPr/>
            <p:nvPr/>
          </p:nvSpPr>
          <p:spPr>
            <a:xfrm>
              <a:off x="876993" y="3332767"/>
              <a:ext cx="46314" cy="345340"/>
            </a:xfrm>
            <a:custGeom>
              <a:rect b="b" l="l" r="r" t="t"/>
              <a:pathLst>
                <a:path extrusionOk="0" h="12788" w="1715">
                  <a:moveTo>
                    <a:pt x="0" y="1"/>
                  </a:moveTo>
                  <a:lnTo>
                    <a:pt x="0" y="12788"/>
                  </a:lnTo>
                  <a:lnTo>
                    <a:pt x="1715" y="12788"/>
                  </a:lnTo>
                  <a:lnTo>
                    <a:pt x="17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1"/>
            <p:cNvSpPr/>
            <p:nvPr/>
          </p:nvSpPr>
          <p:spPr>
            <a:xfrm>
              <a:off x="848692" y="3326016"/>
              <a:ext cx="103240" cy="13854"/>
            </a:xfrm>
            <a:custGeom>
              <a:rect b="b" l="l" r="r" t="t"/>
              <a:pathLst>
                <a:path extrusionOk="0" h="513" w="3823">
                  <a:moveTo>
                    <a:pt x="251" y="1"/>
                  </a:moveTo>
                  <a:cubicBezTo>
                    <a:pt x="120" y="1"/>
                    <a:pt x="1" y="120"/>
                    <a:pt x="1" y="251"/>
                  </a:cubicBezTo>
                  <a:cubicBezTo>
                    <a:pt x="1" y="393"/>
                    <a:pt x="120" y="513"/>
                    <a:pt x="251" y="513"/>
                  </a:cubicBezTo>
                  <a:lnTo>
                    <a:pt x="3573" y="513"/>
                  </a:lnTo>
                  <a:cubicBezTo>
                    <a:pt x="3715" y="513"/>
                    <a:pt x="3823" y="405"/>
                    <a:pt x="3823" y="251"/>
                  </a:cubicBezTo>
                  <a:cubicBezTo>
                    <a:pt x="3823" y="120"/>
                    <a:pt x="3704" y="1"/>
                    <a:pt x="3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51"/>
          <p:cNvGrpSpPr/>
          <p:nvPr/>
        </p:nvGrpSpPr>
        <p:grpSpPr>
          <a:xfrm>
            <a:off x="7228137" y="3997055"/>
            <a:ext cx="392302" cy="417362"/>
            <a:chOff x="7228137" y="3920855"/>
            <a:chExt cx="392302" cy="417362"/>
          </a:xfrm>
        </p:grpSpPr>
        <p:sp>
          <p:nvSpPr>
            <p:cNvPr id="2413" name="Google Shape;2413;p51"/>
            <p:cNvSpPr/>
            <p:nvPr/>
          </p:nvSpPr>
          <p:spPr>
            <a:xfrm>
              <a:off x="7381823" y="3920855"/>
              <a:ext cx="84607" cy="91331"/>
            </a:xfrm>
            <a:custGeom>
              <a:rect b="b" l="l" r="r" t="t"/>
              <a:pathLst>
                <a:path extrusionOk="0" h="3382" w="3133">
                  <a:moveTo>
                    <a:pt x="691" y="0"/>
                  </a:moveTo>
                  <a:cubicBezTo>
                    <a:pt x="310" y="0"/>
                    <a:pt x="1" y="322"/>
                    <a:pt x="1" y="703"/>
                  </a:cubicBezTo>
                  <a:lnTo>
                    <a:pt x="1" y="3381"/>
                  </a:lnTo>
                  <a:lnTo>
                    <a:pt x="3120" y="3381"/>
                  </a:lnTo>
                  <a:lnTo>
                    <a:pt x="3120" y="703"/>
                  </a:lnTo>
                  <a:cubicBezTo>
                    <a:pt x="3132" y="322"/>
                    <a:pt x="2823" y="0"/>
                    <a:pt x="2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1"/>
            <p:cNvSpPr/>
            <p:nvPr/>
          </p:nvSpPr>
          <p:spPr>
            <a:xfrm>
              <a:off x="7375395" y="4270975"/>
              <a:ext cx="97137" cy="67242"/>
            </a:xfrm>
            <a:custGeom>
              <a:rect b="b" l="l" r="r" t="t"/>
              <a:pathLst>
                <a:path extrusionOk="0" h="2490" w="3597">
                  <a:moveTo>
                    <a:pt x="1799" y="1"/>
                  </a:moveTo>
                  <a:lnTo>
                    <a:pt x="1" y="692"/>
                  </a:lnTo>
                  <a:cubicBezTo>
                    <a:pt x="1" y="1680"/>
                    <a:pt x="798" y="2489"/>
                    <a:pt x="1799" y="2489"/>
                  </a:cubicBezTo>
                  <a:cubicBezTo>
                    <a:pt x="2787" y="2489"/>
                    <a:pt x="3596" y="1680"/>
                    <a:pt x="3596" y="692"/>
                  </a:cubicBezTo>
                  <a:lnTo>
                    <a:pt x="17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1"/>
            <p:cNvSpPr/>
            <p:nvPr/>
          </p:nvSpPr>
          <p:spPr>
            <a:xfrm>
              <a:off x="7267051" y="4188367"/>
              <a:ext cx="313501" cy="64650"/>
            </a:xfrm>
            <a:custGeom>
              <a:rect b="b" l="l" r="r" t="t"/>
              <a:pathLst>
                <a:path extrusionOk="0" h="2394" w="11609">
                  <a:moveTo>
                    <a:pt x="5811" y="0"/>
                  </a:moveTo>
                  <a:lnTo>
                    <a:pt x="738" y="679"/>
                  </a:lnTo>
                  <a:cubicBezTo>
                    <a:pt x="536" y="1012"/>
                    <a:pt x="298" y="1334"/>
                    <a:pt x="0" y="1703"/>
                  </a:cubicBezTo>
                  <a:lnTo>
                    <a:pt x="5811" y="2393"/>
                  </a:lnTo>
                  <a:lnTo>
                    <a:pt x="11609" y="1703"/>
                  </a:lnTo>
                  <a:cubicBezTo>
                    <a:pt x="11335" y="1334"/>
                    <a:pt x="11097" y="1012"/>
                    <a:pt x="10883" y="679"/>
                  </a:cubicBezTo>
                  <a:lnTo>
                    <a:pt x="5811" y="0"/>
                  </a:lnTo>
                  <a:close/>
                </a:path>
              </a:pathLst>
            </a:custGeom>
            <a:solidFill>
              <a:srgbClr val="FFD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1"/>
            <p:cNvSpPr/>
            <p:nvPr/>
          </p:nvSpPr>
          <p:spPr>
            <a:xfrm>
              <a:off x="7287305" y="3985802"/>
              <a:ext cx="273642" cy="220901"/>
            </a:xfrm>
            <a:custGeom>
              <a:rect b="b" l="l" r="r" t="t"/>
              <a:pathLst>
                <a:path extrusionOk="0" h="8180" w="10133">
                  <a:moveTo>
                    <a:pt x="5072" y="0"/>
                  </a:moveTo>
                  <a:cubicBezTo>
                    <a:pt x="2882" y="0"/>
                    <a:pt x="858" y="1619"/>
                    <a:pt x="858" y="4084"/>
                  </a:cubicBezTo>
                  <a:cubicBezTo>
                    <a:pt x="858" y="6013"/>
                    <a:pt x="703" y="7037"/>
                    <a:pt x="0" y="8180"/>
                  </a:cubicBezTo>
                  <a:lnTo>
                    <a:pt x="10133" y="8180"/>
                  </a:lnTo>
                  <a:cubicBezTo>
                    <a:pt x="9454" y="7037"/>
                    <a:pt x="9287" y="6013"/>
                    <a:pt x="9287" y="4084"/>
                  </a:cubicBezTo>
                  <a:cubicBezTo>
                    <a:pt x="9287" y="1619"/>
                    <a:pt x="7263" y="0"/>
                    <a:pt x="5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1"/>
            <p:cNvSpPr/>
            <p:nvPr/>
          </p:nvSpPr>
          <p:spPr>
            <a:xfrm>
              <a:off x="7244214" y="4196405"/>
              <a:ext cx="359842" cy="93270"/>
            </a:xfrm>
            <a:custGeom>
              <a:rect b="b" l="l" r="r" t="t"/>
              <a:pathLst>
                <a:path extrusionOk="0" h="2049" w="13325">
                  <a:moveTo>
                    <a:pt x="870" y="1"/>
                  </a:moveTo>
                  <a:cubicBezTo>
                    <a:pt x="239" y="798"/>
                    <a:pt x="1" y="1215"/>
                    <a:pt x="1" y="2049"/>
                  </a:cubicBezTo>
                  <a:lnTo>
                    <a:pt x="13324" y="2049"/>
                  </a:lnTo>
                  <a:cubicBezTo>
                    <a:pt x="13324" y="1215"/>
                    <a:pt x="13086" y="798"/>
                    <a:pt x="124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p:nvPr/>
          </p:nvSpPr>
          <p:spPr>
            <a:xfrm>
              <a:off x="7403048" y="3942054"/>
              <a:ext cx="42479" cy="13854"/>
            </a:xfrm>
            <a:custGeom>
              <a:rect b="b" l="l" r="r" t="t"/>
              <a:pathLst>
                <a:path extrusionOk="0" h="513" w="1573">
                  <a:moveTo>
                    <a:pt x="251" y="1"/>
                  </a:moveTo>
                  <a:cubicBezTo>
                    <a:pt x="120" y="1"/>
                    <a:pt x="1" y="108"/>
                    <a:pt x="1" y="263"/>
                  </a:cubicBezTo>
                  <a:cubicBezTo>
                    <a:pt x="1" y="394"/>
                    <a:pt x="108" y="513"/>
                    <a:pt x="251" y="513"/>
                  </a:cubicBezTo>
                  <a:lnTo>
                    <a:pt x="1310" y="513"/>
                  </a:lnTo>
                  <a:cubicBezTo>
                    <a:pt x="1453" y="513"/>
                    <a:pt x="1572" y="394"/>
                    <a:pt x="1560" y="263"/>
                  </a:cubicBezTo>
                  <a:cubicBezTo>
                    <a:pt x="1560" y="120"/>
                    <a:pt x="1453"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1"/>
            <p:cNvSpPr/>
            <p:nvPr/>
          </p:nvSpPr>
          <p:spPr>
            <a:xfrm>
              <a:off x="7228137" y="4282560"/>
              <a:ext cx="392302" cy="13854"/>
            </a:xfrm>
            <a:custGeom>
              <a:rect b="b" l="l" r="r" t="t"/>
              <a:pathLst>
                <a:path extrusionOk="0" h="513" w="14527">
                  <a:moveTo>
                    <a:pt x="251" y="1"/>
                  </a:moveTo>
                  <a:cubicBezTo>
                    <a:pt x="120" y="1"/>
                    <a:pt x="1" y="108"/>
                    <a:pt x="1" y="263"/>
                  </a:cubicBezTo>
                  <a:cubicBezTo>
                    <a:pt x="1" y="393"/>
                    <a:pt x="108" y="513"/>
                    <a:pt x="251" y="513"/>
                  </a:cubicBezTo>
                  <a:lnTo>
                    <a:pt x="14276" y="513"/>
                  </a:lnTo>
                  <a:cubicBezTo>
                    <a:pt x="14407" y="513"/>
                    <a:pt x="14526" y="393"/>
                    <a:pt x="14526" y="263"/>
                  </a:cubicBezTo>
                  <a:cubicBezTo>
                    <a:pt x="14526" y="120"/>
                    <a:pt x="14419" y="1"/>
                    <a:pt x="14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0" name="Google Shape;2420;p51"/>
          <p:cNvGrpSpPr/>
          <p:nvPr/>
        </p:nvGrpSpPr>
        <p:grpSpPr>
          <a:xfrm>
            <a:off x="3963665" y="3997055"/>
            <a:ext cx="418334" cy="417362"/>
            <a:chOff x="3963665" y="3920855"/>
            <a:chExt cx="418334" cy="417362"/>
          </a:xfrm>
        </p:grpSpPr>
        <p:sp>
          <p:nvSpPr>
            <p:cNvPr id="2421" name="Google Shape;2421;p51"/>
            <p:cNvSpPr/>
            <p:nvPr/>
          </p:nvSpPr>
          <p:spPr>
            <a:xfrm>
              <a:off x="4003200" y="4268086"/>
              <a:ext cx="240534" cy="63705"/>
            </a:xfrm>
            <a:custGeom>
              <a:rect b="b" l="l" r="r" t="t"/>
              <a:pathLst>
                <a:path extrusionOk="0" h="2359" w="8907">
                  <a:moveTo>
                    <a:pt x="4454" y="1"/>
                  </a:moveTo>
                  <a:cubicBezTo>
                    <a:pt x="2632" y="1"/>
                    <a:pt x="1013" y="465"/>
                    <a:pt x="1" y="1180"/>
                  </a:cubicBezTo>
                  <a:cubicBezTo>
                    <a:pt x="1013" y="1894"/>
                    <a:pt x="2632" y="2358"/>
                    <a:pt x="4454" y="2358"/>
                  </a:cubicBezTo>
                  <a:cubicBezTo>
                    <a:pt x="6264" y="2358"/>
                    <a:pt x="7895" y="1894"/>
                    <a:pt x="8907" y="1180"/>
                  </a:cubicBezTo>
                  <a:cubicBezTo>
                    <a:pt x="7895" y="465"/>
                    <a:pt x="6264" y="1"/>
                    <a:pt x="4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1"/>
            <p:cNvSpPr/>
            <p:nvPr/>
          </p:nvSpPr>
          <p:spPr>
            <a:xfrm>
              <a:off x="4156912" y="4115480"/>
              <a:ext cx="171077" cy="46746"/>
            </a:xfrm>
            <a:custGeom>
              <a:rect b="b" l="l" r="r" t="t"/>
              <a:pathLst>
                <a:path extrusionOk="0" h="1731" w="6335">
                  <a:moveTo>
                    <a:pt x="3773" y="1"/>
                  </a:moveTo>
                  <a:cubicBezTo>
                    <a:pt x="3552" y="1"/>
                    <a:pt x="3325" y="11"/>
                    <a:pt x="3096" y="32"/>
                  </a:cubicBezTo>
                  <a:cubicBezTo>
                    <a:pt x="1798" y="151"/>
                    <a:pt x="667" y="580"/>
                    <a:pt x="0" y="1151"/>
                  </a:cubicBezTo>
                  <a:cubicBezTo>
                    <a:pt x="636" y="1513"/>
                    <a:pt x="1537" y="1730"/>
                    <a:pt x="2558" y="1730"/>
                  </a:cubicBezTo>
                  <a:cubicBezTo>
                    <a:pt x="2780" y="1730"/>
                    <a:pt x="3007" y="1720"/>
                    <a:pt x="3239" y="1699"/>
                  </a:cubicBezTo>
                  <a:cubicBezTo>
                    <a:pt x="4536" y="1580"/>
                    <a:pt x="5668" y="1151"/>
                    <a:pt x="6334" y="580"/>
                  </a:cubicBezTo>
                  <a:cubicBezTo>
                    <a:pt x="5708" y="218"/>
                    <a:pt x="4793" y="1"/>
                    <a:pt x="37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1"/>
            <p:cNvSpPr/>
            <p:nvPr/>
          </p:nvSpPr>
          <p:spPr>
            <a:xfrm>
              <a:off x="4279731" y="3989691"/>
              <a:ext cx="102268" cy="37375"/>
            </a:xfrm>
            <a:custGeom>
              <a:rect b="b" l="l" r="r" t="t"/>
              <a:pathLst>
                <a:path extrusionOk="0" h="1384" w="3787">
                  <a:moveTo>
                    <a:pt x="2949" y="1"/>
                  </a:moveTo>
                  <a:cubicBezTo>
                    <a:pt x="2574" y="1"/>
                    <a:pt x="2160" y="60"/>
                    <a:pt x="1739" y="190"/>
                  </a:cubicBezTo>
                  <a:cubicBezTo>
                    <a:pt x="965" y="428"/>
                    <a:pt x="346" y="832"/>
                    <a:pt x="0" y="1261"/>
                  </a:cubicBezTo>
                  <a:cubicBezTo>
                    <a:pt x="236" y="1341"/>
                    <a:pt x="515" y="1383"/>
                    <a:pt x="821" y="1383"/>
                  </a:cubicBezTo>
                  <a:cubicBezTo>
                    <a:pt x="1195" y="1383"/>
                    <a:pt x="1610" y="1321"/>
                    <a:pt x="2036" y="1190"/>
                  </a:cubicBezTo>
                  <a:cubicBezTo>
                    <a:pt x="2810" y="952"/>
                    <a:pt x="3441" y="547"/>
                    <a:pt x="3787" y="118"/>
                  </a:cubicBezTo>
                  <a:cubicBezTo>
                    <a:pt x="3548" y="42"/>
                    <a:pt x="3262" y="1"/>
                    <a:pt x="29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1"/>
            <p:cNvSpPr/>
            <p:nvPr/>
          </p:nvSpPr>
          <p:spPr>
            <a:xfrm>
              <a:off x="4057885" y="4014077"/>
              <a:ext cx="57575" cy="206453"/>
            </a:xfrm>
            <a:custGeom>
              <a:rect b="b" l="l" r="r" t="t"/>
              <a:pathLst>
                <a:path extrusionOk="0" h="7645" w="2132">
                  <a:moveTo>
                    <a:pt x="1203" y="1"/>
                  </a:moveTo>
                  <a:cubicBezTo>
                    <a:pt x="572" y="858"/>
                    <a:pt x="119" y="2227"/>
                    <a:pt x="60" y="3787"/>
                  </a:cubicBezTo>
                  <a:cubicBezTo>
                    <a:pt x="0" y="5347"/>
                    <a:pt x="345" y="6752"/>
                    <a:pt x="929" y="7645"/>
                  </a:cubicBezTo>
                  <a:cubicBezTo>
                    <a:pt x="1560" y="6776"/>
                    <a:pt x="2012" y="5406"/>
                    <a:pt x="2072" y="3859"/>
                  </a:cubicBezTo>
                  <a:cubicBezTo>
                    <a:pt x="2131" y="2299"/>
                    <a:pt x="1786" y="894"/>
                    <a:pt x="12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1"/>
            <p:cNvSpPr/>
            <p:nvPr/>
          </p:nvSpPr>
          <p:spPr>
            <a:xfrm>
              <a:off x="4210274" y="3944323"/>
              <a:ext cx="45368" cy="136672"/>
            </a:xfrm>
            <a:custGeom>
              <a:rect b="b" l="l" r="r" t="t"/>
              <a:pathLst>
                <a:path extrusionOk="0" h="5061" w="1680">
                  <a:moveTo>
                    <a:pt x="1263" y="0"/>
                  </a:moveTo>
                  <a:cubicBezTo>
                    <a:pt x="763" y="500"/>
                    <a:pt x="346" y="1381"/>
                    <a:pt x="179" y="2405"/>
                  </a:cubicBezTo>
                  <a:cubicBezTo>
                    <a:pt x="1" y="3453"/>
                    <a:pt x="108" y="4406"/>
                    <a:pt x="417" y="5060"/>
                  </a:cubicBezTo>
                  <a:cubicBezTo>
                    <a:pt x="917" y="4548"/>
                    <a:pt x="1334" y="3691"/>
                    <a:pt x="1501" y="2643"/>
                  </a:cubicBezTo>
                  <a:cubicBezTo>
                    <a:pt x="1679" y="1608"/>
                    <a:pt x="1572" y="655"/>
                    <a:pt x="1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1"/>
            <p:cNvSpPr/>
            <p:nvPr/>
          </p:nvSpPr>
          <p:spPr>
            <a:xfrm>
              <a:off x="4082946" y="4189150"/>
              <a:ext cx="206129" cy="54712"/>
            </a:xfrm>
            <a:custGeom>
              <a:rect b="b" l="l" r="r" t="t"/>
              <a:pathLst>
                <a:path extrusionOk="0" h="2026" w="7633">
                  <a:moveTo>
                    <a:pt x="4122" y="0"/>
                  </a:moveTo>
                  <a:cubicBezTo>
                    <a:pt x="4007" y="0"/>
                    <a:pt x="3891" y="2"/>
                    <a:pt x="3775" y="7"/>
                  </a:cubicBezTo>
                  <a:cubicBezTo>
                    <a:pt x="2215" y="66"/>
                    <a:pt x="846" y="519"/>
                    <a:pt x="1" y="1162"/>
                  </a:cubicBezTo>
                  <a:cubicBezTo>
                    <a:pt x="827" y="1690"/>
                    <a:pt x="2081" y="2026"/>
                    <a:pt x="3500" y="2026"/>
                  </a:cubicBezTo>
                  <a:cubicBezTo>
                    <a:pt x="3614" y="2026"/>
                    <a:pt x="3730" y="2023"/>
                    <a:pt x="3846" y="2019"/>
                  </a:cubicBezTo>
                  <a:cubicBezTo>
                    <a:pt x="5418" y="1959"/>
                    <a:pt x="6787" y="1519"/>
                    <a:pt x="7633" y="876"/>
                  </a:cubicBezTo>
                  <a:cubicBezTo>
                    <a:pt x="6806" y="336"/>
                    <a:pt x="5542" y="0"/>
                    <a:pt x="41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1"/>
            <p:cNvSpPr/>
            <p:nvPr/>
          </p:nvSpPr>
          <p:spPr>
            <a:xfrm>
              <a:off x="4221859" y="4049912"/>
              <a:ext cx="136672" cy="40156"/>
            </a:xfrm>
            <a:custGeom>
              <a:rect b="b" l="l" r="r" t="t"/>
              <a:pathLst>
                <a:path extrusionOk="0" h="1487" w="5061">
                  <a:moveTo>
                    <a:pt x="3381" y="0"/>
                  </a:moveTo>
                  <a:cubicBezTo>
                    <a:pt x="3073" y="0"/>
                    <a:pt x="2749" y="25"/>
                    <a:pt x="2417" y="79"/>
                  </a:cubicBezTo>
                  <a:cubicBezTo>
                    <a:pt x="1369" y="257"/>
                    <a:pt x="512" y="674"/>
                    <a:pt x="0" y="1162"/>
                  </a:cubicBezTo>
                  <a:cubicBezTo>
                    <a:pt x="432" y="1370"/>
                    <a:pt x="1009" y="1487"/>
                    <a:pt x="1655" y="1487"/>
                  </a:cubicBezTo>
                  <a:cubicBezTo>
                    <a:pt x="1971" y="1487"/>
                    <a:pt x="2303" y="1459"/>
                    <a:pt x="2643" y="1400"/>
                  </a:cubicBezTo>
                  <a:cubicBezTo>
                    <a:pt x="3691" y="1222"/>
                    <a:pt x="4548" y="805"/>
                    <a:pt x="5060" y="317"/>
                  </a:cubicBezTo>
                  <a:cubicBezTo>
                    <a:pt x="4623" y="115"/>
                    <a:pt x="4037" y="0"/>
                    <a:pt x="33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1"/>
            <p:cNvSpPr/>
            <p:nvPr/>
          </p:nvSpPr>
          <p:spPr>
            <a:xfrm>
              <a:off x="3971388" y="4059742"/>
              <a:ext cx="63678" cy="240209"/>
            </a:xfrm>
            <a:custGeom>
              <a:rect b="b" l="l" r="r" t="t"/>
              <a:pathLst>
                <a:path extrusionOk="0" h="8895" w="2358">
                  <a:moveTo>
                    <a:pt x="1179" y="1"/>
                  </a:moveTo>
                  <a:cubicBezTo>
                    <a:pt x="465" y="1013"/>
                    <a:pt x="0" y="2620"/>
                    <a:pt x="0" y="4442"/>
                  </a:cubicBezTo>
                  <a:cubicBezTo>
                    <a:pt x="0" y="6263"/>
                    <a:pt x="465" y="7882"/>
                    <a:pt x="1179" y="8895"/>
                  </a:cubicBezTo>
                  <a:cubicBezTo>
                    <a:pt x="1893" y="7882"/>
                    <a:pt x="2358" y="6263"/>
                    <a:pt x="2358" y="4442"/>
                  </a:cubicBezTo>
                  <a:cubicBezTo>
                    <a:pt x="2358" y="2632"/>
                    <a:pt x="1893" y="1013"/>
                    <a:pt x="1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1"/>
            <p:cNvSpPr/>
            <p:nvPr/>
          </p:nvSpPr>
          <p:spPr>
            <a:xfrm>
              <a:off x="4138576" y="3974865"/>
              <a:ext cx="51472" cy="171077"/>
            </a:xfrm>
            <a:custGeom>
              <a:rect b="b" l="l" r="r" t="t"/>
              <a:pathLst>
                <a:path extrusionOk="0" h="6335" w="1906">
                  <a:moveTo>
                    <a:pt x="1239" y="0"/>
                  </a:moveTo>
                  <a:cubicBezTo>
                    <a:pt x="679" y="667"/>
                    <a:pt x="239" y="1798"/>
                    <a:pt x="120" y="3096"/>
                  </a:cubicBezTo>
                  <a:cubicBezTo>
                    <a:pt x="0" y="4382"/>
                    <a:pt x="227" y="5584"/>
                    <a:pt x="679" y="6334"/>
                  </a:cubicBezTo>
                  <a:cubicBezTo>
                    <a:pt x="1239" y="5668"/>
                    <a:pt x="1667" y="4549"/>
                    <a:pt x="1786" y="3239"/>
                  </a:cubicBezTo>
                  <a:cubicBezTo>
                    <a:pt x="1905" y="1941"/>
                    <a:pt x="1691" y="750"/>
                    <a:pt x="1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1"/>
            <p:cNvSpPr/>
            <p:nvPr/>
          </p:nvSpPr>
          <p:spPr>
            <a:xfrm>
              <a:off x="4274897" y="3920855"/>
              <a:ext cx="39913" cy="102268"/>
            </a:xfrm>
            <a:custGeom>
              <a:rect b="b" l="l" r="r" t="t"/>
              <a:pathLst>
                <a:path extrusionOk="0" h="3787" w="1478">
                  <a:moveTo>
                    <a:pt x="1310" y="0"/>
                  </a:moveTo>
                  <a:lnTo>
                    <a:pt x="1310" y="0"/>
                  </a:lnTo>
                  <a:cubicBezTo>
                    <a:pt x="882" y="345"/>
                    <a:pt x="477" y="964"/>
                    <a:pt x="239" y="1750"/>
                  </a:cubicBezTo>
                  <a:cubicBezTo>
                    <a:pt x="1" y="2524"/>
                    <a:pt x="1" y="3262"/>
                    <a:pt x="167" y="3786"/>
                  </a:cubicBezTo>
                  <a:cubicBezTo>
                    <a:pt x="596" y="3441"/>
                    <a:pt x="1001" y="2822"/>
                    <a:pt x="1239" y="2048"/>
                  </a:cubicBezTo>
                  <a:cubicBezTo>
                    <a:pt x="1477" y="1262"/>
                    <a:pt x="1477" y="524"/>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1"/>
            <p:cNvSpPr/>
            <p:nvPr/>
          </p:nvSpPr>
          <p:spPr>
            <a:xfrm>
              <a:off x="3963665" y="3930901"/>
              <a:ext cx="409018" cy="407316"/>
            </a:xfrm>
            <a:custGeom>
              <a:rect b="b" l="l" r="r" t="t"/>
              <a:pathLst>
                <a:path extrusionOk="0" h="15083" w="15146">
                  <a:moveTo>
                    <a:pt x="14859" y="0"/>
                  </a:moveTo>
                  <a:cubicBezTo>
                    <a:pt x="14797" y="0"/>
                    <a:pt x="14734" y="27"/>
                    <a:pt x="14681" y="81"/>
                  </a:cubicBezTo>
                  <a:lnTo>
                    <a:pt x="108" y="14654"/>
                  </a:lnTo>
                  <a:cubicBezTo>
                    <a:pt x="0" y="14749"/>
                    <a:pt x="0" y="14904"/>
                    <a:pt x="108" y="15011"/>
                  </a:cubicBezTo>
                  <a:cubicBezTo>
                    <a:pt x="155" y="15047"/>
                    <a:pt x="227" y="15082"/>
                    <a:pt x="286" y="15082"/>
                  </a:cubicBezTo>
                  <a:cubicBezTo>
                    <a:pt x="370" y="15082"/>
                    <a:pt x="429" y="15047"/>
                    <a:pt x="465" y="15011"/>
                  </a:cubicBezTo>
                  <a:lnTo>
                    <a:pt x="15038" y="438"/>
                  </a:lnTo>
                  <a:cubicBezTo>
                    <a:pt x="15145" y="331"/>
                    <a:pt x="15145" y="188"/>
                    <a:pt x="15038" y="81"/>
                  </a:cubicBezTo>
                  <a:cubicBezTo>
                    <a:pt x="14984" y="27"/>
                    <a:pt x="14922" y="0"/>
                    <a:pt x="14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 name="Google Shape;2432;p51"/>
          <p:cNvGrpSpPr/>
          <p:nvPr/>
        </p:nvGrpSpPr>
        <p:grpSpPr>
          <a:xfrm>
            <a:off x="5573244" y="3390334"/>
            <a:ext cx="416714" cy="416714"/>
            <a:chOff x="5573244" y="3314134"/>
            <a:chExt cx="416714" cy="416714"/>
          </a:xfrm>
        </p:grpSpPr>
        <p:sp>
          <p:nvSpPr>
            <p:cNvPr id="2433" name="Google Shape;2433;p51"/>
            <p:cNvSpPr/>
            <p:nvPr/>
          </p:nvSpPr>
          <p:spPr>
            <a:xfrm>
              <a:off x="5684477" y="3409624"/>
              <a:ext cx="44720" cy="75263"/>
            </a:xfrm>
            <a:custGeom>
              <a:rect b="b" l="l" r="r" t="t"/>
              <a:pathLst>
                <a:path extrusionOk="0" h="2787" w="1656">
                  <a:moveTo>
                    <a:pt x="906" y="0"/>
                  </a:moveTo>
                  <a:lnTo>
                    <a:pt x="167" y="750"/>
                  </a:lnTo>
                  <a:cubicBezTo>
                    <a:pt x="60" y="1191"/>
                    <a:pt x="1" y="1655"/>
                    <a:pt x="1" y="2119"/>
                  </a:cubicBezTo>
                  <a:lnTo>
                    <a:pt x="1" y="2239"/>
                  </a:lnTo>
                  <a:lnTo>
                    <a:pt x="679" y="2786"/>
                  </a:lnTo>
                  <a:lnTo>
                    <a:pt x="1370" y="1953"/>
                  </a:lnTo>
                  <a:cubicBezTo>
                    <a:pt x="1382" y="1477"/>
                    <a:pt x="1489" y="1000"/>
                    <a:pt x="1656" y="584"/>
                  </a:cubicBezTo>
                  <a:lnTo>
                    <a:pt x="906" y="0"/>
                  </a:lnTo>
                  <a:close/>
                </a:path>
              </a:pathLst>
            </a:custGeom>
            <a:solidFill>
              <a:srgbClr val="FFB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1"/>
            <p:cNvSpPr/>
            <p:nvPr/>
          </p:nvSpPr>
          <p:spPr>
            <a:xfrm>
              <a:off x="5573244" y="3425368"/>
              <a:ext cx="305778" cy="305481"/>
            </a:xfrm>
            <a:custGeom>
              <a:rect b="b" l="l" r="r" t="t"/>
              <a:pathLst>
                <a:path extrusionOk="0" h="11312" w="11323">
                  <a:moveTo>
                    <a:pt x="5656" y="1382"/>
                  </a:moveTo>
                  <a:cubicBezTo>
                    <a:pt x="8013" y="1382"/>
                    <a:pt x="9942" y="3311"/>
                    <a:pt x="9942" y="5668"/>
                  </a:cubicBezTo>
                  <a:cubicBezTo>
                    <a:pt x="9954" y="8037"/>
                    <a:pt x="8013" y="9954"/>
                    <a:pt x="5656" y="9954"/>
                  </a:cubicBezTo>
                  <a:cubicBezTo>
                    <a:pt x="3286" y="9954"/>
                    <a:pt x="1369" y="8037"/>
                    <a:pt x="1369" y="5668"/>
                  </a:cubicBezTo>
                  <a:cubicBezTo>
                    <a:pt x="1369" y="3311"/>
                    <a:pt x="3286" y="1382"/>
                    <a:pt x="5656" y="1382"/>
                  </a:cubicBezTo>
                  <a:close/>
                  <a:moveTo>
                    <a:pt x="5656" y="1"/>
                  </a:moveTo>
                  <a:cubicBezTo>
                    <a:pt x="2524" y="1"/>
                    <a:pt x="0" y="2525"/>
                    <a:pt x="0" y="5656"/>
                  </a:cubicBezTo>
                  <a:cubicBezTo>
                    <a:pt x="0" y="8787"/>
                    <a:pt x="2524" y="11312"/>
                    <a:pt x="5656" y="11312"/>
                  </a:cubicBezTo>
                  <a:cubicBezTo>
                    <a:pt x="8775" y="11312"/>
                    <a:pt x="11311" y="8787"/>
                    <a:pt x="11311" y="5656"/>
                  </a:cubicBezTo>
                  <a:cubicBezTo>
                    <a:pt x="11323" y="2525"/>
                    <a:pt x="8775" y="1"/>
                    <a:pt x="5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1"/>
            <p:cNvSpPr/>
            <p:nvPr/>
          </p:nvSpPr>
          <p:spPr>
            <a:xfrm>
              <a:off x="5684477" y="3314134"/>
              <a:ext cx="305481" cy="305778"/>
            </a:xfrm>
            <a:custGeom>
              <a:rect b="b" l="l" r="r" t="t"/>
              <a:pathLst>
                <a:path extrusionOk="0" h="11323" w="11312">
                  <a:moveTo>
                    <a:pt x="5656" y="0"/>
                  </a:moveTo>
                  <a:cubicBezTo>
                    <a:pt x="3001" y="0"/>
                    <a:pt x="775" y="1834"/>
                    <a:pt x="167" y="4286"/>
                  </a:cubicBezTo>
                  <a:cubicBezTo>
                    <a:pt x="608" y="4179"/>
                    <a:pt x="1072" y="4120"/>
                    <a:pt x="1537" y="4120"/>
                  </a:cubicBezTo>
                  <a:lnTo>
                    <a:pt x="1656" y="4120"/>
                  </a:lnTo>
                  <a:cubicBezTo>
                    <a:pt x="2275" y="2512"/>
                    <a:pt x="3823" y="1369"/>
                    <a:pt x="5656" y="1369"/>
                  </a:cubicBezTo>
                  <a:cubicBezTo>
                    <a:pt x="8026" y="1369"/>
                    <a:pt x="9942" y="3286"/>
                    <a:pt x="9942" y="5655"/>
                  </a:cubicBezTo>
                  <a:cubicBezTo>
                    <a:pt x="9942" y="8013"/>
                    <a:pt x="8014" y="9942"/>
                    <a:pt x="5656" y="9942"/>
                  </a:cubicBezTo>
                  <a:cubicBezTo>
                    <a:pt x="3287" y="9942"/>
                    <a:pt x="1370" y="8013"/>
                    <a:pt x="1370" y="5655"/>
                  </a:cubicBezTo>
                  <a:lnTo>
                    <a:pt x="1370" y="5489"/>
                  </a:lnTo>
                  <a:cubicBezTo>
                    <a:pt x="894" y="5501"/>
                    <a:pt x="417" y="5608"/>
                    <a:pt x="1" y="5775"/>
                  </a:cubicBezTo>
                  <a:cubicBezTo>
                    <a:pt x="60" y="8846"/>
                    <a:pt x="2572" y="11323"/>
                    <a:pt x="5656" y="11323"/>
                  </a:cubicBezTo>
                  <a:cubicBezTo>
                    <a:pt x="8776" y="11323"/>
                    <a:pt x="11312" y="8787"/>
                    <a:pt x="11312" y="5667"/>
                  </a:cubicBezTo>
                  <a:cubicBezTo>
                    <a:pt x="11312" y="2536"/>
                    <a:pt x="8776" y="0"/>
                    <a:pt x="56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51"/>
          <p:cNvGrpSpPr/>
          <p:nvPr/>
        </p:nvGrpSpPr>
        <p:grpSpPr>
          <a:xfrm>
            <a:off x="1522305" y="2193283"/>
            <a:ext cx="291654" cy="417362"/>
            <a:chOff x="1522305" y="2117083"/>
            <a:chExt cx="291654" cy="417362"/>
          </a:xfrm>
        </p:grpSpPr>
        <p:sp>
          <p:nvSpPr>
            <p:cNvPr id="2437" name="Google Shape;2437;p51"/>
            <p:cNvSpPr/>
            <p:nvPr/>
          </p:nvSpPr>
          <p:spPr>
            <a:xfrm>
              <a:off x="1648013" y="2488105"/>
              <a:ext cx="20281" cy="13854"/>
            </a:xfrm>
            <a:custGeom>
              <a:rect b="b" l="l" r="r" t="t"/>
              <a:pathLst>
                <a:path extrusionOk="0" h="513" w="751">
                  <a:moveTo>
                    <a:pt x="251" y="1"/>
                  </a:moveTo>
                  <a:cubicBezTo>
                    <a:pt x="120" y="1"/>
                    <a:pt x="1" y="120"/>
                    <a:pt x="1" y="251"/>
                  </a:cubicBezTo>
                  <a:cubicBezTo>
                    <a:pt x="1" y="394"/>
                    <a:pt x="120" y="513"/>
                    <a:pt x="251" y="513"/>
                  </a:cubicBezTo>
                  <a:lnTo>
                    <a:pt x="751" y="513"/>
                  </a:lnTo>
                  <a:lnTo>
                    <a:pt x="751" y="1"/>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1"/>
            <p:cNvSpPr/>
            <p:nvPr/>
          </p:nvSpPr>
          <p:spPr>
            <a:xfrm>
              <a:off x="1667943" y="2455321"/>
              <a:ext cx="20281" cy="13530"/>
            </a:xfrm>
            <a:custGeom>
              <a:rect b="b" l="l" r="r" t="t"/>
              <a:pathLst>
                <a:path extrusionOk="0" h="501" w="751">
                  <a:moveTo>
                    <a:pt x="1" y="1"/>
                  </a:moveTo>
                  <a:lnTo>
                    <a:pt x="1" y="501"/>
                  </a:lnTo>
                  <a:lnTo>
                    <a:pt x="501" y="501"/>
                  </a:lnTo>
                  <a:cubicBezTo>
                    <a:pt x="632" y="501"/>
                    <a:pt x="751" y="382"/>
                    <a:pt x="751" y="251"/>
                  </a:cubicBezTo>
                  <a:cubicBezTo>
                    <a:pt x="751" y="120"/>
                    <a:pt x="632" y="1"/>
                    <a:pt x="501" y="1"/>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1"/>
            <p:cNvSpPr/>
            <p:nvPr/>
          </p:nvSpPr>
          <p:spPr>
            <a:xfrm>
              <a:off x="1622304" y="2289726"/>
              <a:ext cx="91655" cy="244719"/>
            </a:xfrm>
            <a:custGeom>
              <a:rect b="b" l="l" r="r" t="t"/>
              <a:pathLst>
                <a:path extrusionOk="0" h="9062" w="3394">
                  <a:moveTo>
                    <a:pt x="1441" y="1"/>
                  </a:moveTo>
                  <a:lnTo>
                    <a:pt x="1441" y="4561"/>
                  </a:lnTo>
                  <a:lnTo>
                    <a:pt x="357" y="3477"/>
                  </a:lnTo>
                  <a:lnTo>
                    <a:pt x="0" y="3835"/>
                  </a:lnTo>
                  <a:lnTo>
                    <a:pt x="1441" y="5275"/>
                  </a:lnTo>
                  <a:lnTo>
                    <a:pt x="1441" y="8811"/>
                  </a:lnTo>
                  <a:cubicBezTo>
                    <a:pt x="1441" y="8942"/>
                    <a:pt x="1560" y="9061"/>
                    <a:pt x="1691" y="9061"/>
                  </a:cubicBezTo>
                  <a:cubicBezTo>
                    <a:pt x="1834" y="9061"/>
                    <a:pt x="1953" y="8942"/>
                    <a:pt x="1953" y="8811"/>
                  </a:cubicBezTo>
                  <a:lnTo>
                    <a:pt x="1953" y="5275"/>
                  </a:lnTo>
                  <a:lnTo>
                    <a:pt x="3393" y="3835"/>
                  </a:lnTo>
                  <a:lnTo>
                    <a:pt x="3036" y="3477"/>
                  </a:lnTo>
                  <a:lnTo>
                    <a:pt x="1953" y="4561"/>
                  </a:lnTo>
                  <a:lnTo>
                    <a:pt x="19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1"/>
            <p:cNvSpPr/>
            <p:nvPr/>
          </p:nvSpPr>
          <p:spPr>
            <a:xfrm>
              <a:off x="1623897" y="2117083"/>
              <a:ext cx="89414" cy="49203"/>
            </a:xfrm>
            <a:custGeom>
              <a:rect b="b" l="l" r="r" t="t"/>
              <a:pathLst>
                <a:path extrusionOk="0" h="1822" w="3311">
                  <a:moveTo>
                    <a:pt x="3311" y="1155"/>
                  </a:moveTo>
                  <a:lnTo>
                    <a:pt x="3310" y="1155"/>
                  </a:lnTo>
                  <a:lnTo>
                    <a:pt x="3310" y="1155"/>
                  </a:lnTo>
                  <a:cubicBezTo>
                    <a:pt x="3311" y="1155"/>
                    <a:pt x="3311" y="1155"/>
                    <a:pt x="3311" y="1155"/>
                  </a:cubicBezTo>
                  <a:close/>
                  <a:moveTo>
                    <a:pt x="667" y="0"/>
                  </a:moveTo>
                  <a:cubicBezTo>
                    <a:pt x="286" y="298"/>
                    <a:pt x="1" y="1155"/>
                    <a:pt x="1" y="1155"/>
                  </a:cubicBezTo>
                  <a:lnTo>
                    <a:pt x="1656" y="1822"/>
                  </a:lnTo>
                  <a:lnTo>
                    <a:pt x="3310" y="1155"/>
                  </a:lnTo>
                  <a:lnTo>
                    <a:pt x="3310" y="1155"/>
                  </a:lnTo>
                  <a:cubicBezTo>
                    <a:pt x="3310" y="1155"/>
                    <a:pt x="3310" y="1155"/>
                    <a:pt x="3310" y="1155"/>
                  </a:cubicBezTo>
                  <a:cubicBezTo>
                    <a:pt x="3283" y="1155"/>
                    <a:pt x="2987" y="296"/>
                    <a:pt x="26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1"/>
            <p:cNvSpPr/>
            <p:nvPr/>
          </p:nvSpPr>
          <p:spPr>
            <a:xfrm>
              <a:off x="1595920" y="2148571"/>
              <a:ext cx="157574" cy="145368"/>
            </a:xfrm>
            <a:custGeom>
              <a:rect b="b" l="l" r="r" t="t"/>
              <a:pathLst>
                <a:path extrusionOk="0" h="5383" w="5835">
                  <a:moveTo>
                    <a:pt x="1" y="1"/>
                  </a:moveTo>
                  <a:lnTo>
                    <a:pt x="4263" y="5383"/>
                  </a:lnTo>
                  <a:cubicBezTo>
                    <a:pt x="4859" y="4942"/>
                    <a:pt x="5275" y="4240"/>
                    <a:pt x="5275" y="3382"/>
                  </a:cubicBezTo>
                  <a:cubicBezTo>
                    <a:pt x="5275" y="1846"/>
                    <a:pt x="5097" y="1203"/>
                    <a:pt x="58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1"/>
            <p:cNvSpPr/>
            <p:nvPr/>
          </p:nvSpPr>
          <p:spPr>
            <a:xfrm>
              <a:off x="1583390" y="2148571"/>
              <a:ext cx="129921" cy="159519"/>
            </a:xfrm>
            <a:custGeom>
              <a:rect b="b" l="l" r="r" t="t"/>
              <a:pathLst>
                <a:path extrusionOk="0" h="5907" w="4811">
                  <a:moveTo>
                    <a:pt x="1" y="1"/>
                  </a:moveTo>
                  <a:cubicBezTo>
                    <a:pt x="727" y="1215"/>
                    <a:pt x="548" y="1846"/>
                    <a:pt x="548" y="3382"/>
                  </a:cubicBezTo>
                  <a:cubicBezTo>
                    <a:pt x="548" y="4906"/>
                    <a:pt x="1798" y="5906"/>
                    <a:pt x="3156" y="5906"/>
                  </a:cubicBezTo>
                  <a:cubicBezTo>
                    <a:pt x="3739" y="5906"/>
                    <a:pt x="4287" y="5728"/>
                    <a:pt x="4751" y="5406"/>
                  </a:cubicBezTo>
                  <a:cubicBezTo>
                    <a:pt x="4787" y="5144"/>
                    <a:pt x="4811" y="4894"/>
                    <a:pt x="4811" y="4644"/>
                  </a:cubicBezTo>
                  <a:cubicBezTo>
                    <a:pt x="4787" y="2156"/>
                    <a:pt x="2870" y="144"/>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1"/>
            <p:cNvSpPr/>
            <p:nvPr/>
          </p:nvSpPr>
          <p:spPr>
            <a:xfrm>
              <a:off x="1691113" y="2285081"/>
              <a:ext cx="122846" cy="121387"/>
            </a:xfrm>
            <a:custGeom>
              <a:rect b="b" l="l" r="r" t="t"/>
              <a:pathLst>
                <a:path extrusionOk="0" h="4495" w="4549">
                  <a:moveTo>
                    <a:pt x="4290" y="1"/>
                  </a:moveTo>
                  <a:cubicBezTo>
                    <a:pt x="3261" y="1"/>
                    <a:pt x="2159" y="432"/>
                    <a:pt x="1298" y="1304"/>
                  </a:cubicBezTo>
                  <a:cubicBezTo>
                    <a:pt x="476" y="2114"/>
                    <a:pt x="24" y="3161"/>
                    <a:pt x="0" y="4138"/>
                  </a:cubicBezTo>
                  <a:lnTo>
                    <a:pt x="357" y="4495"/>
                  </a:lnTo>
                  <a:cubicBezTo>
                    <a:pt x="1334" y="4459"/>
                    <a:pt x="2381" y="4019"/>
                    <a:pt x="3203" y="3209"/>
                  </a:cubicBezTo>
                  <a:cubicBezTo>
                    <a:pt x="4108" y="2280"/>
                    <a:pt x="4548" y="1090"/>
                    <a:pt x="4489" y="6"/>
                  </a:cubicBezTo>
                  <a:cubicBezTo>
                    <a:pt x="4423" y="2"/>
                    <a:pt x="4356" y="1"/>
                    <a:pt x="4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1"/>
            <p:cNvSpPr/>
            <p:nvPr/>
          </p:nvSpPr>
          <p:spPr>
            <a:xfrm>
              <a:off x="1522305" y="2285027"/>
              <a:ext cx="122846" cy="121441"/>
            </a:xfrm>
            <a:custGeom>
              <a:rect b="b" l="l" r="r" t="t"/>
              <a:pathLst>
                <a:path extrusionOk="0" h="4497" w="4549">
                  <a:moveTo>
                    <a:pt x="288" y="1"/>
                  </a:moveTo>
                  <a:cubicBezTo>
                    <a:pt x="212" y="1"/>
                    <a:pt x="136" y="3"/>
                    <a:pt x="60" y="8"/>
                  </a:cubicBezTo>
                  <a:cubicBezTo>
                    <a:pt x="0" y="1092"/>
                    <a:pt x="429" y="2282"/>
                    <a:pt x="1358" y="3211"/>
                  </a:cubicBezTo>
                  <a:cubicBezTo>
                    <a:pt x="2167" y="4021"/>
                    <a:pt x="3215" y="4473"/>
                    <a:pt x="4191" y="4497"/>
                  </a:cubicBezTo>
                  <a:lnTo>
                    <a:pt x="4549" y="4140"/>
                  </a:lnTo>
                  <a:cubicBezTo>
                    <a:pt x="4525" y="3163"/>
                    <a:pt x="4072" y="2139"/>
                    <a:pt x="3263" y="1306"/>
                  </a:cubicBezTo>
                  <a:cubicBezTo>
                    <a:pt x="2399" y="442"/>
                    <a:pt x="1308" y="1"/>
                    <a:pt x="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5" name="Google Shape;2445;p51"/>
          <p:cNvGrpSpPr/>
          <p:nvPr/>
        </p:nvGrpSpPr>
        <p:grpSpPr>
          <a:xfrm>
            <a:off x="5579671" y="2799357"/>
            <a:ext cx="418010" cy="385226"/>
            <a:chOff x="5579671" y="2723157"/>
            <a:chExt cx="418010" cy="385226"/>
          </a:xfrm>
        </p:grpSpPr>
        <p:sp>
          <p:nvSpPr>
            <p:cNvPr id="2446" name="Google Shape;2446;p51"/>
            <p:cNvSpPr/>
            <p:nvPr/>
          </p:nvSpPr>
          <p:spPr>
            <a:xfrm>
              <a:off x="5713751" y="3032796"/>
              <a:ext cx="111261" cy="75587"/>
            </a:xfrm>
            <a:custGeom>
              <a:rect b="b" l="l" r="r" t="t"/>
              <a:pathLst>
                <a:path extrusionOk="0" h="2799" w="4120">
                  <a:moveTo>
                    <a:pt x="822" y="0"/>
                  </a:moveTo>
                  <a:lnTo>
                    <a:pt x="381" y="2286"/>
                  </a:lnTo>
                  <a:lnTo>
                    <a:pt x="250" y="2286"/>
                  </a:lnTo>
                  <a:cubicBezTo>
                    <a:pt x="119" y="2286"/>
                    <a:pt x="0" y="2393"/>
                    <a:pt x="0" y="2548"/>
                  </a:cubicBezTo>
                  <a:cubicBezTo>
                    <a:pt x="0" y="2679"/>
                    <a:pt x="107" y="2798"/>
                    <a:pt x="250" y="2798"/>
                  </a:cubicBezTo>
                  <a:lnTo>
                    <a:pt x="3870" y="2798"/>
                  </a:lnTo>
                  <a:cubicBezTo>
                    <a:pt x="4001" y="2798"/>
                    <a:pt x="4120" y="2691"/>
                    <a:pt x="4120" y="2548"/>
                  </a:cubicBezTo>
                  <a:cubicBezTo>
                    <a:pt x="4120" y="2405"/>
                    <a:pt x="4001" y="2286"/>
                    <a:pt x="3870" y="2286"/>
                  </a:cubicBezTo>
                  <a:lnTo>
                    <a:pt x="893" y="2286"/>
                  </a:lnTo>
                  <a:lnTo>
                    <a:pt x="1310" y="83"/>
                  </a:lnTo>
                  <a:lnTo>
                    <a:pt x="8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1"/>
            <p:cNvSpPr/>
            <p:nvPr/>
          </p:nvSpPr>
          <p:spPr>
            <a:xfrm>
              <a:off x="5821771" y="2745031"/>
              <a:ext cx="175911" cy="13205"/>
            </a:xfrm>
            <a:custGeom>
              <a:rect b="b" l="l" r="r" t="t"/>
              <a:pathLst>
                <a:path extrusionOk="0" h="489" w="6514">
                  <a:moveTo>
                    <a:pt x="1" y="0"/>
                  </a:moveTo>
                  <a:lnTo>
                    <a:pt x="1" y="488"/>
                  </a:lnTo>
                  <a:lnTo>
                    <a:pt x="6251" y="488"/>
                  </a:lnTo>
                  <a:cubicBezTo>
                    <a:pt x="6394" y="488"/>
                    <a:pt x="6513" y="381"/>
                    <a:pt x="6513" y="238"/>
                  </a:cubicBezTo>
                  <a:cubicBezTo>
                    <a:pt x="6513" y="83"/>
                    <a:pt x="6394" y="0"/>
                    <a:pt x="6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1"/>
            <p:cNvSpPr/>
            <p:nvPr/>
          </p:nvSpPr>
          <p:spPr>
            <a:xfrm>
              <a:off x="5818233" y="2770739"/>
              <a:ext cx="163056" cy="81690"/>
            </a:xfrm>
            <a:custGeom>
              <a:rect b="b" l="l" r="r" t="t"/>
              <a:pathLst>
                <a:path extrusionOk="0" h="3025" w="6038">
                  <a:moveTo>
                    <a:pt x="1" y="1"/>
                  </a:moveTo>
                  <a:cubicBezTo>
                    <a:pt x="1" y="1667"/>
                    <a:pt x="1358" y="3025"/>
                    <a:pt x="3025" y="3025"/>
                  </a:cubicBezTo>
                  <a:cubicBezTo>
                    <a:pt x="4692" y="3025"/>
                    <a:pt x="6037" y="1667"/>
                    <a:pt x="6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1"/>
            <p:cNvSpPr/>
            <p:nvPr/>
          </p:nvSpPr>
          <p:spPr>
            <a:xfrm>
              <a:off x="5623392" y="2723157"/>
              <a:ext cx="216742" cy="330163"/>
            </a:xfrm>
            <a:custGeom>
              <a:rect b="b" l="l" r="r" t="t"/>
              <a:pathLst>
                <a:path extrusionOk="0" h="12226" w="8026">
                  <a:moveTo>
                    <a:pt x="7073" y="0"/>
                  </a:moveTo>
                  <a:cubicBezTo>
                    <a:pt x="6549" y="0"/>
                    <a:pt x="6108" y="441"/>
                    <a:pt x="6108" y="953"/>
                  </a:cubicBezTo>
                  <a:lnTo>
                    <a:pt x="6108" y="6585"/>
                  </a:lnTo>
                  <a:lnTo>
                    <a:pt x="1" y="10049"/>
                  </a:lnTo>
                  <a:cubicBezTo>
                    <a:pt x="782" y="11442"/>
                    <a:pt x="2233" y="12225"/>
                    <a:pt x="3731" y="12225"/>
                  </a:cubicBezTo>
                  <a:cubicBezTo>
                    <a:pt x="4448" y="12225"/>
                    <a:pt x="5176" y="12046"/>
                    <a:pt x="5847" y="11668"/>
                  </a:cubicBezTo>
                  <a:cubicBezTo>
                    <a:pt x="7204" y="10918"/>
                    <a:pt x="7978" y="9525"/>
                    <a:pt x="8013" y="8073"/>
                  </a:cubicBezTo>
                  <a:lnTo>
                    <a:pt x="8013" y="977"/>
                  </a:lnTo>
                  <a:cubicBezTo>
                    <a:pt x="8025" y="441"/>
                    <a:pt x="7585" y="0"/>
                    <a:pt x="7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1"/>
            <p:cNvSpPr/>
            <p:nvPr/>
          </p:nvSpPr>
          <p:spPr>
            <a:xfrm>
              <a:off x="5579671" y="2893234"/>
              <a:ext cx="209019" cy="128328"/>
            </a:xfrm>
            <a:custGeom>
              <a:rect b="b" l="l" r="r" t="t"/>
              <a:pathLst>
                <a:path extrusionOk="0" h="4752" w="7740">
                  <a:moveTo>
                    <a:pt x="7739" y="1"/>
                  </a:moveTo>
                  <a:lnTo>
                    <a:pt x="155" y="4287"/>
                  </a:lnTo>
                  <a:cubicBezTo>
                    <a:pt x="36" y="4358"/>
                    <a:pt x="0" y="4513"/>
                    <a:pt x="72" y="4632"/>
                  </a:cubicBezTo>
                  <a:cubicBezTo>
                    <a:pt x="119" y="4704"/>
                    <a:pt x="203" y="4751"/>
                    <a:pt x="298" y="4751"/>
                  </a:cubicBezTo>
                  <a:cubicBezTo>
                    <a:pt x="334" y="4751"/>
                    <a:pt x="381" y="4728"/>
                    <a:pt x="417" y="4716"/>
                  </a:cubicBezTo>
                  <a:lnTo>
                    <a:pt x="7739" y="560"/>
                  </a:lnTo>
                  <a:lnTo>
                    <a:pt x="77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1"/>
            <p:cNvSpPr/>
            <p:nvPr/>
          </p:nvSpPr>
          <p:spPr>
            <a:xfrm>
              <a:off x="5807296" y="2742114"/>
              <a:ext cx="13854" cy="13854"/>
            </a:xfrm>
            <a:custGeom>
              <a:rect b="b" l="l" r="r" t="t"/>
              <a:pathLst>
                <a:path extrusionOk="0" h="513" w="513">
                  <a:moveTo>
                    <a:pt x="263" y="1"/>
                  </a:moveTo>
                  <a:cubicBezTo>
                    <a:pt x="120" y="1"/>
                    <a:pt x="1" y="120"/>
                    <a:pt x="1" y="251"/>
                  </a:cubicBezTo>
                  <a:cubicBezTo>
                    <a:pt x="1" y="394"/>
                    <a:pt x="120" y="513"/>
                    <a:pt x="263" y="513"/>
                  </a:cubicBezTo>
                  <a:cubicBezTo>
                    <a:pt x="394" y="513"/>
                    <a:pt x="513" y="394"/>
                    <a:pt x="513" y="251"/>
                  </a:cubicBezTo>
                  <a:cubicBezTo>
                    <a:pt x="513" y="120"/>
                    <a:pt x="394" y="1"/>
                    <a:pt x="263" y="1"/>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51"/>
          <p:cNvGrpSpPr/>
          <p:nvPr/>
        </p:nvGrpSpPr>
        <p:grpSpPr>
          <a:xfrm>
            <a:off x="4759124" y="3432435"/>
            <a:ext cx="417686" cy="332810"/>
            <a:chOff x="4759124" y="3356235"/>
            <a:chExt cx="417686" cy="332810"/>
          </a:xfrm>
        </p:grpSpPr>
        <p:sp>
          <p:nvSpPr>
            <p:cNvPr id="2453" name="Google Shape;2453;p51"/>
            <p:cNvSpPr/>
            <p:nvPr/>
          </p:nvSpPr>
          <p:spPr>
            <a:xfrm>
              <a:off x="4968116" y="3480350"/>
              <a:ext cx="208695" cy="208695"/>
            </a:xfrm>
            <a:custGeom>
              <a:rect b="b" l="l" r="r" t="t"/>
              <a:pathLst>
                <a:path extrusionOk="0" h="7728" w="7728">
                  <a:moveTo>
                    <a:pt x="1310" y="1"/>
                  </a:moveTo>
                  <a:lnTo>
                    <a:pt x="1" y="1310"/>
                  </a:lnTo>
                  <a:cubicBezTo>
                    <a:pt x="691" y="4965"/>
                    <a:pt x="3882" y="7728"/>
                    <a:pt x="7728" y="7728"/>
                  </a:cubicBezTo>
                  <a:cubicBezTo>
                    <a:pt x="7716" y="3870"/>
                    <a:pt x="4966" y="691"/>
                    <a:pt x="13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1"/>
            <p:cNvSpPr/>
            <p:nvPr/>
          </p:nvSpPr>
          <p:spPr>
            <a:xfrm>
              <a:off x="4759124" y="3480350"/>
              <a:ext cx="208695" cy="208695"/>
            </a:xfrm>
            <a:custGeom>
              <a:rect b="b" l="l" r="r" t="t"/>
              <a:pathLst>
                <a:path extrusionOk="0" h="7728" w="7728">
                  <a:moveTo>
                    <a:pt x="6418" y="1"/>
                  </a:moveTo>
                  <a:cubicBezTo>
                    <a:pt x="2775" y="691"/>
                    <a:pt x="24" y="3870"/>
                    <a:pt x="1" y="7728"/>
                  </a:cubicBezTo>
                  <a:cubicBezTo>
                    <a:pt x="3846" y="7728"/>
                    <a:pt x="7049" y="4965"/>
                    <a:pt x="7728" y="1310"/>
                  </a:cubicBezTo>
                  <a:lnTo>
                    <a:pt x="6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1"/>
            <p:cNvSpPr/>
            <p:nvPr/>
          </p:nvSpPr>
          <p:spPr>
            <a:xfrm>
              <a:off x="4811865" y="3356235"/>
              <a:ext cx="155954" cy="159519"/>
            </a:xfrm>
            <a:custGeom>
              <a:rect b="b" l="l" r="r" t="t"/>
              <a:pathLst>
                <a:path extrusionOk="0" h="5907" w="5775">
                  <a:moveTo>
                    <a:pt x="0" y="1"/>
                  </a:moveTo>
                  <a:cubicBezTo>
                    <a:pt x="0" y="3215"/>
                    <a:pt x="2572" y="5835"/>
                    <a:pt x="5775" y="5906"/>
                  </a:cubicBezTo>
                  <a:lnTo>
                    <a:pt x="5775" y="4466"/>
                  </a:lnTo>
                  <a:cubicBezTo>
                    <a:pt x="5132" y="1906"/>
                    <a:pt x="2774"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1"/>
            <p:cNvSpPr/>
            <p:nvPr/>
          </p:nvSpPr>
          <p:spPr>
            <a:xfrm>
              <a:off x="4967792" y="3356235"/>
              <a:ext cx="155981" cy="159519"/>
            </a:xfrm>
            <a:custGeom>
              <a:rect b="b" l="l" r="r" t="t"/>
              <a:pathLst>
                <a:path extrusionOk="0" h="5907" w="5776">
                  <a:moveTo>
                    <a:pt x="5775" y="1"/>
                  </a:moveTo>
                  <a:cubicBezTo>
                    <a:pt x="3025" y="1"/>
                    <a:pt x="656" y="1906"/>
                    <a:pt x="1" y="4466"/>
                  </a:cubicBezTo>
                  <a:lnTo>
                    <a:pt x="1" y="5906"/>
                  </a:lnTo>
                  <a:cubicBezTo>
                    <a:pt x="3203" y="5835"/>
                    <a:pt x="5775" y="3215"/>
                    <a:pt x="5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1"/>
            <p:cNvSpPr/>
            <p:nvPr/>
          </p:nvSpPr>
          <p:spPr>
            <a:xfrm>
              <a:off x="4961040" y="3386777"/>
              <a:ext cx="14178" cy="219632"/>
            </a:xfrm>
            <a:custGeom>
              <a:rect b="b" l="l" r="r" t="t"/>
              <a:pathLst>
                <a:path extrusionOk="0" h="8133" w="525">
                  <a:moveTo>
                    <a:pt x="251" y="1"/>
                  </a:moveTo>
                  <a:cubicBezTo>
                    <a:pt x="120" y="1"/>
                    <a:pt x="1" y="108"/>
                    <a:pt x="1" y="251"/>
                  </a:cubicBezTo>
                  <a:lnTo>
                    <a:pt x="1" y="7871"/>
                  </a:lnTo>
                  <a:cubicBezTo>
                    <a:pt x="1" y="8014"/>
                    <a:pt x="108" y="8133"/>
                    <a:pt x="251" y="8133"/>
                  </a:cubicBezTo>
                  <a:cubicBezTo>
                    <a:pt x="405" y="8133"/>
                    <a:pt x="525" y="8014"/>
                    <a:pt x="501" y="7871"/>
                  </a:cubicBezTo>
                  <a:lnTo>
                    <a:pt x="501" y="251"/>
                  </a:lnTo>
                  <a:cubicBezTo>
                    <a:pt x="501" y="120"/>
                    <a:pt x="405" y="1"/>
                    <a:pt x="2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51"/>
          <p:cNvGrpSpPr/>
          <p:nvPr/>
        </p:nvGrpSpPr>
        <p:grpSpPr>
          <a:xfrm>
            <a:off x="1529380" y="3404052"/>
            <a:ext cx="369131" cy="417146"/>
            <a:chOff x="1529380" y="3327852"/>
            <a:chExt cx="369131" cy="417146"/>
          </a:xfrm>
        </p:grpSpPr>
        <p:sp>
          <p:nvSpPr>
            <p:cNvPr id="2459" name="Google Shape;2459;p51"/>
            <p:cNvSpPr/>
            <p:nvPr/>
          </p:nvSpPr>
          <p:spPr>
            <a:xfrm>
              <a:off x="1715228" y="3348835"/>
              <a:ext cx="160788" cy="65730"/>
            </a:xfrm>
            <a:custGeom>
              <a:rect b="b" l="l" r="r" t="t"/>
              <a:pathLst>
                <a:path extrusionOk="0" h="2434" w="5954">
                  <a:moveTo>
                    <a:pt x="5953" y="1"/>
                  </a:moveTo>
                  <a:lnTo>
                    <a:pt x="2977" y="489"/>
                  </a:lnTo>
                  <a:lnTo>
                    <a:pt x="0" y="1644"/>
                  </a:lnTo>
                  <a:cubicBezTo>
                    <a:pt x="653" y="2144"/>
                    <a:pt x="1469" y="2433"/>
                    <a:pt x="2328" y="2433"/>
                  </a:cubicBezTo>
                  <a:cubicBezTo>
                    <a:pt x="2675" y="2433"/>
                    <a:pt x="3029" y="2386"/>
                    <a:pt x="3381" y="2287"/>
                  </a:cubicBezTo>
                  <a:cubicBezTo>
                    <a:pt x="4596" y="1954"/>
                    <a:pt x="5525" y="1072"/>
                    <a:pt x="59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1"/>
            <p:cNvSpPr/>
            <p:nvPr/>
          </p:nvSpPr>
          <p:spPr>
            <a:xfrm>
              <a:off x="1715228" y="3327852"/>
              <a:ext cx="160788" cy="65379"/>
            </a:xfrm>
            <a:custGeom>
              <a:rect b="b" l="l" r="r" t="t"/>
              <a:pathLst>
                <a:path extrusionOk="0" h="2421" w="5954">
                  <a:moveTo>
                    <a:pt x="3620" y="1"/>
                  </a:moveTo>
                  <a:cubicBezTo>
                    <a:pt x="3275" y="1"/>
                    <a:pt x="2923" y="48"/>
                    <a:pt x="2572" y="147"/>
                  </a:cubicBezTo>
                  <a:cubicBezTo>
                    <a:pt x="1357" y="468"/>
                    <a:pt x="429" y="1349"/>
                    <a:pt x="0" y="2421"/>
                  </a:cubicBezTo>
                  <a:lnTo>
                    <a:pt x="5953" y="802"/>
                  </a:lnTo>
                  <a:cubicBezTo>
                    <a:pt x="5291" y="292"/>
                    <a:pt x="4477" y="1"/>
                    <a:pt x="36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1"/>
            <p:cNvSpPr/>
            <p:nvPr/>
          </p:nvSpPr>
          <p:spPr>
            <a:xfrm>
              <a:off x="1707181" y="3338222"/>
              <a:ext cx="14178" cy="154685"/>
            </a:xfrm>
            <a:custGeom>
              <a:rect b="b" l="l" r="r" t="t"/>
              <a:pathLst>
                <a:path extrusionOk="0" h="5728" w="525">
                  <a:moveTo>
                    <a:pt x="250" y="1"/>
                  </a:moveTo>
                  <a:cubicBezTo>
                    <a:pt x="108" y="1"/>
                    <a:pt x="0" y="120"/>
                    <a:pt x="0" y="251"/>
                  </a:cubicBezTo>
                  <a:lnTo>
                    <a:pt x="0" y="5728"/>
                  </a:lnTo>
                  <a:lnTo>
                    <a:pt x="524" y="5728"/>
                  </a:lnTo>
                  <a:lnTo>
                    <a:pt x="524" y="251"/>
                  </a:lnTo>
                  <a:cubicBezTo>
                    <a:pt x="500" y="120"/>
                    <a:pt x="381" y="1"/>
                    <a:pt x="250" y="1"/>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1"/>
            <p:cNvSpPr/>
            <p:nvPr/>
          </p:nvSpPr>
          <p:spPr>
            <a:xfrm>
              <a:off x="1529380" y="3442921"/>
              <a:ext cx="369131" cy="302078"/>
            </a:xfrm>
            <a:custGeom>
              <a:rect b="b" l="l" r="r" t="t"/>
              <a:pathLst>
                <a:path extrusionOk="0" h="11186" w="13669">
                  <a:moveTo>
                    <a:pt x="9601" y="1"/>
                  </a:moveTo>
                  <a:cubicBezTo>
                    <a:pt x="8626" y="1"/>
                    <a:pt x="7636" y="379"/>
                    <a:pt x="6834" y="1184"/>
                  </a:cubicBezTo>
                  <a:cubicBezTo>
                    <a:pt x="6033" y="383"/>
                    <a:pt x="5043" y="6"/>
                    <a:pt x="4068" y="6"/>
                  </a:cubicBezTo>
                  <a:cubicBezTo>
                    <a:pt x="2001" y="6"/>
                    <a:pt x="0" y="1700"/>
                    <a:pt x="0" y="4637"/>
                  </a:cubicBezTo>
                  <a:cubicBezTo>
                    <a:pt x="0" y="8887"/>
                    <a:pt x="3441" y="11185"/>
                    <a:pt x="6834" y="11185"/>
                  </a:cubicBezTo>
                  <a:cubicBezTo>
                    <a:pt x="10228" y="11185"/>
                    <a:pt x="13669" y="8876"/>
                    <a:pt x="13669" y="4637"/>
                  </a:cubicBezTo>
                  <a:cubicBezTo>
                    <a:pt x="13669" y="1700"/>
                    <a:pt x="11668" y="1"/>
                    <a:pt x="9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1"/>
            <p:cNvSpPr/>
            <p:nvPr/>
          </p:nvSpPr>
          <p:spPr>
            <a:xfrm>
              <a:off x="1559599" y="3472950"/>
              <a:ext cx="86848" cy="101944"/>
            </a:xfrm>
            <a:custGeom>
              <a:rect b="b" l="l" r="r" t="t"/>
              <a:pathLst>
                <a:path extrusionOk="0" h="3775" w="3216">
                  <a:moveTo>
                    <a:pt x="2965" y="1"/>
                  </a:moveTo>
                  <a:cubicBezTo>
                    <a:pt x="2203" y="1"/>
                    <a:pt x="1489" y="310"/>
                    <a:pt x="953" y="870"/>
                  </a:cubicBezTo>
                  <a:cubicBezTo>
                    <a:pt x="334" y="1525"/>
                    <a:pt x="0" y="2441"/>
                    <a:pt x="0" y="3525"/>
                  </a:cubicBezTo>
                  <a:cubicBezTo>
                    <a:pt x="0" y="3656"/>
                    <a:pt x="108" y="3775"/>
                    <a:pt x="250" y="3775"/>
                  </a:cubicBezTo>
                  <a:cubicBezTo>
                    <a:pt x="405" y="3775"/>
                    <a:pt x="512" y="3656"/>
                    <a:pt x="524" y="3513"/>
                  </a:cubicBezTo>
                  <a:cubicBezTo>
                    <a:pt x="524" y="2561"/>
                    <a:pt x="810" y="1763"/>
                    <a:pt x="1322" y="1215"/>
                  </a:cubicBezTo>
                  <a:cubicBezTo>
                    <a:pt x="1774" y="751"/>
                    <a:pt x="2358" y="501"/>
                    <a:pt x="2965" y="501"/>
                  </a:cubicBezTo>
                  <a:cubicBezTo>
                    <a:pt x="3096" y="501"/>
                    <a:pt x="3215" y="394"/>
                    <a:pt x="3215" y="251"/>
                  </a:cubicBezTo>
                  <a:cubicBezTo>
                    <a:pt x="3215" y="120"/>
                    <a:pt x="3108" y="1"/>
                    <a:pt x="29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 name="Google Shape;2464;p51"/>
          <p:cNvGrpSpPr/>
          <p:nvPr/>
        </p:nvGrpSpPr>
        <p:grpSpPr>
          <a:xfrm>
            <a:off x="5639460" y="2194228"/>
            <a:ext cx="248905" cy="417065"/>
            <a:chOff x="5639460" y="2118028"/>
            <a:chExt cx="248905" cy="417065"/>
          </a:xfrm>
        </p:grpSpPr>
        <p:sp>
          <p:nvSpPr>
            <p:cNvPr id="2465" name="Google Shape;2465;p51"/>
            <p:cNvSpPr/>
            <p:nvPr/>
          </p:nvSpPr>
          <p:spPr>
            <a:xfrm>
              <a:off x="5785773" y="2148895"/>
              <a:ext cx="72373" cy="164325"/>
            </a:xfrm>
            <a:custGeom>
              <a:rect b="b" l="l" r="r" t="t"/>
              <a:pathLst>
                <a:path extrusionOk="0" h="6085" w="2680">
                  <a:moveTo>
                    <a:pt x="1334" y="1"/>
                  </a:moveTo>
                  <a:cubicBezTo>
                    <a:pt x="881" y="1"/>
                    <a:pt x="524" y="370"/>
                    <a:pt x="524" y="822"/>
                  </a:cubicBezTo>
                  <a:lnTo>
                    <a:pt x="0" y="6085"/>
                  </a:lnTo>
                  <a:lnTo>
                    <a:pt x="2679" y="6085"/>
                  </a:lnTo>
                  <a:lnTo>
                    <a:pt x="2155" y="822"/>
                  </a:lnTo>
                  <a:cubicBezTo>
                    <a:pt x="2155" y="358"/>
                    <a:pt x="1786" y="1"/>
                    <a:pt x="1334" y="1"/>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1"/>
            <p:cNvSpPr/>
            <p:nvPr/>
          </p:nvSpPr>
          <p:spPr>
            <a:xfrm>
              <a:off x="5843969" y="2179762"/>
              <a:ext cx="44396" cy="133459"/>
            </a:xfrm>
            <a:custGeom>
              <a:rect b="b" l="l" r="r" t="t"/>
              <a:pathLst>
                <a:path extrusionOk="0" h="4942" w="1644">
                  <a:moveTo>
                    <a:pt x="822" y="1"/>
                  </a:moveTo>
                  <a:cubicBezTo>
                    <a:pt x="357" y="1"/>
                    <a:pt x="0" y="382"/>
                    <a:pt x="0" y="822"/>
                  </a:cubicBezTo>
                  <a:lnTo>
                    <a:pt x="0" y="4942"/>
                  </a:lnTo>
                  <a:lnTo>
                    <a:pt x="1643" y="3906"/>
                  </a:lnTo>
                  <a:lnTo>
                    <a:pt x="1643" y="822"/>
                  </a:lnTo>
                  <a:cubicBezTo>
                    <a:pt x="1643" y="358"/>
                    <a:pt x="1286" y="1"/>
                    <a:pt x="822"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1"/>
            <p:cNvSpPr/>
            <p:nvPr/>
          </p:nvSpPr>
          <p:spPr>
            <a:xfrm>
              <a:off x="5712130" y="2148895"/>
              <a:ext cx="58223" cy="164325"/>
            </a:xfrm>
            <a:custGeom>
              <a:rect b="b" l="l" r="r" t="t"/>
              <a:pathLst>
                <a:path extrusionOk="0" h="6085" w="2156">
                  <a:moveTo>
                    <a:pt x="822" y="1"/>
                  </a:moveTo>
                  <a:cubicBezTo>
                    <a:pt x="358" y="1"/>
                    <a:pt x="1" y="370"/>
                    <a:pt x="1" y="822"/>
                  </a:cubicBezTo>
                  <a:lnTo>
                    <a:pt x="1" y="5049"/>
                  </a:lnTo>
                  <a:lnTo>
                    <a:pt x="2156" y="6085"/>
                  </a:lnTo>
                  <a:lnTo>
                    <a:pt x="1632" y="822"/>
                  </a:lnTo>
                  <a:cubicBezTo>
                    <a:pt x="1632" y="358"/>
                    <a:pt x="1263" y="1"/>
                    <a:pt x="822" y="1"/>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1"/>
            <p:cNvSpPr/>
            <p:nvPr/>
          </p:nvSpPr>
          <p:spPr>
            <a:xfrm>
              <a:off x="5755851" y="2118028"/>
              <a:ext cx="44396" cy="195192"/>
            </a:xfrm>
            <a:custGeom>
              <a:rect b="b" l="l" r="r" t="t"/>
              <a:pathLst>
                <a:path extrusionOk="0" h="7228" w="1644">
                  <a:moveTo>
                    <a:pt x="822" y="1"/>
                  </a:moveTo>
                  <a:cubicBezTo>
                    <a:pt x="358" y="1"/>
                    <a:pt x="1" y="370"/>
                    <a:pt x="1" y="822"/>
                  </a:cubicBezTo>
                  <a:lnTo>
                    <a:pt x="1" y="7228"/>
                  </a:lnTo>
                  <a:lnTo>
                    <a:pt x="1644" y="7228"/>
                  </a:lnTo>
                  <a:lnTo>
                    <a:pt x="1644" y="822"/>
                  </a:lnTo>
                  <a:cubicBezTo>
                    <a:pt x="1644" y="358"/>
                    <a:pt x="1287" y="1"/>
                    <a:pt x="822"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1"/>
            <p:cNvSpPr/>
            <p:nvPr/>
          </p:nvSpPr>
          <p:spPr>
            <a:xfrm>
              <a:off x="5712130" y="2285568"/>
              <a:ext cx="175911" cy="249526"/>
            </a:xfrm>
            <a:custGeom>
              <a:rect b="b" l="l" r="r" t="t"/>
              <a:pathLst>
                <a:path extrusionOk="0" h="9240" w="6514">
                  <a:moveTo>
                    <a:pt x="1" y="0"/>
                  </a:moveTo>
                  <a:lnTo>
                    <a:pt x="1" y="2858"/>
                  </a:lnTo>
                  <a:lnTo>
                    <a:pt x="810" y="5727"/>
                  </a:lnTo>
                  <a:lnTo>
                    <a:pt x="810" y="9239"/>
                  </a:lnTo>
                  <a:lnTo>
                    <a:pt x="5168" y="9239"/>
                  </a:lnTo>
                  <a:lnTo>
                    <a:pt x="5168" y="6382"/>
                  </a:lnTo>
                  <a:cubicBezTo>
                    <a:pt x="5990" y="5810"/>
                    <a:pt x="6501" y="4834"/>
                    <a:pt x="6513" y="3786"/>
                  </a:cubicBezTo>
                  <a:lnTo>
                    <a:pt x="6513" y="0"/>
                  </a:ln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1"/>
            <p:cNvSpPr/>
            <p:nvPr/>
          </p:nvSpPr>
          <p:spPr>
            <a:xfrm>
              <a:off x="5639460" y="2269959"/>
              <a:ext cx="161436" cy="198568"/>
            </a:xfrm>
            <a:custGeom>
              <a:rect b="b" l="l" r="r" t="t"/>
              <a:pathLst>
                <a:path extrusionOk="0" h="7353" w="5978">
                  <a:moveTo>
                    <a:pt x="882" y="1"/>
                  </a:moveTo>
                  <a:cubicBezTo>
                    <a:pt x="674" y="1"/>
                    <a:pt x="465" y="78"/>
                    <a:pt x="310" y="233"/>
                  </a:cubicBezTo>
                  <a:cubicBezTo>
                    <a:pt x="1" y="554"/>
                    <a:pt x="1" y="1066"/>
                    <a:pt x="310" y="1388"/>
                  </a:cubicBezTo>
                  <a:cubicBezTo>
                    <a:pt x="1096" y="2185"/>
                    <a:pt x="1549" y="3257"/>
                    <a:pt x="1549" y="4388"/>
                  </a:cubicBezTo>
                  <a:cubicBezTo>
                    <a:pt x="1549" y="5471"/>
                    <a:pt x="2073" y="6841"/>
                    <a:pt x="3501" y="7353"/>
                  </a:cubicBezTo>
                  <a:lnTo>
                    <a:pt x="3501" y="7341"/>
                  </a:lnTo>
                  <a:lnTo>
                    <a:pt x="5978" y="7341"/>
                  </a:lnTo>
                  <a:lnTo>
                    <a:pt x="5978" y="6305"/>
                  </a:lnTo>
                  <a:cubicBezTo>
                    <a:pt x="5978" y="4721"/>
                    <a:pt x="4692" y="3424"/>
                    <a:pt x="3096" y="3424"/>
                  </a:cubicBezTo>
                  <a:cubicBezTo>
                    <a:pt x="2906" y="2233"/>
                    <a:pt x="2334" y="1114"/>
                    <a:pt x="1453" y="233"/>
                  </a:cubicBezTo>
                  <a:cubicBezTo>
                    <a:pt x="1299" y="78"/>
                    <a:pt x="1090" y="1"/>
                    <a:pt x="882"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1"/>
            <p:cNvSpPr/>
            <p:nvPr/>
          </p:nvSpPr>
          <p:spPr>
            <a:xfrm>
              <a:off x="5757148" y="2311600"/>
              <a:ext cx="85228" cy="36349"/>
            </a:xfrm>
            <a:custGeom>
              <a:rect b="b" l="l" r="r" t="t"/>
              <a:pathLst>
                <a:path extrusionOk="0" h="1346" w="3156">
                  <a:moveTo>
                    <a:pt x="1584" y="0"/>
                  </a:moveTo>
                  <a:cubicBezTo>
                    <a:pt x="894" y="0"/>
                    <a:pt x="298" y="274"/>
                    <a:pt x="1" y="679"/>
                  </a:cubicBezTo>
                  <a:cubicBezTo>
                    <a:pt x="310" y="1072"/>
                    <a:pt x="894" y="1346"/>
                    <a:pt x="1584" y="1346"/>
                  </a:cubicBezTo>
                  <a:cubicBezTo>
                    <a:pt x="2263" y="1346"/>
                    <a:pt x="2858" y="1072"/>
                    <a:pt x="3156" y="679"/>
                  </a:cubicBezTo>
                  <a:cubicBezTo>
                    <a:pt x="2858" y="274"/>
                    <a:pt x="2263" y="0"/>
                    <a:pt x="1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51"/>
          <p:cNvGrpSpPr/>
          <p:nvPr/>
        </p:nvGrpSpPr>
        <p:grpSpPr>
          <a:xfrm>
            <a:off x="3945652" y="3419904"/>
            <a:ext cx="417389" cy="361111"/>
            <a:chOff x="3945652" y="3343704"/>
            <a:chExt cx="417389" cy="361111"/>
          </a:xfrm>
        </p:grpSpPr>
        <p:sp>
          <p:nvSpPr>
            <p:cNvPr id="2473" name="Google Shape;2473;p51"/>
            <p:cNvSpPr/>
            <p:nvPr/>
          </p:nvSpPr>
          <p:spPr>
            <a:xfrm>
              <a:off x="3945652" y="3343704"/>
              <a:ext cx="417389" cy="361111"/>
            </a:xfrm>
            <a:custGeom>
              <a:rect b="b" l="l" r="r" t="t"/>
              <a:pathLst>
                <a:path extrusionOk="0" h="13372" w="15456">
                  <a:moveTo>
                    <a:pt x="7728" y="0"/>
                  </a:moveTo>
                  <a:lnTo>
                    <a:pt x="1" y="13371"/>
                  </a:lnTo>
                  <a:lnTo>
                    <a:pt x="15455" y="13371"/>
                  </a:lnTo>
                  <a:lnTo>
                    <a:pt x="77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1"/>
            <p:cNvSpPr/>
            <p:nvPr/>
          </p:nvSpPr>
          <p:spPr>
            <a:xfrm>
              <a:off x="4050162" y="3534684"/>
              <a:ext cx="208371" cy="89414"/>
            </a:xfrm>
            <a:custGeom>
              <a:rect b="b" l="l" r="r" t="t"/>
              <a:pathLst>
                <a:path extrusionOk="0" h="3311" w="7716">
                  <a:moveTo>
                    <a:pt x="3858" y="1"/>
                  </a:moveTo>
                  <a:cubicBezTo>
                    <a:pt x="2179" y="1"/>
                    <a:pt x="738" y="667"/>
                    <a:pt x="0" y="1656"/>
                  </a:cubicBezTo>
                  <a:cubicBezTo>
                    <a:pt x="738" y="2632"/>
                    <a:pt x="2191" y="3311"/>
                    <a:pt x="3858" y="3311"/>
                  </a:cubicBezTo>
                  <a:cubicBezTo>
                    <a:pt x="5525" y="3311"/>
                    <a:pt x="6989" y="2632"/>
                    <a:pt x="7716" y="1656"/>
                  </a:cubicBezTo>
                  <a:cubicBezTo>
                    <a:pt x="7001" y="667"/>
                    <a:pt x="5537" y="1"/>
                    <a:pt x="38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1"/>
            <p:cNvSpPr/>
            <p:nvPr/>
          </p:nvSpPr>
          <p:spPr>
            <a:xfrm>
              <a:off x="4109627" y="3534684"/>
              <a:ext cx="89414" cy="89089"/>
            </a:xfrm>
            <a:custGeom>
              <a:rect b="b" l="l" r="r" t="t"/>
              <a:pathLst>
                <a:path extrusionOk="0" h="3299" w="3311">
                  <a:moveTo>
                    <a:pt x="1656" y="1"/>
                  </a:moveTo>
                  <a:cubicBezTo>
                    <a:pt x="739" y="1"/>
                    <a:pt x="1" y="739"/>
                    <a:pt x="1" y="1656"/>
                  </a:cubicBezTo>
                  <a:cubicBezTo>
                    <a:pt x="1" y="2561"/>
                    <a:pt x="739" y="3299"/>
                    <a:pt x="1656" y="3299"/>
                  </a:cubicBezTo>
                  <a:cubicBezTo>
                    <a:pt x="2573" y="3299"/>
                    <a:pt x="3311" y="2561"/>
                    <a:pt x="3311" y="1656"/>
                  </a:cubicBezTo>
                  <a:cubicBezTo>
                    <a:pt x="3311" y="739"/>
                    <a:pt x="2573" y="1"/>
                    <a:pt x="1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 name="Google Shape;2476;p51"/>
          <p:cNvGrpSpPr/>
          <p:nvPr/>
        </p:nvGrpSpPr>
        <p:grpSpPr>
          <a:xfrm>
            <a:off x="7194381" y="2193904"/>
            <a:ext cx="417362" cy="401942"/>
            <a:chOff x="7194381" y="2117704"/>
            <a:chExt cx="417362" cy="401942"/>
          </a:xfrm>
        </p:grpSpPr>
        <p:sp>
          <p:nvSpPr>
            <p:cNvPr id="2477" name="Google Shape;2477;p51"/>
            <p:cNvSpPr/>
            <p:nvPr/>
          </p:nvSpPr>
          <p:spPr>
            <a:xfrm>
              <a:off x="7194381" y="2139254"/>
              <a:ext cx="106130" cy="334430"/>
            </a:xfrm>
            <a:custGeom>
              <a:rect b="b" l="l" r="r" t="t"/>
              <a:pathLst>
                <a:path extrusionOk="0" h="12384" w="3930">
                  <a:moveTo>
                    <a:pt x="0" y="1"/>
                  </a:moveTo>
                  <a:lnTo>
                    <a:pt x="0" y="9395"/>
                  </a:lnTo>
                  <a:lnTo>
                    <a:pt x="1667" y="9395"/>
                  </a:lnTo>
                  <a:cubicBezTo>
                    <a:pt x="1667" y="10633"/>
                    <a:pt x="2120" y="11728"/>
                    <a:pt x="2929" y="12383"/>
                  </a:cubicBezTo>
                  <a:lnTo>
                    <a:pt x="3930" y="12383"/>
                  </a:lnTo>
                  <a:lnTo>
                    <a:pt x="3930" y="3215"/>
                  </a:lnTo>
                  <a:cubicBezTo>
                    <a:pt x="3930" y="1441"/>
                    <a:pt x="2501" y="13"/>
                    <a:pt x="727" y="13"/>
                  </a:cubicBezTo>
                  <a:lnTo>
                    <a:pt x="7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1"/>
            <p:cNvSpPr/>
            <p:nvPr/>
          </p:nvSpPr>
          <p:spPr>
            <a:xfrm>
              <a:off x="7194381" y="2335392"/>
              <a:ext cx="51796" cy="14178"/>
            </a:xfrm>
            <a:custGeom>
              <a:rect b="b" l="l" r="r" t="t"/>
              <a:pathLst>
                <a:path extrusionOk="0" h="525" w="1918">
                  <a:moveTo>
                    <a:pt x="0" y="0"/>
                  </a:moveTo>
                  <a:lnTo>
                    <a:pt x="0" y="524"/>
                  </a:lnTo>
                  <a:lnTo>
                    <a:pt x="1667" y="524"/>
                  </a:lnTo>
                  <a:cubicBezTo>
                    <a:pt x="1798" y="524"/>
                    <a:pt x="1917" y="417"/>
                    <a:pt x="1917" y="274"/>
                  </a:cubicBezTo>
                  <a:cubicBezTo>
                    <a:pt x="1917" y="120"/>
                    <a:pt x="1822" y="12"/>
                    <a:pt x="1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1"/>
            <p:cNvSpPr/>
            <p:nvPr/>
          </p:nvSpPr>
          <p:spPr>
            <a:xfrm>
              <a:off x="7194381" y="2284919"/>
              <a:ext cx="51796" cy="13854"/>
            </a:xfrm>
            <a:custGeom>
              <a:rect b="b" l="l" r="r" t="t"/>
              <a:pathLst>
                <a:path extrusionOk="0" h="513" w="1918">
                  <a:moveTo>
                    <a:pt x="0" y="0"/>
                  </a:moveTo>
                  <a:lnTo>
                    <a:pt x="0" y="512"/>
                  </a:lnTo>
                  <a:lnTo>
                    <a:pt x="1667" y="512"/>
                  </a:lnTo>
                  <a:cubicBezTo>
                    <a:pt x="1798" y="512"/>
                    <a:pt x="1917" y="417"/>
                    <a:pt x="1917" y="262"/>
                  </a:cubicBezTo>
                  <a:cubicBezTo>
                    <a:pt x="1917" y="119"/>
                    <a:pt x="1822" y="12"/>
                    <a:pt x="1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1"/>
            <p:cNvSpPr/>
            <p:nvPr/>
          </p:nvSpPr>
          <p:spPr>
            <a:xfrm>
              <a:off x="7194381" y="2234123"/>
              <a:ext cx="51796" cy="14151"/>
            </a:xfrm>
            <a:custGeom>
              <a:rect b="b" l="l" r="r" t="t"/>
              <a:pathLst>
                <a:path extrusionOk="0" h="524" w="1918">
                  <a:moveTo>
                    <a:pt x="0" y="0"/>
                  </a:moveTo>
                  <a:lnTo>
                    <a:pt x="0" y="524"/>
                  </a:lnTo>
                  <a:lnTo>
                    <a:pt x="1667" y="524"/>
                  </a:lnTo>
                  <a:cubicBezTo>
                    <a:pt x="1798" y="524"/>
                    <a:pt x="1917" y="417"/>
                    <a:pt x="1917" y="274"/>
                  </a:cubicBezTo>
                  <a:cubicBezTo>
                    <a:pt x="1917" y="119"/>
                    <a:pt x="1822" y="12"/>
                    <a:pt x="1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1"/>
            <p:cNvSpPr/>
            <p:nvPr/>
          </p:nvSpPr>
          <p:spPr>
            <a:xfrm>
              <a:off x="7194381" y="2183300"/>
              <a:ext cx="51796" cy="14178"/>
            </a:xfrm>
            <a:custGeom>
              <a:rect b="b" l="l" r="r" t="t"/>
              <a:pathLst>
                <a:path extrusionOk="0" h="525" w="1918">
                  <a:moveTo>
                    <a:pt x="0" y="1"/>
                  </a:moveTo>
                  <a:lnTo>
                    <a:pt x="0" y="525"/>
                  </a:lnTo>
                  <a:lnTo>
                    <a:pt x="1667" y="525"/>
                  </a:lnTo>
                  <a:cubicBezTo>
                    <a:pt x="1798" y="525"/>
                    <a:pt x="1917" y="418"/>
                    <a:pt x="1917" y="275"/>
                  </a:cubicBezTo>
                  <a:cubicBezTo>
                    <a:pt x="1917" y="144"/>
                    <a:pt x="1822" y="25"/>
                    <a:pt x="1667" y="25"/>
                  </a:cubicBezTo>
                  <a:lnTo>
                    <a:pt x="16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1"/>
            <p:cNvSpPr/>
            <p:nvPr/>
          </p:nvSpPr>
          <p:spPr>
            <a:xfrm>
              <a:off x="7348390" y="2117704"/>
              <a:ext cx="109343" cy="67567"/>
            </a:xfrm>
            <a:custGeom>
              <a:rect b="b" l="l" r="r" t="t"/>
              <a:pathLst>
                <a:path extrusionOk="0" h="2502" w="4049">
                  <a:moveTo>
                    <a:pt x="2025" y="501"/>
                  </a:moveTo>
                  <a:cubicBezTo>
                    <a:pt x="2906" y="501"/>
                    <a:pt x="3525" y="894"/>
                    <a:pt x="3525" y="1251"/>
                  </a:cubicBezTo>
                  <a:cubicBezTo>
                    <a:pt x="3525" y="1608"/>
                    <a:pt x="2918" y="1989"/>
                    <a:pt x="2025" y="1989"/>
                  </a:cubicBezTo>
                  <a:cubicBezTo>
                    <a:pt x="1144" y="1989"/>
                    <a:pt x="524" y="1608"/>
                    <a:pt x="524" y="1251"/>
                  </a:cubicBezTo>
                  <a:cubicBezTo>
                    <a:pt x="524" y="894"/>
                    <a:pt x="1132" y="501"/>
                    <a:pt x="2025" y="501"/>
                  </a:cubicBezTo>
                  <a:close/>
                  <a:moveTo>
                    <a:pt x="2025" y="1"/>
                  </a:moveTo>
                  <a:cubicBezTo>
                    <a:pt x="894" y="1"/>
                    <a:pt x="1" y="549"/>
                    <a:pt x="1" y="1251"/>
                  </a:cubicBezTo>
                  <a:cubicBezTo>
                    <a:pt x="1" y="1942"/>
                    <a:pt x="894" y="2501"/>
                    <a:pt x="2025" y="2501"/>
                  </a:cubicBezTo>
                  <a:cubicBezTo>
                    <a:pt x="3156" y="2501"/>
                    <a:pt x="4049" y="1942"/>
                    <a:pt x="4049" y="1251"/>
                  </a:cubicBezTo>
                  <a:cubicBezTo>
                    <a:pt x="4049" y="549"/>
                    <a:pt x="3156" y="1"/>
                    <a:pt x="20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1"/>
            <p:cNvSpPr/>
            <p:nvPr/>
          </p:nvSpPr>
          <p:spPr>
            <a:xfrm>
              <a:off x="7505613" y="2139254"/>
              <a:ext cx="106130" cy="334430"/>
            </a:xfrm>
            <a:custGeom>
              <a:rect b="b" l="l" r="r" t="t"/>
              <a:pathLst>
                <a:path extrusionOk="0" h="12384" w="3930">
                  <a:moveTo>
                    <a:pt x="3192" y="1"/>
                  </a:moveTo>
                  <a:lnTo>
                    <a:pt x="3192" y="13"/>
                  </a:lnTo>
                  <a:cubicBezTo>
                    <a:pt x="1429" y="13"/>
                    <a:pt x="1" y="1441"/>
                    <a:pt x="1" y="3215"/>
                  </a:cubicBezTo>
                  <a:lnTo>
                    <a:pt x="1" y="12383"/>
                  </a:lnTo>
                  <a:lnTo>
                    <a:pt x="989" y="12383"/>
                  </a:lnTo>
                  <a:cubicBezTo>
                    <a:pt x="1810" y="11728"/>
                    <a:pt x="2263" y="10633"/>
                    <a:pt x="2263" y="9395"/>
                  </a:cubicBezTo>
                  <a:lnTo>
                    <a:pt x="3930" y="9395"/>
                  </a:lnTo>
                  <a:lnTo>
                    <a:pt x="39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1"/>
            <p:cNvSpPr/>
            <p:nvPr/>
          </p:nvSpPr>
          <p:spPr>
            <a:xfrm>
              <a:off x="7559326" y="2335392"/>
              <a:ext cx="51769" cy="14178"/>
            </a:xfrm>
            <a:custGeom>
              <a:rect b="b" l="l" r="r" t="t"/>
              <a:pathLst>
                <a:path extrusionOk="0" h="525" w="1917">
                  <a:moveTo>
                    <a:pt x="250" y="0"/>
                  </a:moveTo>
                  <a:cubicBezTo>
                    <a:pt x="119" y="12"/>
                    <a:pt x="0" y="120"/>
                    <a:pt x="0" y="274"/>
                  </a:cubicBezTo>
                  <a:cubicBezTo>
                    <a:pt x="0" y="417"/>
                    <a:pt x="119" y="524"/>
                    <a:pt x="250" y="524"/>
                  </a:cubicBezTo>
                  <a:lnTo>
                    <a:pt x="1917" y="524"/>
                  </a:lnTo>
                  <a:lnTo>
                    <a:pt x="19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1"/>
            <p:cNvSpPr/>
            <p:nvPr/>
          </p:nvSpPr>
          <p:spPr>
            <a:xfrm>
              <a:off x="7559326" y="2284919"/>
              <a:ext cx="51769" cy="13854"/>
            </a:xfrm>
            <a:custGeom>
              <a:rect b="b" l="l" r="r" t="t"/>
              <a:pathLst>
                <a:path extrusionOk="0" h="513" w="1917">
                  <a:moveTo>
                    <a:pt x="250" y="0"/>
                  </a:moveTo>
                  <a:cubicBezTo>
                    <a:pt x="119" y="12"/>
                    <a:pt x="0" y="119"/>
                    <a:pt x="0" y="262"/>
                  </a:cubicBezTo>
                  <a:cubicBezTo>
                    <a:pt x="0" y="417"/>
                    <a:pt x="119" y="512"/>
                    <a:pt x="250" y="512"/>
                  </a:cubicBezTo>
                  <a:lnTo>
                    <a:pt x="1917" y="512"/>
                  </a:lnTo>
                  <a:lnTo>
                    <a:pt x="19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1"/>
            <p:cNvSpPr/>
            <p:nvPr/>
          </p:nvSpPr>
          <p:spPr>
            <a:xfrm>
              <a:off x="7559326" y="2234123"/>
              <a:ext cx="51769" cy="14151"/>
            </a:xfrm>
            <a:custGeom>
              <a:rect b="b" l="l" r="r" t="t"/>
              <a:pathLst>
                <a:path extrusionOk="0" h="524" w="1917">
                  <a:moveTo>
                    <a:pt x="250" y="0"/>
                  </a:moveTo>
                  <a:cubicBezTo>
                    <a:pt x="119" y="12"/>
                    <a:pt x="0" y="119"/>
                    <a:pt x="0" y="274"/>
                  </a:cubicBezTo>
                  <a:cubicBezTo>
                    <a:pt x="0" y="417"/>
                    <a:pt x="119" y="524"/>
                    <a:pt x="250" y="524"/>
                  </a:cubicBezTo>
                  <a:lnTo>
                    <a:pt x="1917" y="524"/>
                  </a:lnTo>
                  <a:lnTo>
                    <a:pt x="19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1"/>
            <p:cNvSpPr/>
            <p:nvPr/>
          </p:nvSpPr>
          <p:spPr>
            <a:xfrm>
              <a:off x="7559326" y="2183300"/>
              <a:ext cx="51769" cy="14178"/>
            </a:xfrm>
            <a:custGeom>
              <a:rect b="b" l="l" r="r" t="t"/>
              <a:pathLst>
                <a:path extrusionOk="0" h="525" w="1917">
                  <a:moveTo>
                    <a:pt x="250" y="1"/>
                  </a:moveTo>
                  <a:lnTo>
                    <a:pt x="250" y="25"/>
                  </a:lnTo>
                  <a:cubicBezTo>
                    <a:pt x="107" y="25"/>
                    <a:pt x="0" y="144"/>
                    <a:pt x="0" y="275"/>
                  </a:cubicBezTo>
                  <a:cubicBezTo>
                    <a:pt x="0" y="418"/>
                    <a:pt x="119" y="525"/>
                    <a:pt x="250" y="525"/>
                  </a:cubicBezTo>
                  <a:lnTo>
                    <a:pt x="1917" y="525"/>
                  </a:lnTo>
                  <a:lnTo>
                    <a:pt x="19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1"/>
            <p:cNvSpPr/>
            <p:nvPr/>
          </p:nvSpPr>
          <p:spPr>
            <a:xfrm>
              <a:off x="7334240" y="2211925"/>
              <a:ext cx="137644" cy="137644"/>
            </a:xfrm>
            <a:custGeom>
              <a:rect b="b" l="l" r="r" t="t"/>
              <a:pathLst>
                <a:path extrusionOk="0" h="5097" w="5097">
                  <a:moveTo>
                    <a:pt x="2549" y="0"/>
                  </a:moveTo>
                  <a:cubicBezTo>
                    <a:pt x="1144" y="0"/>
                    <a:pt x="1" y="1143"/>
                    <a:pt x="1" y="2548"/>
                  </a:cubicBezTo>
                  <a:cubicBezTo>
                    <a:pt x="1" y="3953"/>
                    <a:pt x="1144" y="5096"/>
                    <a:pt x="2549" y="5096"/>
                  </a:cubicBezTo>
                  <a:cubicBezTo>
                    <a:pt x="3954" y="5096"/>
                    <a:pt x="5097" y="3953"/>
                    <a:pt x="5097" y="2548"/>
                  </a:cubicBezTo>
                  <a:cubicBezTo>
                    <a:pt x="5097" y="1143"/>
                    <a:pt x="3954" y="0"/>
                    <a:pt x="2549" y="0"/>
                  </a:cubicBezTo>
                  <a:close/>
                </a:path>
              </a:pathLst>
            </a:custGeom>
            <a:solidFill>
              <a:srgbClr val="DD9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1"/>
            <p:cNvSpPr/>
            <p:nvPr/>
          </p:nvSpPr>
          <p:spPr>
            <a:xfrm>
              <a:off x="7265431" y="2388754"/>
              <a:ext cx="274614" cy="130893"/>
            </a:xfrm>
            <a:custGeom>
              <a:rect b="b" l="l" r="r" t="t"/>
              <a:pathLst>
                <a:path extrusionOk="0" h="4847" w="10169">
                  <a:moveTo>
                    <a:pt x="3549" y="1"/>
                  </a:moveTo>
                  <a:cubicBezTo>
                    <a:pt x="1489" y="656"/>
                    <a:pt x="1" y="2585"/>
                    <a:pt x="1" y="4847"/>
                  </a:cubicBezTo>
                  <a:lnTo>
                    <a:pt x="10169" y="4847"/>
                  </a:lnTo>
                  <a:cubicBezTo>
                    <a:pt x="10169" y="2585"/>
                    <a:pt x="8680" y="656"/>
                    <a:pt x="6644" y="1"/>
                  </a:cubicBezTo>
                  <a:lnTo>
                    <a:pt x="5097" y="930"/>
                  </a:lnTo>
                  <a:lnTo>
                    <a:pt x="35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1"/>
            <p:cNvSpPr/>
            <p:nvPr/>
          </p:nvSpPr>
          <p:spPr>
            <a:xfrm>
              <a:off x="7361245" y="2382326"/>
              <a:ext cx="83634" cy="68836"/>
            </a:xfrm>
            <a:custGeom>
              <a:rect b="b" l="l" r="r" t="t"/>
              <a:pathLst>
                <a:path extrusionOk="0" h="2549" w="3097">
                  <a:moveTo>
                    <a:pt x="1549" y="1"/>
                  </a:moveTo>
                  <a:cubicBezTo>
                    <a:pt x="1013" y="1"/>
                    <a:pt x="489" y="96"/>
                    <a:pt x="1" y="239"/>
                  </a:cubicBezTo>
                  <a:lnTo>
                    <a:pt x="1549" y="2549"/>
                  </a:lnTo>
                  <a:lnTo>
                    <a:pt x="3096" y="239"/>
                  </a:lnTo>
                  <a:cubicBezTo>
                    <a:pt x="2608" y="96"/>
                    <a:pt x="2084" y="1"/>
                    <a:pt x="1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51"/>
          <p:cNvGrpSpPr/>
          <p:nvPr/>
        </p:nvGrpSpPr>
        <p:grpSpPr>
          <a:xfrm>
            <a:off x="4781619" y="3998622"/>
            <a:ext cx="408370" cy="417389"/>
            <a:chOff x="4781619" y="3922422"/>
            <a:chExt cx="408370" cy="417389"/>
          </a:xfrm>
        </p:grpSpPr>
        <p:sp>
          <p:nvSpPr>
            <p:cNvPr id="2492" name="Google Shape;2492;p51"/>
            <p:cNvSpPr/>
            <p:nvPr/>
          </p:nvSpPr>
          <p:spPr>
            <a:xfrm>
              <a:off x="4813782" y="3922422"/>
              <a:ext cx="123818" cy="210342"/>
            </a:xfrm>
            <a:custGeom>
              <a:rect b="b" l="l" r="r" t="t"/>
              <a:pathLst>
                <a:path extrusionOk="0" h="7789" w="4585">
                  <a:moveTo>
                    <a:pt x="260" y="1"/>
                  </a:moveTo>
                  <a:cubicBezTo>
                    <a:pt x="253" y="1"/>
                    <a:pt x="246" y="1"/>
                    <a:pt x="239" y="2"/>
                  </a:cubicBezTo>
                  <a:cubicBezTo>
                    <a:pt x="108" y="25"/>
                    <a:pt x="1" y="156"/>
                    <a:pt x="24" y="287"/>
                  </a:cubicBezTo>
                  <a:lnTo>
                    <a:pt x="798" y="7788"/>
                  </a:lnTo>
                  <a:lnTo>
                    <a:pt x="3811" y="7788"/>
                  </a:lnTo>
                  <a:lnTo>
                    <a:pt x="4573" y="287"/>
                  </a:lnTo>
                  <a:cubicBezTo>
                    <a:pt x="4585" y="144"/>
                    <a:pt x="4489" y="25"/>
                    <a:pt x="4346" y="2"/>
                  </a:cubicBezTo>
                  <a:cubicBezTo>
                    <a:pt x="4339" y="1"/>
                    <a:pt x="4332" y="1"/>
                    <a:pt x="4325" y="1"/>
                  </a:cubicBezTo>
                  <a:cubicBezTo>
                    <a:pt x="4192" y="1"/>
                    <a:pt x="4084" y="104"/>
                    <a:pt x="4073" y="228"/>
                  </a:cubicBezTo>
                  <a:lnTo>
                    <a:pt x="3358" y="7264"/>
                  </a:lnTo>
                  <a:lnTo>
                    <a:pt x="1239" y="7264"/>
                  </a:lnTo>
                  <a:lnTo>
                    <a:pt x="524" y="228"/>
                  </a:lnTo>
                  <a:cubicBezTo>
                    <a:pt x="513" y="104"/>
                    <a:pt x="395"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1"/>
            <p:cNvSpPr/>
            <p:nvPr/>
          </p:nvSpPr>
          <p:spPr>
            <a:xfrm>
              <a:off x="5034035" y="3922422"/>
              <a:ext cx="123818" cy="210342"/>
            </a:xfrm>
            <a:custGeom>
              <a:rect b="b" l="l" r="r" t="t"/>
              <a:pathLst>
                <a:path extrusionOk="0" h="7789" w="4585">
                  <a:moveTo>
                    <a:pt x="260" y="1"/>
                  </a:moveTo>
                  <a:cubicBezTo>
                    <a:pt x="253" y="1"/>
                    <a:pt x="246" y="1"/>
                    <a:pt x="239" y="2"/>
                  </a:cubicBezTo>
                  <a:cubicBezTo>
                    <a:pt x="108" y="25"/>
                    <a:pt x="0" y="156"/>
                    <a:pt x="24" y="287"/>
                  </a:cubicBezTo>
                  <a:lnTo>
                    <a:pt x="798" y="7788"/>
                  </a:lnTo>
                  <a:lnTo>
                    <a:pt x="3810" y="7788"/>
                  </a:lnTo>
                  <a:lnTo>
                    <a:pt x="4572" y="287"/>
                  </a:lnTo>
                  <a:cubicBezTo>
                    <a:pt x="4584" y="144"/>
                    <a:pt x="4489" y="25"/>
                    <a:pt x="4346" y="2"/>
                  </a:cubicBezTo>
                  <a:cubicBezTo>
                    <a:pt x="4339" y="1"/>
                    <a:pt x="4332" y="1"/>
                    <a:pt x="4324" y="1"/>
                  </a:cubicBezTo>
                  <a:cubicBezTo>
                    <a:pt x="4191" y="1"/>
                    <a:pt x="4084" y="104"/>
                    <a:pt x="4072" y="228"/>
                  </a:cubicBezTo>
                  <a:lnTo>
                    <a:pt x="3358" y="7264"/>
                  </a:lnTo>
                  <a:lnTo>
                    <a:pt x="1239" y="7264"/>
                  </a:lnTo>
                  <a:lnTo>
                    <a:pt x="524" y="228"/>
                  </a:lnTo>
                  <a:cubicBezTo>
                    <a:pt x="513" y="104"/>
                    <a:pt x="394"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1"/>
            <p:cNvSpPr/>
            <p:nvPr/>
          </p:nvSpPr>
          <p:spPr>
            <a:xfrm>
              <a:off x="4781619" y="4102194"/>
              <a:ext cx="188144" cy="237617"/>
            </a:xfrm>
            <a:custGeom>
              <a:rect b="b" l="l" r="r" t="t"/>
              <a:pathLst>
                <a:path extrusionOk="0" h="8799" w="6967">
                  <a:moveTo>
                    <a:pt x="1465" y="0"/>
                  </a:moveTo>
                  <a:lnTo>
                    <a:pt x="799" y="191"/>
                  </a:lnTo>
                  <a:lnTo>
                    <a:pt x="37" y="36"/>
                  </a:lnTo>
                  <a:lnTo>
                    <a:pt x="215" y="953"/>
                  </a:lnTo>
                  <a:lnTo>
                    <a:pt x="1" y="1822"/>
                  </a:lnTo>
                  <a:lnTo>
                    <a:pt x="215" y="2679"/>
                  </a:lnTo>
                  <a:lnTo>
                    <a:pt x="1" y="3548"/>
                  </a:lnTo>
                  <a:lnTo>
                    <a:pt x="215" y="4394"/>
                  </a:lnTo>
                  <a:lnTo>
                    <a:pt x="1" y="5251"/>
                  </a:lnTo>
                  <a:lnTo>
                    <a:pt x="215" y="6120"/>
                  </a:lnTo>
                  <a:lnTo>
                    <a:pt x="1" y="6977"/>
                  </a:lnTo>
                  <a:lnTo>
                    <a:pt x="215" y="7834"/>
                  </a:lnTo>
                  <a:lnTo>
                    <a:pt x="37" y="8751"/>
                  </a:lnTo>
                  <a:lnTo>
                    <a:pt x="799" y="8585"/>
                  </a:lnTo>
                  <a:lnTo>
                    <a:pt x="1465" y="8799"/>
                  </a:lnTo>
                  <a:lnTo>
                    <a:pt x="2132" y="8585"/>
                  </a:lnTo>
                  <a:lnTo>
                    <a:pt x="2823" y="8799"/>
                  </a:lnTo>
                  <a:lnTo>
                    <a:pt x="3490" y="8585"/>
                  </a:lnTo>
                  <a:lnTo>
                    <a:pt x="4168" y="8799"/>
                  </a:lnTo>
                  <a:lnTo>
                    <a:pt x="4835" y="8585"/>
                  </a:lnTo>
                  <a:lnTo>
                    <a:pt x="5514" y="8799"/>
                  </a:lnTo>
                  <a:lnTo>
                    <a:pt x="6192" y="8585"/>
                  </a:lnTo>
                  <a:lnTo>
                    <a:pt x="6942" y="8751"/>
                  </a:lnTo>
                  <a:lnTo>
                    <a:pt x="6942" y="8751"/>
                  </a:lnTo>
                  <a:lnTo>
                    <a:pt x="6764" y="7846"/>
                  </a:lnTo>
                  <a:lnTo>
                    <a:pt x="6966" y="6977"/>
                  </a:lnTo>
                  <a:lnTo>
                    <a:pt x="6764" y="6120"/>
                  </a:lnTo>
                  <a:lnTo>
                    <a:pt x="6966" y="5251"/>
                  </a:lnTo>
                  <a:lnTo>
                    <a:pt x="6764" y="4394"/>
                  </a:lnTo>
                  <a:lnTo>
                    <a:pt x="6966" y="3548"/>
                  </a:lnTo>
                  <a:lnTo>
                    <a:pt x="6764" y="2679"/>
                  </a:lnTo>
                  <a:lnTo>
                    <a:pt x="6966" y="1822"/>
                  </a:lnTo>
                  <a:lnTo>
                    <a:pt x="6764" y="953"/>
                  </a:lnTo>
                  <a:lnTo>
                    <a:pt x="6942" y="36"/>
                  </a:lnTo>
                  <a:lnTo>
                    <a:pt x="6192" y="191"/>
                  </a:lnTo>
                  <a:lnTo>
                    <a:pt x="5514" y="0"/>
                  </a:lnTo>
                  <a:lnTo>
                    <a:pt x="4835" y="191"/>
                  </a:lnTo>
                  <a:lnTo>
                    <a:pt x="4156" y="0"/>
                  </a:lnTo>
                  <a:lnTo>
                    <a:pt x="3490" y="191"/>
                  </a:lnTo>
                  <a:lnTo>
                    <a:pt x="2823" y="0"/>
                  </a:lnTo>
                  <a:lnTo>
                    <a:pt x="2132" y="191"/>
                  </a:lnTo>
                  <a:lnTo>
                    <a:pt x="14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1"/>
            <p:cNvSpPr/>
            <p:nvPr/>
          </p:nvSpPr>
          <p:spPr>
            <a:xfrm>
              <a:off x="5002520" y="4102194"/>
              <a:ext cx="187469" cy="237617"/>
            </a:xfrm>
            <a:custGeom>
              <a:rect b="b" l="l" r="r" t="t"/>
              <a:pathLst>
                <a:path extrusionOk="0" h="8799" w="6942">
                  <a:moveTo>
                    <a:pt x="1441" y="0"/>
                  </a:moveTo>
                  <a:lnTo>
                    <a:pt x="774" y="191"/>
                  </a:lnTo>
                  <a:lnTo>
                    <a:pt x="12" y="36"/>
                  </a:lnTo>
                  <a:lnTo>
                    <a:pt x="191" y="953"/>
                  </a:lnTo>
                  <a:lnTo>
                    <a:pt x="1" y="1822"/>
                  </a:lnTo>
                  <a:lnTo>
                    <a:pt x="191" y="2679"/>
                  </a:lnTo>
                  <a:lnTo>
                    <a:pt x="1" y="3548"/>
                  </a:lnTo>
                  <a:lnTo>
                    <a:pt x="191" y="4394"/>
                  </a:lnTo>
                  <a:lnTo>
                    <a:pt x="1" y="5251"/>
                  </a:lnTo>
                  <a:lnTo>
                    <a:pt x="191" y="6120"/>
                  </a:lnTo>
                  <a:lnTo>
                    <a:pt x="1" y="6977"/>
                  </a:lnTo>
                  <a:lnTo>
                    <a:pt x="191" y="7834"/>
                  </a:lnTo>
                  <a:lnTo>
                    <a:pt x="12" y="8751"/>
                  </a:lnTo>
                  <a:lnTo>
                    <a:pt x="774" y="8585"/>
                  </a:lnTo>
                  <a:lnTo>
                    <a:pt x="1441" y="8799"/>
                  </a:lnTo>
                  <a:lnTo>
                    <a:pt x="2120" y="8585"/>
                  </a:lnTo>
                  <a:lnTo>
                    <a:pt x="2799" y="8799"/>
                  </a:lnTo>
                  <a:lnTo>
                    <a:pt x="3477" y="8585"/>
                  </a:lnTo>
                  <a:lnTo>
                    <a:pt x="4144" y="8799"/>
                  </a:lnTo>
                  <a:lnTo>
                    <a:pt x="4823" y="8585"/>
                  </a:lnTo>
                  <a:lnTo>
                    <a:pt x="5501" y="8799"/>
                  </a:lnTo>
                  <a:lnTo>
                    <a:pt x="6168" y="8585"/>
                  </a:lnTo>
                  <a:lnTo>
                    <a:pt x="6930" y="8751"/>
                  </a:lnTo>
                  <a:lnTo>
                    <a:pt x="6930" y="8751"/>
                  </a:lnTo>
                  <a:lnTo>
                    <a:pt x="6751" y="7846"/>
                  </a:lnTo>
                  <a:lnTo>
                    <a:pt x="6942" y="6977"/>
                  </a:lnTo>
                  <a:lnTo>
                    <a:pt x="6751" y="6120"/>
                  </a:lnTo>
                  <a:lnTo>
                    <a:pt x="6942" y="5251"/>
                  </a:lnTo>
                  <a:lnTo>
                    <a:pt x="6751" y="4394"/>
                  </a:lnTo>
                  <a:lnTo>
                    <a:pt x="6942" y="3548"/>
                  </a:lnTo>
                  <a:lnTo>
                    <a:pt x="6751" y="2679"/>
                  </a:lnTo>
                  <a:lnTo>
                    <a:pt x="6942" y="1822"/>
                  </a:lnTo>
                  <a:lnTo>
                    <a:pt x="6751" y="953"/>
                  </a:lnTo>
                  <a:lnTo>
                    <a:pt x="6930" y="36"/>
                  </a:lnTo>
                  <a:lnTo>
                    <a:pt x="6168" y="191"/>
                  </a:lnTo>
                  <a:lnTo>
                    <a:pt x="5501" y="0"/>
                  </a:lnTo>
                  <a:lnTo>
                    <a:pt x="4823" y="191"/>
                  </a:lnTo>
                  <a:lnTo>
                    <a:pt x="4144" y="0"/>
                  </a:lnTo>
                  <a:lnTo>
                    <a:pt x="3477" y="191"/>
                  </a:lnTo>
                  <a:lnTo>
                    <a:pt x="2799" y="0"/>
                  </a:lnTo>
                  <a:lnTo>
                    <a:pt x="2120" y="191"/>
                  </a:lnTo>
                  <a:lnTo>
                    <a:pt x="1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1"/>
            <p:cNvSpPr/>
            <p:nvPr/>
          </p:nvSpPr>
          <p:spPr>
            <a:xfrm>
              <a:off x="5034683" y="4134330"/>
              <a:ext cx="122846" cy="173021"/>
            </a:xfrm>
            <a:custGeom>
              <a:rect b="b" l="l" r="r" t="t"/>
              <a:pathLst>
                <a:path extrusionOk="0" h="6407" w="4549">
                  <a:moveTo>
                    <a:pt x="0" y="1"/>
                  </a:moveTo>
                  <a:lnTo>
                    <a:pt x="0" y="6406"/>
                  </a:lnTo>
                  <a:lnTo>
                    <a:pt x="4548" y="6406"/>
                  </a:lnTo>
                  <a:lnTo>
                    <a:pt x="45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1"/>
            <p:cNvSpPr/>
            <p:nvPr/>
          </p:nvSpPr>
          <p:spPr>
            <a:xfrm>
              <a:off x="4814430" y="4134330"/>
              <a:ext cx="122846" cy="173021"/>
            </a:xfrm>
            <a:custGeom>
              <a:rect b="b" l="l" r="r" t="t"/>
              <a:pathLst>
                <a:path extrusionOk="0" h="6407" w="4549">
                  <a:moveTo>
                    <a:pt x="0" y="1"/>
                  </a:moveTo>
                  <a:lnTo>
                    <a:pt x="0" y="6406"/>
                  </a:lnTo>
                  <a:lnTo>
                    <a:pt x="4549" y="6406"/>
                  </a:lnTo>
                  <a:lnTo>
                    <a:pt x="45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8" name="Google Shape;2498;p51"/>
          <p:cNvGrpSpPr/>
          <p:nvPr/>
        </p:nvGrpSpPr>
        <p:grpSpPr>
          <a:xfrm>
            <a:off x="4736629" y="2192959"/>
            <a:ext cx="417362" cy="403536"/>
            <a:chOff x="4736629" y="2116759"/>
            <a:chExt cx="417362" cy="403536"/>
          </a:xfrm>
        </p:grpSpPr>
        <p:sp>
          <p:nvSpPr>
            <p:cNvPr id="2499" name="Google Shape;2499;p51"/>
            <p:cNvSpPr/>
            <p:nvPr/>
          </p:nvSpPr>
          <p:spPr>
            <a:xfrm>
              <a:off x="4812189" y="2284271"/>
              <a:ext cx="265918" cy="130893"/>
            </a:xfrm>
            <a:custGeom>
              <a:rect b="b" l="l" r="r" t="t"/>
              <a:pathLst>
                <a:path extrusionOk="0" h="4847" w="9847">
                  <a:moveTo>
                    <a:pt x="4001" y="0"/>
                  </a:moveTo>
                  <a:cubicBezTo>
                    <a:pt x="1726" y="429"/>
                    <a:pt x="0" y="2429"/>
                    <a:pt x="0" y="4846"/>
                  </a:cubicBezTo>
                  <a:lnTo>
                    <a:pt x="9847" y="4846"/>
                  </a:lnTo>
                  <a:cubicBezTo>
                    <a:pt x="9847" y="2429"/>
                    <a:pt x="8120" y="441"/>
                    <a:pt x="5858" y="0"/>
                  </a:cubicBezTo>
                  <a:lnTo>
                    <a:pt x="4929" y="893"/>
                  </a:lnTo>
                  <a:lnTo>
                    <a:pt x="40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1"/>
            <p:cNvSpPr/>
            <p:nvPr/>
          </p:nvSpPr>
          <p:spPr>
            <a:xfrm>
              <a:off x="4879053" y="2116759"/>
              <a:ext cx="132487" cy="132811"/>
            </a:xfrm>
            <a:custGeom>
              <a:rect b="b" l="l" r="r" t="t"/>
              <a:pathLst>
                <a:path extrusionOk="0" h="4918" w="4906">
                  <a:moveTo>
                    <a:pt x="2453" y="0"/>
                  </a:moveTo>
                  <a:cubicBezTo>
                    <a:pt x="1096" y="0"/>
                    <a:pt x="1" y="1096"/>
                    <a:pt x="1" y="2453"/>
                  </a:cubicBezTo>
                  <a:cubicBezTo>
                    <a:pt x="1" y="3810"/>
                    <a:pt x="1096" y="4918"/>
                    <a:pt x="2453" y="4918"/>
                  </a:cubicBezTo>
                  <a:cubicBezTo>
                    <a:pt x="3811" y="4918"/>
                    <a:pt x="4906" y="3810"/>
                    <a:pt x="4906" y="2453"/>
                  </a:cubicBezTo>
                  <a:cubicBezTo>
                    <a:pt x="4906" y="1096"/>
                    <a:pt x="3811" y="0"/>
                    <a:pt x="2453" y="0"/>
                  </a:cubicBezTo>
                  <a:close/>
                </a:path>
              </a:pathLst>
            </a:custGeom>
            <a:solidFill>
              <a:srgbClr val="DD9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1"/>
            <p:cNvSpPr/>
            <p:nvPr/>
          </p:nvSpPr>
          <p:spPr>
            <a:xfrm>
              <a:off x="4761365" y="2414489"/>
              <a:ext cx="367538" cy="105806"/>
            </a:xfrm>
            <a:custGeom>
              <a:rect b="b" l="l" r="r" t="t"/>
              <a:pathLst>
                <a:path extrusionOk="0" h="3918" w="13610">
                  <a:moveTo>
                    <a:pt x="1" y="0"/>
                  </a:moveTo>
                  <a:lnTo>
                    <a:pt x="668" y="3918"/>
                  </a:lnTo>
                  <a:lnTo>
                    <a:pt x="12943" y="3918"/>
                  </a:lnTo>
                  <a:lnTo>
                    <a:pt x="13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1"/>
            <p:cNvSpPr/>
            <p:nvPr/>
          </p:nvSpPr>
          <p:spPr>
            <a:xfrm>
              <a:off x="4920209" y="2282030"/>
              <a:ext cx="50175" cy="44720"/>
            </a:xfrm>
            <a:custGeom>
              <a:rect b="b" l="l" r="r" t="t"/>
              <a:pathLst>
                <a:path extrusionOk="0" h="1656" w="1858">
                  <a:moveTo>
                    <a:pt x="929" y="0"/>
                  </a:moveTo>
                  <a:cubicBezTo>
                    <a:pt x="620" y="0"/>
                    <a:pt x="298" y="24"/>
                    <a:pt x="1" y="83"/>
                  </a:cubicBezTo>
                  <a:lnTo>
                    <a:pt x="1" y="1655"/>
                  </a:lnTo>
                  <a:lnTo>
                    <a:pt x="1858" y="1655"/>
                  </a:lnTo>
                  <a:lnTo>
                    <a:pt x="1858" y="83"/>
                  </a:lnTo>
                  <a:cubicBezTo>
                    <a:pt x="1560" y="24"/>
                    <a:pt x="1239" y="0"/>
                    <a:pt x="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1"/>
            <p:cNvSpPr/>
            <p:nvPr/>
          </p:nvSpPr>
          <p:spPr>
            <a:xfrm>
              <a:off x="4736629" y="2407738"/>
              <a:ext cx="417362" cy="13854"/>
            </a:xfrm>
            <a:custGeom>
              <a:rect b="b" l="l" r="r" t="t"/>
              <a:pathLst>
                <a:path extrusionOk="0" h="513" w="15455">
                  <a:moveTo>
                    <a:pt x="262" y="0"/>
                  </a:moveTo>
                  <a:cubicBezTo>
                    <a:pt x="107" y="0"/>
                    <a:pt x="0" y="119"/>
                    <a:pt x="0" y="250"/>
                  </a:cubicBezTo>
                  <a:cubicBezTo>
                    <a:pt x="0" y="405"/>
                    <a:pt x="119" y="512"/>
                    <a:pt x="262" y="512"/>
                  </a:cubicBezTo>
                  <a:lnTo>
                    <a:pt x="15204" y="512"/>
                  </a:lnTo>
                  <a:cubicBezTo>
                    <a:pt x="15335" y="512"/>
                    <a:pt x="15431" y="393"/>
                    <a:pt x="15454" y="250"/>
                  </a:cubicBezTo>
                  <a:cubicBezTo>
                    <a:pt x="15454" y="108"/>
                    <a:pt x="15335" y="0"/>
                    <a:pt x="15204" y="0"/>
                  </a:cubicBezTo>
                  <a:close/>
                </a:path>
              </a:pathLst>
            </a:custGeom>
            <a:solidFill>
              <a:srgbClr val="991B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51"/>
          <p:cNvGrpSpPr/>
          <p:nvPr/>
        </p:nvGrpSpPr>
        <p:grpSpPr>
          <a:xfrm>
            <a:off x="8013956" y="2813831"/>
            <a:ext cx="416417" cy="359167"/>
            <a:chOff x="8013956" y="2737631"/>
            <a:chExt cx="416417" cy="359167"/>
          </a:xfrm>
        </p:grpSpPr>
        <p:sp>
          <p:nvSpPr>
            <p:cNvPr id="2505" name="Google Shape;2505;p51"/>
            <p:cNvSpPr/>
            <p:nvPr/>
          </p:nvSpPr>
          <p:spPr>
            <a:xfrm>
              <a:off x="8013956" y="2737631"/>
              <a:ext cx="416417" cy="359167"/>
            </a:xfrm>
            <a:custGeom>
              <a:rect b="b" l="l" r="r" t="t"/>
              <a:pathLst>
                <a:path extrusionOk="0" h="13300" w="15420">
                  <a:moveTo>
                    <a:pt x="7704" y="0"/>
                  </a:moveTo>
                  <a:cubicBezTo>
                    <a:pt x="6192" y="0"/>
                    <a:pt x="4537" y="524"/>
                    <a:pt x="4537" y="524"/>
                  </a:cubicBezTo>
                  <a:cubicBezTo>
                    <a:pt x="2322" y="5096"/>
                    <a:pt x="1" y="13299"/>
                    <a:pt x="1" y="13299"/>
                  </a:cubicBezTo>
                  <a:lnTo>
                    <a:pt x="5382" y="13299"/>
                  </a:lnTo>
                  <a:lnTo>
                    <a:pt x="7704" y="12609"/>
                  </a:lnTo>
                  <a:lnTo>
                    <a:pt x="10026" y="13299"/>
                  </a:lnTo>
                  <a:lnTo>
                    <a:pt x="15419" y="13299"/>
                  </a:lnTo>
                  <a:cubicBezTo>
                    <a:pt x="15419" y="13299"/>
                    <a:pt x="13074" y="5084"/>
                    <a:pt x="10883" y="524"/>
                  </a:cubicBezTo>
                  <a:cubicBezTo>
                    <a:pt x="10883" y="524"/>
                    <a:pt x="9228" y="0"/>
                    <a:pt x="7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1"/>
            <p:cNvSpPr/>
            <p:nvPr/>
          </p:nvSpPr>
          <p:spPr>
            <a:xfrm>
              <a:off x="8159296" y="2830231"/>
              <a:ext cx="125735" cy="144693"/>
            </a:xfrm>
            <a:custGeom>
              <a:rect b="b" l="l" r="r" t="t"/>
              <a:pathLst>
                <a:path extrusionOk="0" h="5358" w="4656">
                  <a:moveTo>
                    <a:pt x="0" y="0"/>
                  </a:moveTo>
                  <a:lnTo>
                    <a:pt x="0" y="5358"/>
                  </a:lnTo>
                  <a:lnTo>
                    <a:pt x="4655" y="5358"/>
                  </a:lnTo>
                  <a:lnTo>
                    <a:pt x="4655" y="0"/>
                  </a:ln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1"/>
            <p:cNvSpPr/>
            <p:nvPr/>
          </p:nvSpPr>
          <p:spPr>
            <a:xfrm>
              <a:off x="8159296" y="3053374"/>
              <a:ext cx="125735" cy="43424"/>
            </a:xfrm>
            <a:custGeom>
              <a:rect b="b" l="l" r="r" t="t"/>
              <a:pathLst>
                <a:path extrusionOk="0" h="1608" w="4656">
                  <a:moveTo>
                    <a:pt x="0" y="0"/>
                  </a:moveTo>
                  <a:lnTo>
                    <a:pt x="0" y="1607"/>
                  </a:lnTo>
                  <a:lnTo>
                    <a:pt x="4655" y="1607"/>
                  </a:lnTo>
                  <a:lnTo>
                    <a:pt x="46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1"/>
            <p:cNvSpPr/>
            <p:nvPr/>
          </p:nvSpPr>
          <p:spPr>
            <a:xfrm>
              <a:off x="8159296" y="2789076"/>
              <a:ext cx="125411" cy="59492"/>
            </a:xfrm>
            <a:custGeom>
              <a:rect b="b" l="l" r="r" t="t"/>
              <a:pathLst>
                <a:path extrusionOk="0" h="2203" w="4644">
                  <a:moveTo>
                    <a:pt x="2322" y="0"/>
                  </a:moveTo>
                  <a:cubicBezTo>
                    <a:pt x="1286" y="0"/>
                    <a:pt x="393" y="631"/>
                    <a:pt x="0" y="1524"/>
                  </a:cubicBezTo>
                  <a:lnTo>
                    <a:pt x="2322" y="2203"/>
                  </a:lnTo>
                  <a:lnTo>
                    <a:pt x="4644" y="1524"/>
                  </a:lnTo>
                  <a:cubicBezTo>
                    <a:pt x="4263" y="631"/>
                    <a:pt x="3370" y="0"/>
                    <a:pt x="2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1"/>
            <p:cNvSpPr/>
            <p:nvPr/>
          </p:nvSpPr>
          <p:spPr>
            <a:xfrm>
              <a:off x="8153490" y="2830231"/>
              <a:ext cx="137320" cy="96489"/>
            </a:xfrm>
            <a:custGeom>
              <a:rect b="b" l="l" r="r" t="t"/>
              <a:pathLst>
                <a:path extrusionOk="0" h="3573" w="5085">
                  <a:moveTo>
                    <a:pt x="203" y="0"/>
                  </a:moveTo>
                  <a:cubicBezTo>
                    <a:pt x="72" y="310"/>
                    <a:pt x="1" y="655"/>
                    <a:pt x="1" y="1024"/>
                  </a:cubicBezTo>
                  <a:cubicBezTo>
                    <a:pt x="1" y="2417"/>
                    <a:pt x="1132" y="3572"/>
                    <a:pt x="2537" y="3572"/>
                  </a:cubicBezTo>
                  <a:cubicBezTo>
                    <a:pt x="3954" y="3572"/>
                    <a:pt x="5085" y="2441"/>
                    <a:pt x="5085" y="1024"/>
                  </a:cubicBezTo>
                  <a:cubicBezTo>
                    <a:pt x="5085" y="655"/>
                    <a:pt x="5013" y="310"/>
                    <a:pt x="4859" y="0"/>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1"/>
            <p:cNvSpPr/>
            <p:nvPr/>
          </p:nvSpPr>
          <p:spPr>
            <a:xfrm>
              <a:off x="8159296" y="2959477"/>
              <a:ext cx="125411" cy="103888"/>
            </a:xfrm>
            <a:custGeom>
              <a:rect b="b" l="l" r="r" t="t"/>
              <a:pathLst>
                <a:path extrusionOk="0" h="3847" w="4644">
                  <a:moveTo>
                    <a:pt x="2322" y="0"/>
                  </a:moveTo>
                  <a:cubicBezTo>
                    <a:pt x="1488" y="0"/>
                    <a:pt x="691" y="215"/>
                    <a:pt x="0" y="572"/>
                  </a:cubicBezTo>
                  <a:lnTo>
                    <a:pt x="0" y="3489"/>
                  </a:lnTo>
                  <a:cubicBezTo>
                    <a:pt x="738" y="3727"/>
                    <a:pt x="1524" y="3846"/>
                    <a:pt x="2322" y="3846"/>
                  </a:cubicBezTo>
                  <a:cubicBezTo>
                    <a:pt x="3143" y="3846"/>
                    <a:pt x="3917" y="3727"/>
                    <a:pt x="4644" y="3489"/>
                  </a:cubicBezTo>
                  <a:lnTo>
                    <a:pt x="4644" y="572"/>
                  </a:lnTo>
                  <a:cubicBezTo>
                    <a:pt x="3965" y="215"/>
                    <a:pt x="3179" y="0"/>
                    <a:pt x="2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1" name="Google Shape;2511;p51"/>
          <p:cNvSpPr/>
          <p:nvPr/>
        </p:nvSpPr>
        <p:spPr>
          <a:xfrm>
            <a:off x="7202428" y="2784882"/>
            <a:ext cx="417362" cy="417362"/>
          </a:xfrm>
          <a:custGeom>
            <a:rect b="b" l="l" r="r" t="t"/>
            <a:pathLst>
              <a:path extrusionOk="0" h="15455" w="15455">
                <a:moveTo>
                  <a:pt x="7727" y="1477"/>
                </a:moveTo>
                <a:cubicBezTo>
                  <a:pt x="9168" y="1477"/>
                  <a:pt x="10347" y="2656"/>
                  <a:pt x="10347" y="4096"/>
                </a:cubicBezTo>
                <a:cubicBezTo>
                  <a:pt x="10347" y="4644"/>
                  <a:pt x="10180" y="5156"/>
                  <a:pt x="9882" y="5573"/>
                </a:cubicBezTo>
                <a:cubicBezTo>
                  <a:pt x="10299" y="5287"/>
                  <a:pt x="10811" y="5108"/>
                  <a:pt x="11359" y="5108"/>
                </a:cubicBezTo>
                <a:cubicBezTo>
                  <a:pt x="12799" y="5108"/>
                  <a:pt x="13978" y="6287"/>
                  <a:pt x="13978" y="7728"/>
                </a:cubicBezTo>
                <a:cubicBezTo>
                  <a:pt x="13978" y="9168"/>
                  <a:pt x="12799" y="10347"/>
                  <a:pt x="11359" y="10347"/>
                </a:cubicBezTo>
                <a:cubicBezTo>
                  <a:pt x="10811" y="10347"/>
                  <a:pt x="10299" y="10180"/>
                  <a:pt x="9882" y="9883"/>
                </a:cubicBezTo>
                <a:lnTo>
                  <a:pt x="9882" y="9883"/>
                </a:lnTo>
                <a:cubicBezTo>
                  <a:pt x="10168" y="10299"/>
                  <a:pt x="10347" y="10811"/>
                  <a:pt x="10347" y="11359"/>
                </a:cubicBezTo>
                <a:cubicBezTo>
                  <a:pt x="10347" y="12800"/>
                  <a:pt x="9168" y="13979"/>
                  <a:pt x="7727" y="13979"/>
                </a:cubicBezTo>
                <a:cubicBezTo>
                  <a:pt x="6287" y="13979"/>
                  <a:pt x="5108" y="12800"/>
                  <a:pt x="5108" y="11359"/>
                </a:cubicBezTo>
                <a:cubicBezTo>
                  <a:pt x="5108" y="10811"/>
                  <a:pt x="5275" y="10299"/>
                  <a:pt x="5572" y="9883"/>
                </a:cubicBezTo>
                <a:lnTo>
                  <a:pt x="5572" y="9883"/>
                </a:lnTo>
                <a:cubicBezTo>
                  <a:pt x="5156" y="10169"/>
                  <a:pt x="4644" y="10347"/>
                  <a:pt x="4096" y="10347"/>
                </a:cubicBezTo>
                <a:cubicBezTo>
                  <a:pt x="2643" y="10347"/>
                  <a:pt x="1477" y="9168"/>
                  <a:pt x="1477" y="7728"/>
                </a:cubicBezTo>
                <a:cubicBezTo>
                  <a:pt x="1477" y="6287"/>
                  <a:pt x="2655" y="5108"/>
                  <a:pt x="4096" y="5108"/>
                </a:cubicBezTo>
                <a:cubicBezTo>
                  <a:pt x="4644" y="5108"/>
                  <a:pt x="5144" y="5275"/>
                  <a:pt x="5572" y="5573"/>
                </a:cubicBezTo>
                <a:cubicBezTo>
                  <a:pt x="5287" y="5156"/>
                  <a:pt x="5108" y="4644"/>
                  <a:pt x="5108" y="4096"/>
                </a:cubicBezTo>
                <a:cubicBezTo>
                  <a:pt x="5108" y="2656"/>
                  <a:pt x="6287" y="1477"/>
                  <a:pt x="7727" y="1477"/>
                </a:cubicBezTo>
                <a:close/>
                <a:moveTo>
                  <a:pt x="7727" y="1"/>
                </a:moveTo>
                <a:cubicBezTo>
                  <a:pt x="5608" y="1"/>
                  <a:pt x="3870" y="1608"/>
                  <a:pt x="3667" y="3668"/>
                </a:cubicBezTo>
                <a:cubicBezTo>
                  <a:pt x="1607" y="3894"/>
                  <a:pt x="0" y="5620"/>
                  <a:pt x="0" y="7728"/>
                </a:cubicBezTo>
                <a:cubicBezTo>
                  <a:pt x="0" y="9847"/>
                  <a:pt x="1607" y="11585"/>
                  <a:pt x="3667" y="11788"/>
                </a:cubicBezTo>
                <a:cubicBezTo>
                  <a:pt x="3882" y="13848"/>
                  <a:pt x="5608" y="15455"/>
                  <a:pt x="7727" y="15455"/>
                </a:cubicBezTo>
                <a:cubicBezTo>
                  <a:pt x="9835" y="15455"/>
                  <a:pt x="11585" y="13848"/>
                  <a:pt x="11787" y="11788"/>
                </a:cubicBezTo>
                <a:cubicBezTo>
                  <a:pt x="13847" y="11573"/>
                  <a:pt x="15443" y="9847"/>
                  <a:pt x="15443" y="7728"/>
                </a:cubicBezTo>
                <a:cubicBezTo>
                  <a:pt x="15454" y="5620"/>
                  <a:pt x="13847" y="3870"/>
                  <a:pt x="11787" y="3668"/>
                </a:cubicBezTo>
                <a:cubicBezTo>
                  <a:pt x="11561" y="1608"/>
                  <a:pt x="9835" y="1"/>
                  <a:pt x="77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2" name="Google Shape;2512;p51"/>
          <p:cNvGrpSpPr/>
          <p:nvPr/>
        </p:nvGrpSpPr>
        <p:grpSpPr>
          <a:xfrm>
            <a:off x="2347658" y="3403836"/>
            <a:ext cx="358869" cy="417362"/>
            <a:chOff x="2347658" y="3327636"/>
            <a:chExt cx="358869" cy="417362"/>
          </a:xfrm>
        </p:grpSpPr>
        <p:sp>
          <p:nvSpPr>
            <p:cNvPr id="2513" name="Google Shape;2513;p51"/>
            <p:cNvSpPr/>
            <p:nvPr/>
          </p:nvSpPr>
          <p:spPr>
            <a:xfrm>
              <a:off x="2518060" y="3549807"/>
              <a:ext cx="18687" cy="18660"/>
            </a:xfrm>
            <a:custGeom>
              <a:rect b="b" l="l" r="r" t="t"/>
              <a:pathLst>
                <a:path extrusionOk="0" h="691" w="692">
                  <a:moveTo>
                    <a:pt x="346" y="0"/>
                  </a:moveTo>
                  <a:cubicBezTo>
                    <a:pt x="156" y="0"/>
                    <a:pt x="1" y="155"/>
                    <a:pt x="1" y="346"/>
                  </a:cubicBezTo>
                  <a:cubicBezTo>
                    <a:pt x="1" y="536"/>
                    <a:pt x="156" y="691"/>
                    <a:pt x="346" y="691"/>
                  </a:cubicBezTo>
                  <a:cubicBezTo>
                    <a:pt x="537" y="691"/>
                    <a:pt x="692" y="536"/>
                    <a:pt x="692" y="346"/>
                  </a:cubicBezTo>
                  <a:cubicBezTo>
                    <a:pt x="692" y="155"/>
                    <a:pt x="537" y="0"/>
                    <a:pt x="346"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1"/>
            <p:cNvSpPr/>
            <p:nvPr/>
          </p:nvSpPr>
          <p:spPr>
            <a:xfrm>
              <a:off x="2438989" y="3465875"/>
              <a:ext cx="18336" cy="18687"/>
            </a:xfrm>
            <a:custGeom>
              <a:rect b="b" l="l" r="r" t="t"/>
              <a:pathLst>
                <a:path extrusionOk="0" h="692" w="679">
                  <a:moveTo>
                    <a:pt x="345" y="1"/>
                  </a:moveTo>
                  <a:cubicBezTo>
                    <a:pt x="155" y="1"/>
                    <a:pt x="0" y="156"/>
                    <a:pt x="0" y="346"/>
                  </a:cubicBezTo>
                  <a:cubicBezTo>
                    <a:pt x="0" y="537"/>
                    <a:pt x="155" y="691"/>
                    <a:pt x="345" y="691"/>
                  </a:cubicBezTo>
                  <a:cubicBezTo>
                    <a:pt x="536" y="691"/>
                    <a:pt x="679" y="537"/>
                    <a:pt x="679" y="346"/>
                  </a:cubicBezTo>
                  <a:cubicBezTo>
                    <a:pt x="679" y="156"/>
                    <a:pt x="536" y="1"/>
                    <a:pt x="345" y="1"/>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1"/>
            <p:cNvSpPr/>
            <p:nvPr/>
          </p:nvSpPr>
          <p:spPr>
            <a:xfrm>
              <a:off x="2420329" y="3451103"/>
              <a:ext cx="18687" cy="18336"/>
            </a:xfrm>
            <a:custGeom>
              <a:rect b="b" l="l" r="r" t="t"/>
              <a:pathLst>
                <a:path extrusionOk="0" h="679" w="692">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1"/>
            <p:cNvSpPr/>
            <p:nvPr/>
          </p:nvSpPr>
          <p:spPr>
            <a:xfrm>
              <a:off x="2458595" y="3479702"/>
              <a:ext cx="18660" cy="18363"/>
            </a:xfrm>
            <a:custGeom>
              <a:rect b="b" l="l" r="r" t="t"/>
              <a:pathLst>
                <a:path extrusionOk="0" h="680" w="691">
                  <a:moveTo>
                    <a:pt x="346" y="1"/>
                  </a:moveTo>
                  <a:cubicBezTo>
                    <a:pt x="155" y="1"/>
                    <a:pt x="0" y="156"/>
                    <a:pt x="0" y="334"/>
                  </a:cubicBezTo>
                  <a:cubicBezTo>
                    <a:pt x="0" y="525"/>
                    <a:pt x="155" y="679"/>
                    <a:pt x="346" y="679"/>
                  </a:cubicBezTo>
                  <a:cubicBezTo>
                    <a:pt x="536" y="679"/>
                    <a:pt x="691" y="525"/>
                    <a:pt x="691" y="334"/>
                  </a:cubicBezTo>
                  <a:cubicBezTo>
                    <a:pt x="691" y="156"/>
                    <a:pt x="536" y="1"/>
                    <a:pt x="346"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1"/>
            <p:cNvSpPr/>
            <p:nvPr/>
          </p:nvSpPr>
          <p:spPr>
            <a:xfrm>
              <a:off x="2388814" y="3415727"/>
              <a:ext cx="18363" cy="18660"/>
            </a:xfrm>
            <a:custGeom>
              <a:rect b="b" l="l" r="r" t="t"/>
              <a:pathLst>
                <a:path extrusionOk="0" h="691" w="680">
                  <a:moveTo>
                    <a:pt x="346" y="0"/>
                  </a:moveTo>
                  <a:cubicBezTo>
                    <a:pt x="155" y="0"/>
                    <a:pt x="1" y="155"/>
                    <a:pt x="1" y="346"/>
                  </a:cubicBezTo>
                  <a:cubicBezTo>
                    <a:pt x="1" y="536"/>
                    <a:pt x="155" y="691"/>
                    <a:pt x="346" y="691"/>
                  </a:cubicBezTo>
                  <a:cubicBezTo>
                    <a:pt x="525" y="691"/>
                    <a:pt x="679" y="536"/>
                    <a:pt x="679" y="346"/>
                  </a:cubicBezTo>
                  <a:cubicBezTo>
                    <a:pt x="679" y="155"/>
                    <a:pt x="525" y="0"/>
                    <a:pt x="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1"/>
            <p:cNvSpPr/>
            <p:nvPr/>
          </p:nvSpPr>
          <p:spPr>
            <a:xfrm>
              <a:off x="2375960" y="3395149"/>
              <a:ext cx="18363" cy="18660"/>
            </a:xfrm>
            <a:custGeom>
              <a:rect b="b" l="l" r="r" t="t"/>
              <a:pathLst>
                <a:path extrusionOk="0" h="691" w="680">
                  <a:moveTo>
                    <a:pt x="334" y="0"/>
                  </a:moveTo>
                  <a:cubicBezTo>
                    <a:pt x="155" y="0"/>
                    <a:pt x="0" y="155"/>
                    <a:pt x="0" y="346"/>
                  </a:cubicBezTo>
                  <a:cubicBezTo>
                    <a:pt x="0" y="536"/>
                    <a:pt x="155" y="691"/>
                    <a:pt x="334" y="691"/>
                  </a:cubicBezTo>
                  <a:cubicBezTo>
                    <a:pt x="524" y="691"/>
                    <a:pt x="679" y="536"/>
                    <a:pt x="679" y="346"/>
                  </a:cubicBezTo>
                  <a:cubicBezTo>
                    <a:pt x="679" y="155"/>
                    <a:pt x="524" y="0"/>
                    <a:pt x="334"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1"/>
            <p:cNvSpPr/>
            <p:nvPr/>
          </p:nvSpPr>
          <p:spPr>
            <a:xfrm>
              <a:off x="2365347" y="3373923"/>
              <a:ext cx="18687" cy="18363"/>
            </a:xfrm>
            <a:custGeom>
              <a:rect b="b" l="l" r="r" t="t"/>
              <a:pathLst>
                <a:path extrusionOk="0" h="680" w="692">
                  <a:moveTo>
                    <a:pt x="346" y="1"/>
                  </a:moveTo>
                  <a:cubicBezTo>
                    <a:pt x="155" y="1"/>
                    <a:pt x="1" y="155"/>
                    <a:pt x="1" y="346"/>
                  </a:cubicBezTo>
                  <a:cubicBezTo>
                    <a:pt x="1" y="536"/>
                    <a:pt x="155" y="679"/>
                    <a:pt x="346" y="679"/>
                  </a:cubicBezTo>
                  <a:cubicBezTo>
                    <a:pt x="536" y="679"/>
                    <a:pt x="691" y="536"/>
                    <a:pt x="691" y="346"/>
                  </a:cubicBezTo>
                  <a:cubicBezTo>
                    <a:pt x="691" y="155"/>
                    <a:pt x="536" y="1"/>
                    <a:pt x="346"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1"/>
            <p:cNvSpPr/>
            <p:nvPr/>
          </p:nvSpPr>
          <p:spPr>
            <a:xfrm>
              <a:off x="2479497" y="3491611"/>
              <a:ext cx="18660" cy="18660"/>
            </a:xfrm>
            <a:custGeom>
              <a:rect b="b" l="l" r="r" t="t"/>
              <a:pathLst>
                <a:path extrusionOk="0" h="691" w="691">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1"/>
            <p:cNvSpPr/>
            <p:nvPr/>
          </p:nvSpPr>
          <p:spPr>
            <a:xfrm>
              <a:off x="2403613" y="3434063"/>
              <a:ext cx="18660" cy="18660"/>
            </a:xfrm>
            <a:custGeom>
              <a:rect b="b" l="l" r="r" t="t"/>
              <a:pathLst>
                <a:path extrusionOk="0" h="691" w="691">
                  <a:moveTo>
                    <a:pt x="346" y="0"/>
                  </a:moveTo>
                  <a:cubicBezTo>
                    <a:pt x="155" y="0"/>
                    <a:pt x="0" y="155"/>
                    <a:pt x="0" y="345"/>
                  </a:cubicBezTo>
                  <a:cubicBezTo>
                    <a:pt x="0" y="536"/>
                    <a:pt x="155" y="691"/>
                    <a:pt x="346" y="691"/>
                  </a:cubicBezTo>
                  <a:cubicBezTo>
                    <a:pt x="536" y="691"/>
                    <a:pt x="691" y="536"/>
                    <a:pt x="691" y="345"/>
                  </a:cubicBezTo>
                  <a:cubicBezTo>
                    <a:pt x="691" y="155"/>
                    <a:pt x="536" y="0"/>
                    <a:pt x="346"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1"/>
            <p:cNvSpPr/>
            <p:nvPr/>
          </p:nvSpPr>
          <p:spPr>
            <a:xfrm>
              <a:off x="2518060" y="3573598"/>
              <a:ext cx="18687" cy="18660"/>
            </a:xfrm>
            <a:custGeom>
              <a:rect b="b" l="l" r="r" t="t"/>
              <a:pathLst>
                <a:path extrusionOk="0" h="691" w="692">
                  <a:moveTo>
                    <a:pt x="346" y="0"/>
                  </a:moveTo>
                  <a:cubicBezTo>
                    <a:pt x="156" y="0"/>
                    <a:pt x="1" y="155"/>
                    <a:pt x="1" y="346"/>
                  </a:cubicBezTo>
                  <a:cubicBezTo>
                    <a:pt x="1" y="536"/>
                    <a:pt x="156" y="691"/>
                    <a:pt x="346" y="691"/>
                  </a:cubicBezTo>
                  <a:cubicBezTo>
                    <a:pt x="537" y="691"/>
                    <a:pt x="692" y="536"/>
                    <a:pt x="692" y="346"/>
                  </a:cubicBezTo>
                  <a:cubicBezTo>
                    <a:pt x="692" y="155"/>
                    <a:pt x="537" y="0"/>
                    <a:pt x="346"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1"/>
            <p:cNvSpPr/>
            <p:nvPr/>
          </p:nvSpPr>
          <p:spPr>
            <a:xfrm>
              <a:off x="2482386" y="3603493"/>
              <a:ext cx="90062" cy="141506"/>
            </a:xfrm>
            <a:custGeom>
              <a:rect b="b" l="l" r="r" t="t"/>
              <a:pathLst>
                <a:path extrusionOk="0" h="5240" w="3335">
                  <a:moveTo>
                    <a:pt x="1262" y="1"/>
                  </a:moveTo>
                  <a:lnTo>
                    <a:pt x="1262" y="1156"/>
                  </a:lnTo>
                  <a:lnTo>
                    <a:pt x="0" y="1156"/>
                  </a:lnTo>
                  <a:lnTo>
                    <a:pt x="0" y="1965"/>
                  </a:lnTo>
                  <a:lnTo>
                    <a:pt x="1262" y="1965"/>
                  </a:lnTo>
                  <a:lnTo>
                    <a:pt x="1262" y="5239"/>
                  </a:lnTo>
                  <a:lnTo>
                    <a:pt x="2072" y="5239"/>
                  </a:lnTo>
                  <a:lnTo>
                    <a:pt x="2072" y="1965"/>
                  </a:lnTo>
                  <a:lnTo>
                    <a:pt x="3334" y="1965"/>
                  </a:lnTo>
                  <a:lnTo>
                    <a:pt x="3334" y="1156"/>
                  </a:lnTo>
                  <a:lnTo>
                    <a:pt x="2072" y="1156"/>
                  </a:lnTo>
                  <a:lnTo>
                    <a:pt x="2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1"/>
            <p:cNvSpPr/>
            <p:nvPr/>
          </p:nvSpPr>
          <p:spPr>
            <a:xfrm>
              <a:off x="2501992" y="3492556"/>
              <a:ext cx="50823" cy="50526"/>
            </a:xfrm>
            <a:custGeom>
              <a:rect b="b" l="l" r="r" t="t"/>
              <a:pathLst>
                <a:path extrusionOk="0" h="1871" w="1882">
                  <a:moveTo>
                    <a:pt x="941" y="1"/>
                  </a:moveTo>
                  <a:cubicBezTo>
                    <a:pt x="429" y="1"/>
                    <a:pt x="1" y="418"/>
                    <a:pt x="1" y="930"/>
                  </a:cubicBezTo>
                  <a:cubicBezTo>
                    <a:pt x="1" y="1454"/>
                    <a:pt x="429" y="1870"/>
                    <a:pt x="941" y="1870"/>
                  </a:cubicBezTo>
                  <a:cubicBezTo>
                    <a:pt x="1453" y="1870"/>
                    <a:pt x="1882" y="1454"/>
                    <a:pt x="1882" y="930"/>
                  </a:cubicBezTo>
                  <a:cubicBezTo>
                    <a:pt x="1882" y="418"/>
                    <a:pt x="1453" y="1"/>
                    <a:pt x="9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1"/>
            <p:cNvSpPr/>
            <p:nvPr/>
          </p:nvSpPr>
          <p:spPr>
            <a:xfrm>
              <a:off x="2347658" y="3327636"/>
              <a:ext cx="40210" cy="40210"/>
            </a:xfrm>
            <a:custGeom>
              <a:rect b="b" l="l" r="r" t="t"/>
              <a:pathLst>
                <a:path extrusionOk="0" h="1489" w="1489">
                  <a:moveTo>
                    <a:pt x="751" y="0"/>
                  </a:moveTo>
                  <a:cubicBezTo>
                    <a:pt x="334" y="0"/>
                    <a:pt x="1" y="333"/>
                    <a:pt x="1" y="750"/>
                  </a:cubicBezTo>
                  <a:cubicBezTo>
                    <a:pt x="1" y="1155"/>
                    <a:pt x="334" y="1488"/>
                    <a:pt x="751" y="1488"/>
                  </a:cubicBezTo>
                  <a:cubicBezTo>
                    <a:pt x="1156" y="1488"/>
                    <a:pt x="1489" y="1155"/>
                    <a:pt x="1489" y="750"/>
                  </a:cubicBezTo>
                  <a:cubicBezTo>
                    <a:pt x="1489" y="333"/>
                    <a:pt x="1156" y="0"/>
                    <a:pt x="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1"/>
            <p:cNvSpPr/>
            <p:nvPr/>
          </p:nvSpPr>
          <p:spPr>
            <a:xfrm>
              <a:off x="2666290" y="3327636"/>
              <a:ext cx="40237" cy="40210"/>
            </a:xfrm>
            <a:custGeom>
              <a:rect b="b" l="l" r="r" t="t"/>
              <a:pathLst>
                <a:path extrusionOk="0" h="1489" w="1490">
                  <a:moveTo>
                    <a:pt x="751" y="0"/>
                  </a:moveTo>
                  <a:cubicBezTo>
                    <a:pt x="334" y="0"/>
                    <a:pt x="1" y="333"/>
                    <a:pt x="1" y="750"/>
                  </a:cubicBezTo>
                  <a:cubicBezTo>
                    <a:pt x="1" y="1155"/>
                    <a:pt x="334" y="1488"/>
                    <a:pt x="751" y="1488"/>
                  </a:cubicBezTo>
                  <a:cubicBezTo>
                    <a:pt x="1168" y="1488"/>
                    <a:pt x="1489" y="1155"/>
                    <a:pt x="1489" y="750"/>
                  </a:cubicBezTo>
                  <a:cubicBezTo>
                    <a:pt x="1489" y="333"/>
                    <a:pt x="1168" y="0"/>
                    <a:pt x="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1"/>
            <p:cNvSpPr/>
            <p:nvPr/>
          </p:nvSpPr>
          <p:spPr>
            <a:xfrm>
              <a:off x="2596861" y="3465875"/>
              <a:ext cx="18660" cy="18687"/>
            </a:xfrm>
            <a:custGeom>
              <a:rect b="b" l="l" r="r" t="t"/>
              <a:pathLst>
                <a:path extrusionOk="0" h="692" w="691">
                  <a:moveTo>
                    <a:pt x="345" y="1"/>
                  </a:moveTo>
                  <a:cubicBezTo>
                    <a:pt x="155" y="1"/>
                    <a:pt x="0" y="156"/>
                    <a:pt x="0" y="346"/>
                  </a:cubicBezTo>
                  <a:cubicBezTo>
                    <a:pt x="0" y="537"/>
                    <a:pt x="155" y="691"/>
                    <a:pt x="345" y="691"/>
                  </a:cubicBezTo>
                  <a:cubicBezTo>
                    <a:pt x="536" y="691"/>
                    <a:pt x="691" y="537"/>
                    <a:pt x="691" y="346"/>
                  </a:cubicBezTo>
                  <a:cubicBezTo>
                    <a:pt x="691" y="156"/>
                    <a:pt x="536" y="1"/>
                    <a:pt x="345" y="1"/>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1"/>
            <p:cNvSpPr/>
            <p:nvPr/>
          </p:nvSpPr>
          <p:spPr>
            <a:xfrm>
              <a:off x="2615494" y="3451103"/>
              <a:ext cx="18363" cy="18336"/>
            </a:xfrm>
            <a:custGeom>
              <a:rect b="b" l="l" r="r" t="t"/>
              <a:pathLst>
                <a:path extrusionOk="0" h="679" w="680">
                  <a:moveTo>
                    <a:pt x="334" y="0"/>
                  </a:moveTo>
                  <a:cubicBezTo>
                    <a:pt x="155" y="0"/>
                    <a:pt x="1" y="155"/>
                    <a:pt x="1" y="345"/>
                  </a:cubicBezTo>
                  <a:cubicBezTo>
                    <a:pt x="1" y="536"/>
                    <a:pt x="155" y="679"/>
                    <a:pt x="334" y="679"/>
                  </a:cubicBezTo>
                  <a:cubicBezTo>
                    <a:pt x="524" y="679"/>
                    <a:pt x="679" y="536"/>
                    <a:pt x="679" y="345"/>
                  </a:cubicBezTo>
                  <a:cubicBezTo>
                    <a:pt x="679" y="155"/>
                    <a:pt x="524" y="0"/>
                    <a:pt x="334"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1"/>
            <p:cNvSpPr/>
            <p:nvPr/>
          </p:nvSpPr>
          <p:spPr>
            <a:xfrm>
              <a:off x="2577228" y="3479702"/>
              <a:ext cx="18363" cy="18363"/>
            </a:xfrm>
            <a:custGeom>
              <a:rect b="b" l="l" r="r" t="t"/>
              <a:pathLst>
                <a:path extrusionOk="0" h="680" w="680">
                  <a:moveTo>
                    <a:pt x="346" y="1"/>
                  </a:moveTo>
                  <a:cubicBezTo>
                    <a:pt x="156" y="1"/>
                    <a:pt x="1" y="156"/>
                    <a:pt x="1" y="334"/>
                  </a:cubicBezTo>
                  <a:cubicBezTo>
                    <a:pt x="1" y="525"/>
                    <a:pt x="156" y="679"/>
                    <a:pt x="346" y="679"/>
                  </a:cubicBezTo>
                  <a:cubicBezTo>
                    <a:pt x="537" y="679"/>
                    <a:pt x="679" y="525"/>
                    <a:pt x="679" y="334"/>
                  </a:cubicBezTo>
                  <a:cubicBezTo>
                    <a:pt x="679" y="156"/>
                    <a:pt x="537"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1"/>
            <p:cNvSpPr/>
            <p:nvPr/>
          </p:nvSpPr>
          <p:spPr>
            <a:xfrm>
              <a:off x="2647657" y="3415727"/>
              <a:ext cx="18336" cy="18660"/>
            </a:xfrm>
            <a:custGeom>
              <a:rect b="b" l="l" r="r" t="t"/>
              <a:pathLst>
                <a:path extrusionOk="0" h="691" w="679">
                  <a:moveTo>
                    <a:pt x="334" y="0"/>
                  </a:moveTo>
                  <a:cubicBezTo>
                    <a:pt x="155" y="0"/>
                    <a:pt x="0" y="155"/>
                    <a:pt x="0" y="346"/>
                  </a:cubicBezTo>
                  <a:cubicBezTo>
                    <a:pt x="0" y="536"/>
                    <a:pt x="155" y="691"/>
                    <a:pt x="334" y="691"/>
                  </a:cubicBezTo>
                  <a:cubicBezTo>
                    <a:pt x="524" y="691"/>
                    <a:pt x="679" y="536"/>
                    <a:pt x="679" y="346"/>
                  </a:cubicBezTo>
                  <a:cubicBezTo>
                    <a:pt x="679" y="155"/>
                    <a:pt x="524" y="0"/>
                    <a:pt x="334" y="0"/>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1"/>
            <p:cNvSpPr/>
            <p:nvPr/>
          </p:nvSpPr>
          <p:spPr>
            <a:xfrm>
              <a:off x="2660511" y="3395149"/>
              <a:ext cx="18363" cy="18660"/>
            </a:xfrm>
            <a:custGeom>
              <a:rect b="b" l="l" r="r" t="t"/>
              <a:pathLst>
                <a:path extrusionOk="0" h="691" w="680">
                  <a:moveTo>
                    <a:pt x="346" y="0"/>
                  </a:moveTo>
                  <a:cubicBezTo>
                    <a:pt x="155" y="0"/>
                    <a:pt x="0" y="155"/>
                    <a:pt x="0" y="346"/>
                  </a:cubicBezTo>
                  <a:cubicBezTo>
                    <a:pt x="0" y="536"/>
                    <a:pt x="155" y="691"/>
                    <a:pt x="346" y="691"/>
                  </a:cubicBezTo>
                  <a:cubicBezTo>
                    <a:pt x="524" y="691"/>
                    <a:pt x="679" y="536"/>
                    <a:pt x="679" y="346"/>
                  </a:cubicBezTo>
                  <a:cubicBezTo>
                    <a:pt x="679" y="155"/>
                    <a:pt x="524" y="0"/>
                    <a:pt x="346"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1"/>
            <p:cNvSpPr/>
            <p:nvPr/>
          </p:nvSpPr>
          <p:spPr>
            <a:xfrm>
              <a:off x="2670476" y="3373923"/>
              <a:ext cx="18687" cy="18363"/>
            </a:xfrm>
            <a:custGeom>
              <a:rect b="b" l="l" r="r" t="t"/>
              <a:pathLst>
                <a:path extrusionOk="0" h="680" w="692">
                  <a:moveTo>
                    <a:pt x="346" y="1"/>
                  </a:moveTo>
                  <a:cubicBezTo>
                    <a:pt x="155" y="1"/>
                    <a:pt x="1" y="155"/>
                    <a:pt x="1" y="346"/>
                  </a:cubicBezTo>
                  <a:cubicBezTo>
                    <a:pt x="1" y="536"/>
                    <a:pt x="155" y="679"/>
                    <a:pt x="346" y="679"/>
                  </a:cubicBezTo>
                  <a:cubicBezTo>
                    <a:pt x="536" y="679"/>
                    <a:pt x="691" y="536"/>
                    <a:pt x="691" y="346"/>
                  </a:cubicBezTo>
                  <a:cubicBezTo>
                    <a:pt x="691" y="155"/>
                    <a:pt x="536"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1"/>
            <p:cNvSpPr/>
            <p:nvPr/>
          </p:nvSpPr>
          <p:spPr>
            <a:xfrm>
              <a:off x="2556650" y="3491611"/>
              <a:ext cx="18687" cy="18660"/>
            </a:xfrm>
            <a:custGeom>
              <a:rect b="b" l="l" r="r" t="t"/>
              <a:pathLst>
                <a:path extrusionOk="0" h="691" w="692">
                  <a:moveTo>
                    <a:pt x="346" y="0"/>
                  </a:moveTo>
                  <a:cubicBezTo>
                    <a:pt x="156" y="0"/>
                    <a:pt x="1" y="155"/>
                    <a:pt x="1" y="346"/>
                  </a:cubicBezTo>
                  <a:cubicBezTo>
                    <a:pt x="1" y="536"/>
                    <a:pt x="156" y="691"/>
                    <a:pt x="346" y="691"/>
                  </a:cubicBezTo>
                  <a:cubicBezTo>
                    <a:pt x="537" y="691"/>
                    <a:pt x="691" y="536"/>
                    <a:pt x="691" y="346"/>
                  </a:cubicBezTo>
                  <a:cubicBezTo>
                    <a:pt x="691" y="155"/>
                    <a:pt x="537" y="0"/>
                    <a:pt x="3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1"/>
            <p:cNvSpPr/>
            <p:nvPr/>
          </p:nvSpPr>
          <p:spPr>
            <a:xfrm>
              <a:off x="2632858" y="3434063"/>
              <a:ext cx="18363" cy="18660"/>
            </a:xfrm>
            <a:custGeom>
              <a:rect b="b" l="l" r="r" t="t"/>
              <a:pathLst>
                <a:path extrusionOk="0" h="691" w="680">
                  <a:moveTo>
                    <a:pt x="334" y="0"/>
                  </a:moveTo>
                  <a:cubicBezTo>
                    <a:pt x="143" y="0"/>
                    <a:pt x="1" y="155"/>
                    <a:pt x="1" y="345"/>
                  </a:cubicBezTo>
                  <a:cubicBezTo>
                    <a:pt x="1" y="536"/>
                    <a:pt x="143" y="691"/>
                    <a:pt x="334" y="691"/>
                  </a:cubicBezTo>
                  <a:cubicBezTo>
                    <a:pt x="524" y="691"/>
                    <a:pt x="679" y="536"/>
                    <a:pt x="679" y="345"/>
                  </a:cubicBezTo>
                  <a:cubicBezTo>
                    <a:pt x="679" y="155"/>
                    <a:pt x="524" y="0"/>
                    <a:pt x="334" y="0"/>
                  </a:cubicBezTo>
                  <a:close/>
                </a:path>
              </a:pathLst>
            </a:custGeom>
            <a:solidFill>
              <a:srgbClr val="B277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5" name="Google Shape;2535;p51"/>
          <p:cNvGrpSpPr/>
          <p:nvPr/>
        </p:nvGrpSpPr>
        <p:grpSpPr>
          <a:xfrm>
            <a:off x="6391522" y="2784882"/>
            <a:ext cx="417038" cy="417362"/>
            <a:chOff x="6391522" y="2708682"/>
            <a:chExt cx="417038" cy="417362"/>
          </a:xfrm>
        </p:grpSpPr>
        <p:sp>
          <p:nvSpPr>
            <p:cNvPr id="2536" name="Google Shape;2536;p51"/>
            <p:cNvSpPr/>
            <p:nvPr/>
          </p:nvSpPr>
          <p:spPr>
            <a:xfrm>
              <a:off x="6514017" y="2775303"/>
              <a:ext cx="172373" cy="284876"/>
            </a:xfrm>
            <a:custGeom>
              <a:rect b="b" l="l" r="r" t="t"/>
              <a:pathLst>
                <a:path extrusionOk="0" h="10549" w="6383">
                  <a:moveTo>
                    <a:pt x="291" y="0"/>
                  </a:moveTo>
                  <a:cubicBezTo>
                    <a:pt x="247" y="0"/>
                    <a:pt x="201" y="11"/>
                    <a:pt x="156" y="34"/>
                  </a:cubicBezTo>
                  <a:cubicBezTo>
                    <a:pt x="48" y="105"/>
                    <a:pt x="1" y="260"/>
                    <a:pt x="72" y="391"/>
                  </a:cubicBezTo>
                  <a:lnTo>
                    <a:pt x="5859" y="10428"/>
                  </a:lnTo>
                  <a:cubicBezTo>
                    <a:pt x="5913" y="10506"/>
                    <a:pt x="5993" y="10548"/>
                    <a:pt x="6078" y="10548"/>
                  </a:cubicBezTo>
                  <a:cubicBezTo>
                    <a:pt x="6124" y="10548"/>
                    <a:pt x="6171" y="10536"/>
                    <a:pt x="6216" y="10511"/>
                  </a:cubicBezTo>
                  <a:cubicBezTo>
                    <a:pt x="6335" y="10440"/>
                    <a:pt x="6383" y="10273"/>
                    <a:pt x="6311" y="10154"/>
                  </a:cubicBezTo>
                  <a:lnTo>
                    <a:pt x="525" y="129"/>
                  </a:lnTo>
                  <a:cubicBezTo>
                    <a:pt x="468" y="48"/>
                    <a:pt x="384"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1"/>
            <p:cNvSpPr/>
            <p:nvPr/>
          </p:nvSpPr>
          <p:spPr>
            <a:xfrm>
              <a:off x="6456469" y="2832446"/>
              <a:ext cx="287144" cy="170402"/>
            </a:xfrm>
            <a:custGeom>
              <a:rect b="b" l="l" r="r" t="t"/>
              <a:pathLst>
                <a:path extrusionOk="0" h="6310" w="10633">
                  <a:moveTo>
                    <a:pt x="294" y="1"/>
                  </a:moveTo>
                  <a:cubicBezTo>
                    <a:pt x="206" y="1"/>
                    <a:pt x="119" y="43"/>
                    <a:pt x="72" y="121"/>
                  </a:cubicBezTo>
                  <a:cubicBezTo>
                    <a:pt x="1" y="240"/>
                    <a:pt x="48" y="406"/>
                    <a:pt x="167" y="478"/>
                  </a:cubicBezTo>
                  <a:lnTo>
                    <a:pt x="10192" y="6276"/>
                  </a:lnTo>
                  <a:cubicBezTo>
                    <a:pt x="10231" y="6299"/>
                    <a:pt x="10274" y="6310"/>
                    <a:pt x="10317" y="6310"/>
                  </a:cubicBezTo>
                  <a:cubicBezTo>
                    <a:pt x="10409" y="6310"/>
                    <a:pt x="10501" y="6262"/>
                    <a:pt x="10550" y="6181"/>
                  </a:cubicBezTo>
                  <a:cubicBezTo>
                    <a:pt x="10633" y="6050"/>
                    <a:pt x="10585" y="5895"/>
                    <a:pt x="10466" y="5824"/>
                  </a:cubicBezTo>
                  <a:lnTo>
                    <a:pt x="429" y="37"/>
                  </a:lnTo>
                  <a:cubicBezTo>
                    <a:pt x="388" y="12"/>
                    <a:pt x="341"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1"/>
            <p:cNvSpPr/>
            <p:nvPr/>
          </p:nvSpPr>
          <p:spPr>
            <a:xfrm>
              <a:off x="6456469" y="2832446"/>
              <a:ext cx="287144" cy="170402"/>
            </a:xfrm>
            <a:custGeom>
              <a:rect b="b" l="l" r="r" t="t"/>
              <a:pathLst>
                <a:path extrusionOk="0" h="6310" w="10633">
                  <a:moveTo>
                    <a:pt x="10338" y="1"/>
                  </a:moveTo>
                  <a:cubicBezTo>
                    <a:pt x="10291" y="1"/>
                    <a:pt x="10242" y="12"/>
                    <a:pt x="10192" y="37"/>
                  </a:cubicBezTo>
                  <a:lnTo>
                    <a:pt x="167" y="5824"/>
                  </a:lnTo>
                  <a:cubicBezTo>
                    <a:pt x="48" y="5895"/>
                    <a:pt x="1" y="6050"/>
                    <a:pt x="72" y="6181"/>
                  </a:cubicBezTo>
                  <a:cubicBezTo>
                    <a:pt x="129" y="6262"/>
                    <a:pt x="213" y="6310"/>
                    <a:pt x="302" y="6310"/>
                  </a:cubicBezTo>
                  <a:cubicBezTo>
                    <a:pt x="344" y="6310"/>
                    <a:pt x="387" y="6299"/>
                    <a:pt x="429" y="6276"/>
                  </a:cubicBezTo>
                  <a:lnTo>
                    <a:pt x="10466" y="478"/>
                  </a:lnTo>
                  <a:cubicBezTo>
                    <a:pt x="10585" y="406"/>
                    <a:pt x="10633" y="240"/>
                    <a:pt x="10550" y="121"/>
                  </a:cubicBezTo>
                  <a:cubicBezTo>
                    <a:pt x="10503" y="43"/>
                    <a:pt x="10426" y="1"/>
                    <a:pt x="10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1"/>
            <p:cNvSpPr/>
            <p:nvPr/>
          </p:nvSpPr>
          <p:spPr>
            <a:xfrm>
              <a:off x="6513396" y="2774979"/>
              <a:ext cx="172994" cy="284876"/>
            </a:xfrm>
            <a:custGeom>
              <a:rect b="b" l="l" r="r" t="t"/>
              <a:pathLst>
                <a:path extrusionOk="0" h="10549" w="6406">
                  <a:moveTo>
                    <a:pt x="6103" y="0"/>
                  </a:moveTo>
                  <a:cubicBezTo>
                    <a:pt x="6011" y="0"/>
                    <a:pt x="5918" y="48"/>
                    <a:pt x="5870" y="129"/>
                  </a:cubicBezTo>
                  <a:lnTo>
                    <a:pt x="83" y="10154"/>
                  </a:lnTo>
                  <a:cubicBezTo>
                    <a:pt x="0" y="10273"/>
                    <a:pt x="48" y="10440"/>
                    <a:pt x="167" y="10511"/>
                  </a:cubicBezTo>
                  <a:cubicBezTo>
                    <a:pt x="208" y="10536"/>
                    <a:pt x="255" y="10548"/>
                    <a:pt x="302" y="10548"/>
                  </a:cubicBezTo>
                  <a:cubicBezTo>
                    <a:pt x="390" y="10548"/>
                    <a:pt x="477" y="10506"/>
                    <a:pt x="524" y="10428"/>
                  </a:cubicBezTo>
                  <a:lnTo>
                    <a:pt x="6322" y="391"/>
                  </a:lnTo>
                  <a:cubicBezTo>
                    <a:pt x="6406" y="260"/>
                    <a:pt x="6358" y="105"/>
                    <a:pt x="6227" y="34"/>
                  </a:cubicBezTo>
                  <a:cubicBezTo>
                    <a:pt x="6189" y="11"/>
                    <a:pt x="6146" y="0"/>
                    <a:pt x="6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1"/>
            <p:cNvSpPr/>
            <p:nvPr/>
          </p:nvSpPr>
          <p:spPr>
            <a:xfrm>
              <a:off x="6576398" y="2708682"/>
              <a:ext cx="47286" cy="417362"/>
            </a:xfrm>
            <a:custGeom>
              <a:rect b="b" l="l" r="r" t="t"/>
              <a:pathLst>
                <a:path extrusionOk="0" h="15455" w="1751">
                  <a:moveTo>
                    <a:pt x="1" y="1"/>
                  </a:moveTo>
                  <a:lnTo>
                    <a:pt x="263" y="4370"/>
                  </a:lnTo>
                  <a:lnTo>
                    <a:pt x="263" y="11097"/>
                  </a:lnTo>
                  <a:lnTo>
                    <a:pt x="1" y="15455"/>
                  </a:lnTo>
                  <a:lnTo>
                    <a:pt x="1751" y="15455"/>
                  </a:lnTo>
                  <a:lnTo>
                    <a:pt x="1489" y="11097"/>
                  </a:lnTo>
                  <a:lnTo>
                    <a:pt x="1489" y="4370"/>
                  </a:lnTo>
                  <a:lnTo>
                    <a:pt x="1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1"/>
            <p:cNvSpPr/>
            <p:nvPr/>
          </p:nvSpPr>
          <p:spPr>
            <a:xfrm>
              <a:off x="6391522" y="2893558"/>
              <a:ext cx="417038" cy="47934"/>
            </a:xfrm>
            <a:custGeom>
              <a:rect b="b" l="l" r="r" t="t"/>
              <a:pathLst>
                <a:path extrusionOk="0" h="1775" w="15443">
                  <a:moveTo>
                    <a:pt x="1" y="1"/>
                  </a:moveTo>
                  <a:lnTo>
                    <a:pt x="1" y="1775"/>
                  </a:lnTo>
                  <a:lnTo>
                    <a:pt x="4358" y="1489"/>
                  </a:lnTo>
                  <a:lnTo>
                    <a:pt x="11085" y="1489"/>
                  </a:lnTo>
                  <a:lnTo>
                    <a:pt x="15443" y="1775"/>
                  </a:lnTo>
                  <a:lnTo>
                    <a:pt x="15443" y="1"/>
                  </a:lnTo>
                  <a:lnTo>
                    <a:pt x="11085" y="275"/>
                  </a:lnTo>
                  <a:lnTo>
                    <a:pt x="4358" y="27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1"/>
            <p:cNvSpPr/>
            <p:nvPr/>
          </p:nvSpPr>
          <p:spPr>
            <a:xfrm>
              <a:off x="6507590" y="2824749"/>
              <a:ext cx="184903" cy="184903"/>
            </a:xfrm>
            <a:custGeom>
              <a:rect b="b" l="l" r="r" t="t"/>
              <a:pathLst>
                <a:path extrusionOk="0" h="6847" w="6847">
                  <a:moveTo>
                    <a:pt x="3418" y="1"/>
                  </a:moveTo>
                  <a:cubicBezTo>
                    <a:pt x="1525" y="1"/>
                    <a:pt x="1" y="1537"/>
                    <a:pt x="1" y="3430"/>
                  </a:cubicBezTo>
                  <a:cubicBezTo>
                    <a:pt x="1" y="5323"/>
                    <a:pt x="1525" y="6847"/>
                    <a:pt x="3418" y="6847"/>
                  </a:cubicBezTo>
                  <a:cubicBezTo>
                    <a:pt x="5311" y="6847"/>
                    <a:pt x="6847" y="5323"/>
                    <a:pt x="6847" y="3430"/>
                  </a:cubicBezTo>
                  <a:cubicBezTo>
                    <a:pt x="6847" y="1537"/>
                    <a:pt x="5311" y="1"/>
                    <a:pt x="3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3" name="Google Shape;2543;p51"/>
          <p:cNvGrpSpPr/>
          <p:nvPr/>
        </p:nvGrpSpPr>
        <p:grpSpPr>
          <a:xfrm>
            <a:off x="3147303" y="2789068"/>
            <a:ext cx="453387" cy="408829"/>
            <a:chOff x="3147303" y="2712868"/>
            <a:chExt cx="453387" cy="408829"/>
          </a:xfrm>
        </p:grpSpPr>
        <p:sp>
          <p:nvSpPr>
            <p:cNvPr id="2544" name="Google Shape;2544;p51"/>
            <p:cNvSpPr/>
            <p:nvPr/>
          </p:nvSpPr>
          <p:spPr>
            <a:xfrm>
              <a:off x="3443764" y="2915432"/>
              <a:ext cx="156926" cy="206129"/>
            </a:xfrm>
            <a:custGeom>
              <a:rect b="b" l="l" r="r" t="t"/>
              <a:pathLst>
                <a:path extrusionOk="0" h="7633" w="5811">
                  <a:moveTo>
                    <a:pt x="2858" y="0"/>
                  </a:moveTo>
                  <a:lnTo>
                    <a:pt x="0" y="7632"/>
                  </a:lnTo>
                  <a:cubicBezTo>
                    <a:pt x="4120" y="7335"/>
                    <a:pt x="5810" y="2679"/>
                    <a:pt x="3262" y="72"/>
                  </a:cubicBezTo>
                  <a:lnTo>
                    <a:pt x="28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1"/>
            <p:cNvSpPr/>
            <p:nvPr/>
          </p:nvSpPr>
          <p:spPr>
            <a:xfrm>
              <a:off x="3358537" y="2910274"/>
              <a:ext cx="164974" cy="211422"/>
            </a:xfrm>
            <a:custGeom>
              <a:rect b="b" l="l" r="r" t="t"/>
              <a:pathLst>
                <a:path extrusionOk="0" h="7829" w="6109">
                  <a:moveTo>
                    <a:pt x="4990" y="1"/>
                  </a:moveTo>
                  <a:lnTo>
                    <a:pt x="1" y="7287"/>
                  </a:lnTo>
                  <a:cubicBezTo>
                    <a:pt x="980" y="7667"/>
                    <a:pt x="1875" y="7829"/>
                    <a:pt x="2687" y="7829"/>
                  </a:cubicBezTo>
                  <a:cubicBezTo>
                    <a:pt x="2842" y="7829"/>
                    <a:pt x="2995" y="7823"/>
                    <a:pt x="3144" y="7811"/>
                  </a:cubicBezTo>
                  <a:cubicBezTo>
                    <a:pt x="4942" y="6430"/>
                    <a:pt x="6109" y="4251"/>
                    <a:pt x="6109" y="1811"/>
                  </a:cubicBezTo>
                  <a:cubicBezTo>
                    <a:pt x="6109" y="1394"/>
                    <a:pt x="6073" y="989"/>
                    <a:pt x="6014" y="596"/>
                  </a:cubicBezTo>
                  <a:lnTo>
                    <a:pt x="6014" y="191"/>
                  </a:lnTo>
                  <a:lnTo>
                    <a:pt x="49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1"/>
            <p:cNvSpPr/>
            <p:nvPr/>
          </p:nvSpPr>
          <p:spPr>
            <a:xfrm>
              <a:off x="3211278" y="2777491"/>
              <a:ext cx="281689" cy="329920"/>
            </a:xfrm>
            <a:custGeom>
              <a:rect b="b" l="l" r="r" t="t"/>
              <a:pathLst>
                <a:path extrusionOk="0" h="12217" w="10431">
                  <a:moveTo>
                    <a:pt x="4728" y="1"/>
                  </a:moveTo>
                  <a:cubicBezTo>
                    <a:pt x="2120" y="1"/>
                    <a:pt x="1" y="2108"/>
                    <a:pt x="1" y="4715"/>
                  </a:cubicBezTo>
                  <a:lnTo>
                    <a:pt x="1" y="5382"/>
                  </a:lnTo>
                  <a:cubicBezTo>
                    <a:pt x="120" y="7787"/>
                    <a:pt x="1632" y="10395"/>
                    <a:pt x="4585" y="11835"/>
                  </a:cubicBezTo>
                  <a:cubicBezTo>
                    <a:pt x="4882" y="11978"/>
                    <a:pt x="5180" y="12097"/>
                    <a:pt x="5466" y="12216"/>
                  </a:cubicBezTo>
                  <a:cubicBezTo>
                    <a:pt x="7704" y="11288"/>
                    <a:pt x="9514" y="9347"/>
                    <a:pt x="10193" y="6823"/>
                  </a:cubicBezTo>
                  <a:cubicBezTo>
                    <a:pt x="10300" y="6382"/>
                    <a:pt x="10383" y="5942"/>
                    <a:pt x="10431" y="5513"/>
                  </a:cubicBezTo>
                  <a:lnTo>
                    <a:pt x="10431" y="4918"/>
                  </a:lnTo>
                  <a:lnTo>
                    <a:pt x="9443" y="4715"/>
                  </a:lnTo>
                  <a:cubicBezTo>
                    <a:pt x="9443" y="2108"/>
                    <a:pt x="7323" y="1"/>
                    <a:pt x="47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1"/>
            <p:cNvSpPr/>
            <p:nvPr/>
          </p:nvSpPr>
          <p:spPr>
            <a:xfrm>
              <a:off x="3147303" y="2712868"/>
              <a:ext cx="383282" cy="213853"/>
            </a:xfrm>
            <a:custGeom>
              <a:rect b="b" l="l" r="r" t="t"/>
              <a:pathLst>
                <a:path extrusionOk="0" h="7919" w="14193">
                  <a:moveTo>
                    <a:pt x="6287" y="0"/>
                  </a:moveTo>
                  <a:lnTo>
                    <a:pt x="6573" y="4668"/>
                  </a:lnTo>
                  <a:lnTo>
                    <a:pt x="6573" y="6549"/>
                  </a:lnTo>
                  <a:lnTo>
                    <a:pt x="3965" y="6549"/>
                  </a:lnTo>
                  <a:lnTo>
                    <a:pt x="1" y="6299"/>
                  </a:lnTo>
                  <a:lnTo>
                    <a:pt x="1" y="7918"/>
                  </a:lnTo>
                  <a:lnTo>
                    <a:pt x="3965" y="7680"/>
                  </a:lnTo>
                  <a:lnTo>
                    <a:pt x="10216" y="7680"/>
                  </a:lnTo>
                  <a:lnTo>
                    <a:pt x="14193" y="7918"/>
                  </a:lnTo>
                  <a:lnTo>
                    <a:pt x="14193" y="6299"/>
                  </a:lnTo>
                  <a:lnTo>
                    <a:pt x="10216" y="6549"/>
                  </a:lnTo>
                  <a:lnTo>
                    <a:pt x="7621" y="6549"/>
                  </a:lnTo>
                  <a:lnTo>
                    <a:pt x="7621" y="4668"/>
                  </a:lnTo>
                  <a:lnTo>
                    <a:pt x="79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1"/>
            <p:cNvSpPr/>
            <p:nvPr/>
          </p:nvSpPr>
          <p:spPr>
            <a:xfrm>
              <a:off x="3252758" y="2818970"/>
              <a:ext cx="172049" cy="172049"/>
            </a:xfrm>
            <a:custGeom>
              <a:rect b="b" l="l" r="r" t="t"/>
              <a:pathLst>
                <a:path extrusionOk="0" h="6371" w="6371">
                  <a:moveTo>
                    <a:pt x="3192" y="0"/>
                  </a:moveTo>
                  <a:cubicBezTo>
                    <a:pt x="1430" y="0"/>
                    <a:pt x="1" y="1429"/>
                    <a:pt x="1" y="3179"/>
                  </a:cubicBezTo>
                  <a:cubicBezTo>
                    <a:pt x="1" y="4942"/>
                    <a:pt x="1430" y="6370"/>
                    <a:pt x="3192" y="6370"/>
                  </a:cubicBezTo>
                  <a:cubicBezTo>
                    <a:pt x="4942" y="6370"/>
                    <a:pt x="6371" y="4942"/>
                    <a:pt x="6371" y="3179"/>
                  </a:cubicBezTo>
                  <a:cubicBezTo>
                    <a:pt x="6371" y="1417"/>
                    <a:pt x="4942" y="0"/>
                    <a:pt x="3192" y="0"/>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 name="Google Shape;2549;p51"/>
          <p:cNvGrpSpPr/>
          <p:nvPr/>
        </p:nvGrpSpPr>
        <p:grpSpPr>
          <a:xfrm>
            <a:off x="3956913" y="2825065"/>
            <a:ext cx="420252" cy="337022"/>
            <a:chOff x="3956913" y="2748865"/>
            <a:chExt cx="420252" cy="337022"/>
          </a:xfrm>
        </p:grpSpPr>
        <p:sp>
          <p:nvSpPr>
            <p:cNvPr id="2550" name="Google Shape;2550;p51"/>
            <p:cNvSpPr/>
            <p:nvPr/>
          </p:nvSpPr>
          <p:spPr>
            <a:xfrm>
              <a:off x="4281649" y="2968146"/>
              <a:ext cx="87820" cy="56629"/>
            </a:xfrm>
            <a:custGeom>
              <a:rect b="b" l="l" r="r" t="t"/>
              <a:pathLst>
                <a:path extrusionOk="0" h="2097" w="3252">
                  <a:moveTo>
                    <a:pt x="156" y="1"/>
                  </a:moveTo>
                  <a:lnTo>
                    <a:pt x="1" y="2096"/>
                  </a:lnTo>
                  <a:lnTo>
                    <a:pt x="1" y="2096"/>
                  </a:lnTo>
                  <a:lnTo>
                    <a:pt x="2918" y="1751"/>
                  </a:lnTo>
                  <a:cubicBezTo>
                    <a:pt x="3001" y="1453"/>
                    <a:pt x="3073" y="1156"/>
                    <a:pt x="3144" y="846"/>
                  </a:cubicBezTo>
                  <a:cubicBezTo>
                    <a:pt x="3180" y="680"/>
                    <a:pt x="3215" y="501"/>
                    <a:pt x="3251" y="334"/>
                  </a:cubicBezTo>
                  <a:lnTo>
                    <a:pt x="156" y="1"/>
                  </a:ln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1"/>
            <p:cNvSpPr/>
            <p:nvPr/>
          </p:nvSpPr>
          <p:spPr>
            <a:xfrm>
              <a:off x="4276842" y="3034713"/>
              <a:ext cx="70753" cy="51174"/>
            </a:xfrm>
            <a:custGeom>
              <a:rect b="b" l="l" r="r" t="t"/>
              <a:pathLst>
                <a:path extrusionOk="0" h="1895" w="2620">
                  <a:moveTo>
                    <a:pt x="0" y="1"/>
                  </a:moveTo>
                  <a:lnTo>
                    <a:pt x="572" y="1894"/>
                  </a:lnTo>
                  <a:lnTo>
                    <a:pt x="762" y="1894"/>
                  </a:lnTo>
                  <a:cubicBezTo>
                    <a:pt x="786" y="1894"/>
                    <a:pt x="809" y="1894"/>
                    <a:pt x="832" y="1894"/>
                  </a:cubicBezTo>
                  <a:cubicBezTo>
                    <a:pt x="1787" y="1894"/>
                    <a:pt x="2294" y="1412"/>
                    <a:pt x="2620" y="679"/>
                  </a:cubicBezTo>
                  <a:lnTo>
                    <a:pt x="0" y="1"/>
                  </a:ln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1"/>
            <p:cNvSpPr/>
            <p:nvPr/>
          </p:nvSpPr>
          <p:spPr>
            <a:xfrm>
              <a:off x="4277463" y="3015432"/>
              <a:ext cx="82662" cy="38266"/>
            </a:xfrm>
            <a:custGeom>
              <a:rect b="b" l="l" r="r" t="t"/>
              <a:pathLst>
                <a:path extrusionOk="0" h="1417" w="3061">
                  <a:moveTo>
                    <a:pt x="144" y="0"/>
                  </a:moveTo>
                  <a:lnTo>
                    <a:pt x="1" y="1417"/>
                  </a:lnTo>
                  <a:lnTo>
                    <a:pt x="2620" y="1417"/>
                  </a:lnTo>
                  <a:cubicBezTo>
                    <a:pt x="2811" y="1012"/>
                    <a:pt x="2942" y="524"/>
                    <a:pt x="3061" y="0"/>
                  </a:cubicBez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1"/>
            <p:cNvSpPr/>
            <p:nvPr/>
          </p:nvSpPr>
          <p:spPr>
            <a:xfrm>
              <a:off x="4285834" y="2930204"/>
              <a:ext cx="89089" cy="47637"/>
            </a:xfrm>
            <a:custGeom>
              <a:rect b="b" l="l" r="r" t="t"/>
              <a:pathLst>
                <a:path extrusionOk="0" h="1764" w="3299">
                  <a:moveTo>
                    <a:pt x="143" y="1"/>
                  </a:moveTo>
                  <a:lnTo>
                    <a:pt x="1" y="1763"/>
                  </a:lnTo>
                  <a:lnTo>
                    <a:pt x="3096" y="1763"/>
                  </a:lnTo>
                  <a:cubicBezTo>
                    <a:pt x="3215" y="1239"/>
                    <a:pt x="3287" y="763"/>
                    <a:pt x="3299" y="346"/>
                  </a:cubicBezTo>
                  <a:lnTo>
                    <a:pt x="143" y="1"/>
                  </a:lnTo>
                  <a:close/>
                </a:path>
              </a:pathLst>
            </a:custGeom>
            <a:solidFill>
              <a:srgbClr val="9E5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1"/>
            <p:cNvSpPr/>
            <p:nvPr/>
          </p:nvSpPr>
          <p:spPr>
            <a:xfrm>
              <a:off x="3956913" y="2882621"/>
              <a:ext cx="420252" cy="203240"/>
            </a:xfrm>
            <a:custGeom>
              <a:rect b="b" l="l" r="r" t="t"/>
              <a:pathLst>
                <a:path extrusionOk="0" h="7526" w="15562">
                  <a:moveTo>
                    <a:pt x="13629" y="1"/>
                  </a:moveTo>
                  <a:cubicBezTo>
                    <a:pt x="13618" y="1"/>
                    <a:pt x="13608" y="1"/>
                    <a:pt x="13597" y="1"/>
                  </a:cubicBezTo>
                  <a:cubicBezTo>
                    <a:pt x="8490" y="37"/>
                    <a:pt x="10133" y="1703"/>
                    <a:pt x="2929" y="1703"/>
                  </a:cubicBezTo>
                  <a:cubicBezTo>
                    <a:pt x="1191" y="1703"/>
                    <a:pt x="96" y="2775"/>
                    <a:pt x="48" y="4216"/>
                  </a:cubicBezTo>
                  <a:cubicBezTo>
                    <a:pt x="0" y="5656"/>
                    <a:pt x="882" y="6811"/>
                    <a:pt x="2608" y="6990"/>
                  </a:cubicBezTo>
                  <a:cubicBezTo>
                    <a:pt x="4406" y="7180"/>
                    <a:pt x="9144" y="7418"/>
                    <a:pt x="12419" y="7526"/>
                  </a:cubicBezTo>
                  <a:lnTo>
                    <a:pt x="13014" y="2108"/>
                  </a:lnTo>
                  <a:lnTo>
                    <a:pt x="15479" y="2108"/>
                  </a:lnTo>
                  <a:cubicBezTo>
                    <a:pt x="15561" y="855"/>
                    <a:pt x="15127" y="1"/>
                    <a:pt x="136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1"/>
            <p:cNvSpPr/>
            <p:nvPr/>
          </p:nvSpPr>
          <p:spPr>
            <a:xfrm>
              <a:off x="4332769" y="2914136"/>
              <a:ext cx="14178" cy="25439"/>
            </a:xfrm>
            <a:custGeom>
              <a:rect b="b" l="l" r="r" t="t"/>
              <a:pathLst>
                <a:path extrusionOk="0" h="942" w="525">
                  <a:moveTo>
                    <a:pt x="251" y="1"/>
                  </a:moveTo>
                  <a:cubicBezTo>
                    <a:pt x="108" y="1"/>
                    <a:pt x="1" y="120"/>
                    <a:pt x="1" y="251"/>
                  </a:cubicBezTo>
                  <a:lnTo>
                    <a:pt x="1" y="941"/>
                  </a:lnTo>
                  <a:lnTo>
                    <a:pt x="525" y="941"/>
                  </a:lnTo>
                  <a:lnTo>
                    <a:pt x="525" y="251"/>
                  </a:lnTo>
                  <a:cubicBezTo>
                    <a:pt x="513" y="108"/>
                    <a:pt x="406" y="1"/>
                    <a:pt x="251" y="1"/>
                  </a:cubicBezTo>
                  <a:close/>
                </a:path>
              </a:pathLst>
            </a:custGeom>
            <a:solidFill>
              <a:srgbClr val="763F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1"/>
            <p:cNvSpPr/>
            <p:nvPr/>
          </p:nvSpPr>
          <p:spPr>
            <a:xfrm>
              <a:off x="4114137" y="2884889"/>
              <a:ext cx="54037" cy="136996"/>
            </a:xfrm>
            <a:custGeom>
              <a:rect b="b" l="l" r="r" t="t"/>
              <a:pathLst>
                <a:path extrusionOk="0" h="5073" w="2001">
                  <a:moveTo>
                    <a:pt x="1" y="0"/>
                  </a:moveTo>
                  <a:lnTo>
                    <a:pt x="1" y="12"/>
                  </a:lnTo>
                  <a:lnTo>
                    <a:pt x="1" y="4417"/>
                  </a:lnTo>
                  <a:cubicBezTo>
                    <a:pt x="1" y="4775"/>
                    <a:pt x="298" y="5072"/>
                    <a:pt x="655" y="5072"/>
                  </a:cubicBezTo>
                  <a:cubicBezTo>
                    <a:pt x="1013" y="5072"/>
                    <a:pt x="1310" y="4775"/>
                    <a:pt x="1310" y="4417"/>
                  </a:cubicBezTo>
                  <a:lnTo>
                    <a:pt x="2001" y="0"/>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1"/>
            <p:cNvSpPr/>
            <p:nvPr/>
          </p:nvSpPr>
          <p:spPr>
            <a:xfrm>
              <a:off x="4165905" y="2885214"/>
              <a:ext cx="72373" cy="136672"/>
            </a:xfrm>
            <a:custGeom>
              <a:rect b="b" l="l" r="r" t="t"/>
              <a:pathLst>
                <a:path extrusionOk="0" h="5061" w="2680">
                  <a:moveTo>
                    <a:pt x="1" y="0"/>
                  </a:moveTo>
                  <a:lnTo>
                    <a:pt x="691" y="4405"/>
                  </a:lnTo>
                  <a:cubicBezTo>
                    <a:pt x="691" y="4763"/>
                    <a:pt x="989" y="5060"/>
                    <a:pt x="1346" y="5060"/>
                  </a:cubicBezTo>
                  <a:cubicBezTo>
                    <a:pt x="1703" y="5060"/>
                    <a:pt x="2001" y="4763"/>
                    <a:pt x="2001" y="4405"/>
                  </a:cubicBezTo>
                  <a:lnTo>
                    <a:pt x="2679" y="0"/>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1"/>
            <p:cNvSpPr/>
            <p:nvPr/>
          </p:nvSpPr>
          <p:spPr>
            <a:xfrm>
              <a:off x="4149189" y="2885214"/>
              <a:ext cx="35404" cy="161436"/>
            </a:xfrm>
            <a:custGeom>
              <a:rect b="b" l="l" r="r" t="t"/>
              <a:pathLst>
                <a:path extrusionOk="0" h="5978" w="1311">
                  <a:moveTo>
                    <a:pt x="0" y="0"/>
                  </a:moveTo>
                  <a:lnTo>
                    <a:pt x="0" y="5322"/>
                  </a:lnTo>
                  <a:cubicBezTo>
                    <a:pt x="0" y="5679"/>
                    <a:pt x="298" y="5977"/>
                    <a:pt x="655" y="5977"/>
                  </a:cubicBezTo>
                  <a:cubicBezTo>
                    <a:pt x="1012" y="5977"/>
                    <a:pt x="1310" y="5679"/>
                    <a:pt x="1310" y="5322"/>
                  </a:cubicBezTo>
                  <a:lnTo>
                    <a:pt x="1310" y="0"/>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1"/>
            <p:cNvSpPr/>
            <p:nvPr/>
          </p:nvSpPr>
          <p:spPr>
            <a:xfrm>
              <a:off x="4219915" y="2885214"/>
              <a:ext cx="35404" cy="111585"/>
            </a:xfrm>
            <a:custGeom>
              <a:rect b="b" l="l" r="r" t="t"/>
              <a:pathLst>
                <a:path extrusionOk="0" h="4132" w="1311">
                  <a:moveTo>
                    <a:pt x="1" y="0"/>
                  </a:moveTo>
                  <a:lnTo>
                    <a:pt x="1" y="3477"/>
                  </a:lnTo>
                  <a:cubicBezTo>
                    <a:pt x="1" y="3834"/>
                    <a:pt x="298" y="4132"/>
                    <a:pt x="656" y="4132"/>
                  </a:cubicBezTo>
                  <a:cubicBezTo>
                    <a:pt x="1013" y="4132"/>
                    <a:pt x="1310" y="3834"/>
                    <a:pt x="1310" y="3477"/>
                  </a:cubicBezTo>
                  <a:lnTo>
                    <a:pt x="1310" y="691"/>
                  </a:lnTo>
                  <a:lnTo>
                    <a:pt x="1" y="0"/>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1"/>
            <p:cNvSpPr/>
            <p:nvPr/>
          </p:nvSpPr>
          <p:spPr>
            <a:xfrm>
              <a:off x="4078760" y="2748865"/>
              <a:ext cx="176235" cy="155009"/>
            </a:xfrm>
            <a:custGeom>
              <a:rect b="b" l="l" r="r" t="t"/>
              <a:pathLst>
                <a:path extrusionOk="0" h="5740" w="6526">
                  <a:moveTo>
                    <a:pt x="3263" y="1"/>
                  </a:moveTo>
                  <a:cubicBezTo>
                    <a:pt x="1465" y="1"/>
                    <a:pt x="1" y="1465"/>
                    <a:pt x="1" y="3263"/>
                  </a:cubicBezTo>
                  <a:lnTo>
                    <a:pt x="1" y="5740"/>
                  </a:lnTo>
                  <a:lnTo>
                    <a:pt x="6526" y="5740"/>
                  </a:lnTo>
                  <a:lnTo>
                    <a:pt x="6526" y="3251"/>
                  </a:lnTo>
                  <a:cubicBezTo>
                    <a:pt x="6526" y="1465"/>
                    <a:pt x="5061" y="1"/>
                    <a:pt x="3263" y="1"/>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1"/>
            <p:cNvSpPr/>
            <p:nvPr/>
          </p:nvSpPr>
          <p:spPr>
            <a:xfrm>
              <a:off x="4078760" y="2836983"/>
              <a:ext cx="35404" cy="104185"/>
            </a:xfrm>
            <a:custGeom>
              <a:rect b="b" l="l" r="r" t="t"/>
              <a:pathLst>
                <a:path extrusionOk="0" h="3858" w="1311">
                  <a:moveTo>
                    <a:pt x="1" y="0"/>
                  </a:moveTo>
                  <a:lnTo>
                    <a:pt x="1" y="3203"/>
                  </a:lnTo>
                  <a:cubicBezTo>
                    <a:pt x="1" y="3560"/>
                    <a:pt x="299" y="3858"/>
                    <a:pt x="656" y="3858"/>
                  </a:cubicBezTo>
                  <a:cubicBezTo>
                    <a:pt x="1013" y="3858"/>
                    <a:pt x="1311" y="3560"/>
                    <a:pt x="1311" y="3203"/>
                  </a:cubicBezTo>
                  <a:lnTo>
                    <a:pt x="1311" y="524"/>
                  </a:lnTo>
                  <a:lnTo>
                    <a:pt x="1" y="0"/>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2" name="Google Shape;2562;p51"/>
          <p:cNvGrpSpPr/>
          <p:nvPr/>
        </p:nvGrpSpPr>
        <p:grpSpPr>
          <a:xfrm>
            <a:off x="4775840" y="2785287"/>
            <a:ext cx="407073" cy="416957"/>
            <a:chOff x="4775840" y="2709087"/>
            <a:chExt cx="407073" cy="416957"/>
          </a:xfrm>
        </p:grpSpPr>
        <p:sp>
          <p:nvSpPr>
            <p:cNvPr id="2563" name="Google Shape;2563;p51"/>
            <p:cNvSpPr/>
            <p:nvPr/>
          </p:nvSpPr>
          <p:spPr>
            <a:xfrm>
              <a:off x="4775840" y="2988427"/>
              <a:ext cx="99702" cy="130245"/>
            </a:xfrm>
            <a:custGeom>
              <a:rect b="b" l="l" r="r" t="t"/>
              <a:pathLst>
                <a:path extrusionOk="0" h="4823" w="3692">
                  <a:moveTo>
                    <a:pt x="2953" y="0"/>
                  </a:moveTo>
                  <a:cubicBezTo>
                    <a:pt x="1203" y="881"/>
                    <a:pt x="1" y="2715"/>
                    <a:pt x="1" y="4822"/>
                  </a:cubicBezTo>
                  <a:lnTo>
                    <a:pt x="2953" y="4822"/>
                  </a:lnTo>
                  <a:lnTo>
                    <a:pt x="3692" y="2417"/>
                  </a:lnTo>
                  <a:lnTo>
                    <a:pt x="295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1"/>
            <p:cNvSpPr/>
            <p:nvPr/>
          </p:nvSpPr>
          <p:spPr>
            <a:xfrm>
              <a:off x="4968116" y="2988103"/>
              <a:ext cx="100351" cy="130245"/>
            </a:xfrm>
            <a:custGeom>
              <a:rect b="b" l="l" r="r" t="t"/>
              <a:pathLst>
                <a:path extrusionOk="0" h="4823" w="3716">
                  <a:moveTo>
                    <a:pt x="739" y="0"/>
                  </a:moveTo>
                  <a:lnTo>
                    <a:pt x="1" y="2417"/>
                  </a:lnTo>
                  <a:lnTo>
                    <a:pt x="739" y="4822"/>
                  </a:lnTo>
                  <a:lnTo>
                    <a:pt x="3692" y="4822"/>
                  </a:lnTo>
                  <a:cubicBezTo>
                    <a:pt x="3715" y="2727"/>
                    <a:pt x="2489" y="893"/>
                    <a:pt x="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1"/>
            <p:cNvSpPr/>
            <p:nvPr/>
          </p:nvSpPr>
          <p:spPr>
            <a:xfrm>
              <a:off x="4855910" y="2972332"/>
              <a:ext cx="132487" cy="146340"/>
            </a:xfrm>
            <a:custGeom>
              <a:rect b="b" l="l" r="r" t="t"/>
              <a:pathLst>
                <a:path extrusionOk="0" h="5419" w="4906">
                  <a:moveTo>
                    <a:pt x="2453" y="1"/>
                  </a:moveTo>
                  <a:cubicBezTo>
                    <a:pt x="1572" y="1"/>
                    <a:pt x="739" y="215"/>
                    <a:pt x="0" y="584"/>
                  </a:cubicBezTo>
                  <a:lnTo>
                    <a:pt x="0" y="5418"/>
                  </a:lnTo>
                  <a:lnTo>
                    <a:pt x="4906" y="5418"/>
                  </a:lnTo>
                  <a:lnTo>
                    <a:pt x="4906" y="584"/>
                  </a:lnTo>
                  <a:cubicBezTo>
                    <a:pt x="4156" y="215"/>
                    <a:pt x="3322" y="1"/>
                    <a:pt x="24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1"/>
            <p:cNvSpPr/>
            <p:nvPr/>
          </p:nvSpPr>
          <p:spPr>
            <a:xfrm>
              <a:off x="4848835" y="2790345"/>
              <a:ext cx="146313" cy="146340"/>
            </a:xfrm>
            <a:custGeom>
              <a:rect b="b" l="l" r="r" t="t"/>
              <a:pathLst>
                <a:path extrusionOk="0" h="5419" w="5418">
                  <a:moveTo>
                    <a:pt x="2715" y="1"/>
                  </a:moveTo>
                  <a:cubicBezTo>
                    <a:pt x="1215" y="1"/>
                    <a:pt x="0" y="1215"/>
                    <a:pt x="0" y="2715"/>
                  </a:cubicBezTo>
                  <a:cubicBezTo>
                    <a:pt x="0" y="4204"/>
                    <a:pt x="1215" y="5418"/>
                    <a:pt x="2715" y="5418"/>
                  </a:cubicBezTo>
                  <a:cubicBezTo>
                    <a:pt x="4203" y="5418"/>
                    <a:pt x="5418" y="4204"/>
                    <a:pt x="5418" y="2715"/>
                  </a:cubicBezTo>
                  <a:cubicBezTo>
                    <a:pt x="5418" y="1215"/>
                    <a:pt x="4203" y="1"/>
                    <a:pt x="2715"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1"/>
            <p:cNvSpPr/>
            <p:nvPr/>
          </p:nvSpPr>
          <p:spPr>
            <a:xfrm>
              <a:off x="5029201" y="2709087"/>
              <a:ext cx="153712" cy="416957"/>
            </a:xfrm>
            <a:custGeom>
              <a:rect b="b" l="l" r="r" t="t"/>
              <a:pathLst>
                <a:path extrusionOk="0" h="15440" w="5692">
                  <a:moveTo>
                    <a:pt x="3189" y="0"/>
                  </a:moveTo>
                  <a:cubicBezTo>
                    <a:pt x="2695" y="0"/>
                    <a:pt x="2208" y="130"/>
                    <a:pt x="1775" y="379"/>
                  </a:cubicBezTo>
                  <a:cubicBezTo>
                    <a:pt x="1120" y="748"/>
                    <a:pt x="656" y="1343"/>
                    <a:pt x="465" y="2069"/>
                  </a:cubicBezTo>
                  <a:cubicBezTo>
                    <a:pt x="1" y="3831"/>
                    <a:pt x="989" y="5641"/>
                    <a:pt x="2704" y="6213"/>
                  </a:cubicBezTo>
                  <a:lnTo>
                    <a:pt x="2704" y="15166"/>
                  </a:lnTo>
                  <a:cubicBezTo>
                    <a:pt x="2704" y="15321"/>
                    <a:pt x="2811" y="15440"/>
                    <a:pt x="2965" y="15440"/>
                  </a:cubicBezTo>
                  <a:cubicBezTo>
                    <a:pt x="3108" y="15440"/>
                    <a:pt x="3239" y="15321"/>
                    <a:pt x="3215" y="15154"/>
                  </a:cubicBezTo>
                  <a:lnTo>
                    <a:pt x="3215" y="5998"/>
                  </a:lnTo>
                  <a:cubicBezTo>
                    <a:pt x="3215" y="5867"/>
                    <a:pt x="3132" y="5760"/>
                    <a:pt x="3013" y="5736"/>
                  </a:cubicBezTo>
                  <a:cubicBezTo>
                    <a:pt x="1477" y="5320"/>
                    <a:pt x="560" y="3736"/>
                    <a:pt x="977" y="2212"/>
                  </a:cubicBezTo>
                  <a:cubicBezTo>
                    <a:pt x="1235" y="1200"/>
                    <a:pt x="2139" y="535"/>
                    <a:pt x="3129" y="535"/>
                  </a:cubicBezTo>
                  <a:cubicBezTo>
                    <a:pt x="3326" y="535"/>
                    <a:pt x="3527" y="561"/>
                    <a:pt x="3727" y="617"/>
                  </a:cubicBezTo>
                  <a:cubicBezTo>
                    <a:pt x="4644" y="867"/>
                    <a:pt x="5216" y="1831"/>
                    <a:pt x="4966" y="2760"/>
                  </a:cubicBezTo>
                  <a:cubicBezTo>
                    <a:pt x="4870" y="3117"/>
                    <a:pt x="4644" y="3403"/>
                    <a:pt x="4335" y="3581"/>
                  </a:cubicBezTo>
                  <a:cubicBezTo>
                    <a:pt x="4138" y="3699"/>
                    <a:pt x="3910" y="3755"/>
                    <a:pt x="3678" y="3755"/>
                  </a:cubicBezTo>
                  <a:cubicBezTo>
                    <a:pt x="3559" y="3755"/>
                    <a:pt x="3440" y="3740"/>
                    <a:pt x="3323" y="3712"/>
                  </a:cubicBezTo>
                  <a:cubicBezTo>
                    <a:pt x="2787" y="3557"/>
                    <a:pt x="2465" y="2998"/>
                    <a:pt x="2608" y="2462"/>
                  </a:cubicBezTo>
                  <a:cubicBezTo>
                    <a:pt x="2708" y="2123"/>
                    <a:pt x="3017" y="1901"/>
                    <a:pt x="3353" y="1901"/>
                  </a:cubicBezTo>
                  <a:cubicBezTo>
                    <a:pt x="3417" y="1901"/>
                    <a:pt x="3483" y="1909"/>
                    <a:pt x="3549" y="1926"/>
                  </a:cubicBezTo>
                  <a:cubicBezTo>
                    <a:pt x="3692" y="1950"/>
                    <a:pt x="3811" y="2045"/>
                    <a:pt x="3894" y="2176"/>
                  </a:cubicBezTo>
                  <a:cubicBezTo>
                    <a:pt x="3966" y="2295"/>
                    <a:pt x="3989" y="2450"/>
                    <a:pt x="3954" y="2593"/>
                  </a:cubicBezTo>
                  <a:cubicBezTo>
                    <a:pt x="3906" y="2748"/>
                    <a:pt x="3989" y="2891"/>
                    <a:pt x="4144" y="2938"/>
                  </a:cubicBezTo>
                  <a:cubicBezTo>
                    <a:pt x="4169" y="2947"/>
                    <a:pt x="4195" y="2951"/>
                    <a:pt x="4221" y="2951"/>
                  </a:cubicBezTo>
                  <a:cubicBezTo>
                    <a:pt x="4339" y="2951"/>
                    <a:pt x="4450" y="2865"/>
                    <a:pt x="4489" y="2748"/>
                  </a:cubicBezTo>
                  <a:cubicBezTo>
                    <a:pt x="4573" y="2462"/>
                    <a:pt x="4525" y="2164"/>
                    <a:pt x="4382" y="1914"/>
                  </a:cubicBezTo>
                  <a:cubicBezTo>
                    <a:pt x="4228" y="1652"/>
                    <a:pt x="3989" y="1474"/>
                    <a:pt x="3704" y="1402"/>
                  </a:cubicBezTo>
                  <a:cubicBezTo>
                    <a:pt x="3590" y="1371"/>
                    <a:pt x="3477" y="1356"/>
                    <a:pt x="3364" y="1356"/>
                  </a:cubicBezTo>
                  <a:cubicBezTo>
                    <a:pt x="2793" y="1356"/>
                    <a:pt x="2267" y="1744"/>
                    <a:pt x="2108" y="2331"/>
                  </a:cubicBezTo>
                  <a:cubicBezTo>
                    <a:pt x="1882" y="3165"/>
                    <a:pt x="2382" y="4022"/>
                    <a:pt x="3215" y="4248"/>
                  </a:cubicBezTo>
                  <a:cubicBezTo>
                    <a:pt x="3373" y="4287"/>
                    <a:pt x="3535" y="4307"/>
                    <a:pt x="3697" y="4307"/>
                  </a:cubicBezTo>
                  <a:cubicBezTo>
                    <a:pt x="4027" y="4307"/>
                    <a:pt x="4357" y="4225"/>
                    <a:pt x="4644" y="4058"/>
                  </a:cubicBezTo>
                  <a:cubicBezTo>
                    <a:pt x="5085" y="3796"/>
                    <a:pt x="5394" y="3403"/>
                    <a:pt x="5525" y="2903"/>
                  </a:cubicBezTo>
                  <a:cubicBezTo>
                    <a:pt x="5692" y="2307"/>
                    <a:pt x="5609" y="1700"/>
                    <a:pt x="5299" y="1164"/>
                  </a:cubicBezTo>
                  <a:cubicBezTo>
                    <a:pt x="4990" y="629"/>
                    <a:pt x="4501" y="259"/>
                    <a:pt x="3906" y="93"/>
                  </a:cubicBezTo>
                  <a:cubicBezTo>
                    <a:pt x="3669" y="31"/>
                    <a:pt x="3428" y="0"/>
                    <a:pt x="3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8" name="Google Shape;2568;p51"/>
          <p:cNvGrpSpPr/>
          <p:nvPr/>
        </p:nvGrpSpPr>
        <p:grpSpPr>
          <a:xfrm>
            <a:off x="2364699" y="2194228"/>
            <a:ext cx="245989" cy="416741"/>
            <a:chOff x="2364699" y="2118028"/>
            <a:chExt cx="245989" cy="416741"/>
          </a:xfrm>
        </p:grpSpPr>
        <p:sp>
          <p:nvSpPr>
            <p:cNvPr id="2569" name="Google Shape;2569;p51"/>
            <p:cNvSpPr/>
            <p:nvPr/>
          </p:nvSpPr>
          <p:spPr>
            <a:xfrm>
              <a:off x="2462781" y="2118028"/>
              <a:ext cx="49527" cy="205481"/>
            </a:xfrm>
            <a:custGeom>
              <a:rect b="b" l="l" r="r" t="t"/>
              <a:pathLst>
                <a:path extrusionOk="0" h="7609" w="1834">
                  <a:moveTo>
                    <a:pt x="905" y="1"/>
                  </a:moveTo>
                  <a:cubicBezTo>
                    <a:pt x="405" y="1"/>
                    <a:pt x="0" y="406"/>
                    <a:pt x="0" y="906"/>
                  </a:cubicBezTo>
                  <a:lnTo>
                    <a:pt x="0" y="7609"/>
                  </a:lnTo>
                  <a:lnTo>
                    <a:pt x="1810" y="7609"/>
                  </a:lnTo>
                  <a:lnTo>
                    <a:pt x="1810" y="906"/>
                  </a:lnTo>
                  <a:cubicBezTo>
                    <a:pt x="1834" y="418"/>
                    <a:pt x="1417" y="1"/>
                    <a:pt x="905"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1"/>
            <p:cNvSpPr/>
            <p:nvPr/>
          </p:nvSpPr>
          <p:spPr>
            <a:xfrm>
              <a:off x="2512281" y="2153081"/>
              <a:ext cx="48906" cy="170753"/>
            </a:xfrm>
            <a:custGeom>
              <a:rect b="b" l="l" r="r" t="t"/>
              <a:pathLst>
                <a:path extrusionOk="0" h="6323" w="1811">
                  <a:moveTo>
                    <a:pt x="906" y="1"/>
                  </a:moveTo>
                  <a:cubicBezTo>
                    <a:pt x="394" y="1"/>
                    <a:pt x="1" y="394"/>
                    <a:pt x="1" y="906"/>
                  </a:cubicBezTo>
                  <a:lnTo>
                    <a:pt x="1" y="6323"/>
                  </a:lnTo>
                  <a:lnTo>
                    <a:pt x="1810" y="6323"/>
                  </a:lnTo>
                  <a:lnTo>
                    <a:pt x="1810" y="906"/>
                  </a:lnTo>
                  <a:cubicBezTo>
                    <a:pt x="1810" y="394"/>
                    <a:pt x="1406" y="1"/>
                    <a:pt x="906" y="1"/>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1"/>
            <p:cNvSpPr/>
            <p:nvPr/>
          </p:nvSpPr>
          <p:spPr>
            <a:xfrm>
              <a:off x="2364699" y="2304849"/>
              <a:ext cx="218362" cy="229597"/>
            </a:xfrm>
            <a:custGeom>
              <a:rect b="b" l="l" r="r" t="t"/>
              <a:pathLst>
                <a:path extrusionOk="0" h="8502" w="8086">
                  <a:moveTo>
                    <a:pt x="1" y="0"/>
                  </a:moveTo>
                  <a:lnTo>
                    <a:pt x="1" y="3977"/>
                  </a:lnTo>
                  <a:cubicBezTo>
                    <a:pt x="1" y="6311"/>
                    <a:pt x="1775" y="8251"/>
                    <a:pt x="4049" y="8501"/>
                  </a:cubicBezTo>
                  <a:lnTo>
                    <a:pt x="8085" y="3203"/>
                  </a:lnTo>
                  <a:lnTo>
                    <a:pt x="8085" y="0"/>
                  </a:ln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1"/>
            <p:cNvSpPr/>
            <p:nvPr/>
          </p:nvSpPr>
          <p:spPr>
            <a:xfrm>
              <a:off x="2474015" y="2265611"/>
              <a:ext cx="136672" cy="269159"/>
            </a:xfrm>
            <a:custGeom>
              <a:rect b="b" l="l" r="r" t="t"/>
              <a:pathLst>
                <a:path extrusionOk="0" h="9967" w="5061">
                  <a:moveTo>
                    <a:pt x="4132" y="1"/>
                  </a:moveTo>
                  <a:cubicBezTo>
                    <a:pt x="3632" y="1"/>
                    <a:pt x="3227" y="394"/>
                    <a:pt x="3227" y="906"/>
                  </a:cubicBezTo>
                  <a:lnTo>
                    <a:pt x="3227" y="4656"/>
                  </a:lnTo>
                  <a:cubicBezTo>
                    <a:pt x="1441" y="4656"/>
                    <a:pt x="1" y="6097"/>
                    <a:pt x="1" y="7883"/>
                  </a:cubicBezTo>
                  <a:lnTo>
                    <a:pt x="1" y="9943"/>
                  </a:lnTo>
                  <a:cubicBezTo>
                    <a:pt x="168" y="9954"/>
                    <a:pt x="322" y="9966"/>
                    <a:pt x="501" y="9966"/>
                  </a:cubicBezTo>
                  <a:cubicBezTo>
                    <a:pt x="3013" y="9966"/>
                    <a:pt x="5061" y="7930"/>
                    <a:pt x="5061" y="5418"/>
                  </a:cubicBezTo>
                  <a:lnTo>
                    <a:pt x="5061" y="894"/>
                  </a:lnTo>
                  <a:cubicBezTo>
                    <a:pt x="5049" y="418"/>
                    <a:pt x="4644" y="1"/>
                    <a:pt x="4132" y="1"/>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1"/>
            <p:cNvSpPr/>
            <p:nvPr/>
          </p:nvSpPr>
          <p:spPr>
            <a:xfrm>
              <a:off x="2364699" y="2253729"/>
              <a:ext cx="48906" cy="113205"/>
            </a:xfrm>
            <a:custGeom>
              <a:rect b="b" l="l" r="r" t="t"/>
              <a:pathLst>
                <a:path extrusionOk="0" h="4192" w="1811">
                  <a:moveTo>
                    <a:pt x="906" y="0"/>
                  </a:moveTo>
                  <a:cubicBezTo>
                    <a:pt x="406" y="0"/>
                    <a:pt x="1" y="405"/>
                    <a:pt x="1" y="917"/>
                  </a:cubicBezTo>
                  <a:lnTo>
                    <a:pt x="1" y="3275"/>
                  </a:lnTo>
                  <a:cubicBezTo>
                    <a:pt x="1" y="3786"/>
                    <a:pt x="406" y="4191"/>
                    <a:pt x="906" y="4191"/>
                  </a:cubicBezTo>
                  <a:cubicBezTo>
                    <a:pt x="1418" y="4191"/>
                    <a:pt x="1810" y="3786"/>
                    <a:pt x="1810" y="3275"/>
                  </a:cubicBezTo>
                  <a:lnTo>
                    <a:pt x="1810" y="917"/>
                  </a:lnTo>
                  <a:cubicBezTo>
                    <a:pt x="1810" y="405"/>
                    <a:pt x="1394" y="0"/>
                    <a:pt x="906" y="0"/>
                  </a:cubicBez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1"/>
            <p:cNvSpPr/>
            <p:nvPr/>
          </p:nvSpPr>
          <p:spPr>
            <a:xfrm>
              <a:off x="2413578" y="2219000"/>
              <a:ext cx="49230" cy="147285"/>
            </a:xfrm>
            <a:custGeom>
              <a:rect b="b" l="l" r="r" t="t"/>
              <a:pathLst>
                <a:path extrusionOk="0" h="5454" w="1823">
                  <a:moveTo>
                    <a:pt x="917" y="0"/>
                  </a:moveTo>
                  <a:cubicBezTo>
                    <a:pt x="405" y="0"/>
                    <a:pt x="0" y="393"/>
                    <a:pt x="0" y="905"/>
                  </a:cubicBezTo>
                  <a:lnTo>
                    <a:pt x="0" y="4549"/>
                  </a:lnTo>
                  <a:cubicBezTo>
                    <a:pt x="0" y="5061"/>
                    <a:pt x="405" y="5453"/>
                    <a:pt x="917" y="5453"/>
                  </a:cubicBezTo>
                  <a:cubicBezTo>
                    <a:pt x="1417" y="5453"/>
                    <a:pt x="1822" y="5061"/>
                    <a:pt x="1822" y="4549"/>
                  </a:cubicBezTo>
                  <a:lnTo>
                    <a:pt x="1822" y="905"/>
                  </a:lnTo>
                  <a:cubicBezTo>
                    <a:pt x="1822" y="417"/>
                    <a:pt x="1417" y="0"/>
                    <a:pt x="917" y="0"/>
                  </a:cubicBez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51"/>
          <p:cNvGrpSpPr/>
          <p:nvPr/>
        </p:nvGrpSpPr>
        <p:grpSpPr>
          <a:xfrm>
            <a:off x="6496977" y="2193877"/>
            <a:ext cx="173669" cy="417416"/>
            <a:chOff x="6496977" y="2117677"/>
            <a:chExt cx="173669" cy="417416"/>
          </a:xfrm>
        </p:grpSpPr>
        <p:sp>
          <p:nvSpPr>
            <p:cNvPr id="2576" name="Google Shape;2576;p51"/>
            <p:cNvSpPr/>
            <p:nvPr/>
          </p:nvSpPr>
          <p:spPr>
            <a:xfrm>
              <a:off x="6496977" y="2117677"/>
              <a:ext cx="173669" cy="187523"/>
            </a:xfrm>
            <a:custGeom>
              <a:rect b="b" l="l" r="r" t="t"/>
              <a:pathLst>
                <a:path extrusionOk="0" h="6944" w="6431">
                  <a:moveTo>
                    <a:pt x="6138" y="0"/>
                  </a:moveTo>
                  <a:cubicBezTo>
                    <a:pt x="6046" y="0"/>
                    <a:pt x="5961" y="51"/>
                    <a:pt x="5918" y="145"/>
                  </a:cubicBezTo>
                  <a:lnTo>
                    <a:pt x="3216" y="6074"/>
                  </a:lnTo>
                  <a:lnTo>
                    <a:pt x="525" y="145"/>
                  </a:lnTo>
                  <a:cubicBezTo>
                    <a:pt x="481" y="58"/>
                    <a:pt x="393" y="2"/>
                    <a:pt x="293" y="2"/>
                  </a:cubicBezTo>
                  <a:cubicBezTo>
                    <a:pt x="256" y="2"/>
                    <a:pt x="218" y="10"/>
                    <a:pt x="179" y="26"/>
                  </a:cubicBezTo>
                  <a:cubicBezTo>
                    <a:pt x="60" y="85"/>
                    <a:pt x="1" y="240"/>
                    <a:pt x="60" y="371"/>
                  </a:cubicBezTo>
                  <a:lnTo>
                    <a:pt x="2977" y="6800"/>
                  </a:lnTo>
                  <a:cubicBezTo>
                    <a:pt x="3013" y="6884"/>
                    <a:pt x="3096" y="6943"/>
                    <a:pt x="3204" y="6943"/>
                  </a:cubicBezTo>
                  <a:cubicBezTo>
                    <a:pt x="3311" y="6943"/>
                    <a:pt x="3394" y="6908"/>
                    <a:pt x="3454" y="6800"/>
                  </a:cubicBezTo>
                  <a:lnTo>
                    <a:pt x="6371" y="371"/>
                  </a:lnTo>
                  <a:cubicBezTo>
                    <a:pt x="6430" y="240"/>
                    <a:pt x="6394" y="85"/>
                    <a:pt x="6252" y="26"/>
                  </a:cubicBezTo>
                  <a:cubicBezTo>
                    <a:pt x="6214" y="9"/>
                    <a:pt x="6175" y="0"/>
                    <a:pt x="61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1"/>
            <p:cNvSpPr/>
            <p:nvPr/>
          </p:nvSpPr>
          <p:spPr>
            <a:xfrm>
              <a:off x="6576722" y="2273658"/>
              <a:ext cx="13530" cy="59519"/>
            </a:xfrm>
            <a:custGeom>
              <a:rect b="b" l="l" r="r" t="t"/>
              <a:pathLst>
                <a:path extrusionOk="0" h="2204" w="501">
                  <a:moveTo>
                    <a:pt x="251" y="0"/>
                  </a:moveTo>
                  <a:cubicBezTo>
                    <a:pt x="120" y="0"/>
                    <a:pt x="1" y="120"/>
                    <a:pt x="1" y="251"/>
                  </a:cubicBezTo>
                  <a:lnTo>
                    <a:pt x="1" y="2203"/>
                  </a:lnTo>
                  <a:lnTo>
                    <a:pt x="501" y="2203"/>
                  </a:lnTo>
                  <a:lnTo>
                    <a:pt x="501" y="251"/>
                  </a:lnTo>
                  <a:cubicBezTo>
                    <a:pt x="501" y="120"/>
                    <a:pt x="405" y="0"/>
                    <a:pt x="251"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1"/>
            <p:cNvSpPr/>
            <p:nvPr/>
          </p:nvSpPr>
          <p:spPr>
            <a:xfrm>
              <a:off x="6520768" y="2314814"/>
              <a:ext cx="125438" cy="220280"/>
            </a:xfrm>
            <a:custGeom>
              <a:rect b="b" l="l" r="r" t="t"/>
              <a:pathLst>
                <a:path extrusionOk="0" h="8157" w="4645">
                  <a:moveTo>
                    <a:pt x="1715" y="0"/>
                  </a:moveTo>
                  <a:lnTo>
                    <a:pt x="1715" y="1775"/>
                  </a:lnTo>
                  <a:lnTo>
                    <a:pt x="1" y="1775"/>
                  </a:lnTo>
                  <a:lnTo>
                    <a:pt x="1" y="3013"/>
                  </a:lnTo>
                  <a:lnTo>
                    <a:pt x="1715" y="3013"/>
                  </a:lnTo>
                  <a:lnTo>
                    <a:pt x="1715" y="8156"/>
                  </a:lnTo>
                  <a:lnTo>
                    <a:pt x="2954" y="8156"/>
                  </a:lnTo>
                  <a:lnTo>
                    <a:pt x="2954" y="3013"/>
                  </a:lnTo>
                  <a:lnTo>
                    <a:pt x="4644" y="3013"/>
                  </a:lnTo>
                  <a:lnTo>
                    <a:pt x="4644" y="1775"/>
                  </a:lnTo>
                  <a:lnTo>
                    <a:pt x="2954" y="1775"/>
                  </a:lnTo>
                  <a:lnTo>
                    <a:pt x="295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51"/>
          <p:cNvGrpSpPr/>
          <p:nvPr/>
        </p:nvGrpSpPr>
        <p:grpSpPr>
          <a:xfrm>
            <a:off x="3187811" y="2194228"/>
            <a:ext cx="237644" cy="417065"/>
            <a:chOff x="3187811" y="2118028"/>
            <a:chExt cx="237644" cy="417065"/>
          </a:xfrm>
        </p:grpSpPr>
        <p:sp>
          <p:nvSpPr>
            <p:cNvPr id="2580" name="Google Shape;2580;p51"/>
            <p:cNvSpPr/>
            <p:nvPr/>
          </p:nvSpPr>
          <p:spPr>
            <a:xfrm>
              <a:off x="3187811" y="2118028"/>
              <a:ext cx="237644" cy="417065"/>
            </a:xfrm>
            <a:custGeom>
              <a:rect b="b" l="l" r="r" t="t"/>
              <a:pathLst>
                <a:path extrusionOk="0" h="15444" w="8800">
                  <a:moveTo>
                    <a:pt x="3227" y="1"/>
                  </a:moveTo>
                  <a:lnTo>
                    <a:pt x="3227" y="3347"/>
                  </a:lnTo>
                  <a:lnTo>
                    <a:pt x="1" y="3347"/>
                  </a:lnTo>
                  <a:lnTo>
                    <a:pt x="1" y="5680"/>
                  </a:lnTo>
                  <a:lnTo>
                    <a:pt x="3227" y="5680"/>
                  </a:lnTo>
                  <a:lnTo>
                    <a:pt x="3227" y="15443"/>
                  </a:lnTo>
                  <a:lnTo>
                    <a:pt x="5585" y="15443"/>
                  </a:lnTo>
                  <a:lnTo>
                    <a:pt x="5585" y="5680"/>
                  </a:lnTo>
                  <a:lnTo>
                    <a:pt x="8799" y="5680"/>
                  </a:lnTo>
                  <a:lnTo>
                    <a:pt x="8799" y="3347"/>
                  </a:lnTo>
                  <a:lnTo>
                    <a:pt x="5585" y="3347"/>
                  </a:lnTo>
                  <a:lnTo>
                    <a:pt x="55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1"/>
            <p:cNvSpPr/>
            <p:nvPr/>
          </p:nvSpPr>
          <p:spPr>
            <a:xfrm>
              <a:off x="3199396" y="2318028"/>
              <a:ext cx="214798" cy="133459"/>
            </a:xfrm>
            <a:custGeom>
              <a:rect b="b" l="l" r="r" t="t"/>
              <a:pathLst>
                <a:path extrusionOk="0" h="4942" w="7954">
                  <a:moveTo>
                    <a:pt x="3977" y="1"/>
                  </a:moveTo>
                  <a:lnTo>
                    <a:pt x="1977" y="2525"/>
                  </a:lnTo>
                  <a:lnTo>
                    <a:pt x="0" y="1775"/>
                  </a:lnTo>
                  <a:lnTo>
                    <a:pt x="0" y="4942"/>
                  </a:lnTo>
                  <a:lnTo>
                    <a:pt x="7954" y="4942"/>
                  </a:lnTo>
                  <a:lnTo>
                    <a:pt x="7954" y="1775"/>
                  </a:lnTo>
                  <a:lnTo>
                    <a:pt x="5953" y="2525"/>
                  </a:lnTo>
                  <a:lnTo>
                    <a:pt x="3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1"/>
            <p:cNvSpPr/>
            <p:nvPr/>
          </p:nvSpPr>
          <p:spPr>
            <a:xfrm>
              <a:off x="3189431" y="2444708"/>
              <a:ext cx="234727" cy="13854"/>
            </a:xfrm>
            <a:custGeom>
              <a:rect b="b" l="l" r="r" t="t"/>
              <a:pathLst>
                <a:path extrusionOk="0" h="513" w="8692">
                  <a:moveTo>
                    <a:pt x="250" y="1"/>
                  </a:moveTo>
                  <a:cubicBezTo>
                    <a:pt x="119" y="1"/>
                    <a:pt x="0" y="108"/>
                    <a:pt x="0" y="251"/>
                  </a:cubicBezTo>
                  <a:cubicBezTo>
                    <a:pt x="0" y="394"/>
                    <a:pt x="107" y="513"/>
                    <a:pt x="250" y="513"/>
                  </a:cubicBezTo>
                  <a:lnTo>
                    <a:pt x="8418" y="513"/>
                  </a:lnTo>
                  <a:cubicBezTo>
                    <a:pt x="8573" y="513"/>
                    <a:pt x="8692" y="394"/>
                    <a:pt x="8680" y="251"/>
                  </a:cubicBezTo>
                  <a:cubicBezTo>
                    <a:pt x="8680" y="120"/>
                    <a:pt x="8573" y="1"/>
                    <a:pt x="8418" y="1"/>
                  </a:cubicBezTo>
                  <a:close/>
                </a:path>
              </a:pathLst>
            </a:custGeom>
            <a:solidFill>
              <a:srgbClr val="FFD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51"/>
          <p:cNvGrpSpPr/>
          <p:nvPr/>
        </p:nvGrpSpPr>
        <p:grpSpPr>
          <a:xfrm>
            <a:off x="2336397" y="2784882"/>
            <a:ext cx="417065" cy="417038"/>
            <a:chOff x="2336397" y="2708682"/>
            <a:chExt cx="417065" cy="417038"/>
          </a:xfrm>
        </p:grpSpPr>
        <p:sp>
          <p:nvSpPr>
            <p:cNvPr id="2584" name="Google Shape;2584;p51"/>
            <p:cNvSpPr/>
            <p:nvPr/>
          </p:nvSpPr>
          <p:spPr>
            <a:xfrm>
              <a:off x="2520652" y="2708682"/>
              <a:ext cx="232810" cy="417038"/>
            </a:xfrm>
            <a:custGeom>
              <a:rect b="b" l="l" r="r" t="t"/>
              <a:pathLst>
                <a:path extrusionOk="0" h="15443" w="8621">
                  <a:moveTo>
                    <a:pt x="4298" y="1"/>
                  </a:moveTo>
                  <a:cubicBezTo>
                    <a:pt x="1917" y="1"/>
                    <a:pt x="0" y="1941"/>
                    <a:pt x="0" y="4311"/>
                  </a:cubicBezTo>
                  <a:lnTo>
                    <a:pt x="0" y="14074"/>
                  </a:lnTo>
                  <a:lnTo>
                    <a:pt x="1786" y="15443"/>
                  </a:lnTo>
                  <a:lnTo>
                    <a:pt x="8620" y="15443"/>
                  </a:lnTo>
                  <a:lnTo>
                    <a:pt x="8620" y="4311"/>
                  </a:lnTo>
                  <a:cubicBezTo>
                    <a:pt x="8620" y="1941"/>
                    <a:pt x="6680" y="1"/>
                    <a:pt x="4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1"/>
            <p:cNvSpPr/>
            <p:nvPr/>
          </p:nvSpPr>
          <p:spPr>
            <a:xfrm>
              <a:off x="2336397" y="2708682"/>
              <a:ext cx="232837" cy="416741"/>
            </a:xfrm>
            <a:custGeom>
              <a:rect b="b" l="l" r="r" t="t"/>
              <a:pathLst>
                <a:path extrusionOk="0" h="15432" w="8622">
                  <a:moveTo>
                    <a:pt x="4311" y="1"/>
                  </a:moveTo>
                  <a:cubicBezTo>
                    <a:pt x="1930" y="1"/>
                    <a:pt x="1" y="1941"/>
                    <a:pt x="1" y="4311"/>
                  </a:cubicBezTo>
                  <a:lnTo>
                    <a:pt x="1" y="15431"/>
                  </a:lnTo>
                  <a:lnTo>
                    <a:pt x="8621" y="15431"/>
                  </a:lnTo>
                  <a:lnTo>
                    <a:pt x="8621" y="4299"/>
                  </a:lnTo>
                  <a:cubicBezTo>
                    <a:pt x="8609" y="1941"/>
                    <a:pt x="6668" y="1"/>
                    <a:pt x="43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1"/>
            <p:cNvSpPr/>
            <p:nvPr/>
          </p:nvSpPr>
          <p:spPr>
            <a:xfrm>
              <a:off x="2601343" y="2785538"/>
              <a:ext cx="71077" cy="13854"/>
            </a:xfrm>
            <a:custGeom>
              <a:rect b="b" l="l" r="r" t="t"/>
              <a:pathLst>
                <a:path extrusionOk="0" h="513" w="2632">
                  <a:moveTo>
                    <a:pt x="251" y="0"/>
                  </a:moveTo>
                  <a:cubicBezTo>
                    <a:pt x="120" y="0"/>
                    <a:pt x="1" y="107"/>
                    <a:pt x="1" y="250"/>
                  </a:cubicBezTo>
                  <a:cubicBezTo>
                    <a:pt x="1" y="393"/>
                    <a:pt x="108" y="512"/>
                    <a:pt x="251" y="512"/>
                  </a:cubicBezTo>
                  <a:lnTo>
                    <a:pt x="2382" y="512"/>
                  </a:lnTo>
                  <a:cubicBezTo>
                    <a:pt x="2513" y="512"/>
                    <a:pt x="2632" y="393"/>
                    <a:pt x="2632" y="250"/>
                  </a:cubicBezTo>
                  <a:cubicBezTo>
                    <a:pt x="2632"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1"/>
            <p:cNvSpPr/>
            <p:nvPr/>
          </p:nvSpPr>
          <p:spPr>
            <a:xfrm>
              <a:off x="2601343" y="2850809"/>
              <a:ext cx="71077" cy="13530"/>
            </a:xfrm>
            <a:custGeom>
              <a:rect b="b" l="l" r="r" t="t"/>
              <a:pathLst>
                <a:path extrusionOk="0" h="501" w="2632">
                  <a:moveTo>
                    <a:pt x="251" y="0"/>
                  </a:moveTo>
                  <a:cubicBezTo>
                    <a:pt x="120" y="0"/>
                    <a:pt x="1" y="95"/>
                    <a:pt x="1" y="250"/>
                  </a:cubicBezTo>
                  <a:cubicBezTo>
                    <a:pt x="1" y="381"/>
                    <a:pt x="108" y="500"/>
                    <a:pt x="251" y="500"/>
                  </a:cubicBezTo>
                  <a:lnTo>
                    <a:pt x="2382" y="500"/>
                  </a:lnTo>
                  <a:cubicBezTo>
                    <a:pt x="2513" y="500"/>
                    <a:pt x="2632" y="381"/>
                    <a:pt x="2632" y="250"/>
                  </a:cubicBezTo>
                  <a:cubicBezTo>
                    <a:pt x="2632"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1"/>
            <p:cNvSpPr/>
            <p:nvPr/>
          </p:nvSpPr>
          <p:spPr>
            <a:xfrm>
              <a:off x="2601343" y="2915432"/>
              <a:ext cx="71077" cy="13530"/>
            </a:xfrm>
            <a:custGeom>
              <a:rect b="b" l="l" r="r" t="t"/>
              <a:pathLst>
                <a:path extrusionOk="0" h="501" w="2632">
                  <a:moveTo>
                    <a:pt x="251" y="0"/>
                  </a:moveTo>
                  <a:cubicBezTo>
                    <a:pt x="120" y="0"/>
                    <a:pt x="1" y="107"/>
                    <a:pt x="1" y="250"/>
                  </a:cubicBezTo>
                  <a:cubicBezTo>
                    <a:pt x="1" y="381"/>
                    <a:pt x="108" y="500"/>
                    <a:pt x="251" y="500"/>
                  </a:cubicBezTo>
                  <a:lnTo>
                    <a:pt x="2382" y="500"/>
                  </a:lnTo>
                  <a:cubicBezTo>
                    <a:pt x="2513" y="500"/>
                    <a:pt x="2632" y="381"/>
                    <a:pt x="2632" y="250"/>
                  </a:cubicBezTo>
                  <a:cubicBezTo>
                    <a:pt x="2632"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1"/>
            <p:cNvSpPr/>
            <p:nvPr/>
          </p:nvSpPr>
          <p:spPr>
            <a:xfrm>
              <a:off x="2601343" y="2980055"/>
              <a:ext cx="71077" cy="13854"/>
            </a:xfrm>
            <a:custGeom>
              <a:rect b="b" l="l" r="r" t="t"/>
              <a:pathLst>
                <a:path extrusionOk="0" h="513" w="2632">
                  <a:moveTo>
                    <a:pt x="251" y="0"/>
                  </a:moveTo>
                  <a:cubicBezTo>
                    <a:pt x="120" y="0"/>
                    <a:pt x="1" y="108"/>
                    <a:pt x="1" y="250"/>
                  </a:cubicBezTo>
                  <a:cubicBezTo>
                    <a:pt x="1" y="393"/>
                    <a:pt x="108" y="512"/>
                    <a:pt x="251" y="512"/>
                  </a:cubicBezTo>
                  <a:lnTo>
                    <a:pt x="2382" y="512"/>
                  </a:lnTo>
                  <a:cubicBezTo>
                    <a:pt x="2513" y="512"/>
                    <a:pt x="2632" y="405"/>
                    <a:pt x="2632" y="250"/>
                  </a:cubicBezTo>
                  <a:cubicBezTo>
                    <a:pt x="2632" y="120"/>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1"/>
            <p:cNvSpPr/>
            <p:nvPr/>
          </p:nvSpPr>
          <p:spPr>
            <a:xfrm>
              <a:off x="2601343" y="3045002"/>
              <a:ext cx="71077" cy="13854"/>
            </a:xfrm>
            <a:custGeom>
              <a:rect b="b" l="l" r="r" t="t"/>
              <a:pathLst>
                <a:path extrusionOk="0" h="513" w="2632">
                  <a:moveTo>
                    <a:pt x="251" y="1"/>
                  </a:moveTo>
                  <a:cubicBezTo>
                    <a:pt x="120" y="1"/>
                    <a:pt x="1" y="108"/>
                    <a:pt x="1" y="262"/>
                  </a:cubicBezTo>
                  <a:cubicBezTo>
                    <a:pt x="1" y="393"/>
                    <a:pt x="108" y="512"/>
                    <a:pt x="251" y="512"/>
                  </a:cubicBezTo>
                  <a:lnTo>
                    <a:pt x="2382" y="512"/>
                  </a:lnTo>
                  <a:cubicBezTo>
                    <a:pt x="2513" y="512"/>
                    <a:pt x="2632" y="393"/>
                    <a:pt x="2632" y="262"/>
                  </a:cubicBezTo>
                  <a:cubicBezTo>
                    <a:pt x="2632" y="120"/>
                    <a:pt x="2537" y="1"/>
                    <a:pt x="2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1"/>
            <p:cNvSpPr/>
            <p:nvPr/>
          </p:nvSpPr>
          <p:spPr>
            <a:xfrm>
              <a:off x="2416791" y="2785538"/>
              <a:ext cx="71401" cy="13854"/>
            </a:xfrm>
            <a:custGeom>
              <a:rect b="b" l="l" r="r" t="t"/>
              <a:pathLst>
                <a:path extrusionOk="0" h="513" w="2644">
                  <a:moveTo>
                    <a:pt x="262" y="0"/>
                  </a:moveTo>
                  <a:cubicBezTo>
                    <a:pt x="120" y="0"/>
                    <a:pt x="1" y="107"/>
                    <a:pt x="1" y="250"/>
                  </a:cubicBezTo>
                  <a:cubicBezTo>
                    <a:pt x="1" y="393"/>
                    <a:pt x="108" y="512"/>
                    <a:pt x="262" y="512"/>
                  </a:cubicBezTo>
                  <a:lnTo>
                    <a:pt x="2382" y="512"/>
                  </a:lnTo>
                  <a:cubicBezTo>
                    <a:pt x="2537" y="512"/>
                    <a:pt x="2644" y="393"/>
                    <a:pt x="2644" y="250"/>
                  </a:cubicBezTo>
                  <a:cubicBezTo>
                    <a:pt x="2644"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1"/>
            <p:cNvSpPr/>
            <p:nvPr/>
          </p:nvSpPr>
          <p:spPr>
            <a:xfrm>
              <a:off x="2416791" y="2850809"/>
              <a:ext cx="71401" cy="13530"/>
            </a:xfrm>
            <a:custGeom>
              <a:rect b="b" l="l" r="r" t="t"/>
              <a:pathLst>
                <a:path extrusionOk="0" h="501" w="2644">
                  <a:moveTo>
                    <a:pt x="262" y="0"/>
                  </a:moveTo>
                  <a:cubicBezTo>
                    <a:pt x="120" y="0"/>
                    <a:pt x="1" y="95"/>
                    <a:pt x="1" y="250"/>
                  </a:cubicBezTo>
                  <a:cubicBezTo>
                    <a:pt x="1" y="381"/>
                    <a:pt x="108" y="500"/>
                    <a:pt x="262" y="500"/>
                  </a:cubicBezTo>
                  <a:lnTo>
                    <a:pt x="2382" y="500"/>
                  </a:lnTo>
                  <a:cubicBezTo>
                    <a:pt x="2537" y="500"/>
                    <a:pt x="2644" y="381"/>
                    <a:pt x="2644" y="250"/>
                  </a:cubicBezTo>
                  <a:cubicBezTo>
                    <a:pt x="2644"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1"/>
            <p:cNvSpPr/>
            <p:nvPr/>
          </p:nvSpPr>
          <p:spPr>
            <a:xfrm>
              <a:off x="2416791" y="2915432"/>
              <a:ext cx="71401" cy="13530"/>
            </a:xfrm>
            <a:custGeom>
              <a:rect b="b" l="l" r="r" t="t"/>
              <a:pathLst>
                <a:path extrusionOk="0" h="501" w="2644">
                  <a:moveTo>
                    <a:pt x="262" y="0"/>
                  </a:moveTo>
                  <a:cubicBezTo>
                    <a:pt x="120" y="0"/>
                    <a:pt x="1" y="107"/>
                    <a:pt x="1" y="250"/>
                  </a:cubicBezTo>
                  <a:cubicBezTo>
                    <a:pt x="1" y="381"/>
                    <a:pt x="108" y="500"/>
                    <a:pt x="262" y="500"/>
                  </a:cubicBezTo>
                  <a:lnTo>
                    <a:pt x="2382" y="500"/>
                  </a:lnTo>
                  <a:cubicBezTo>
                    <a:pt x="2537" y="500"/>
                    <a:pt x="2644" y="381"/>
                    <a:pt x="2644" y="250"/>
                  </a:cubicBezTo>
                  <a:cubicBezTo>
                    <a:pt x="2644" y="119"/>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1"/>
            <p:cNvSpPr/>
            <p:nvPr/>
          </p:nvSpPr>
          <p:spPr>
            <a:xfrm>
              <a:off x="2416791" y="2980055"/>
              <a:ext cx="71401" cy="13854"/>
            </a:xfrm>
            <a:custGeom>
              <a:rect b="b" l="l" r="r" t="t"/>
              <a:pathLst>
                <a:path extrusionOk="0" h="513" w="2644">
                  <a:moveTo>
                    <a:pt x="262" y="0"/>
                  </a:moveTo>
                  <a:cubicBezTo>
                    <a:pt x="120" y="0"/>
                    <a:pt x="1" y="108"/>
                    <a:pt x="1" y="250"/>
                  </a:cubicBezTo>
                  <a:cubicBezTo>
                    <a:pt x="1" y="393"/>
                    <a:pt x="108" y="512"/>
                    <a:pt x="262" y="512"/>
                  </a:cubicBezTo>
                  <a:lnTo>
                    <a:pt x="2382" y="512"/>
                  </a:lnTo>
                  <a:cubicBezTo>
                    <a:pt x="2537" y="512"/>
                    <a:pt x="2644" y="405"/>
                    <a:pt x="2644" y="250"/>
                  </a:cubicBezTo>
                  <a:cubicBezTo>
                    <a:pt x="2644" y="120"/>
                    <a:pt x="2537" y="0"/>
                    <a:pt x="2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1"/>
            <p:cNvSpPr/>
            <p:nvPr/>
          </p:nvSpPr>
          <p:spPr>
            <a:xfrm>
              <a:off x="2416791" y="3045002"/>
              <a:ext cx="71401" cy="13854"/>
            </a:xfrm>
            <a:custGeom>
              <a:rect b="b" l="l" r="r" t="t"/>
              <a:pathLst>
                <a:path extrusionOk="0" h="513" w="2644">
                  <a:moveTo>
                    <a:pt x="262" y="1"/>
                  </a:moveTo>
                  <a:cubicBezTo>
                    <a:pt x="120" y="1"/>
                    <a:pt x="1" y="108"/>
                    <a:pt x="1" y="262"/>
                  </a:cubicBezTo>
                  <a:cubicBezTo>
                    <a:pt x="1" y="393"/>
                    <a:pt x="108" y="512"/>
                    <a:pt x="262" y="512"/>
                  </a:cubicBezTo>
                  <a:lnTo>
                    <a:pt x="2382" y="512"/>
                  </a:lnTo>
                  <a:cubicBezTo>
                    <a:pt x="2537" y="512"/>
                    <a:pt x="2644" y="393"/>
                    <a:pt x="2644" y="262"/>
                  </a:cubicBezTo>
                  <a:cubicBezTo>
                    <a:pt x="2644" y="120"/>
                    <a:pt x="2537" y="1"/>
                    <a:pt x="2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 name="Google Shape;2596;p51"/>
          <p:cNvGrpSpPr/>
          <p:nvPr/>
        </p:nvGrpSpPr>
        <p:grpSpPr>
          <a:xfrm>
            <a:off x="5615020" y="3998649"/>
            <a:ext cx="311935" cy="417362"/>
            <a:chOff x="5615020" y="3922449"/>
            <a:chExt cx="311935" cy="417362"/>
          </a:xfrm>
        </p:grpSpPr>
        <p:sp>
          <p:nvSpPr>
            <p:cNvPr id="2597" name="Google Shape;2597;p51"/>
            <p:cNvSpPr/>
            <p:nvPr/>
          </p:nvSpPr>
          <p:spPr>
            <a:xfrm>
              <a:off x="5689311" y="3922449"/>
              <a:ext cx="163029" cy="305157"/>
            </a:xfrm>
            <a:custGeom>
              <a:rect b="b" l="l" r="r" t="t"/>
              <a:pathLst>
                <a:path extrusionOk="0" h="11300" w="6037">
                  <a:moveTo>
                    <a:pt x="2215" y="1"/>
                  </a:moveTo>
                  <a:lnTo>
                    <a:pt x="2215" y="2310"/>
                  </a:lnTo>
                  <a:lnTo>
                    <a:pt x="0" y="2310"/>
                  </a:lnTo>
                  <a:lnTo>
                    <a:pt x="0" y="3918"/>
                  </a:lnTo>
                  <a:lnTo>
                    <a:pt x="2215" y="3918"/>
                  </a:lnTo>
                  <a:lnTo>
                    <a:pt x="2215" y="11300"/>
                  </a:lnTo>
                  <a:lnTo>
                    <a:pt x="3822" y="11300"/>
                  </a:lnTo>
                  <a:lnTo>
                    <a:pt x="3822" y="3918"/>
                  </a:lnTo>
                  <a:lnTo>
                    <a:pt x="6037" y="3918"/>
                  </a:lnTo>
                  <a:lnTo>
                    <a:pt x="6037" y="2310"/>
                  </a:lnTo>
                  <a:lnTo>
                    <a:pt x="3822" y="2310"/>
                  </a:lnTo>
                  <a:lnTo>
                    <a:pt x="38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1"/>
            <p:cNvSpPr/>
            <p:nvPr/>
          </p:nvSpPr>
          <p:spPr>
            <a:xfrm>
              <a:off x="5689311" y="4208945"/>
              <a:ext cx="163029" cy="43424"/>
            </a:xfrm>
            <a:custGeom>
              <a:rect b="b" l="l" r="r" t="t"/>
              <a:pathLst>
                <a:path extrusionOk="0" h="1608" w="6037">
                  <a:moveTo>
                    <a:pt x="0" y="0"/>
                  </a:moveTo>
                  <a:lnTo>
                    <a:pt x="0" y="1607"/>
                  </a:lnTo>
                  <a:lnTo>
                    <a:pt x="6037" y="1607"/>
                  </a:lnTo>
                  <a:lnTo>
                    <a:pt x="60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1"/>
            <p:cNvSpPr/>
            <p:nvPr/>
          </p:nvSpPr>
          <p:spPr>
            <a:xfrm>
              <a:off x="5652341" y="4252990"/>
              <a:ext cx="237293" cy="43424"/>
            </a:xfrm>
            <a:custGeom>
              <a:rect b="b" l="l" r="r" t="t"/>
              <a:pathLst>
                <a:path extrusionOk="0" h="1608" w="8787">
                  <a:moveTo>
                    <a:pt x="0" y="0"/>
                  </a:moveTo>
                  <a:lnTo>
                    <a:pt x="0" y="1608"/>
                  </a:lnTo>
                  <a:lnTo>
                    <a:pt x="8787" y="1608"/>
                  </a:lnTo>
                  <a:lnTo>
                    <a:pt x="878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1"/>
            <p:cNvSpPr/>
            <p:nvPr/>
          </p:nvSpPr>
          <p:spPr>
            <a:xfrm>
              <a:off x="5615020" y="4296387"/>
              <a:ext cx="311935" cy="43424"/>
            </a:xfrm>
            <a:custGeom>
              <a:rect b="b" l="l" r="r" t="t"/>
              <a:pathLst>
                <a:path extrusionOk="0" h="1608" w="11551">
                  <a:moveTo>
                    <a:pt x="1" y="1"/>
                  </a:moveTo>
                  <a:lnTo>
                    <a:pt x="1" y="1608"/>
                  </a:lnTo>
                  <a:lnTo>
                    <a:pt x="11550" y="1608"/>
                  </a:lnTo>
                  <a:lnTo>
                    <a:pt x="1155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51"/>
          <p:cNvGrpSpPr/>
          <p:nvPr/>
        </p:nvGrpSpPr>
        <p:grpSpPr>
          <a:xfrm>
            <a:off x="713991" y="1563068"/>
            <a:ext cx="310287" cy="417713"/>
            <a:chOff x="713991" y="1486868"/>
            <a:chExt cx="310287" cy="417713"/>
          </a:xfrm>
        </p:grpSpPr>
        <p:sp>
          <p:nvSpPr>
            <p:cNvPr id="2602" name="Google Shape;2602;p51"/>
            <p:cNvSpPr/>
            <p:nvPr/>
          </p:nvSpPr>
          <p:spPr>
            <a:xfrm>
              <a:off x="865084" y="1776253"/>
              <a:ext cx="47637" cy="107750"/>
            </a:xfrm>
            <a:custGeom>
              <a:rect b="b" l="l" r="r" t="t"/>
              <a:pathLst>
                <a:path extrusionOk="0" h="3990" w="1764">
                  <a:moveTo>
                    <a:pt x="1" y="1"/>
                  </a:moveTo>
                  <a:lnTo>
                    <a:pt x="346" y="3453"/>
                  </a:lnTo>
                  <a:cubicBezTo>
                    <a:pt x="346" y="3751"/>
                    <a:pt x="584" y="3989"/>
                    <a:pt x="882" y="3989"/>
                  </a:cubicBezTo>
                  <a:cubicBezTo>
                    <a:pt x="1180" y="3989"/>
                    <a:pt x="1418" y="3751"/>
                    <a:pt x="1418" y="3453"/>
                  </a:cubicBezTo>
                  <a:lnTo>
                    <a:pt x="1763" y="1"/>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1"/>
            <p:cNvSpPr/>
            <p:nvPr/>
          </p:nvSpPr>
          <p:spPr>
            <a:xfrm>
              <a:off x="903026" y="1776253"/>
              <a:ext cx="28976" cy="87496"/>
            </a:xfrm>
            <a:custGeom>
              <a:rect b="b" l="l" r="r" t="t"/>
              <a:pathLst>
                <a:path extrusionOk="0" h="3240" w="1073">
                  <a:moveTo>
                    <a:pt x="1" y="1"/>
                  </a:moveTo>
                  <a:lnTo>
                    <a:pt x="1" y="2703"/>
                  </a:lnTo>
                  <a:cubicBezTo>
                    <a:pt x="1" y="3001"/>
                    <a:pt x="239" y="3239"/>
                    <a:pt x="537" y="3239"/>
                  </a:cubicBezTo>
                  <a:cubicBezTo>
                    <a:pt x="834" y="3239"/>
                    <a:pt x="1072" y="3001"/>
                    <a:pt x="1072" y="2703"/>
                  </a:cubicBezTo>
                  <a:lnTo>
                    <a:pt x="1072" y="691"/>
                  </a:lnTo>
                  <a:lnTo>
                    <a:pt x="1" y="1"/>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1"/>
            <p:cNvSpPr/>
            <p:nvPr/>
          </p:nvSpPr>
          <p:spPr>
            <a:xfrm>
              <a:off x="816556" y="1776253"/>
              <a:ext cx="38266" cy="107750"/>
            </a:xfrm>
            <a:custGeom>
              <a:rect b="b" l="l" r="r" t="t"/>
              <a:pathLst>
                <a:path extrusionOk="0" h="3990" w="1417">
                  <a:moveTo>
                    <a:pt x="1417" y="1"/>
                  </a:moveTo>
                  <a:lnTo>
                    <a:pt x="0" y="691"/>
                  </a:lnTo>
                  <a:lnTo>
                    <a:pt x="0" y="3453"/>
                  </a:lnTo>
                  <a:cubicBezTo>
                    <a:pt x="0" y="3751"/>
                    <a:pt x="238" y="3989"/>
                    <a:pt x="536" y="3989"/>
                  </a:cubicBezTo>
                  <a:cubicBezTo>
                    <a:pt x="834" y="3989"/>
                    <a:pt x="1072" y="3751"/>
                    <a:pt x="1072" y="3453"/>
                  </a:cubicBezTo>
                  <a:lnTo>
                    <a:pt x="1417" y="1"/>
                  </a:lnTo>
                  <a:close/>
                </a:path>
              </a:pathLst>
            </a:custGeom>
            <a:solidFill>
              <a:srgbClr val="FFBD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1"/>
            <p:cNvSpPr/>
            <p:nvPr/>
          </p:nvSpPr>
          <p:spPr>
            <a:xfrm>
              <a:off x="845478" y="1776253"/>
              <a:ext cx="28976" cy="128328"/>
            </a:xfrm>
            <a:custGeom>
              <a:rect b="b" l="l" r="r" t="t"/>
              <a:pathLst>
                <a:path extrusionOk="0" h="4752" w="1073">
                  <a:moveTo>
                    <a:pt x="1" y="1"/>
                  </a:moveTo>
                  <a:lnTo>
                    <a:pt x="1" y="4215"/>
                  </a:lnTo>
                  <a:cubicBezTo>
                    <a:pt x="1" y="4513"/>
                    <a:pt x="239" y="4751"/>
                    <a:pt x="536" y="4751"/>
                  </a:cubicBezTo>
                  <a:cubicBezTo>
                    <a:pt x="834" y="4751"/>
                    <a:pt x="1072" y="4513"/>
                    <a:pt x="1072" y="4215"/>
                  </a:cubicBezTo>
                  <a:lnTo>
                    <a:pt x="1072" y="1"/>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1"/>
            <p:cNvSpPr/>
            <p:nvPr/>
          </p:nvSpPr>
          <p:spPr>
            <a:xfrm>
              <a:off x="816880" y="1607445"/>
              <a:ext cx="115446" cy="187496"/>
            </a:xfrm>
            <a:custGeom>
              <a:rect b="b" l="l" r="r" t="t"/>
              <a:pathLst>
                <a:path extrusionOk="0" h="6943" w="4275">
                  <a:moveTo>
                    <a:pt x="524" y="1"/>
                  </a:moveTo>
                  <a:lnTo>
                    <a:pt x="524" y="3180"/>
                  </a:lnTo>
                  <a:lnTo>
                    <a:pt x="0" y="5061"/>
                  </a:lnTo>
                  <a:lnTo>
                    <a:pt x="0" y="6942"/>
                  </a:lnTo>
                  <a:lnTo>
                    <a:pt x="4274" y="6942"/>
                  </a:lnTo>
                  <a:lnTo>
                    <a:pt x="4274" y="4466"/>
                  </a:lnTo>
                  <a:cubicBezTo>
                    <a:pt x="4262" y="3751"/>
                    <a:pt x="3917" y="3132"/>
                    <a:pt x="3381" y="2739"/>
                  </a:cubicBezTo>
                  <a:lnTo>
                    <a:pt x="3381" y="1"/>
                  </a:ln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1"/>
            <p:cNvSpPr/>
            <p:nvPr/>
          </p:nvSpPr>
          <p:spPr>
            <a:xfrm>
              <a:off x="768649" y="1674660"/>
              <a:ext cx="106130" cy="130083"/>
            </a:xfrm>
            <a:custGeom>
              <a:rect b="b" l="l" r="r" t="t"/>
              <a:pathLst>
                <a:path extrusionOk="0" h="4817" w="3930">
                  <a:moveTo>
                    <a:pt x="2310" y="0"/>
                  </a:moveTo>
                  <a:cubicBezTo>
                    <a:pt x="1369" y="322"/>
                    <a:pt x="1024" y="1238"/>
                    <a:pt x="1024" y="1941"/>
                  </a:cubicBezTo>
                  <a:cubicBezTo>
                    <a:pt x="1024" y="2679"/>
                    <a:pt x="750" y="3382"/>
                    <a:pt x="214" y="3894"/>
                  </a:cubicBezTo>
                  <a:cubicBezTo>
                    <a:pt x="0" y="4108"/>
                    <a:pt x="0" y="4453"/>
                    <a:pt x="214" y="4656"/>
                  </a:cubicBezTo>
                  <a:cubicBezTo>
                    <a:pt x="316" y="4763"/>
                    <a:pt x="453" y="4816"/>
                    <a:pt x="589" y="4816"/>
                  </a:cubicBezTo>
                  <a:cubicBezTo>
                    <a:pt x="726" y="4816"/>
                    <a:pt x="863" y="4763"/>
                    <a:pt x="964" y="4656"/>
                  </a:cubicBezTo>
                  <a:cubicBezTo>
                    <a:pt x="1548" y="4072"/>
                    <a:pt x="1917" y="3370"/>
                    <a:pt x="2036" y="2572"/>
                  </a:cubicBezTo>
                  <a:cubicBezTo>
                    <a:pt x="3084" y="2572"/>
                    <a:pt x="3929" y="1727"/>
                    <a:pt x="3929" y="691"/>
                  </a:cubicBezTo>
                  <a:lnTo>
                    <a:pt x="3929" y="12"/>
                  </a:lnTo>
                  <a:lnTo>
                    <a:pt x="2310" y="0"/>
                  </a:lnTo>
                  <a:close/>
                </a:path>
              </a:pathLst>
            </a:custGeom>
            <a:solidFill>
              <a:srgbClr val="FFAF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1"/>
            <p:cNvSpPr/>
            <p:nvPr/>
          </p:nvSpPr>
          <p:spPr>
            <a:xfrm>
              <a:off x="713991" y="1486868"/>
              <a:ext cx="310287" cy="139265"/>
            </a:xfrm>
            <a:custGeom>
              <a:rect b="b" l="l" r="r" t="t"/>
              <a:pathLst>
                <a:path extrusionOk="0" h="5157" w="11490">
                  <a:moveTo>
                    <a:pt x="5739" y="1"/>
                  </a:moveTo>
                  <a:cubicBezTo>
                    <a:pt x="4155" y="1"/>
                    <a:pt x="2846" y="1120"/>
                    <a:pt x="2512" y="2608"/>
                  </a:cubicBezTo>
                  <a:cubicBezTo>
                    <a:pt x="1131" y="2620"/>
                    <a:pt x="0" y="3751"/>
                    <a:pt x="0" y="5156"/>
                  </a:cubicBezTo>
                  <a:lnTo>
                    <a:pt x="11490" y="5156"/>
                  </a:lnTo>
                  <a:cubicBezTo>
                    <a:pt x="11490" y="3751"/>
                    <a:pt x="10358" y="2620"/>
                    <a:pt x="8977" y="2608"/>
                  </a:cubicBezTo>
                  <a:cubicBezTo>
                    <a:pt x="8644" y="1120"/>
                    <a:pt x="7334" y="1"/>
                    <a:pt x="5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1"/>
          <p:cNvGrpSpPr/>
          <p:nvPr/>
        </p:nvGrpSpPr>
        <p:grpSpPr>
          <a:xfrm>
            <a:off x="3191025" y="1563068"/>
            <a:ext cx="305481" cy="418037"/>
            <a:chOff x="3191025" y="1486868"/>
            <a:chExt cx="305481" cy="418037"/>
          </a:xfrm>
        </p:grpSpPr>
        <p:sp>
          <p:nvSpPr>
            <p:cNvPr id="2610" name="Google Shape;2610;p51"/>
            <p:cNvSpPr/>
            <p:nvPr/>
          </p:nvSpPr>
          <p:spPr>
            <a:xfrm>
              <a:off x="3250517" y="1725457"/>
              <a:ext cx="187145" cy="179448"/>
            </a:xfrm>
            <a:custGeom>
              <a:rect b="b" l="l" r="r" t="t"/>
              <a:pathLst>
                <a:path extrusionOk="0" h="6645" w="6930">
                  <a:moveTo>
                    <a:pt x="2810" y="0"/>
                  </a:moveTo>
                  <a:cubicBezTo>
                    <a:pt x="2810" y="417"/>
                    <a:pt x="2798" y="1572"/>
                    <a:pt x="2775" y="1870"/>
                  </a:cubicBezTo>
                  <a:lnTo>
                    <a:pt x="2536" y="4001"/>
                  </a:lnTo>
                  <a:cubicBezTo>
                    <a:pt x="1989" y="6644"/>
                    <a:pt x="715" y="5418"/>
                    <a:pt x="0" y="6620"/>
                  </a:cubicBezTo>
                  <a:lnTo>
                    <a:pt x="6930" y="6620"/>
                  </a:lnTo>
                  <a:cubicBezTo>
                    <a:pt x="6204" y="5418"/>
                    <a:pt x="4930" y="6644"/>
                    <a:pt x="4370" y="4001"/>
                  </a:cubicBezTo>
                  <a:lnTo>
                    <a:pt x="4132" y="1870"/>
                  </a:lnTo>
                  <a:cubicBezTo>
                    <a:pt x="4120" y="1572"/>
                    <a:pt x="4108" y="405"/>
                    <a:pt x="4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1"/>
            <p:cNvSpPr/>
            <p:nvPr/>
          </p:nvSpPr>
          <p:spPr>
            <a:xfrm>
              <a:off x="3210009" y="1493619"/>
              <a:ext cx="267863" cy="250822"/>
            </a:xfrm>
            <a:custGeom>
              <a:rect b="b" l="l" r="r" t="t"/>
              <a:pathLst>
                <a:path extrusionOk="0" h="9288" w="9919">
                  <a:moveTo>
                    <a:pt x="0" y="1"/>
                  </a:moveTo>
                  <a:cubicBezTo>
                    <a:pt x="1143" y="1930"/>
                    <a:pt x="857" y="2930"/>
                    <a:pt x="857" y="5323"/>
                  </a:cubicBezTo>
                  <a:cubicBezTo>
                    <a:pt x="857" y="7716"/>
                    <a:pt x="2822" y="9288"/>
                    <a:pt x="4953" y="9288"/>
                  </a:cubicBezTo>
                  <a:cubicBezTo>
                    <a:pt x="7073" y="9288"/>
                    <a:pt x="9049" y="7716"/>
                    <a:pt x="9049" y="5323"/>
                  </a:cubicBezTo>
                  <a:cubicBezTo>
                    <a:pt x="9049" y="2930"/>
                    <a:pt x="8787" y="1930"/>
                    <a:pt x="99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1"/>
            <p:cNvSpPr/>
            <p:nvPr/>
          </p:nvSpPr>
          <p:spPr>
            <a:xfrm>
              <a:off x="3252434" y="1519652"/>
              <a:ext cx="44396" cy="178827"/>
            </a:xfrm>
            <a:custGeom>
              <a:rect b="b" l="l" r="r" t="t"/>
              <a:pathLst>
                <a:path extrusionOk="0" h="6622" w="1644">
                  <a:moveTo>
                    <a:pt x="297" y="1"/>
                  </a:moveTo>
                  <a:cubicBezTo>
                    <a:pt x="274" y="1"/>
                    <a:pt x="250" y="5"/>
                    <a:pt x="227" y="13"/>
                  </a:cubicBezTo>
                  <a:cubicBezTo>
                    <a:pt x="84" y="61"/>
                    <a:pt x="1" y="192"/>
                    <a:pt x="48" y="323"/>
                  </a:cubicBezTo>
                  <a:cubicBezTo>
                    <a:pt x="144" y="728"/>
                    <a:pt x="227" y="1132"/>
                    <a:pt x="251" y="1585"/>
                  </a:cubicBezTo>
                  <a:cubicBezTo>
                    <a:pt x="275" y="1728"/>
                    <a:pt x="370" y="1823"/>
                    <a:pt x="513" y="1823"/>
                  </a:cubicBezTo>
                  <a:lnTo>
                    <a:pt x="537" y="1823"/>
                  </a:lnTo>
                  <a:cubicBezTo>
                    <a:pt x="691" y="1823"/>
                    <a:pt x="787" y="1692"/>
                    <a:pt x="775" y="1561"/>
                  </a:cubicBezTo>
                  <a:cubicBezTo>
                    <a:pt x="727" y="1049"/>
                    <a:pt x="656" y="621"/>
                    <a:pt x="537" y="192"/>
                  </a:cubicBezTo>
                  <a:cubicBezTo>
                    <a:pt x="498" y="84"/>
                    <a:pt x="402" y="1"/>
                    <a:pt x="297" y="1"/>
                  </a:cubicBezTo>
                  <a:close/>
                  <a:moveTo>
                    <a:pt x="537" y="2216"/>
                  </a:moveTo>
                  <a:cubicBezTo>
                    <a:pt x="406" y="2216"/>
                    <a:pt x="287" y="2335"/>
                    <a:pt x="287" y="2466"/>
                  </a:cubicBezTo>
                  <a:cubicBezTo>
                    <a:pt x="287" y="2716"/>
                    <a:pt x="275" y="2990"/>
                    <a:pt x="275" y="3252"/>
                  </a:cubicBezTo>
                  <a:cubicBezTo>
                    <a:pt x="275" y="3597"/>
                    <a:pt x="251" y="3954"/>
                    <a:pt x="251" y="4371"/>
                  </a:cubicBezTo>
                  <a:cubicBezTo>
                    <a:pt x="251" y="5466"/>
                    <a:pt x="763" y="6169"/>
                    <a:pt x="1191" y="6562"/>
                  </a:cubicBezTo>
                  <a:cubicBezTo>
                    <a:pt x="1239" y="6609"/>
                    <a:pt x="1299" y="6621"/>
                    <a:pt x="1358" y="6621"/>
                  </a:cubicBezTo>
                  <a:cubicBezTo>
                    <a:pt x="1430" y="6621"/>
                    <a:pt x="1501" y="6586"/>
                    <a:pt x="1549" y="6526"/>
                  </a:cubicBezTo>
                  <a:cubicBezTo>
                    <a:pt x="1644" y="6431"/>
                    <a:pt x="1644" y="6264"/>
                    <a:pt x="1537" y="6169"/>
                  </a:cubicBezTo>
                  <a:cubicBezTo>
                    <a:pt x="1180" y="5859"/>
                    <a:pt x="763" y="5276"/>
                    <a:pt x="763" y="4371"/>
                  </a:cubicBezTo>
                  <a:cubicBezTo>
                    <a:pt x="763" y="3954"/>
                    <a:pt x="763" y="3597"/>
                    <a:pt x="775" y="3252"/>
                  </a:cubicBezTo>
                  <a:cubicBezTo>
                    <a:pt x="787" y="2990"/>
                    <a:pt x="787" y="2716"/>
                    <a:pt x="787" y="2466"/>
                  </a:cubicBezTo>
                  <a:cubicBezTo>
                    <a:pt x="787" y="2335"/>
                    <a:pt x="668" y="2216"/>
                    <a:pt x="537" y="22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1"/>
            <p:cNvSpPr/>
            <p:nvPr/>
          </p:nvSpPr>
          <p:spPr>
            <a:xfrm>
              <a:off x="3191025" y="1486868"/>
              <a:ext cx="305481" cy="13854"/>
            </a:xfrm>
            <a:custGeom>
              <a:rect b="b" l="l" r="r" t="t"/>
              <a:pathLst>
                <a:path extrusionOk="0" h="513" w="11312">
                  <a:moveTo>
                    <a:pt x="251" y="1"/>
                  </a:moveTo>
                  <a:cubicBezTo>
                    <a:pt x="120" y="1"/>
                    <a:pt x="1" y="120"/>
                    <a:pt x="1" y="263"/>
                  </a:cubicBezTo>
                  <a:cubicBezTo>
                    <a:pt x="1" y="394"/>
                    <a:pt x="120" y="513"/>
                    <a:pt x="251" y="513"/>
                  </a:cubicBezTo>
                  <a:lnTo>
                    <a:pt x="11062" y="513"/>
                  </a:lnTo>
                  <a:cubicBezTo>
                    <a:pt x="11205" y="513"/>
                    <a:pt x="11312" y="406"/>
                    <a:pt x="11312" y="263"/>
                  </a:cubicBezTo>
                  <a:cubicBezTo>
                    <a:pt x="11312" y="120"/>
                    <a:pt x="11193" y="1"/>
                    <a:pt x="11062" y="1"/>
                  </a:cubicBezTo>
                  <a:close/>
                </a:path>
              </a:pathLst>
            </a:custGeom>
            <a:solidFill>
              <a:srgbClr val="FFD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1"/>
            <p:cNvSpPr/>
            <p:nvPr/>
          </p:nvSpPr>
          <p:spPr>
            <a:xfrm>
              <a:off x="3307416" y="1767882"/>
              <a:ext cx="73346" cy="73346"/>
            </a:xfrm>
            <a:custGeom>
              <a:rect b="b" l="l" r="r" t="t"/>
              <a:pathLst>
                <a:path extrusionOk="0" h="2716" w="2716">
                  <a:moveTo>
                    <a:pt x="1358" y="1"/>
                  </a:moveTo>
                  <a:cubicBezTo>
                    <a:pt x="608" y="1"/>
                    <a:pt x="1" y="608"/>
                    <a:pt x="1" y="1358"/>
                  </a:cubicBezTo>
                  <a:cubicBezTo>
                    <a:pt x="1" y="2108"/>
                    <a:pt x="608" y="2716"/>
                    <a:pt x="1358" y="2716"/>
                  </a:cubicBezTo>
                  <a:cubicBezTo>
                    <a:pt x="2108" y="2716"/>
                    <a:pt x="2715" y="2108"/>
                    <a:pt x="2715" y="1358"/>
                  </a:cubicBezTo>
                  <a:cubicBezTo>
                    <a:pt x="2715" y="608"/>
                    <a:pt x="2108" y="1"/>
                    <a:pt x="13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51"/>
          <p:cNvGrpSpPr/>
          <p:nvPr/>
        </p:nvGrpSpPr>
        <p:grpSpPr>
          <a:xfrm>
            <a:off x="713991" y="2194228"/>
            <a:ext cx="269780" cy="417065"/>
            <a:chOff x="713991" y="2118028"/>
            <a:chExt cx="269780" cy="417065"/>
          </a:xfrm>
        </p:grpSpPr>
        <p:sp>
          <p:nvSpPr>
            <p:cNvPr id="2616" name="Google Shape;2616;p51"/>
            <p:cNvSpPr/>
            <p:nvPr/>
          </p:nvSpPr>
          <p:spPr>
            <a:xfrm>
              <a:off x="845802" y="2118028"/>
              <a:ext cx="137969" cy="417065"/>
            </a:xfrm>
            <a:custGeom>
              <a:rect b="b" l="l" r="r" t="t"/>
              <a:pathLst>
                <a:path extrusionOk="0" h="15444" w="5109">
                  <a:moveTo>
                    <a:pt x="691" y="1"/>
                  </a:moveTo>
                  <a:lnTo>
                    <a:pt x="1" y="7728"/>
                  </a:lnTo>
                  <a:lnTo>
                    <a:pt x="691" y="15443"/>
                  </a:lnTo>
                  <a:lnTo>
                    <a:pt x="1894" y="15443"/>
                  </a:lnTo>
                  <a:lnTo>
                    <a:pt x="1894" y="5001"/>
                  </a:lnTo>
                  <a:lnTo>
                    <a:pt x="3918" y="5680"/>
                  </a:lnTo>
                  <a:lnTo>
                    <a:pt x="5108" y="5680"/>
                  </a:lnTo>
                  <a:lnTo>
                    <a:pt x="5108" y="3347"/>
                  </a:lnTo>
                  <a:lnTo>
                    <a:pt x="3918" y="3347"/>
                  </a:lnTo>
                  <a:lnTo>
                    <a:pt x="1894" y="4037"/>
                  </a:lnTo>
                  <a:lnTo>
                    <a:pt x="18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1"/>
            <p:cNvSpPr/>
            <p:nvPr/>
          </p:nvSpPr>
          <p:spPr>
            <a:xfrm>
              <a:off x="713991" y="2118028"/>
              <a:ext cx="237617" cy="417065"/>
            </a:xfrm>
            <a:custGeom>
              <a:rect b="b" l="l" r="r" t="t"/>
              <a:pathLst>
                <a:path extrusionOk="0" h="15444" w="8799">
                  <a:moveTo>
                    <a:pt x="3227" y="1"/>
                  </a:moveTo>
                  <a:lnTo>
                    <a:pt x="3227" y="3347"/>
                  </a:lnTo>
                  <a:lnTo>
                    <a:pt x="0" y="3347"/>
                  </a:lnTo>
                  <a:lnTo>
                    <a:pt x="0" y="5680"/>
                  </a:lnTo>
                  <a:lnTo>
                    <a:pt x="3227" y="5680"/>
                  </a:lnTo>
                  <a:lnTo>
                    <a:pt x="3227" y="15443"/>
                  </a:lnTo>
                  <a:lnTo>
                    <a:pt x="5572" y="15443"/>
                  </a:lnTo>
                  <a:lnTo>
                    <a:pt x="5572" y="5680"/>
                  </a:lnTo>
                  <a:lnTo>
                    <a:pt x="8799" y="5680"/>
                  </a:lnTo>
                  <a:lnTo>
                    <a:pt x="8799" y="3347"/>
                  </a:lnTo>
                  <a:lnTo>
                    <a:pt x="5572" y="3347"/>
                  </a:lnTo>
                  <a:lnTo>
                    <a:pt x="55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51"/>
          <p:cNvGrpSpPr/>
          <p:nvPr/>
        </p:nvGrpSpPr>
        <p:grpSpPr>
          <a:xfrm>
            <a:off x="713991" y="2784882"/>
            <a:ext cx="418956" cy="417362"/>
            <a:chOff x="713991" y="2708682"/>
            <a:chExt cx="418956" cy="417362"/>
          </a:xfrm>
        </p:grpSpPr>
        <p:sp>
          <p:nvSpPr>
            <p:cNvPr id="2619" name="Google Shape;2619;p51"/>
            <p:cNvSpPr/>
            <p:nvPr/>
          </p:nvSpPr>
          <p:spPr>
            <a:xfrm>
              <a:off x="776994" y="2739224"/>
              <a:ext cx="291006" cy="137644"/>
            </a:xfrm>
            <a:custGeom>
              <a:rect b="b" l="l" r="r" t="t"/>
              <a:pathLst>
                <a:path extrusionOk="0" h="5097" w="10776">
                  <a:moveTo>
                    <a:pt x="5394" y="1"/>
                  </a:moveTo>
                  <a:lnTo>
                    <a:pt x="1" y="691"/>
                  </a:lnTo>
                  <a:lnTo>
                    <a:pt x="1" y="5097"/>
                  </a:lnTo>
                  <a:lnTo>
                    <a:pt x="10776" y="5097"/>
                  </a:lnTo>
                  <a:lnTo>
                    <a:pt x="10776" y="691"/>
                  </a:lnTo>
                  <a:lnTo>
                    <a:pt x="53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1"/>
            <p:cNvSpPr/>
            <p:nvPr/>
          </p:nvSpPr>
          <p:spPr>
            <a:xfrm>
              <a:off x="713991" y="2837307"/>
              <a:ext cx="417362" cy="229597"/>
            </a:xfrm>
            <a:custGeom>
              <a:rect b="b" l="l" r="r" t="t"/>
              <a:pathLst>
                <a:path extrusionOk="0" h="8502" w="15455">
                  <a:moveTo>
                    <a:pt x="274" y="0"/>
                  </a:moveTo>
                  <a:cubicBezTo>
                    <a:pt x="131" y="0"/>
                    <a:pt x="0" y="107"/>
                    <a:pt x="0" y="262"/>
                  </a:cubicBezTo>
                  <a:lnTo>
                    <a:pt x="0" y="774"/>
                  </a:lnTo>
                  <a:cubicBezTo>
                    <a:pt x="0" y="5048"/>
                    <a:pt x="3453" y="8501"/>
                    <a:pt x="7727" y="8501"/>
                  </a:cubicBezTo>
                  <a:cubicBezTo>
                    <a:pt x="11990" y="8501"/>
                    <a:pt x="15454" y="5048"/>
                    <a:pt x="15454" y="774"/>
                  </a:cubicBezTo>
                  <a:lnTo>
                    <a:pt x="15454" y="262"/>
                  </a:lnTo>
                  <a:cubicBezTo>
                    <a:pt x="15454" y="107"/>
                    <a:pt x="15335" y="0"/>
                    <a:pt x="15180" y="0"/>
                  </a:cubicBezTo>
                  <a:cubicBezTo>
                    <a:pt x="15038" y="0"/>
                    <a:pt x="14930" y="119"/>
                    <a:pt x="14930" y="262"/>
                  </a:cubicBezTo>
                  <a:lnTo>
                    <a:pt x="14930" y="774"/>
                  </a:lnTo>
                  <a:lnTo>
                    <a:pt x="524" y="774"/>
                  </a:lnTo>
                  <a:lnTo>
                    <a:pt x="524" y="262"/>
                  </a:lnTo>
                  <a:cubicBezTo>
                    <a:pt x="524" y="107"/>
                    <a:pt x="405"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1"/>
            <p:cNvSpPr/>
            <p:nvPr/>
          </p:nvSpPr>
          <p:spPr>
            <a:xfrm>
              <a:off x="715584" y="2930528"/>
              <a:ext cx="417362" cy="103564"/>
            </a:xfrm>
            <a:custGeom>
              <a:rect b="b" l="l" r="r" t="t"/>
              <a:pathLst>
                <a:path extrusionOk="0" h="3835" w="15455">
                  <a:moveTo>
                    <a:pt x="1286" y="1"/>
                  </a:moveTo>
                  <a:cubicBezTo>
                    <a:pt x="989" y="394"/>
                    <a:pt x="524" y="656"/>
                    <a:pt x="1" y="656"/>
                  </a:cubicBezTo>
                  <a:lnTo>
                    <a:pt x="1" y="3144"/>
                  </a:lnTo>
                  <a:lnTo>
                    <a:pt x="7728" y="3835"/>
                  </a:lnTo>
                  <a:lnTo>
                    <a:pt x="15455" y="3144"/>
                  </a:lnTo>
                  <a:lnTo>
                    <a:pt x="15455" y="656"/>
                  </a:lnTo>
                  <a:cubicBezTo>
                    <a:pt x="14860" y="656"/>
                    <a:pt x="14395" y="394"/>
                    <a:pt x="14098" y="1"/>
                  </a:cubicBezTo>
                  <a:cubicBezTo>
                    <a:pt x="13800" y="394"/>
                    <a:pt x="13336" y="656"/>
                    <a:pt x="12812" y="656"/>
                  </a:cubicBezTo>
                  <a:cubicBezTo>
                    <a:pt x="12300" y="656"/>
                    <a:pt x="11823" y="406"/>
                    <a:pt x="11538" y="1"/>
                  </a:cubicBezTo>
                  <a:cubicBezTo>
                    <a:pt x="11240" y="394"/>
                    <a:pt x="10776" y="656"/>
                    <a:pt x="10252" y="656"/>
                  </a:cubicBezTo>
                  <a:cubicBezTo>
                    <a:pt x="9716" y="656"/>
                    <a:pt x="9264" y="406"/>
                    <a:pt x="8978" y="1"/>
                  </a:cubicBezTo>
                  <a:cubicBezTo>
                    <a:pt x="8680" y="394"/>
                    <a:pt x="8216" y="656"/>
                    <a:pt x="7692" y="656"/>
                  </a:cubicBezTo>
                  <a:cubicBezTo>
                    <a:pt x="7156" y="656"/>
                    <a:pt x="6704" y="406"/>
                    <a:pt x="6418" y="1"/>
                  </a:cubicBezTo>
                  <a:cubicBezTo>
                    <a:pt x="6120" y="394"/>
                    <a:pt x="5656" y="656"/>
                    <a:pt x="5132" y="656"/>
                  </a:cubicBezTo>
                  <a:cubicBezTo>
                    <a:pt x="4596" y="656"/>
                    <a:pt x="4144" y="406"/>
                    <a:pt x="3858" y="1"/>
                  </a:cubicBezTo>
                  <a:cubicBezTo>
                    <a:pt x="3561" y="394"/>
                    <a:pt x="3096" y="656"/>
                    <a:pt x="2560" y="656"/>
                  </a:cubicBezTo>
                  <a:cubicBezTo>
                    <a:pt x="2037" y="656"/>
                    <a:pt x="1560" y="406"/>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1"/>
            <p:cNvSpPr/>
            <p:nvPr/>
          </p:nvSpPr>
          <p:spPr>
            <a:xfrm>
              <a:off x="842913" y="2791641"/>
              <a:ext cx="13854" cy="32811"/>
            </a:xfrm>
            <a:custGeom>
              <a:rect b="b" l="l" r="r" t="t"/>
              <a:pathLst>
                <a:path extrusionOk="0" h="1215" w="513">
                  <a:moveTo>
                    <a:pt x="250" y="0"/>
                  </a:moveTo>
                  <a:cubicBezTo>
                    <a:pt x="119" y="0"/>
                    <a:pt x="0" y="108"/>
                    <a:pt x="0" y="250"/>
                  </a:cubicBezTo>
                  <a:lnTo>
                    <a:pt x="0" y="965"/>
                  </a:lnTo>
                  <a:cubicBezTo>
                    <a:pt x="0" y="1096"/>
                    <a:pt x="108" y="1215"/>
                    <a:pt x="250" y="1215"/>
                  </a:cubicBezTo>
                  <a:cubicBezTo>
                    <a:pt x="405" y="1215"/>
                    <a:pt x="512" y="1096"/>
                    <a:pt x="512" y="965"/>
                  </a:cubicBezTo>
                  <a:lnTo>
                    <a:pt x="512" y="250"/>
                  </a:lnTo>
                  <a:cubicBezTo>
                    <a:pt x="512" y="119"/>
                    <a:pt x="405" y="0"/>
                    <a:pt x="250"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1"/>
            <p:cNvSpPr/>
            <p:nvPr/>
          </p:nvSpPr>
          <p:spPr>
            <a:xfrm>
              <a:off x="915907" y="2791641"/>
              <a:ext cx="13530" cy="32811"/>
            </a:xfrm>
            <a:custGeom>
              <a:rect b="b" l="l" r="r" t="t"/>
              <a:pathLst>
                <a:path extrusionOk="0" h="1215" w="501">
                  <a:moveTo>
                    <a:pt x="250" y="0"/>
                  </a:moveTo>
                  <a:cubicBezTo>
                    <a:pt x="107" y="0"/>
                    <a:pt x="0" y="108"/>
                    <a:pt x="0" y="250"/>
                  </a:cubicBezTo>
                  <a:lnTo>
                    <a:pt x="0" y="965"/>
                  </a:lnTo>
                  <a:cubicBezTo>
                    <a:pt x="0" y="1096"/>
                    <a:pt x="95" y="1215"/>
                    <a:pt x="250" y="1215"/>
                  </a:cubicBezTo>
                  <a:cubicBezTo>
                    <a:pt x="381" y="1215"/>
                    <a:pt x="500" y="1096"/>
                    <a:pt x="500" y="965"/>
                  </a:cubicBezTo>
                  <a:lnTo>
                    <a:pt x="500" y="250"/>
                  </a:lnTo>
                  <a:cubicBezTo>
                    <a:pt x="500" y="119"/>
                    <a:pt x="393" y="0"/>
                    <a:pt x="250"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1"/>
            <p:cNvSpPr/>
            <p:nvPr/>
          </p:nvSpPr>
          <p:spPr>
            <a:xfrm>
              <a:off x="988551" y="2791641"/>
              <a:ext cx="13530" cy="32811"/>
            </a:xfrm>
            <a:custGeom>
              <a:rect b="b" l="l" r="r" t="t"/>
              <a:pathLst>
                <a:path extrusionOk="0" h="1215" w="501">
                  <a:moveTo>
                    <a:pt x="251" y="0"/>
                  </a:moveTo>
                  <a:cubicBezTo>
                    <a:pt x="120" y="0"/>
                    <a:pt x="1" y="108"/>
                    <a:pt x="1" y="250"/>
                  </a:cubicBezTo>
                  <a:lnTo>
                    <a:pt x="1" y="965"/>
                  </a:lnTo>
                  <a:cubicBezTo>
                    <a:pt x="1" y="1096"/>
                    <a:pt x="108" y="1215"/>
                    <a:pt x="251" y="1215"/>
                  </a:cubicBezTo>
                  <a:cubicBezTo>
                    <a:pt x="382" y="1215"/>
                    <a:pt x="501" y="1096"/>
                    <a:pt x="501" y="965"/>
                  </a:cubicBezTo>
                  <a:lnTo>
                    <a:pt x="501" y="250"/>
                  </a:lnTo>
                  <a:cubicBezTo>
                    <a:pt x="501" y="119"/>
                    <a:pt x="382" y="0"/>
                    <a:pt x="251"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1"/>
            <p:cNvSpPr/>
            <p:nvPr/>
          </p:nvSpPr>
          <p:spPr>
            <a:xfrm>
              <a:off x="767029" y="2708682"/>
              <a:ext cx="310612" cy="49878"/>
            </a:xfrm>
            <a:custGeom>
              <a:rect b="b" l="l" r="r" t="t"/>
              <a:pathLst>
                <a:path extrusionOk="0" h="1847" w="11502">
                  <a:moveTo>
                    <a:pt x="1596" y="1"/>
                  </a:moveTo>
                  <a:lnTo>
                    <a:pt x="1" y="1846"/>
                  </a:lnTo>
                  <a:lnTo>
                    <a:pt x="11502" y="1846"/>
                  </a:lnTo>
                  <a:lnTo>
                    <a:pt x="99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1"/>
            <p:cNvSpPr/>
            <p:nvPr/>
          </p:nvSpPr>
          <p:spPr>
            <a:xfrm>
              <a:off x="715584" y="2997419"/>
              <a:ext cx="417362" cy="103240"/>
            </a:xfrm>
            <a:custGeom>
              <a:rect b="b" l="l" r="r" t="t"/>
              <a:pathLst>
                <a:path extrusionOk="0" h="3823" w="15455">
                  <a:moveTo>
                    <a:pt x="1286" y="0"/>
                  </a:moveTo>
                  <a:cubicBezTo>
                    <a:pt x="989" y="381"/>
                    <a:pt x="524" y="655"/>
                    <a:pt x="1" y="655"/>
                  </a:cubicBezTo>
                  <a:lnTo>
                    <a:pt x="1" y="3144"/>
                  </a:lnTo>
                  <a:lnTo>
                    <a:pt x="7728" y="3822"/>
                  </a:lnTo>
                  <a:lnTo>
                    <a:pt x="15455" y="3144"/>
                  </a:lnTo>
                  <a:lnTo>
                    <a:pt x="15455" y="655"/>
                  </a:lnTo>
                  <a:cubicBezTo>
                    <a:pt x="14860" y="655"/>
                    <a:pt x="14395" y="405"/>
                    <a:pt x="14098" y="0"/>
                  </a:cubicBezTo>
                  <a:cubicBezTo>
                    <a:pt x="13800" y="381"/>
                    <a:pt x="13336" y="655"/>
                    <a:pt x="12812" y="655"/>
                  </a:cubicBezTo>
                  <a:cubicBezTo>
                    <a:pt x="12300" y="655"/>
                    <a:pt x="11823" y="393"/>
                    <a:pt x="11538" y="0"/>
                  </a:cubicBezTo>
                  <a:cubicBezTo>
                    <a:pt x="11240" y="381"/>
                    <a:pt x="10776" y="655"/>
                    <a:pt x="10252" y="655"/>
                  </a:cubicBezTo>
                  <a:cubicBezTo>
                    <a:pt x="9716" y="655"/>
                    <a:pt x="9264" y="393"/>
                    <a:pt x="8978" y="0"/>
                  </a:cubicBezTo>
                  <a:cubicBezTo>
                    <a:pt x="8680" y="381"/>
                    <a:pt x="8216" y="655"/>
                    <a:pt x="7692" y="655"/>
                  </a:cubicBezTo>
                  <a:cubicBezTo>
                    <a:pt x="7156" y="655"/>
                    <a:pt x="6704" y="393"/>
                    <a:pt x="6418" y="0"/>
                  </a:cubicBezTo>
                  <a:cubicBezTo>
                    <a:pt x="6120" y="381"/>
                    <a:pt x="5656" y="655"/>
                    <a:pt x="5132" y="655"/>
                  </a:cubicBezTo>
                  <a:cubicBezTo>
                    <a:pt x="4596" y="655"/>
                    <a:pt x="4144" y="393"/>
                    <a:pt x="3858" y="0"/>
                  </a:cubicBezTo>
                  <a:cubicBezTo>
                    <a:pt x="3561" y="381"/>
                    <a:pt x="3096" y="655"/>
                    <a:pt x="2560" y="655"/>
                  </a:cubicBezTo>
                  <a:cubicBezTo>
                    <a:pt x="2037" y="655"/>
                    <a:pt x="1560" y="393"/>
                    <a:pt x="1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1"/>
            <p:cNvSpPr/>
            <p:nvPr/>
          </p:nvSpPr>
          <p:spPr>
            <a:xfrm>
              <a:off x="715584" y="3064608"/>
              <a:ext cx="417362" cy="61436"/>
            </a:xfrm>
            <a:custGeom>
              <a:rect b="b" l="l" r="r" t="t"/>
              <a:pathLst>
                <a:path extrusionOk="0" h="2275" w="15455">
                  <a:moveTo>
                    <a:pt x="1286" y="1"/>
                  </a:moveTo>
                  <a:cubicBezTo>
                    <a:pt x="989" y="382"/>
                    <a:pt x="524" y="656"/>
                    <a:pt x="1" y="656"/>
                  </a:cubicBezTo>
                  <a:lnTo>
                    <a:pt x="1" y="2275"/>
                  </a:lnTo>
                  <a:lnTo>
                    <a:pt x="15455" y="2275"/>
                  </a:lnTo>
                  <a:lnTo>
                    <a:pt x="15455" y="656"/>
                  </a:lnTo>
                  <a:cubicBezTo>
                    <a:pt x="14860" y="656"/>
                    <a:pt x="14395" y="394"/>
                    <a:pt x="14098" y="1"/>
                  </a:cubicBezTo>
                  <a:cubicBezTo>
                    <a:pt x="13800" y="382"/>
                    <a:pt x="13336" y="656"/>
                    <a:pt x="12812" y="656"/>
                  </a:cubicBezTo>
                  <a:cubicBezTo>
                    <a:pt x="12300" y="656"/>
                    <a:pt x="11823" y="394"/>
                    <a:pt x="11538" y="1"/>
                  </a:cubicBezTo>
                  <a:cubicBezTo>
                    <a:pt x="11240" y="382"/>
                    <a:pt x="10776" y="656"/>
                    <a:pt x="10252" y="656"/>
                  </a:cubicBezTo>
                  <a:cubicBezTo>
                    <a:pt x="9716" y="656"/>
                    <a:pt x="9264" y="394"/>
                    <a:pt x="8978" y="1"/>
                  </a:cubicBezTo>
                  <a:cubicBezTo>
                    <a:pt x="8680" y="382"/>
                    <a:pt x="8216" y="656"/>
                    <a:pt x="7692" y="656"/>
                  </a:cubicBezTo>
                  <a:cubicBezTo>
                    <a:pt x="7156" y="656"/>
                    <a:pt x="6704" y="394"/>
                    <a:pt x="6418" y="1"/>
                  </a:cubicBezTo>
                  <a:cubicBezTo>
                    <a:pt x="6120" y="382"/>
                    <a:pt x="5656" y="656"/>
                    <a:pt x="5132" y="656"/>
                  </a:cubicBezTo>
                  <a:cubicBezTo>
                    <a:pt x="4596" y="656"/>
                    <a:pt x="4144" y="394"/>
                    <a:pt x="3858" y="1"/>
                  </a:cubicBezTo>
                  <a:cubicBezTo>
                    <a:pt x="3561" y="382"/>
                    <a:pt x="3096" y="656"/>
                    <a:pt x="2560" y="656"/>
                  </a:cubicBezTo>
                  <a:cubicBezTo>
                    <a:pt x="2037" y="656"/>
                    <a:pt x="1560" y="394"/>
                    <a:pt x="1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 name="Google Shape;2628;p51"/>
          <p:cNvGrpSpPr/>
          <p:nvPr/>
        </p:nvGrpSpPr>
        <p:grpSpPr>
          <a:xfrm>
            <a:off x="3184597" y="3403836"/>
            <a:ext cx="312556" cy="417362"/>
            <a:chOff x="3184597" y="3327636"/>
            <a:chExt cx="312556" cy="417362"/>
          </a:xfrm>
        </p:grpSpPr>
        <p:sp>
          <p:nvSpPr>
            <p:cNvPr id="2629" name="Google Shape;2629;p51"/>
            <p:cNvSpPr/>
            <p:nvPr/>
          </p:nvSpPr>
          <p:spPr>
            <a:xfrm>
              <a:off x="3205499" y="3327636"/>
              <a:ext cx="270752" cy="149527"/>
            </a:xfrm>
            <a:custGeom>
              <a:rect b="b" l="l" r="r" t="t"/>
              <a:pathLst>
                <a:path extrusionOk="0" h="5537" w="10026">
                  <a:moveTo>
                    <a:pt x="5013" y="0"/>
                  </a:moveTo>
                  <a:cubicBezTo>
                    <a:pt x="2977" y="0"/>
                    <a:pt x="1036" y="1846"/>
                    <a:pt x="1" y="4513"/>
                  </a:cubicBezTo>
                  <a:lnTo>
                    <a:pt x="5013" y="5536"/>
                  </a:lnTo>
                  <a:lnTo>
                    <a:pt x="10026" y="4513"/>
                  </a:lnTo>
                  <a:cubicBezTo>
                    <a:pt x="8990" y="1869"/>
                    <a:pt x="7049" y="0"/>
                    <a:pt x="5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1"/>
            <p:cNvSpPr/>
            <p:nvPr/>
          </p:nvSpPr>
          <p:spPr>
            <a:xfrm>
              <a:off x="3193914" y="3595445"/>
              <a:ext cx="294246" cy="149554"/>
            </a:xfrm>
            <a:custGeom>
              <a:rect b="b" l="l" r="r" t="t"/>
              <a:pathLst>
                <a:path extrusionOk="0" h="5538" w="10896">
                  <a:moveTo>
                    <a:pt x="5442" y="1"/>
                  </a:moveTo>
                  <a:lnTo>
                    <a:pt x="1" y="1025"/>
                  </a:lnTo>
                  <a:cubicBezTo>
                    <a:pt x="811" y="3620"/>
                    <a:pt x="2989" y="5537"/>
                    <a:pt x="5442" y="5537"/>
                  </a:cubicBezTo>
                  <a:cubicBezTo>
                    <a:pt x="7895" y="5537"/>
                    <a:pt x="10074" y="3620"/>
                    <a:pt x="10895" y="1025"/>
                  </a:cubicBezTo>
                  <a:lnTo>
                    <a:pt x="54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1"/>
            <p:cNvSpPr/>
            <p:nvPr/>
          </p:nvSpPr>
          <p:spPr>
            <a:xfrm>
              <a:off x="3184597" y="3489666"/>
              <a:ext cx="312556" cy="133459"/>
            </a:xfrm>
            <a:custGeom>
              <a:rect b="b" l="l" r="r" t="t"/>
              <a:pathLst>
                <a:path extrusionOk="0" h="4942" w="11574">
                  <a:moveTo>
                    <a:pt x="5787" y="1"/>
                  </a:moveTo>
                  <a:lnTo>
                    <a:pt x="72" y="1418"/>
                  </a:lnTo>
                  <a:cubicBezTo>
                    <a:pt x="24" y="1846"/>
                    <a:pt x="1" y="2275"/>
                    <a:pt x="1" y="2727"/>
                  </a:cubicBezTo>
                  <a:cubicBezTo>
                    <a:pt x="1" y="3501"/>
                    <a:pt x="120" y="4239"/>
                    <a:pt x="346" y="4942"/>
                  </a:cubicBezTo>
                  <a:lnTo>
                    <a:pt x="11240" y="4942"/>
                  </a:lnTo>
                  <a:cubicBezTo>
                    <a:pt x="11454" y="4239"/>
                    <a:pt x="11574" y="3501"/>
                    <a:pt x="11574" y="2727"/>
                  </a:cubicBezTo>
                  <a:cubicBezTo>
                    <a:pt x="11574" y="2275"/>
                    <a:pt x="11550" y="1834"/>
                    <a:pt x="11502" y="1418"/>
                  </a:cubicBezTo>
                  <a:lnTo>
                    <a:pt x="57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1"/>
            <p:cNvSpPr/>
            <p:nvPr/>
          </p:nvSpPr>
          <p:spPr>
            <a:xfrm>
              <a:off x="3186542" y="3449807"/>
              <a:ext cx="308694" cy="95193"/>
            </a:xfrm>
            <a:custGeom>
              <a:rect b="b" l="l" r="r" t="t"/>
              <a:pathLst>
                <a:path extrusionOk="0" h="3525" w="11431">
                  <a:moveTo>
                    <a:pt x="703" y="0"/>
                  </a:moveTo>
                  <a:cubicBezTo>
                    <a:pt x="357" y="893"/>
                    <a:pt x="107" y="1870"/>
                    <a:pt x="0" y="2894"/>
                  </a:cubicBezTo>
                  <a:cubicBezTo>
                    <a:pt x="893" y="2917"/>
                    <a:pt x="929" y="3525"/>
                    <a:pt x="1857" y="3525"/>
                  </a:cubicBezTo>
                  <a:cubicBezTo>
                    <a:pt x="1866" y="3525"/>
                    <a:pt x="1875" y="3525"/>
                    <a:pt x="1884" y="3525"/>
                  </a:cubicBezTo>
                  <a:cubicBezTo>
                    <a:pt x="2834" y="3525"/>
                    <a:pt x="2843" y="2894"/>
                    <a:pt x="3798" y="2894"/>
                  </a:cubicBezTo>
                  <a:cubicBezTo>
                    <a:pt x="4763" y="2894"/>
                    <a:pt x="4763" y="3525"/>
                    <a:pt x="5715" y="3525"/>
                  </a:cubicBezTo>
                  <a:cubicBezTo>
                    <a:pt x="6668" y="3525"/>
                    <a:pt x="6679" y="2894"/>
                    <a:pt x="7632" y="2894"/>
                  </a:cubicBezTo>
                  <a:cubicBezTo>
                    <a:pt x="8608" y="2894"/>
                    <a:pt x="8608" y="3525"/>
                    <a:pt x="9573" y="3525"/>
                  </a:cubicBezTo>
                  <a:cubicBezTo>
                    <a:pt x="10513" y="3525"/>
                    <a:pt x="10537" y="2917"/>
                    <a:pt x="11430" y="2894"/>
                  </a:cubicBezTo>
                  <a:cubicBezTo>
                    <a:pt x="11311" y="1870"/>
                    <a:pt x="11073" y="882"/>
                    <a:pt x="107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3" name="Google Shape;2633;p51"/>
          <p:cNvSpPr/>
          <p:nvPr/>
        </p:nvSpPr>
        <p:spPr>
          <a:xfrm>
            <a:off x="8156083" y="1563068"/>
            <a:ext cx="274587" cy="417389"/>
          </a:xfrm>
          <a:custGeom>
            <a:rect b="b" l="l" r="r" t="t"/>
            <a:pathLst>
              <a:path extrusionOk="0" h="15456" w="10168">
                <a:moveTo>
                  <a:pt x="4132" y="1"/>
                </a:moveTo>
                <a:lnTo>
                  <a:pt x="4132" y="1215"/>
                </a:lnTo>
                <a:lnTo>
                  <a:pt x="2238" y="1215"/>
                </a:lnTo>
                <a:lnTo>
                  <a:pt x="2238" y="2489"/>
                </a:lnTo>
                <a:lnTo>
                  <a:pt x="4132" y="2489"/>
                </a:lnTo>
                <a:lnTo>
                  <a:pt x="4132" y="3692"/>
                </a:lnTo>
                <a:lnTo>
                  <a:pt x="0" y="3692"/>
                </a:lnTo>
                <a:lnTo>
                  <a:pt x="0" y="5633"/>
                </a:lnTo>
                <a:lnTo>
                  <a:pt x="4132" y="5633"/>
                </a:lnTo>
                <a:lnTo>
                  <a:pt x="4132" y="11764"/>
                </a:lnTo>
                <a:lnTo>
                  <a:pt x="2238" y="11764"/>
                </a:lnTo>
                <a:lnTo>
                  <a:pt x="2238" y="13038"/>
                </a:lnTo>
                <a:lnTo>
                  <a:pt x="4132" y="13038"/>
                </a:lnTo>
                <a:lnTo>
                  <a:pt x="4132" y="15455"/>
                </a:lnTo>
                <a:lnTo>
                  <a:pt x="6048" y="15455"/>
                </a:lnTo>
                <a:lnTo>
                  <a:pt x="6048" y="13038"/>
                </a:lnTo>
                <a:lnTo>
                  <a:pt x="7942" y="13038"/>
                </a:lnTo>
                <a:lnTo>
                  <a:pt x="7942" y="11764"/>
                </a:lnTo>
                <a:lnTo>
                  <a:pt x="6048" y="11764"/>
                </a:lnTo>
                <a:lnTo>
                  <a:pt x="6048" y="5633"/>
                </a:lnTo>
                <a:lnTo>
                  <a:pt x="10168" y="5633"/>
                </a:lnTo>
                <a:lnTo>
                  <a:pt x="10168" y="3692"/>
                </a:lnTo>
                <a:lnTo>
                  <a:pt x="6048" y="3692"/>
                </a:lnTo>
                <a:lnTo>
                  <a:pt x="6048" y="2489"/>
                </a:lnTo>
                <a:lnTo>
                  <a:pt x="7942" y="2489"/>
                </a:lnTo>
                <a:lnTo>
                  <a:pt x="7942" y="1215"/>
                </a:lnTo>
                <a:lnTo>
                  <a:pt x="6048" y="1215"/>
                </a:lnTo>
                <a:lnTo>
                  <a:pt x="60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4" name="Google Shape;2634;p51"/>
          <p:cNvGrpSpPr/>
          <p:nvPr/>
        </p:nvGrpSpPr>
        <p:grpSpPr>
          <a:xfrm>
            <a:off x="1540614" y="1563716"/>
            <a:ext cx="307101" cy="416741"/>
            <a:chOff x="1540614" y="1487516"/>
            <a:chExt cx="307101" cy="416741"/>
          </a:xfrm>
        </p:grpSpPr>
        <p:sp>
          <p:nvSpPr>
            <p:cNvPr id="2635" name="Google Shape;2635;p51"/>
            <p:cNvSpPr/>
            <p:nvPr/>
          </p:nvSpPr>
          <p:spPr>
            <a:xfrm>
              <a:off x="1540614" y="1487516"/>
              <a:ext cx="307101" cy="307101"/>
            </a:xfrm>
            <a:custGeom>
              <a:rect b="b" l="l" r="r" t="t"/>
              <a:pathLst>
                <a:path extrusionOk="0" h="11372" w="11372">
                  <a:moveTo>
                    <a:pt x="5692" y="489"/>
                  </a:moveTo>
                  <a:cubicBezTo>
                    <a:pt x="8550" y="489"/>
                    <a:pt x="10871" y="2811"/>
                    <a:pt x="10871" y="5668"/>
                  </a:cubicBezTo>
                  <a:cubicBezTo>
                    <a:pt x="10871" y="8526"/>
                    <a:pt x="8550" y="10847"/>
                    <a:pt x="5692" y="10847"/>
                  </a:cubicBezTo>
                  <a:cubicBezTo>
                    <a:pt x="2835" y="10847"/>
                    <a:pt x="513" y="8526"/>
                    <a:pt x="513" y="5668"/>
                  </a:cubicBezTo>
                  <a:cubicBezTo>
                    <a:pt x="513" y="2811"/>
                    <a:pt x="2835" y="489"/>
                    <a:pt x="5692" y="489"/>
                  </a:cubicBezTo>
                  <a:close/>
                  <a:moveTo>
                    <a:pt x="5692" y="1"/>
                  </a:moveTo>
                  <a:cubicBezTo>
                    <a:pt x="2549" y="1"/>
                    <a:pt x="1" y="2537"/>
                    <a:pt x="1" y="5680"/>
                  </a:cubicBezTo>
                  <a:cubicBezTo>
                    <a:pt x="1" y="8823"/>
                    <a:pt x="2549" y="11371"/>
                    <a:pt x="5692" y="11371"/>
                  </a:cubicBezTo>
                  <a:cubicBezTo>
                    <a:pt x="8812" y="11371"/>
                    <a:pt x="11371" y="8823"/>
                    <a:pt x="11371" y="5680"/>
                  </a:cubicBezTo>
                  <a:cubicBezTo>
                    <a:pt x="11371" y="2537"/>
                    <a:pt x="8835" y="1"/>
                    <a:pt x="56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1"/>
            <p:cNvSpPr/>
            <p:nvPr/>
          </p:nvSpPr>
          <p:spPr>
            <a:xfrm>
              <a:off x="1626787" y="1601018"/>
              <a:ext cx="135079" cy="135079"/>
            </a:xfrm>
            <a:custGeom>
              <a:rect b="b" l="l" r="r" t="t"/>
              <a:pathLst>
                <a:path extrusionOk="0" h="5002" w="5002">
                  <a:moveTo>
                    <a:pt x="2501" y="1"/>
                  </a:moveTo>
                  <a:cubicBezTo>
                    <a:pt x="1120" y="1"/>
                    <a:pt x="1" y="1120"/>
                    <a:pt x="1" y="2501"/>
                  </a:cubicBezTo>
                  <a:cubicBezTo>
                    <a:pt x="1" y="3882"/>
                    <a:pt x="1120" y="5001"/>
                    <a:pt x="2501" y="5001"/>
                  </a:cubicBezTo>
                  <a:cubicBezTo>
                    <a:pt x="3882" y="5001"/>
                    <a:pt x="5001" y="3882"/>
                    <a:pt x="5001" y="2501"/>
                  </a:cubicBezTo>
                  <a:cubicBezTo>
                    <a:pt x="5001" y="1120"/>
                    <a:pt x="3882" y="1"/>
                    <a:pt x="2501" y="1"/>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1"/>
            <p:cNvSpPr/>
            <p:nvPr/>
          </p:nvSpPr>
          <p:spPr>
            <a:xfrm>
              <a:off x="1559274" y="1794590"/>
              <a:ext cx="270104" cy="109667"/>
            </a:xfrm>
            <a:custGeom>
              <a:rect b="b" l="l" r="r" t="t"/>
              <a:pathLst>
                <a:path extrusionOk="0" h="4061" w="10002">
                  <a:moveTo>
                    <a:pt x="2084" y="0"/>
                  </a:moveTo>
                  <a:cubicBezTo>
                    <a:pt x="822" y="905"/>
                    <a:pt x="1" y="2381"/>
                    <a:pt x="1" y="4060"/>
                  </a:cubicBezTo>
                  <a:lnTo>
                    <a:pt x="10002" y="4060"/>
                  </a:lnTo>
                  <a:cubicBezTo>
                    <a:pt x="9978" y="2393"/>
                    <a:pt x="9168" y="905"/>
                    <a:pt x="79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1"/>
            <p:cNvSpPr/>
            <p:nvPr/>
          </p:nvSpPr>
          <p:spPr>
            <a:xfrm>
              <a:off x="1615553" y="1769178"/>
              <a:ext cx="157574" cy="135079"/>
            </a:xfrm>
            <a:custGeom>
              <a:rect b="b" l="l" r="r" t="t"/>
              <a:pathLst>
                <a:path extrusionOk="0" h="5002" w="5835">
                  <a:moveTo>
                    <a:pt x="2917" y="1"/>
                  </a:moveTo>
                  <a:cubicBezTo>
                    <a:pt x="1834" y="1"/>
                    <a:pt x="822" y="346"/>
                    <a:pt x="0" y="941"/>
                  </a:cubicBezTo>
                  <a:lnTo>
                    <a:pt x="2917" y="5001"/>
                  </a:lnTo>
                  <a:lnTo>
                    <a:pt x="5834" y="941"/>
                  </a:lnTo>
                  <a:cubicBezTo>
                    <a:pt x="5001" y="358"/>
                    <a:pt x="4001" y="1"/>
                    <a:pt x="2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9" name="Google Shape;2639;p51"/>
          <p:cNvGrpSpPr/>
          <p:nvPr/>
        </p:nvGrpSpPr>
        <p:grpSpPr>
          <a:xfrm>
            <a:off x="1522629" y="2808025"/>
            <a:ext cx="420900" cy="371130"/>
            <a:chOff x="1522629" y="2731825"/>
            <a:chExt cx="420900" cy="371130"/>
          </a:xfrm>
        </p:grpSpPr>
        <p:sp>
          <p:nvSpPr>
            <p:cNvPr id="2640" name="Google Shape;2640;p51"/>
            <p:cNvSpPr/>
            <p:nvPr/>
          </p:nvSpPr>
          <p:spPr>
            <a:xfrm>
              <a:off x="1816173" y="2761423"/>
              <a:ext cx="126059" cy="125735"/>
            </a:xfrm>
            <a:custGeom>
              <a:rect b="b" l="l" r="r" t="t"/>
              <a:pathLst>
                <a:path extrusionOk="0" h="4656" w="4668">
                  <a:moveTo>
                    <a:pt x="2096" y="0"/>
                  </a:moveTo>
                  <a:lnTo>
                    <a:pt x="1" y="2096"/>
                  </a:lnTo>
                  <a:lnTo>
                    <a:pt x="2572" y="4656"/>
                  </a:lnTo>
                  <a:lnTo>
                    <a:pt x="3430" y="3798"/>
                  </a:lnTo>
                  <a:lnTo>
                    <a:pt x="3430" y="3453"/>
                  </a:lnTo>
                  <a:lnTo>
                    <a:pt x="3811" y="3441"/>
                  </a:lnTo>
                  <a:lnTo>
                    <a:pt x="4668" y="2572"/>
                  </a:lnTo>
                  <a:lnTo>
                    <a:pt x="20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1"/>
            <p:cNvSpPr/>
            <p:nvPr/>
          </p:nvSpPr>
          <p:spPr>
            <a:xfrm>
              <a:off x="1522629" y="2731825"/>
              <a:ext cx="373317" cy="370644"/>
            </a:xfrm>
            <a:custGeom>
              <a:rect b="b" l="l" r="r" t="t"/>
              <a:pathLst>
                <a:path extrusionOk="0" h="13725" w="13824">
                  <a:moveTo>
                    <a:pt x="2987" y="8330"/>
                  </a:moveTo>
                  <a:cubicBezTo>
                    <a:pt x="3592" y="8330"/>
                    <a:pt x="4233" y="8586"/>
                    <a:pt x="4739" y="9085"/>
                  </a:cubicBezTo>
                  <a:cubicBezTo>
                    <a:pt x="5644" y="10002"/>
                    <a:pt x="5751" y="11395"/>
                    <a:pt x="4953" y="12181"/>
                  </a:cubicBezTo>
                  <a:cubicBezTo>
                    <a:pt x="4597" y="12542"/>
                    <a:pt x="4119" y="12718"/>
                    <a:pt x="3616" y="12718"/>
                  </a:cubicBezTo>
                  <a:cubicBezTo>
                    <a:pt x="3009" y="12718"/>
                    <a:pt x="2366" y="12462"/>
                    <a:pt x="1858" y="11967"/>
                  </a:cubicBezTo>
                  <a:cubicBezTo>
                    <a:pt x="953" y="11050"/>
                    <a:pt x="846" y="9657"/>
                    <a:pt x="1643" y="8871"/>
                  </a:cubicBezTo>
                  <a:cubicBezTo>
                    <a:pt x="2001" y="8508"/>
                    <a:pt x="2482" y="8330"/>
                    <a:pt x="2987" y="8330"/>
                  </a:cubicBezTo>
                  <a:close/>
                  <a:moveTo>
                    <a:pt x="13218" y="1"/>
                  </a:moveTo>
                  <a:cubicBezTo>
                    <a:pt x="13121" y="1"/>
                    <a:pt x="13026" y="37"/>
                    <a:pt x="12954" y="108"/>
                  </a:cubicBezTo>
                  <a:lnTo>
                    <a:pt x="5048" y="8014"/>
                  </a:lnTo>
                  <a:cubicBezTo>
                    <a:pt x="4501" y="7597"/>
                    <a:pt x="3858" y="7347"/>
                    <a:pt x="3191" y="7299"/>
                  </a:cubicBezTo>
                  <a:cubicBezTo>
                    <a:pt x="3115" y="7294"/>
                    <a:pt x="3039" y="7292"/>
                    <a:pt x="2964" y="7292"/>
                  </a:cubicBezTo>
                  <a:cubicBezTo>
                    <a:pt x="2169" y="7292"/>
                    <a:pt x="1437" y="7577"/>
                    <a:pt x="893" y="8121"/>
                  </a:cubicBezTo>
                  <a:cubicBezTo>
                    <a:pt x="298" y="8716"/>
                    <a:pt x="0" y="9538"/>
                    <a:pt x="72" y="10407"/>
                  </a:cubicBezTo>
                  <a:cubicBezTo>
                    <a:pt x="167" y="11264"/>
                    <a:pt x="536" y="12062"/>
                    <a:pt x="1143" y="12681"/>
                  </a:cubicBezTo>
                  <a:cubicBezTo>
                    <a:pt x="1762" y="13288"/>
                    <a:pt x="2560" y="13657"/>
                    <a:pt x="3382" y="13717"/>
                  </a:cubicBezTo>
                  <a:cubicBezTo>
                    <a:pt x="3458" y="13722"/>
                    <a:pt x="3534" y="13725"/>
                    <a:pt x="3609" y="13725"/>
                  </a:cubicBezTo>
                  <a:cubicBezTo>
                    <a:pt x="4401" y="13725"/>
                    <a:pt x="5124" y="13439"/>
                    <a:pt x="5668" y="12895"/>
                  </a:cubicBezTo>
                  <a:cubicBezTo>
                    <a:pt x="6263" y="12300"/>
                    <a:pt x="6561" y="11490"/>
                    <a:pt x="6489" y="10609"/>
                  </a:cubicBezTo>
                  <a:cubicBezTo>
                    <a:pt x="6442" y="9943"/>
                    <a:pt x="6191" y="9300"/>
                    <a:pt x="5775" y="8752"/>
                  </a:cubicBezTo>
                  <a:lnTo>
                    <a:pt x="13681" y="846"/>
                  </a:lnTo>
                  <a:cubicBezTo>
                    <a:pt x="13823" y="691"/>
                    <a:pt x="13823" y="453"/>
                    <a:pt x="13681" y="310"/>
                  </a:cubicBezTo>
                  <a:lnTo>
                    <a:pt x="13490" y="108"/>
                  </a:lnTo>
                  <a:cubicBezTo>
                    <a:pt x="13413" y="37"/>
                    <a:pt x="13314" y="1"/>
                    <a:pt x="13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1"/>
            <p:cNvSpPr/>
            <p:nvPr/>
          </p:nvSpPr>
          <p:spPr>
            <a:xfrm>
              <a:off x="1866024" y="2811976"/>
              <a:ext cx="52417" cy="52039"/>
            </a:xfrm>
            <a:custGeom>
              <a:rect b="b" l="l" r="r" t="t"/>
              <a:pathLst>
                <a:path extrusionOk="0" h="1927" w="1941">
                  <a:moveTo>
                    <a:pt x="283" y="0"/>
                  </a:moveTo>
                  <a:cubicBezTo>
                    <a:pt x="217" y="0"/>
                    <a:pt x="149" y="27"/>
                    <a:pt x="95" y="81"/>
                  </a:cubicBezTo>
                  <a:cubicBezTo>
                    <a:pt x="0" y="164"/>
                    <a:pt x="0" y="331"/>
                    <a:pt x="95" y="438"/>
                  </a:cubicBezTo>
                  <a:lnTo>
                    <a:pt x="310" y="640"/>
                  </a:lnTo>
                  <a:lnTo>
                    <a:pt x="155" y="795"/>
                  </a:lnTo>
                  <a:cubicBezTo>
                    <a:pt x="72" y="902"/>
                    <a:pt x="72" y="1057"/>
                    <a:pt x="155" y="1152"/>
                  </a:cubicBezTo>
                  <a:cubicBezTo>
                    <a:pt x="203" y="1200"/>
                    <a:pt x="274" y="1224"/>
                    <a:pt x="333" y="1224"/>
                  </a:cubicBezTo>
                  <a:cubicBezTo>
                    <a:pt x="393" y="1224"/>
                    <a:pt x="464" y="1200"/>
                    <a:pt x="512" y="1152"/>
                  </a:cubicBezTo>
                  <a:lnTo>
                    <a:pt x="667" y="998"/>
                  </a:lnTo>
                  <a:lnTo>
                    <a:pt x="1584" y="1926"/>
                  </a:lnTo>
                  <a:lnTo>
                    <a:pt x="1941" y="1569"/>
                  </a:lnTo>
                  <a:lnTo>
                    <a:pt x="1024" y="640"/>
                  </a:lnTo>
                  <a:lnTo>
                    <a:pt x="1167" y="498"/>
                  </a:lnTo>
                  <a:cubicBezTo>
                    <a:pt x="1274" y="402"/>
                    <a:pt x="1274" y="248"/>
                    <a:pt x="1167" y="140"/>
                  </a:cubicBezTo>
                  <a:cubicBezTo>
                    <a:pt x="1125" y="87"/>
                    <a:pt x="1063" y="60"/>
                    <a:pt x="997" y="60"/>
                  </a:cubicBezTo>
                  <a:cubicBezTo>
                    <a:pt x="932" y="60"/>
                    <a:pt x="863" y="87"/>
                    <a:pt x="810" y="140"/>
                  </a:cubicBezTo>
                  <a:lnTo>
                    <a:pt x="667" y="283"/>
                  </a:lnTo>
                  <a:lnTo>
                    <a:pt x="453" y="81"/>
                  </a:lnTo>
                  <a:cubicBezTo>
                    <a:pt x="411" y="27"/>
                    <a:pt x="348" y="0"/>
                    <a:pt x="283" y="0"/>
                  </a:cubicBezTo>
                  <a:close/>
                </a:path>
              </a:pathLst>
            </a:custGeom>
            <a:solidFill>
              <a:srgbClr val="C3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1"/>
            <p:cNvSpPr/>
            <p:nvPr/>
          </p:nvSpPr>
          <p:spPr>
            <a:xfrm>
              <a:off x="1525194" y="2761423"/>
              <a:ext cx="125735" cy="125735"/>
            </a:xfrm>
            <a:custGeom>
              <a:rect b="b" l="l" r="r" t="t"/>
              <a:pathLst>
                <a:path extrusionOk="0" h="4656" w="4656">
                  <a:moveTo>
                    <a:pt x="2572" y="0"/>
                  </a:moveTo>
                  <a:lnTo>
                    <a:pt x="0" y="2572"/>
                  </a:lnTo>
                  <a:lnTo>
                    <a:pt x="858" y="3441"/>
                  </a:lnTo>
                  <a:lnTo>
                    <a:pt x="1227" y="3453"/>
                  </a:lnTo>
                  <a:lnTo>
                    <a:pt x="1227" y="3798"/>
                  </a:lnTo>
                  <a:lnTo>
                    <a:pt x="2096" y="4656"/>
                  </a:lnTo>
                  <a:lnTo>
                    <a:pt x="4656" y="2096"/>
                  </a:lnTo>
                  <a:lnTo>
                    <a:pt x="25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1"/>
            <p:cNvSpPr/>
            <p:nvPr/>
          </p:nvSpPr>
          <p:spPr>
            <a:xfrm>
              <a:off x="1570536" y="2732230"/>
              <a:ext cx="372993" cy="370725"/>
            </a:xfrm>
            <a:custGeom>
              <a:rect b="b" l="l" r="r" t="t"/>
              <a:pathLst>
                <a:path extrusionOk="0" h="13728" w="13812">
                  <a:moveTo>
                    <a:pt x="10871" y="8319"/>
                  </a:moveTo>
                  <a:cubicBezTo>
                    <a:pt x="11377" y="8319"/>
                    <a:pt x="11860" y="8495"/>
                    <a:pt x="12216" y="8856"/>
                  </a:cubicBezTo>
                  <a:cubicBezTo>
                    <a:pt x="13002" y="9642"/>
                    <a:pt x="12919" y="11023"/>
                    <a:pt x="11990" y="11952"/>
                  </a:cubicBezTo>
                  <a:cubicBezTo>
                    <a:pt x="11488" y="12447"/>
                    <a:pt x="10848" y="12703"/>
                    <a:pt x="10240" y="12703"/>
                  </a:cubicBezTo>
                  <a:cubicBezTo>
                    <a:pt x="9737" y="12703"/>
                    <a:pt x="9256" y="12527"/>
                    <a:pt x="8894" y="12166"/>
                  </a:cubicBezTo>
                  <a:cubicBezTo>
                    <a:pt x="8108" y="11380"/>
                    <a:pt x="8204" y="9999"/>
                    <a:pt x="9120" y="9070"/>
                  </a:cubicBezTo>
                  <a:cubicBezTo>
                    <a:pt x="9615" y="8575"/>
                    <a:pt x="10260" y="8319"/>
                    <a:pt x="10871" y="8319"/>
                  </a:cubicBezTo>
                  <a:close/>
                  <a:moveTo>
                    <a:pt x="609" y="1"/>
                  </a:moveTo>
                  <a:cubicBezTo>
                    <a:pt x="512" y="1"/>
                    <a:pt x="417" y="39"/>
                    <a:pt x="346" y="117"/>
                  </a:cubicBezTo>
                  <a:lnTo>
                    <a:pt x="143" y="307"/>
                  </a:lnTo>
                  <a:cubicBezTo>
                    <a:pt x="0" y="462"/>
                    <a:pt x="0" y="700"/>
                    <a:pt x="143" y="843"/>
                  </a:cubicBezTo>
                  <a:lnTo>
                    <a:pt x="8049" y="8749"/>
                  </a:lnTo>
                  <a:cubicBezTo>
                    <a:pt x="7632" y="9297"/>
                    <a:pt x="7382" y="9939"/>
                    <a:pt x="7335" y="10606"/>
                  </a:cubicBezTo>
                  <a:cubicBezTo>
                    <a:pt x="7275" y="11487"/>
                    <a:pt x="7561" y="12309"/>
                    <a:pt x="8156" y="12904"/>
                  </a:cubicBezTo>
                  <a:cubicBezTo>
                    <a:pt x="8685" y="13434"/>
                    <a:pt x="9384" y="13728"/>
                    <a:pt x="10152" y="13728"/>
                  </a:cubicBezTo>
                  <a:cubicBezTo>
                    <a:pt x="10248" y="13728"/>
                    <a:pt x="10344" y="13723"/>
                    <a:pt x="10442" y="13714"/>
                  </a:cubicBezTo>
                  <a:cubicBezTo>
                    <a:pt x="11275" y="13654"/>
                    <a:pt x="12061" y="13285"/>
                    <a:pt x="12680" y="12678"/>
                  </a:cubicBezTo>
                  <a:cubicBezTo>
                    <a:pt x="13323" y="12047"/>
                    <a:pt x="13692" y="11249"/>
                    <a:pt x="13752" y="10428"/>
                  </a:cubicBezTo>
                  <a:cubicBezTo>
                    <a:pt x="13812" y="9547"/>
                    <a:pt x="13526" y="8737"/>
                    <a:pt x="12930" y="8142"/>
                  </a:cubicBezTo>
                  <a:cubicBezTo>
                    <a:pt x="12393" y="7604"/>
                    <a:pt x="11672" y="7310"/>
                    <a:pt x="10898" y="7310"/>
                  </a:cubicBezTo>
                  <a:cubicBezTo>
                    <a:pt x="10814" y="7310"/>
                    <a:pt x="10729" y="7313"/>
                    <a:pt x="10644" y="7320"/>
                  </a:cubicBezTo>
                  <a:cubicBezTo>
                    <a:pt x="9966" y="7368"/>
                    <a:pt x="9335" y="7618"/>
                    <a:pt x="8775" y="8034"/>
                  </a:cubicBezTo>
                  <a:lnTo>
                    <a:pt x="881" y="117"/>
                  </a:lnTo>
                  <a:cubicBezTo>
                    <a:pt x="804" y="39"/>
                    <a:pt x="706" y="1"/>
                    <a:pt x="6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1"/>
            <p:cNvSpPr/>
            <p:nvPr/>
          </p:nvSpPr>
          <p:spPr>
            <a:xfrm>
              <a:off x="1548337" y="2811976"/>
              <a:ext cx="52768" cy="52039"/>
            </a:xfrm>
            <a:custGeom>
              <a:rect b="b" l="l" r="r" t="t"/>
              <a:pathLst>
                <a:path extrusionOk="0" h="1927" w="1954">
                  <a:moveTo>
                    <a:pt x="1663" y="0"/>
                  </a:moveTo>
                  <a:cubicBezTo>
                    <a:pt x="1599" y="0"/>
                    <a:pt x="1537" y="27"/>
                    <a:pt x="1489" y="81"/>
                  </a:cubicBezTo>
                  <a:lnTo>
                    <a:pt x="1287" y="283"/>
                  </a:lnTo>
                  <a:lnTo>
                    <a:pt x="1132" y="140"/>
                  </a:lnTo>
                  <a:cubicBezTo>
                    <a:pt x="1078" y="87"/>
                    <a:pt x="1010" y="60"/>
                    <a:pt x="944" y="60"/>
                  </a:cubicBezTo>
                  <a:cubicBezTo>
                    <a:pt x="879" y="60"/>
                    <a:pt x="816" y="87"/>
                    <a:pt x="775" y="140"/>
                  </a:cubicBezTo>
                  <a:cubicBezTo>
                    <a:pt x="667" y="248"/>
                    <a:pt x="667" y="402"/>
                    <a:pt x="775" y="498"/>
                  </a:cubicBezTo>
                  <a:lnTo>
                    <a:pt x="929" y="640"/>
                  </a:lnTo>
                  <a:lnTo>
                    <a:pt x="1" y="1569"/>
                  </a:lnTo>
                  <a:lnTo>
                    <a:pt x="358" y="1926"/>
                  </a:lnTo>
                  <a:lnTo>
                    <a:pt x="1287" y="998"/>
                  </a:lnTo>
                  <a:lnTo>
                    <a:pt x="1429" y="1152"/>
                  </a:lnTo>
                  <a:cubicBezTo>
                    <a:pt x="1477" y="1200"/>
                    <a:pt x="1549" y="1224"/>
                    <a:pt x="1608" y="1224"/>
                  </a:cubicBezTo>
                  <a:cubicBezTo>
                    <a:pt x="1668" y="1224"/>
                    <a:pt x="1739" y="1200"/>
                    <a:pt x="1787" y="1152"/>
                  </a:cubicBezTo>
                  <a:cubicBezTo>
                    <a:pt x="1894" y="1057"/>
                    <a:pt x="1894" y="902"/>
                    <a:pt x="1787" y="795"/>
                  </a:cubicBezTo>
                  <a:lnTo>
                    <a:pt x="1644" y="640"/>
                  </a:lnTo>
                  <a:lnTo>
                    <a:pt x="1846" y="438"/>
                  </a:lnTo>
                  <a:cubicBezTo>
                    <a:pt x="1953" y="331"/>
                    <a:pt x="1953" y="164"/>
                    <a:pt x="1846" y="81"/>
                  </a:cubicBezTo>
                  <a:cubicBezTo>
                    <a:pt x="1793" y="27"/>
                    <a:pt x="1727" y="0"/>
                    <a:pt x="1663" y="0"/>
                  </a:cubicBezTo>
                  <a:close/>
                </a:path>
              </a:pathLst>
            </a:custGeom>
            <a:solidFill>
              <a:srgbClr val="DD9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51"/>
          <p:cNvGrpSpPr/>
          <p:nvPr/>
        </p:nvGrpSpPr>
        <p:grpSpPr>
          <a:xfrm>
            <a:off x="7331350" y="1563068"/>
            <a:ext cx="274614" cy="417713"/>
            <a:chOff x="7331350" y="1486868"/>
            <a:chExt cx="274614" cy="417713"/>
          </a:xfrm>
        </p:grpSpPr>
        <p:sp>
          <p:nvSpPr>
            <p:cNvPr id="2647" name="Google Shape;2647;p51"/>
            <p:cNvSpPr/>
            <p:nvPr/>
          </p:nvSpPr>
          <p:spPr>
            <a:xfrm>
              <a:off x="7399835" y="1596211"/>
              <a:ext cx="137320" cy="137617"/>
            </a:xfrm>
            <a:custGeom>
              <a:rect b="b" l="l" r="r" t="t"/>
              <a:pathLst>
                <a:path extrusionOk="0" h="5096" w="5085">
                  <a:moveTo>
                    <a:pt x="2537" y="0"/>
                  </a:moveTo>
                  <a:cubicBezTo>
                    <a:pt x="1132" y="0"/>
                    <a:pt x="1" y="1143"/>
                    <a:pt x="1" y="2548"/>
                  </a:cubicBezTo>
                  <a:cubicBezTo>
                    <a:pt x="1" y="3953"/>
                    <a:pt x="1132" y="5096"/>
                    <a:pt x="2537" y="5096"/>
                  </a:cubicBezTo>
                  <a:cubicBezTo>
                    <a:pt x="3953" y="5096"/>
                    <a:pt x="5085" y="3953"/>
                    <a:pt x="5085" y="2548"/>
                  </a:cubicBezTo>
                  <a:cubicBezTo>
                    <a:pt x="5085" y="1143"/>
                    <a:pt x="3953" y="0"/>
                    <a:pt x="2537" y="0"/>
                  </a:cubicBezTo>
                  <a:close/>
                </a:path>
              </a:pathLst>
            </a:custGeom>
            <a:solidFill>
              <a:srgbClr val="FFC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1"/>
            <p:cNvSpPr/>
            <p:nvPr/>
          </p:nvSpPr>
          <p:spPr>
            <a:xfrm>
              <a:off x="7331350" y="1810982"/>
              <a:ext cx="55009" cy="93275"/>
            </a:xfrm>
            <a:custGeom>
              <a:rect b="b" l="l" r="r" t="t"/>
              <a:pathLst>
                <a:path extrusionOk="0" h="3454" w="2037">
                  <a:moveTo>
                    <a:pt x="1358" y="0"/>
                  </a:moveTo>
                  <a:cubicBezTo>
                    <a:pt x="513" y="905"/>
                    <a:pt x="1" y="2108"/>
                    <a:pt x="1" y="3453"/>
                  </a:cubicBezTo>
                  <a:lnTo>
                    <a:pt x="1358" y="3453"/>
                  </a:lnTo>
                  <a:lnTo>
                    <a:pt x="2037" y="1727"/>
                  </a:lnTo>
                  <a:lnTo>
                    <a:pt x="13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1"/>
            <p:cNvSpPr/>
            <p:nvPr/>
          </p:nvSpPr>
          <p:spPr>
            <a:xfrm>
              <a:off x="7401455" y="1767261"/>
              <a:ext cx="134080" cy="137320"/>
            </a:xfrm>
            <a:custGeom>
              <a:rect b="b" l="l" r="r" t="t"/>
              <a:pathLst>
                <a:path extrusionOk="0" h="5085" w="4965">
                  <a:moveTo>
                    <a:pt x="2489" y="0"/>
                  </a:moveTo>
                  <a:cubicBezTo>
                    <a:pt x="1846" y="0"/>
                    <a:pt x="1226" y="119"/>
                    <a:pt x="679" y="322"/>
                  </a:cubicBezTo>
                  <a:lnTo>
                    <a:pt x="0" y="2703"/>
                  </a:lnTo>
                  <a:lnTo>
                    <a:pt x="679" y="5084"/>
                  </a:lnTo>
                  <a:lnTo>
                    <a:pt x="4286" y="5084"/>
                  </a:lnTo>
                  <a:lnTo>
                    <a:pt x="4965" y="2703"/>
                  </a:lnTo>
                  <a:lnTo>
                    <a:pt x="4286" y="322"/>
                  </a:lnTo>
                  <a:cubicBezTo>
                    <a:pt x="3739" y="95"/>
                    <a:pt x="3120" y="0"/>
                    <a:pt x="2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1"/>
            <p:cNvSpPr/>
            <p:nvPr/>
          </p:nvSpPr>
          <p:spPr>
            <a:xfrm>
              <a:off x="7550955" y="1810982"/>
              <a:ext cx="55009" cy="93275"/>
            </a:xfrm>
            <a:custGeom>
              <a:rect b="b" l="l" r="r" t="t"/>
              <a:pathLst>
                <a:path extrusionOk="0" h="3454" w="2037">
                  <a:moveTo>
                    <a:pt x="679" y="0"/>
                  </a:moveTo>
                  <a:lnTo>
                    <a:pt x="1" y="1727"/>
                  </a:lnTo>
                  <a:lnTo>
                    <a:pt x="679" y="3453"/>
                  </a:lnTo>
                  <a:lnTo>
                    <a:pt x="2036" y="3453"/>
                  </a:lnTo>
                  <a:cubicBezTo>
                    <a:pt x="2036" y="2108"/>
                    <a:pt x="1513" y="905"/>
                    <a:pt x="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1"/>
            <p:cNvSpPr/>
            <p:nvPr/>
          </p:nvSpPr>
          <p:spPr>
            <a:xfrm>
              <a:off x="7367996" y="1775929"/>
              <a:ext cx="51796" cy="128328"/>
            </a:xfrm>
            <a:custGeom>
              <a:rect b="b" l="l" r="r" t="t"/>
              <a:pathLst>
                <a:path extrusionOk="0" h="4752" w="1918">
                  <a:moveTo>
                    <a:pt x="1918" y="1"/>
                  </a:moveTo>
                  <a:cubicBezTo>
                    <a:pt x="1180" y="286"/>
                    <a:pt x="525" y="727"/>
                    <a:pt x="1" y="1298"/>
                  </a:cubicBezTo>
                  <a:lnTo>
                    <a:pt x="1" y="4751"/>
                  </a:lnTo>
                  <a:lnTo>
                    <a:pt x="1918" y="4751"/>
                  </a:lnTo>
                  <a:lnTo>
                    <a:pt x="19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1"/>
            <p:cNvSpPr/>
            <p:nvPr/>
          </p:nvSpPr>
          <p:spPr>
            <a:xfrm>
              <a:off x="7517199" y="1775929"/>
              <a:ext cx="51796" cy="128328"/>
            </a:xfrm>
            <a:custGeom>
              <a:rect b="b" l="l" r="r" t="t"/>
              <a:pathLst>
                <a:path extrusionOk="0" h="4752" w="1918">
                  <a:moveTo>
                    <a:pt x="0" y="1"/>
                  </a:moveTo>
                  <a:lnTo>
                    <a:pt x="0" y="4751"/>
                  </a:lnTo>
                  <a:lnTo>
                    <a:pt x="1917" y="4751"/>
                  </a:lnTo>
                  <a:lnTo>
                    <a:pt x="1917" y="1298"/>
                  </a:lnTo>
                  <a:cubicBezTo>
                    <a:pt x="1393" y="727"/>
                    <a:pt x="739" y="28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1"/>
            <p:cNvSpPr/>
            <p:nvPr/>
          </p:nvSpPr>
          <p:spPr>
            <a:xfrm>
              <a:off x="7382147" y="1495887"/>
              <a:ext cx="172697" cy="118984"/>
            </a:xfrm>
            <a:custGeom>
              <a:rect b="b" l="l" r="r" t="t"/>
              <a:pathLst>
                <a:path extrusionOk="0" h="4406" w="6395">
                  <a:moveTo>
                    <a:pt x="2537" y="0"/>
                  </a:moveTo>
                  <a:cubicBezTo>
                    <a:pt x="1144" y="810"/>
                    <a:pt x="1" y="2215"/>
                    <a:pt x="1" y="2215"/>
                  </a:cubicBezTo>
                  <a:lnTo>
                    <a:pt x="525" y="3715"/>
                  </a:lnTo>
                  <a:lnTo>
                    <a:pt x="3180" y="4406"/>
                  </a:lnTo>
                  <a:lnTo>
                    <a:pt x="5847" y="3715"/>
                  </a:lnTo>
                  <a:lnTo>
                    <a:pt x="6371" y="2215"/>
                  </a:lnTo>
                  <a:cubicBezTo>
                    <a:pt x="6394" y="2215"/>
                    <a:pt x="5239" y="810"/>
                    <a:pt x="3858" y="0"/>
                  </a:cubicBezTo>
                  <a:lnTo>
                    <a:pt x="3204" y="3477"/>
                  </a:lnTo>
                  <a:lnTo>
                    <a:pt x="25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1"/>
            <p:cNvSpPr/>
            <p:nvPr/>
          </p:nvSpPr>
          <p:spPr>
            <a:xfrm>
              <a:off x="7396297" y="1486868"/>
              <a:ext cx="143748" cy="144396"/>
            </a:xfrm>
            <a:custGeom>
              <a:rect b="b" l="l" r="r" t="t"/>
              <a:pathLst>
                <a:path extrusionOk="0" h="5347" w="5323">
                  <a:moveTo>
                    <a:pt x="2680" y="1"/>
                  </a:moveTo>
                  <a:cubicBezTo>
                    <a:pt x="2453" y="96"/>
                    <a:pt x="2239" y="215"/>
                    <a:pt x="2013" y="334"/>
                  </a:cubicBezTo>
                  <a:lnTo>
                    <a:pt x="2013" y="4049"/>
                  </a:lnTo>
                  <a:lnTo>
                    <a:pt x="1" y="4049"/>
                  </a:lnTo>
                  <a:lnTo>
                    <a:pt x="441" y="5347"/>
                  </a:lnTo>
                  <a:lnTo>
                    <a:pt x="4882" y="5347"/>
                  </a:lnTo>
                  <a:lnTo>
                    <a:pt x="5323" y="4049"/>
                  </a:lnTo>
                  <a:lnTo>
                    <a:pt x="3334" y="4049"/>
                  </a:lnTo>
                  <a:lnTo>
                    <a:pt x="3334" y="334"/>
                  </a:lnTo>
                  <a:cubicBezTo>
                    <a:pt x="3120" y="215"/>
                    <a:pt x="2894" y="96"/>
                    <a:pt x="26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51"/>
          <p:cNvGrpSpPr/>
          <p:nvPr/>
        </p:nvGrpSpPr>
        <p:grpSpPr>
          <a:xfrm>
            <a:off x="4850428" y="1563068"/>
            <a:ext cx="286523" cy="417389"/>
            <a:chOff x="4850428" y="1486868"/>
            <a:chExt cx="286523" cy="417389"/>
          </a:xfrm>
        </p:grpSpPr>
        <p:sp>
          <p:nvSpPr>
            <p:cNvPr id="2656" name="Google Shape;2656;p51"/>
            <p:cNvSpPr/>
            <p:nvPr/>
          </p:nvSpPr>
          <p:spPr>
            <a:xfrm>
              <a:off x="4941435" y="1486868"/>
              <a:ext cx="104833" cy="55981"/>
            </a:xfrm>
            <a:custGeom>
              <a:rect b="b" l="l" r="r" t="t"/>
              <a:pathLst>
                <a:path extrusionOk="0" h="2073" w="3882">
                  <a:moveTo>
                    <a:pt x="0" y="1"/>
                  </a:moveTo>
                  <a:lnTo>
                    <a:pt x="0" y="2073"/>
                  </a:lnTo>
                  <a:lnTo>
                    <a:pt x="3882" y="2073"/>
                  </a:lnTo>
                  <a:lnTo>
                    <a:pt x="3882" y="1"/>
                  </a:lnTo>
                  <a:close/>
                </a:path>
              </a:pathLst>
            </a:custGeom>
            <a:solidFill>
              <a:srgbClr val="C3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1"/>
            <p:cNvSpPr/>
            <p:nvPr/>
          </p:nvSpPr>
          <p:spPr>
            <a:xfrm>
              <a:off x="4951075" y="1764992"/>
              <a:ext cx="85228" cy="139265"/>
            </a:xfrm>
            <a:custGeom>
              <a:rect b="b" l="l" r="r" t="t"/>
              <a:pathLst>
                <a:path extrusionOk="0" h="5157" w="3156">
                  <a:moveTo>
                    <a:pt x="1572" y="1"/>
                  </a:moveTo>
                  <a:cubicBezTo>
                    <a:pt x="1572" y="1"/>
                    <a:pt x="1" y="2584"/>
                    <a:pt x="1" y="3573"/>
                  </a:cubicBezTo>
                  <a:cubicBezTo>
                    <a:pt x="1" y="4454"/>
                    <a:pt x="715" y="5156"/>
                    <a:pt x="1572" y="5156"/>
                  </a:cubicBezTo>
                  <a:cubicBezTo>
                    <a:pt x="2453" y="5156"/>
                    <a:pt x="3156" y="4442"/>
                    <a:pt x="3156" y="3573"/>
                  </a:cubicBezTo>
                  <a:cubicBezTo>
                    <a:pt x="3156" y="2584"/>
                    <a:pt x="1572" y="1"/>
                    <a:pt x="1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1"/>
            <p:cNvSpPr/>
            <p:nvPr/>
          </p:nvSpPr>
          <p:spPr>
            <a:xfrm>
              <a:off x="4850428" y="1524486"/>
              <a:ext cx="123494" cy="166270"/>
            </a:xfrm>
            <a:custGeom>
              <a:rect b="b" l="l" r="r" t="t"/>
              <a:pathLst>
                <a:path extrusionOk="0" h="6157" w="4573">
                  <a:moveTo>
                    <a:pt x="3370" y="1"/>
                  </a:moveTo>
                  <a:lnTo>
                    <a:pt x="1" y="2347"/>
                  </a:lnTo>
                  <a:cubicBezTo>
                    <a:pt x="1" y="3847"/>
                    <a:pt x="632" y="5192"/>
                    <a:pt x="1620" y="6157"/>
                  </a:cubicBezTo>
                  <a:lnTo>
                    <a:pt x="2656" y="6157"/>
                  </a:lnTo>
                  <a:lnTo>
                    <a:pt x="4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1"/>
            <p:cNvSpPr/>
            <p:nvPr/>
          </p:nvSpPr>
          <p:spPr>
            <a:xfrm>
              <a:off x="5013133" y="1524189"/>
              <a:ext cx="123818" cy="166567"/>
            </a:xfrm>
            <a:custGeom>
              <a:rect b="b" l="l" r="r" t="t"/>
              <a:pathLst>
                <a:path extrusionOk="0" h="6168" w="4585">
                  <a:moveTo>
                    <a:pt x="0" y="0"/>
                  </a:moveTo>
                  <a:lnTo>
                    <a:pt x="1929" y="6168"/>
                  </a:lnTo>
                  <a:lnTo>
                    <a:pt x="2953" y="6168"/>
                  </a:lnTo>
                  <a:cubicBezTo>
                    <a:pt x="3965" y="5203"/>
                    <a:pt x="4584" y="3858"/>
                    <a:pt x="4584" y="2358"/>
                  </a:cubicBezTo>
                  <a:lnTo>
                    <a:pt x="12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1"/>
            <p:cNvSpPr/>
            <p:nvPr/>
          </p:nvSpPr>
          <p:spPr>
            <a:xfrm>
              <a:off x="4966198" y="1524189"/>
              <a:ext cx="127356" cy="206750"/>
            </a:xfrm>
            <a:custGeom>
              <a:rect b="b" l="l" r="r" t="t"/>
              <a:pathLst>
                <a:path extrusionOk="0" h="7656" w="4716">
                  <a:moveTo>
                    <a:pt x="1024" y="0"/>
                  </a:moveTo>
                  <a:lnTo>
                    <a:pt x="1024" y="12"/>
                  </a:lnTo>
                  <a:lnTo>
                    <a:pt x="0" y="3834"/>
                  </a:lnTo>
                  <a:lnTo>
                    <a:pt x="1024" y="7656"/>
                  </a:lnTo>
                  <a:cubicBezTo>
                    <a:pt x="2453" y="7656"/>
                    <a:pt x="3763" y="7084"/>
                    <a:pt x="4715" y="6168"/>
                  </a:cubicBezTo>
                  <a:lnTo>
                    <a:pt x="1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1"/>
            <p:cNvSpPr/>
            <p:nvPr/>
          </p:nvSpPr>
          <p:spPr>
            <a:xfrm>
              <a:off x="4893852" y="1524486"/>
              <a:ext cx="99702" cy="206453"/>
            </a:xfrm>
            <a:custGeom>
              <a:rect b="b" l="l" r="r" t="t"/>
              <a:pathLst>
                <a:path extrusionOk="0" h="7645" w="3692">
                  <a:moveTo>
                    <a:pt x="2965" y="1"/>
                  </a:moveTo>
                  <a:lnTo>
                    <a:pt x="0" y="6157"/>
                  </a:lnTo>
                  <a:cubicBezTo>
                    <a:pt x="953" y="7085"/>
                    <a:pt x="2251" y="7645"/>
                    <a:pt x="3691" y="7645"/>
                  </a:cubicBezTo>
                  <a:lnTo>
                    <a:pt x="36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2" name="Google Shape;2662;p51"/>
          <p:cNvGrpSpPr/>
          <p:nvPr/>
        </p:nvGrpSpPr>
        <p:grpSpPr>
          <a:xfrm>
            <a:off x="4008034" y="2195039"/>
            <a:ext cx="236348" cy="417524"/>
            <a:chOff x="4008034" y="2118839"/>
            <a:chExt cx="236348" cy="417524"/>
          </a:xfrm>
        </p:grpSpPr>
        <p:sp>
          <p:nvSpPr>
            <p:cNvPr id="2663" name="Google Shape;2663;p51"/>
            <p:cNvSpPr/>
            <p:nvPr/>
          </p:nvSpPr>
          <p:spPr>
            <a:xfrm>
              <a:off x="4126667" y="2118839"/>
              <a:ext cx="117067" cy="62949"/>
            </a:xfrm>
            <a:custGeom>
              <a:rect b="b" l="l" r="r" t="t"/>
              <a:pathLst>
                <a:path extrusionOk="0" h="2331" w="4335">
                  <a:moveTo>
                    <a:pt x="2634" y="0"/>
                  </a:moveTo>
                  <a:cubicBezTo>
                    <a:pt x="2383" y="0"/>
                    <a:pt x="2126" y="34"/>
                    <a:pt x="1870" y="102"/>
                  </a:cubicBezTo>
                  <a:cubicBezTo>
                    <a:pt x="1001" y="340"/>
                    <a:pt x="311" y="983"/>
                    <a:pt x="1" y="1757"/>
                  </a:cubicBezTo>
                  <a:cubicBezTo>
                    <a:pt x="483" y="2118"/>
                    <a:pt x="1083" y="2330"/>
                    <a:pt x="1716" y="2330"/>
                  </a:cubicBezTo>
                  <a:cubicBezTo>
                    <a:pt x="1958" y="2330"/>
                    <a:pt x="2206" y="2299"/>
                    <a:pt x="2454" y="2233"/>
                  </a:cubicBezTo>
                  <a:cubicBezTo>
                    <a:pt x="3335" y="1995"/>
                    <a:pt x="4013" y="1352"/>
                    <a:pt x="4335" y="578"/>
                  </a:cubicBezTo>
                  <a:cubicBezTo>
                    <a:pt x="3851" y="205"/>
                    <a:pt x="3258" y="0"/>
                    <a:pt x="2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1"/>
            <p:cNvSpPr/>
            <p:nvPr/>
          </p:nvSpPr>
          <p:spPr>
            <a:xfrm>
              <a:off x="4118646" y="2121242"/>
              <a:ext cx="13854" cy="102619"/>
            </a:xfrm>
            <a:custGeom>
              <a:rect b="b" l="l" r="r" t="t"/>
              <a:pathLst>
                <a:path extrusionOk="0" h="3800" w="513">
                  <a:moveTo>
                    <a:pt x="250" y="1"/>
                  </a:moveTo>
                  <a:cubicBezTo>
                    <a:pt x="107" y="1"/>
                    <a:pt x="0" y="120"/>
                    <a:pt x="0" y="251"/>
                  </a:cubicBezTo>
                  <a:lnTo>
                    <a:pt x="0" y="3799"/>
                  </a:lnTo>
                  <a:lnTo>
                    <a:pt x="512" y="3799"/>
                  </a:lnTo>
                  <a:lnTo>
                    <a:pt x="512" y="251"/>
                  </a:lnTo>
                  <a:cubicBezTo>
                    <a:pt x="500" y="120"/>
                    <a:pt x="381" y="1"/>
                    <a:pt x="2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1"/>
            <p:cNvSpPr/>
            <p:nvPr/>
          </p:nvSpPr>
          <p:spPr>
            <a:xfrm>
              <a:off x="4008034" y="2205498"/>
              <a:ext cx="236348" cy="330865"/>
            </a:xfrm>
            <a:custGeom>
              <a:rect b="b" l="l" r="r" t="t"/>
              <a:pathLst>
                <a:path extrusionOk="0" h="12252" w="8752">
                  <a:moveTo>
                    <a:pt x="4358" y="0"/>
                  </a:moveTo>
                  <a:cubicBezTo>
                    <a:pt x="3096" y="0"/>
                    <a:pt x="2084" y="1036"/>
                    <a:pt x="2084" y="2286"/>
                  </a:cubicBezTo>
                  <a:lnTo>
                    <a:pt x="2084" y="4144"/>
                  </a:lnTo>
                  <a:cubicBezTo>
                    <a:pt x="834" y="4918"/>
                    <a:pt x="1" y="6299"/>
                    <a:pt x="1" y="7882"/>
                  </a:cubicBezTo>
                  <a:cubicBezTo>
                    <a:pt x="1" y="10287"/>
                    <a:pt x="1965" y="12252"/>
                    <a:pt x="4382" y="12252"/>
                  </a:cubicBezTo>
                  <a:cubicBezTo>
                    <a:pt x="6787" y="12252"/>
                    <a:pt x="8752" y="10287"/>
                    <a:pt x="8752" y="7882"/>
                  </a:cubicBezTo>
                  <a:cubicBezTo>
                    <a:pt x="8740" y="6287"/>
                    <a:pt x="7906" y="4906"/>
                    <a:pt x="6644" y="4144"/>
                  </a:cubicBezTo>
                  <a:lnTo>
                    <a:pt x="6644" y="2286"/>
                  </a:lnTo>
                  <a:cubicBezTo>
                    <a:pt x="6644" y="1012"/>
                    <a:pt x="5608" y="0"/>
                    <a:pt x="4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1"/>
            <p:cNvSpPr/>
            <p:nvPr/>
          </p:nvSpPr>
          <p:spPr>
            <a:xfrm>
              <a:off x="4034067" y="2410952"/>
              <a:ext cx="98757" cy="98406"/>
            </a:xfrm>
            <a:custGeom>
              <a:rect b="b" l="l" r="r" t="t"/>
              <a:pathLst>
                <a:path extrusionOk="0" h="3644" w="3657">
                  <a:moveTo>
                    <a:pt x="263" y="0"/>
                  </a:moveTo>
                  <a:cubicBezTo>
                    <a:pt x="120" y="0"/>
                    <a:pt x="1" y="108"/>
                    <a:pt x="1" y="250"/>
                  </a:cubicBezTo>
                  <a:cubicBezTo>
                    <a:pt x="1" y="2132"/>
                    <a:pt x="1525" y="3644"/>
                    <a:pt x="3394" y="3644"/>
                  </a:cubicBezTo>
                  <a:cubicBezTo>
                    <a:pt x="3549" y="3644"/>
                    <a:pt x="3656" y="3549"/>
                    <a:pt x="3632" y="3382"/>
                  </a:cubicBezTo>
                  <a:cubicBezTo>
                    <a:pt x="3632" y="3251"/>
                    <a:pt x="3537" y="3132"/>
                    <a:pt x="3382" y="3132"/>
                  </a:cubicBezTo>
                  <a:cubicBezTo>
                    <a:pt x="1811" y="3132"/>
                    <a:pt x="513" y="1846"/>
                    <a:pt x="513" y="250"/>
                  </a:cubicBezTo>
                  <a:cubicBezTo>
                    <a:pt x="513" y="120"/>
                    <a:pt x="406"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1"/>
            <p:cNvSpPr/>
            <p:nvPr/>
          </p:nvSpPr>
          <p:spPr>
            <a:xfrm>
              <a:off x="4090993" y="2231855"/>
              <a:ext cx="42155" cy="42155"/>
            </a:xfrm>
            <a:custGeom>
              <a:rect b="b" l="l" r="r" t="t"/>
              <a:pathLst>
                <a:path extrusionOk="0" h="1561" w="1561">
                  <a:moveTo>
                    <a:pt x="1298" y="1"/>
                  </a:moveTo>
                  <a:cubicBezTo>
                    <a:pt x="572" y="1"/>
                    <a:pt x="0" y="596"/>
                    <a:pt x="0" y="1310"/>
                  </a:cubicBezTo>
                  <a:cubicBezTo>
                    <a:pt x="0" y="1441"/>
                    <a:pt x="96" y="1560"/>
                    <a:pt x="250" y="1560"/>
                  </a:cubicBezTo>
                  <a:cubicBezTo>
                    <a:pt x="381" y="1560"/>
                    <a:pt x="500" y="1441"/>
                    <a:pt x="512" y="1287"/>
                  </a:cubicBezTo>
                  <a:cubicBezTo>
                    <a:pt x="512" y="858"/>
                    <a:pt x="870" y="501"/>
                    <a:pt x="1298" y="501"/>
                  </a:cubicBezTo>
                  <a:cubicBezTo>
                    <a:pt x="1441" y="501"/>
                    <a:pt x="1560" y="394"/>
                    <a:pt x="1560" y="251"/>
                  </a:cubicBezTo>
                  <a:cubicBezTo>
                    <a:pt x="1560" y="120"/>
                    <a:pt x="1453" y="1"/>
                    <a:pt x="12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 name="Google Shape;2668;p51"/>
          <p:cNvGrpSpPr/>
          <p:nvPr/>
        </p:nvGrpSpPr>
        <p:grpSpPr>
          <a:xfrm>
            <a:off x="6430760" y="4001376"/>
            <a:ext cx="361408" cy="416903"/>
            <a:chOff x="6430760" y="3925176"/>
            <a:chExt cx="361408" cy="416903"/>
          </a:xfrm>
        </p:grpSpPr>
        <p:sp>
          <p:nvSpPr>
            <p:cNvPr id="2669" name="Google Shape;2669;p51"/>
            <p:cNvSpPr/>
            <p:nvPr/>
          </p:nvSpPr>
          <p:spPr>
            <a:xfrm>
              <a:off x="6612747" y="3925176"/>
              <a:ext cx="117040" cy="62679"/>
            </a:xfrm>
            <a:custGeom>
              <a:rect b="b" l="l" r="r" t="t"/>
              <a:pathLst>
                <a:path extrusionOk="0" h="2321" w="4334">
                  <a:moveTo>
                    <a:pt x="2639" y="1"/>
                  </a:moveTo>
                  <a:cubicBezTo>
                    <a:pt x="2389" y="1"/>
                    <a:pt x="2134" y="34"/>
                    <a:pt x="1881" y="102"/>
                  </a:cubicBezTo>
                  <a:cubicBezTo>
                    <a:pt x="1000" y="340"/>
                    <a:pt x="322" y="971"/>
                    <a:pt x="0" y="1745"/>
                  </a:cubicBezTo>
                  <a:cubicBezTo>
                    <a:pt x="487" y="2113"/>
                    <a:pt x="1085" y="2321"/>
                    <a:pt x="1714" y="2321"/>
                  </a:cubicBezTo>
                  <a:cubicBezTo>
                    <a:pt x="1961" y="2321"/>
                    <a:pt x="2213" y="2289"/>
                    <a:pt x="2465" y="2221"/>
                  </a:cubicBezTo>
                  <a:cubicBezTo>
                    <a:pt x="3334" y="1983"/>
                    <a:pt x="4024" y="1352"/>
                    <a:pt x="4334" y="578"/>
                  </a:cubicBezTo>
                  <a:cubicBezTo>
                    <a:pt x="3859" y="205"/>
                    <a:pt x="3262" y="1"/>
                    <a:pt x="26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1"/>
            <p:cNvSpPr/>
            <p:nvPr/>
          </p:nvSpPr>
          <p:spPr>
            <a:xfrm>
              <a:off x="6604700" y="3927282"/>
              <a:ext cx="14178" cy="102592"/>
            </a:xfrm>
            <a:custGeom>
              <a:rect b="b" l="l" r="r" t="t"/>
              <a:pathLst>
                <a:path extrusionOk="0" h="3799" w="525">
                  <a:moveTo>
                    <a:pt x="262" y="0"/>
                  </a:moveTo>
                  <a:cubicBezTo>
                    <a:pt x="108" y="0"/>
                    <a:pt x="0" y="119"/>
                    <a:pt x="0" y="262"/>
                  </a:cubicBezTo>
                  <a:lnTo>
                    <a:pt x="0" y="3798"/>
                  </a:lnTo>
                  <a:lnTo>
                    <a:pt x="524" y="3798"/>
                  </a:lnTo>
                  <a:lnTo>
                    <a:pt x="524" y="262"/>
                  </a:lnTo>
                  <a:cubicBezTo>
                    <a:pt x="512" y="119"/>
                    <a:pt x="393" y="0"/>
                    <a:pt x="262" y="0"/>
                  </a:cubicBezTo>
                  <a:close/>
                </a:path>
              </a:pathLst>
            </a:custGeom>
            <a:solidFill>
              <a:srgbClr val="492D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1"/>
            <p:cNvSpPr/>
            <p:nvPr/>
          </p:nvSpPr>
          <p:spPr>
            <a:xfrm>
              <a:off x="6430760" y="4013131"/>
              <a:ext cx="120577" cy="120577"/>
            </a:xfrm>
            <a:custGeom>
              <a:rect b="b" l="l" r="r" t="t"/>
              <a:pathLst>
                <a:path extrusionOk="0" h="4465" w="4465">
                  <a:moveTo>
                    <a:pt x="2239" y="0"/>
                  </a:moveTo>
                  <a:cubicBezTo>
                    <a:pt x="1000" y="0"/>
                    <a:pt x="0" y="988"/>
                    <a:pt x="0" y="2227"/>
                  </a:cubicBezTo>
                  <a:cubicBezTo>
                    <a:pt x="0" y="3465"/>
                    <a:pt x="1000" y="4465"/>
                    <a:pt x="2239" y="4465"/>
                  </a:cubicBezTo>
                  <a:cubicBezTo>
                    <a:pt x="3465" y="4465"/>
                    <a:pt x="4465" y="3465"/>
                    <a:pt x="4465" y="2227"/>
                  </a:cubicBezTo>
                  <a:cubicBezTo>
                    <a:pt x="4465" y="988"/>
                    <a:pt x="3465"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1"/>
            <p:cNvSpPr/>
            <p:nvPr/>
          </p:nvSpPr>
          <p:spPr>
            <a:xfrm>
              <a:off x="6551311" y="4013131"/>
              <a:ext cx="120604" cy="120577"/>
            </a:xfrm>
            <a:custGeom>
              <a:rect b="b" l="l" r="r" t="t"/>
              <a:pathLst>
                <a:path extrusionOk="0" h="4465" w="4466">
                  <a:moveTo>
                    <a:pt x="2239" y="0"/>
                  </a:moveTo>
                  <a:cubicBezTo>
                    <a:pt x="1001" y="0"/>
                    <a:pt x="1" y="988"/>
                    <a:pt x="1" y="2227"/>
                  </a:cubicBezTo>
                  <a:cubicBezTo>
                    <a:pt x="1" y="3465"/>
                    <a:pt x="1001" y="4465"/>
                    <a:pt x="2239" y="4465"/>
                  </a:cubicBezTo>
                  <a:cubicBezTo>
                    <a:pt x="3466" y="4465"/>
                    <a:pt x="4466" y="3465"/>
                    <a:pt x="4466" y="2227"/>
                  </a:cubicBezTo>
                  <a:cubicBezTo>
                    <a:pt x="4466" y="988"/>
                    <a:pt x="3466"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1"/>
            <p:cNvSpPr/>
            <p:nvPr/>
          </p:nvSpPr>
          <p:spPr>
            <a:xfrm>
              <a:off x="6671564" y="4013131"/>
              <a:ext cx="120604" cy="120577"/>
            </a:xfrm>
            <a:custGeom>
              <a:rect b="b" l="l" r="r" t="t"/>
              <a:pathLst>
                <a:path extrusionOk="0" h="4465" w="4466">
                  <a:moveTo>
                    <a:pt x="2227" y="0"/>
                  </a:moveTo>
                  <a:cubicBezTo>
                    <a:pt x="1001" y="0"/>
                    <a:pt x="1" y="988"/>
                    <a:pt x="1" y="2227"/>
                  </a:cubicBezTo>
                  <a:cubicBezTo>
                    <a:pt x="1" y="3465"/>
                    <a:pt x="1001" y="4465"/>
                    <a:pt x="2227" y="4465"/>
                  </a:cubicBezTo>
                  <a:cubicBezTo>
                    <a:pt x="3466" y="4465"/>
                    <a:pt x="4466" y="3465"/>
                    <a:pt x="4466" y="2227"/>
                  </a:cubicBezTo>
                  <a:cubicBezTo>
                    <a:pt x="4466" y="988"/>
                    <a:pt x="3466" y="0"/>
                    <a:pt x="22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1"/>
            <p:cNvSpPr/>
            <p:nvPr/>
          </p:nvSpPr>
          <p:spPr>
            <a:xfrm>
              <a:off x="6491198" y="4116966"/>
              <a:ext cx="120604" cy="120604"/>
            </a:xfrm>
            <a:custGeom>
              <a:rect b="b" l="l" r="r" t="t"/>
              <a:pathLst>
                <a:path extrusionOk="0" h="4466" w="4466">
                  <a:moveTo>
                    <a:pt x="2227" y="1"/>
                  </a:moveTo>
                  <a:cubicBezTo>
                    <a:pt x="989" y="1"/>
                    <a:pt x="1" y="1001"/>
                    <a:pt x="1" y="2239"/>
                  </a:cubicBezTo>
                  <a:cubicBezTo>
                    <a:pt x="1" y="3466"/>
                    <a:pt x="989" y="4466"/>
                    <a:pt x="2227" y="4466"/>
                  </a:cubicBezTo>
                  <a:cubicBezTo>
                    <a:pt x="3465" y="4466"/>
                    <a:pt x="4465" y="3466"/>
                    <a:pt x="4465" y="2239"/>
                  </a:cubicBezTo>
                  <a:cubicBezTo>
                    <a:pt x="4465" y="1001"/>
                    <a:pt x="3465" y="1"/>
                    <a:pt x="2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1"/>
            <p:cNvSpPr/>
            <p:nvPr/>
          </p:nvSpPr>
          <p:spPr>
            <a:xfrm>
              <a:off x="6611127" y="4116966"/>
              <a:ext cx="120604" cy="120604"/>
            </a:xfrm>
            <a:custGeom>
              <a:rect b="b" l="l" r="r" t="t"/>
              <a:pathLst>
                <a:path extrusionOk="0" h="4466" w="4466">
                  <a:moveTo>
                    <a:pt x="2239" y="1"/>
                  </a:moveTo>
                  <a:cubicBezTo>
                    <a:pt x="1001" y="1"/>
                    <a:pt x="1" y="1001"/>
                    <a:pt x="1" y="2239"/>
                  </a:cubicBezTo>
                  <a:cubicBezTo>
                    <a:pt x="1" y="3466"/>
                    <a:pt x="1001" y="4466"/>
                    <a:pt x="2239" y="4466"/>
                  </a:cubicBezTo>
                  <a:cubicBezTo>
                    <a:pt x="3465" y="4466"/>
                    <a:pt x="4465" y="3466"/>
                    <a:pt x="4465" y="2239"/>
                  </a:cubicBezTo>
                  <a:cubicBezTo>
                    <a:pt x="4465" y="1001"/>
                    <a:pt x="3465" y="1"/>
                    <a:pt x="2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1"/>
            <p:cNvSpPr/>
            <p:nvPr/>
          </p:nvSpPr>
          <p:spPr>
            <a:xfrm>
              <a:off x="6551311" y="4221475"/>
              <a:ext cx="120604" cy="120604"/>
            </a:xfrm>
            <a:custGeom>
              <a:rect b="b" l="l" r="r" t="t"/>
              <a:pathLst>
                <a:path extrusionOk="0" h="4466" w="4466">
                  <a:moveTo>
                    <a:pt x="2239" y="0"/>
                  </a:moveTo>
                  <a:cubicBezTo>
                    <a:pt x="1001" y="0"/>
                    <a:pt x="1" y="1001"/>
                    <a:pt x="1" y="2239"/>
                  </a:cubicBezTo>
                  <a:cubicBezTo>
                    <a:pt x="1" y="3465"/>
                    <a:pt x="1001" y="4465"/>
                    <a:pt x="2239" y="4465"/>
                  </a:cubicBezTo>
                  <a:cubicBezTo>
                    <a:pt x="3466" y="4465"/>
                    <a:pt x="4466" y="3465"/>
                    <a:pt x="4466" y="2239"/>
                  </a:cubicBezTo>
                  <a:cubicBezTo>
                    <a:pt x="4466" y="1001"/>
                    <a:pt x="3466" y="0"/>
                    <a:pt x="22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7" name="Google Shape;2677;p51"/>
          <p:cNvGrpSpPr/>
          <p:nvPr/>
        </p:nvGrpSpPr>
        <p:grpSpPr>
          <a:xfrm>
            <a:off x="1530325" y="4000269"/>
            <a:ext cx="409018" cy="412852"/>
            <a:chOff x="1530325" y="3924069"/>
            <a:chExt cx="409018" cy="412852"/>
          </a:xfrm>
        </p:grpSpPr>
        <p:sp>
          <p:nvSpPr>
            <p:cNvPr id="2678" name="Google Shape;2678;p51"/>
            <p:cNvSpPr/>
            <p:nvPr/>
          </p:nvSpPr>
          <p:spPr>
            <a:xfrm>
              <a:off x="1606857" y="4082561"/>
              <a:ext cx="256602" cy="254360"/>
            </a:xfrm>
            <a:custGeom>
              <a:rect b="b" l="l" r="r" t="t"/>
              <a:pathLst>
                <a:path extrusionOk="0" h="9419" w="9502">
                  <a:moveTo>
                    <a:pt x="2477" y="1"/>
                  </a:moveTo>
                  <a:cubicBezTo>
                    <a:pt x="1120" y="1"/>
                    <a:pt x="1" y="1096"/>
                    <a:pt x="1" y="2465"/>
                  </a:cubicBezTo>
                  <a:cubicBezTo>
                    <a:pt x="1" y="5383"/>
                    <a:pt x="4751" y="9419"/>
                    <a:pt x="4751" y="9419"/>
                  </a:cubicBezTo>
                  <a:cubicBezTo>
                    <a:pt x="4751" y="9419"/>
                    <a:pt x="9502" y="5383"/>
                    <a:pt x="9502" y="2465"/>
                  </a:cubicBezTo>
                  <a:cubicBezTo>
                    <a:pt x="9502" y="1096"/>
                    <a:pt x="8406" y="1"/>
                    <a:pt x="7025" y="1"/>
                  </a:cubicBezTo>
                  <a:cubicBezTo>
                    <a:pt x="6001" y="1"/>
                    <a:pt x="5108" y="620"/>
                    <a:pt x="4751" y="1525"/>
                  </a:cubicBezTo>
                  <a:cubicBezTo>
                    <a:pt x="4382" y="632"/>
                    <a:pt x="3501" y="1"/>
                    <a:pt x="24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1"/>
            <p:cNvSpPr/>
            <p:nvPr/>
          </p:nvSpPr>
          <p:spPr>
            <a:xfrm>
              <a:off x="1681769" y="3924069"/>
              <a:ext cx="106778" cy="135052"/>
            </a:xfrm>
            <a:custGeom>
              <a:rect b="b" l="l" r="r" t="t"/>
              <a:pathLst>
                <a:path extrusionOk="0" h="5001" w="3954">
                  <a:moveTo>
                    <a:pt x="1977" y="0"/>
                  </a:moveTo>
                  <a:cubicBezTo>
                    <a:pt x="1477" y="524"/>
                    <a:pt x="1203" y="1369"/>
                    <a:pt x="1203" y="1405"/>
                  </a:cubicBezTo>
                  <a:lnTo>
                    <a:pt x="834" y="881"/>
                  </a:lnTo>
                  <a:cubicBezTo>
                    <a:pt x="834" y="881"/>
                    <a:pt x="37" y="1893"/>
                    <a:pt x="13" y="2977"/>
                  </a:cubicBezTo>
                  <a:cubicBezTo>
                    <a:pt x="1" y="3977"/>
                    <a:pt x="691" y="5001"/>
                    <a:pt x="1977" y="5001"/>
                  </a:cubicBezTo>
                  <a:cubicBezTo>
                    <a:pt x="3275" y="5001"/>
                    <a:pt x="3954" y="3977"/>
                    <a:pt x="3942" y="2977"/>
                  </a:cubicBezTo>
                  <a:cubicBezTo>
                    <a:pt x="3930" y="1893"/>
                    <a:pt x="3132" y="881"/>
                    <a:pt x="3132" y="881"/>
                  </a:cubicBezTo>
                  <a:lnTo>
                    <a:pt x="2751" y="1405"/>
                  </a:lnTo>
                  <a:cubicBezTo>
                    <a:pt x="2739" y="1369"/>
                    <a:pt x="2477" y="524"/>
                    <a:pt x="19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1"/>
            <p:cNvSpPr/>
            <p:nvPr/>
          </p:nvSpPr>
          <p:spPr>
            <a:xfrm>
              <a:off x="1530325" y="4186747"/>
              <a:ext cx="409018" cy="53713"/>
            </a:xfrm>
            <a:custGeom>
              <a:rect b="b" l="l" r="r" t="t"/>
              <a:pathLst>
                <a:path extrusionOk="0" h="1989" w="15146">
                  <a:moveTo>
                    <a:pt x="251" y="1"/>
                  </a:moveTo>
                  <a:cubicBezTo>
                    <a:pt x="120" y="1"/>
                    <a:pt x="1" y="120"/>
                    <a:pt x="1" y="251"/>
                  </a:cubicBezTo>
                  <a:cubicBezTo>
                    <a:pt x="1" y="382"/>
                    <a:pt x="120" y="501"/>
                    <a:pt x="251" y="501"/>
                  </a:cubicBezTo>
                  <a:cubicBezTo>
                    <a:pt x="1073" y="501"/>
                    <a:pt x="1477" y="810"/>
                    <a:pt x="1918" y="1191"/>
                  </a:cubicBezTo>
                  <a:cubicBezTo>
                    <a:pt x="2382" y="1560"/>
                    <a:pt x="2918" y="1989"/>
                    <a:pt x="3918" y="1989"/>
                  </a:cubicBezTo>
                  <a:cubicBezTo>
                    <a:pt x="4930" y="1989"/>
                    <a:pt x="5442" y="1560"/>
                    <a:pt x="5906" y="1191"/>
                  </a:cubicBezTo>
                  <a:cubicBezTo>
                    <a:pt x="6359" y="810"/>
                    <a:pt x="6752" y="501"/>
                    <a:pt x="7573" y="501"/>
                  </a:cubicBezTo>
                  <a:cubicBezTo>
                    <a:pt x="8395" y="501"/>
                    <a:pt x="8800" y="810"/>
                    <a:pt x="9240" y="1191"/>
                  </a:cubicBezTo>
                  <a:cubicBezTo>
                    <a:pt x="9705" y="1560"/>
                    <a:pt x="10240" y="1989"/>
                    <a:pt x="11240" y="1989"/>
                  </a:cubicBezTo>
                  <a:cubicBezTo>
                    <a:pt x="12241" y="1989"/>
                    <a:pt x="12764" y="1560"/>
                    <a:pt x="13229" y="1191"/>
                  </a:cubicBezTo>
                  <a:cubicBezTo>
                    <a:pt x="13681" y="810"/>
                    <a:pt x="14074" y="501"/>
                    <a:pt x="14896" y="501"/>
                  </a:cubicBezTo>
                  <a:cubicBezTo>
                    <a:pt x="15027" y="501"/>
                    <a:pt x="15146" y="382"/>
                    <a:pt x="15146" y="251"/>
                  </a:cubicBezTo>
                  <a:cubicBezTo>
                    <a:pt x="15146" y="108"/>
                    <a:pt x="15027" y="1"/>
                    <a:pt x="14896" y="1"/>
                  </a:cubicBezTo>
                  <a:cubicBezTo>
                    <a:pt x="13884" y="1"/>
                    <a:pt x="13360" y="429"/>
                    <a:pt x="12907" y="798"/>
                  </a:cubicBezTo>
                  <a:cubicBezTo>
                    <a:pt x="12455" y="1167"/>
                    <a:pt x="12050" y="1489"/>
                    <a:pt x="11240" y="1489"/>
                  </a:cubicBezTo>
                  <a:cubicBezTo>
                    <a:pt x="10419" y="1489"/>
                    <a:pt x="10014" y="1167"/>
                    <a:pt x="9574" y="798"/>
                  </a:cubicBezTo>
                  <a:cubicBezTo>
                    <a:pt x="9109" y="429"/>
                    <a:pt x="8585" y="1"/>
                    <a:pt x="7573" y="1"/>
                  </a:cubicBezTo>
                  <a:cubicBezTo>
                    <a:pt x="6561" y="1"/>
                    <a:pt x="6037" y="429"/>
                    <a:pt x="5585" y="798"/>
                  </a:cubicBezTo>
                  <a:cubicBezTo>
                    <a:pt x="5133" y="1167"/>
                    <a:pt x="4728" y="1489"/>
                    <a:pt x="3918" y="1489"/>
                  </a:cubicBezTo>
                  <a:cubicBezTo>
                    <a:pt x="3097" y="1489"/>
                    <a:pt x="2692" y="1167"/>
                    <a:pt x="2251" y="798"/>
                  </a:cubicBezTo>
                  <a:cubicBezTo>
                    <a:pt x="1787" y="429"/>
                    <a:pt x="125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1"/>
            <p:cNvSpPr/>
            <p:nvPr/>
          </p:nvSpPr>
          <p:spPr>
            <a:xfrm>
              <a:off x="1530325" y="4186747"/>
              <a:ext cx="409018" cy="53713"/>
            </a:xfrm>
            <a:custGeom>
              <a:rect b="b" l="l" r="r" t="t"/>
              <a:pathLst>
                <a:path extrusionOk="0" h="1989" w="15146">
                  <a:moveTo>
                    <a:pt x="3918" y="1"/>
                  </a:moveTo>
                  <a:cubicBezTo>
                    <a:pt x="2906" y="1"/>
                    <a:pt x="2382" y="429"/>
                    <a:pt x="1918" y="798"/>
                  </a:cubicBezTo>
                  <a:cubicBezTo>
                    <a:pt x="1477" y="1167"/>
                    <a:pt x="1073" y="1489"/>
                    <a:pt x="251" y="1489"/>
                  </a:cubicBezTo>
                  <a:cubicBezTo>
                    <a:pt x="120" y="1489"/>
                    <a:pt x="1" y="1596"/>
                    <a:pt x="1" y="1739"/>
                  </a:cubicBezTo>
                  <a:cubicBezTo>
                    <a:pt x="1" y="1870"/>
                    <a:pt x="120" y="1989"/>
                    <a:pt x="251" y="1989"/>
                  </a:cubicBezTo>
                  <a:cubicBezTo>
                    <a:pt x="1263" y="1989"/>
                    <a:pt x="1787" y="1560"/>
                    <a:pt x="2251" y="1191"/>
                  </a:cubicBezTo>
                  <a:cubicBezTo>
                    <a:pt x="2692" y="810"/>
                    <a:pt x="3097" y="501"/>
                    <a:pt x="3918" y="501"/>
                  </a:cubicBezTo>
                  <a:cubicBezTo>
                    <a:pt x="4728" y="501"/>
                    <a:pt x="5133" y="810"/>
                    <a:pt x="5585" y="1191"/>
                  </a:cubicBezTo>
                  <a:cubicBezTo>
                    <a:pt x="6037" y="1560"/>
                    <a:pt x="6573" y="1989"/>
                    <a:pt x="7573" y="1989"/>
                  </a:cubicBezTo>
                  <a:cubicBezTo>
                    <a:pt x="8585" y="1989"/>
                    <a:pt x="9109" y="1560"/>
                    <a:pt x="9574" y="1191"/>
                  </a:cubicBezTo>
                  <a:cubicBezTo>
                    <a:pt x="10014" y="810"/>
                    <a:pt x="10419" y="501"/>
                    <a:pt x="11240" y="501"/>
                  </a:cubicBezTo>
                  <a:cubicBezTo>
                    <a:pt x="12050" y="501"/>
                    <a:pt x="12455" y="810"/>
                    <a:pt x="12907" y="1191"/>
                  </a:cubicBezTo>
                  <a:cubicBezTo>
                    <a:pt x="13360" y="1560"/>
                    <a:pt x="13896" y="1989"/>
                    <a:pt x="14896" y="1989"/>
                  </a:cubicBezTo>
                  <a:cubicBezTo>
                    <a:pt x="15027" y="1989"/>
                    <a:pt x="15146" y="1870"/>
                    <a:pt x="15146" y="1739"/>
                  </a:cubicBezTo>
                  <a:cubicBezTo>
                    <a:pt x="15146" y="1596"/>
                    <a:pt x="15027" y="1489"/>
                    <a:pt x="14896" y="1489"/>
                  </a:cubicBezTo>
                  <a:cubicBezTo>
                    <a:pt x="14074" y="1489"/>
                    <a:pt x="13681" y="1167"/>
                    <a:pt x="13229" y="798"/>
                  </a:cubicBezTo>
                  <a:cubicBezTo>
                    <a:pt x="12764" y="429"/>
                    <a:pt x="12229" y="1"/>
                    <a:pt x="11240" y="1"/>
                  </a:cubicBezTo>
                  <a:cubicBezTo>
                    <a:pt x="10228" y="1"/>
                    <a:pt x="9705" y="429"/>
                    <a:pt x="9240" y="798"/>
                  </a:cubicBezTo>
                  <a:cubicBezTo>
                    <a:pt x="8800" y="1167"/>
                    <a:pt x="8395" y="1489"/>
                    <a:pt x="7573" y="1489"/>
                  </a:cubicBezTo>
                  <a:cubicBezTo>
                    <a:pt x="6752" y="1489"/>
                    <a:pt x="6359" y="1167"/>
                    <a:pt x="5906" y="798"/>
                  </a:cubicBezTo>
                  <a:cubicBezTo>
                    <a:pt x="5442" y="429"/>
                    <a:pt x="4906" y="1"/>
                    <a:pt x="39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5" name="Shape 2685"/>
        <p:cNvGrpSpPr/>
        <p:nvPr/>
      </p:nvGrpSpPr>
      <p:grpSpPr>
        <a:xfrm>
          <a:off x="0" y="0"/>
          <a:ext cx="0" cy="0"/>
          <a:chOff x="0" y="0"/>
          <a:chExt cx="0" cy="0"/>
        </a:xfrm>
      </p:grpSpPr>
      <p:sp>
        <p:nvSpPr>
          <p:cNvPr id="2686" name="Google Shape;2686;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2687" name="Google Shape;2687;p52"/>
          <p:cNvGrpSpPr/>
          <p:nvPr/>
        </p:nvGrpSpPr>
        <p:grpSpPr>
          <a:xfrm>
            <a:off x="3716733" y="1728020"/>
            <a:ext cx="899145" cy="2031777"/>
            <a:chOff x="4665450" y="1758375"/>
            <a:chExt cx="767975" cy="1735375"/>
          </a:xfrm>
        </p:grpSpPr>
        <p:sp>
          <p:nvSpPr>
            <p:cNvPr id="2688" name="Google Shape;2688;p52"/>
            <p:cNvSpPr/>
            <p:nvPr/>
          </p:nvSpPr>
          <p:spPr>
            <a:xfrm>
              <a:off x="4997350" y="2426925"/>
              <a:ext cx="435175" cy="1021275"/>
            </a:xfrm>
            <a:custGeom>
              <a:rect b="b" l="l" r="r" t="t"/>
              <a:pathLst>
                <a:path extrusionOk="0" h="40851" w="17407">
                  <a:moveTo>
                    <a:pt x="8704" y="0"/>
                  </a:moveTo>
                  <a:cubicBezTo>
                    <a:pt x="3893" y="0"/>
                    <a:pt x="0" y="881"/>
                    <a:pt x="0" y="1953"/>
                  </a:cubicBezTo>
                  <a:cubicBezTo>
                    <a:pt x="0" y="2048"/>
                    <a:pt x="24" y="2143"/>
                    <a:pt x="107" y="2250"/>
                  </a:cubicBezTo>
                  <a:cubicBezTo>
                    <a:pt x="36" y="2393"/>
                    <a:pt x="0" y="2548"/>
                    <a:pt x="0" y="2703"/>
                  </a:cubicBezTo>
                  <a:lnTo>
                    <a:pt x="0" y="37433"/>
                  </a:lnTo>
                  <a:cubicBezTo>
                    <a:pt x="0" y="37457"/>
                    <a:pt x="0" y="37493"/>
                    <a:pt x="12" y="37517"/>
                  </a:cubicBezTo>
                  <a:cubicBezTo>
                    <a:pt x="12" y="37564"/>
                    <a:pt x="0" y="37612"/>
                    <a:pt x="0" y="37648"/>
                  </a:cubicBezTo>
                  <a:cubicBezTo>
                    <a:pt x="0" y="39422"/>
                    <a:pt x="3893" y="40850"/>
                    <a:pt x="8704" y="40850"/>
                  </a:cubicBezTo>
                  <a:cubicBezTo>
                    <a:pt x="13514" y="40850"/>
                    <a:pt x="17407" y="39422"/>
                    <a:pt x="17407" y="37648"/>
                  </a:cubicBezTo>
                  <a:cubicBezTo>
                    <a:pt x="17407" y="37612"/>
                    <a:pt x="17407" y="37564"/>
                    <a:pt x="17395" y="37517"/>
                  </a:cubicBezTo>
                  <a:cubicBezTo>
                    <a:pt x="17395" y="37493"/>
                    <a:pt x="17407" y="37457"/>
                    <a:pt x="17407" y="37433"/>
                  </a:cubicBezTo>
                  <a:lnTo>
                    <a:pt x="17407" y="2703"/>
                  </a:lnTo>
                  <a:cubicBezTo>
                    <a:pt x="17407" y="2536"/>
                    <a:pt x="17383" y="2393"/>
                    <a:pt x="17312" y="2239"/>
                  </a:cubicBezTo>
                  <a:cubicBezTo>
                    <a:pt x="17371" y="2143"/>
                    <a:pt x="17407" y="2048"/>
                    <a:pt x="17407" y="1953"/>
                  </a:cubicBezTo>
                  <a:cubicBezTo>
                    <a:pt x="17407" y="857"/>
                    <a:pt x="13514" y="0"/>
                    <a:pt x="8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2"/>
            <p:cNvSpPr/>
            <p:nvPr/>
          </p:nvSpPr>
          <p:spPr>
            <a:xfrm>
              <a:off x="5141700" y="2161100"/>
              <a:ext cx="146475" cy="259900"/>
            </a:xfrm>
            <a:custGeom>
              <a:rect b="b" l="l" r="r" t="t"/>
              <a:pathLst>
                <a:path extrusionOk="0" h="10396" w="5859">
                  <a:moveTo>
                    <a:pt x="2930" y="1"/>
                  </a:moveTo>
                  <a:cubicBezTo>
                    <a:pt x="1310" y="1"/>
                    <a:pt x="1" y="5823"/>
                    <a:pt x="1" y="7442"/>
                  </a:cubicBezTo>
                  <a:cubicBezTo>
                    <a:pt x="1" y="9014"/>
                    <a:pt x="1215" y="10288"/>
                    <a:pt x="2751" y="10383"/>
                  </a:cubicBezTo>
                  <a:cubicBezTo>
                    <a:pt x="2810" y="10383"/>
                    <a:pt x="2870" y="10395"/>
                    <a:pt x="2930" y="10395"/>
                  </a:cubicBezTo>
                  <a:cubicBezTo>
                    <a:pt x="2989" y="10395"/>
                    <a:pt x="3049" y="10395"/>
                    <a:pt x="3108" y="10383"/>
                  </a:cubicBezTo>
                  <a:cubicBezTo>
                    <a:pt x="4644" y="10288"/>
                    <a:pt x="5858" y="9014"/>
                    <a:pt x="5858" y="7442"/>
                  </a:cubicBezTo>
                  <a:cubicBezTo>
                    <a:pt x="5858" y="5823"/>
                    <a:pt x="4549" y="1"/>
                    <a:pt x="2930" y="1"/>
                  </a:cubicBezTo>
                  <a:close/>
                </a:path>
              </a:pathLst>
            </a:custGeom>
            <a:solidFill>
              <a:srgbClr val="D3C4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2"/>
            <p:cNvSpPr/>
            <p:nvPr/>
          </p:nvSpPr>
          <p:spPr>
            <a:xfrm>
              <a:off x="4997925" y="2062875"/>
              <a:ext cx="435500" cy="982300"/>
            </a:xfrm>
            <a:custGeom>
              <a:rect b="b" l="l" r="r" t="t"/>
              <a:pathLst>
                <a:path extrusionOk="0" h="39292" w="17420">
                  <a:moveTo>
                    <a:pt x="1144" y="1"/>
                  </a:moveTo>
                  <a:cubicBezTo>
                    <a:pt x="513" y="1"/>
                    <a:pt x="1" y="525"/>
                    <a:pt x="1" y="1156"/>
                  </a:cubicBezTo>
                  <a:lnTo>
                    <a:pt x="1" y="35874"/>
                  </a:lnTo>
                  <a:cubicBezTo>
                    <a:pt x="1" y="35898"/>
                    <a:pt x="1" y="35934"/>
                    <a:pt x="13" y="35958"/>
                  </a:cubicBezTo>
                  <a:cubicBezTo>
                    <a:pt x="13" y="36005"/>
                    <a:pt x="1" y="36053"/>
                    <a:pt x="1" y="36101"/>
                  </a:cubicBezTo>
                  <a:cubicBezTo>
                    <a:pt x="1" y="37863"/>
                    <a:pt x="3906" y="39291"/>
                    <a:pt x="8704" y="39291"/>
                  </a:cubicBezTo>
                  <a:cubicBezTo>
                    <a:pt x="13514" y="39291"/>
                    <a:pt x="17420" y="37863"/>
                    <a:pt x="17420" y="36101"/>
                  </a:cubicBezTo>
                  <a:cubicBezTo>
                    <a:pt x="17420" y="36053"/>
                    <a:pt x="17420" y="36005"/>
                    <a:pt x="17396" y="35958"/>
                  </a:cubicBezTo>
                  <a:cubicBezTo>
                    <a:pt x="17396" y="35934"/>
                    <a:pt x="17420" y="35898"/>
                    <a:pt x="17420" y="35874"/>
                  </a:cubicBezTo>
                  <a:lnTo>
                    <a:pt x="17420" y="1156"/>
                  </a:lnTo>
                  <a:lnTo>
                    <a:pt x="17384" y="1156"/>
                  </a:lnTo>
                  <a:cubicBezTo>
                    <a:pt x="17384" y="513"/>
                    <a:pt x="16872" y="1"/>
                    <a:pt x="16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2"/>
            <p:cNvSpPr/>
            <p:nvPr/>
          </p:nvSpPr>
          <p:spPr>
            <a:xfrm>
              <a:off x="4997350" y="2023900"/>
              <a:ext cx="435175" cy="97650"/>
            </a:xfrm>
            <a:custGeom>
              <a:rect b="b" l="l" r="r" t="t"/>
              <a:pathLst>
                <a:path extrusionOk="0" h="3906" w="17407">
                  <a:moveTo>
                    <a:pt x="8704" y="0"/>
                  </a:moveTo>
                  <a:cubicBezTo>
                    <a:pt x="3893" y="0"/>
                    <a:pt x="0" y="869"/>
                    <a:pt x="0" y="1953"/>
                  </a:cubicBezTo>
                  <a:cubicBezTo>
                    <a:pt x="0" y="3024"/>
                    <a:pt x="3893" y="3905"/>
                    <a:pt x="8704" y="3905"/>
                  </a:cubicBezTo>
                  <a:cubicBezTo>
                    <a:pt x="13514" y="3905"/>
                    <a:pt x="17407" y="3036"/>
                    <a:pt x="17407" y="1953"/>
                  </a:cubicBezTo>
                  <a:cubicBezTo>
                    <a:pt x="17407" y="869"/>
                    <a:pt x="13514" y="0"/>
                    <a:pt x="8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2"/>
            <p:cNvSpPr/>
            <p:nvPr/>
          </p:nvSpPr>
          <p:spPr>
            <a:xfrm>
              <a:off x="5141700" y="1758375"/>
              <a:ext cx="146475" cy="259300"/>
            </a:xfrm>
            <a:custGeom>
              <a:rect b="b" l="l" r="r" t="t"/>
              <a:pathLst>
                <a:path extrusionOk="0" h="10372" w="5859">
                  <a:moveTo>
                    <a:pt x="2930" y="1"/>
                  </a:moveTo>
                  <a:cubicBezTo>
                    <a:pt x="1310" y="1"/>
                    <a:pt x="1" y="5811"/>
                    <a:pt x="1" y="7442"/>
                  </a:cubicBezTo>
                  <a:cubicBezTo>
                    <a:pt x="1" y="9061"/>
                    <a:pt x="1310" y="10371"/>
                    <a:pt x="2930" y="10371"/>
                  </a:cubicBezTo>
                  <a:cubicBezTo>
                    <a:pt x="4549" y="10371"/>
                    <a:pt x="5858" y="9061"/>
                    <a:pt x="5858" y="7442"/>
                  </a:cubicBezTo>
                  <a:cubicBezTo>
                    <a:pt x="5858" y="5811"/>
                    <a:pt x="4549" y="13"/>
                    <a:pt x="29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2"/>
            <p:cNvSpPr/>
            <p:nvPr/>
          </p:nvSpPr>
          <p:spPr>
            <a:xfrm>
              <a:off x="5171775" y="1863150"/>
              <a:ext cx="87225" cy="154800"/>
            </a:xfrm>
            <a:custGeom>
              <a:rect b="b" l="l" r="r" t="t"/>
              <a:pathLst>
                <a:path extrusionOk="0" h="6192" w="3489">
                  <a:moveTo>
                    <a:pt x="1738" y="1"/>
                  </a:moveTo>
                  <a:cubicBezTo>
                    <a:pt x="786" y="1"/>
                    <a:pt x="0" y="3465"/>
                    <a:pt x="0" y="4442"/>
                  </a:cubicBezTo>
                  <a:cubicBezTo>
                    <a:pt x="0" y="5406"/>
                    <a:pt x="774" y="6192"/>
                    <a:pt x="1738" y="6192"/>
                  </a:cubicBezTo>
                  <a:cubicBezTo>
                    <a:pt x="2691" y="6192"/>
                    <a:pt x="3489" y="5406"/>
                    <a:pt x="3489" y="4442"/>
                  </a:cubicBezTo>
                  <a:cubicBezTo>
                    <a:pt x="3489" y="3465"/>
                    <a:pt x="2691" y="1"/>
                    <a:pt x="1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2"/>
            <p:cNvSpPr/>
            <p:nvPr/>
          </p:nvSpPr>
          <p:spPr>
            <a:xfrm>
              <a:off x="5214925" y="1976275"/>
              <a:ext cx="25" cy="72350"/>
            </a:xfrm>
            <a:custGeom>
              <a:rect b="b" l="l" r="r" t="t"/>
              <a:pathLst>
                <a:path extrusionOk="0" fill="none" h="2894" w="1">
                  <a:moveTo>
                    <a:pt x="1" y="0"/>
                  </a:moveTo>
                  <a:lnTo>
                    <a:pt x="1" y="2893"/>
                  </a:lnTo>
                </a:path>
              </a:pathLst>
            </a:custGeom>
            <a:noFill/>
            <a:ln cap="rnd" cmpd="sng" w="5050">
              <a:solidFill>
                <a:srgbClr val="5745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2"/>
            <p:cNvSpPr/>
            <p:nvPr/>
          </p:nvSpPr>
          <p:spPr>
            <a:xfrm>
              <a:off x="4665750" y="2511450"/>
              <a:ext cx="435200" cy="982300"/>
            </a:xfrm>
            <a:custGeom>
              <a:rect b="b" l="l" r="r" t="t"/>
              <a:pathLst>
                <a:path extrusionOk="0" h="39292" w="17408">
                  <a:moveTo>
                    <a:pt x="1143" y="1"/>
                  </a:moveTo>
                  <a:cubicBezTo>
                    <a:pt x="501" y="1"/>
                    <a:pt x="0" y="512"/>
                    <a:pt x="0" y="1144"/>
                  </a:cubicBezTo>
                  <a:lnTo>
                    <a:pt x="0" y="35862"/>
                  </a:lnTo>
                  <a:cubicBezTo>
                    <a:pt x="0" y="35898"/>
                    <a:pt x="0" y="35922"/>
                    <a:pt x="12" y="35957"/>
                  </a:cubicBezTo>
                  <a:cubicBezTo>
                    <a:pt x="12" y="35993"/>
                    <a:pt x="0" y="36041"/>
                    <a:pt x="0" y="36088"/>
                  </a:cubicBezTo>
                  <a:cubicBezTo>
                    <a:pt x="0" y="37862"/>
                    <a:pt x="3894" y="39291"/>
                    <a:pt x="8704" y="39291"/>
                  </a:cubicBezTo>
                  <a:cubicBezTo>
                    <a:pt x="13514" y="39291"/>
                    <a:pt x="17407" y="37862"/>
                    <a:pt x="17407" y="36088"/>
                  </a:cubicBezTo>
                  <a:cubicBezTo>
                    <a:pt x="17407" y="36041"/>
                    <a:pt x="17407" y="35993"/>
                    <a:pt x="17396" y="35957"/>
                  </a:cubicBezTo>
                  <a:cubicBezTo>
                    <a:pt x="17396" y="35922"/>
                    <a:pt x="17407" y="35898"/>
                    <a:pt x="17407" y="35862"/>
                  </a:cubicBezTo>
                  <a:lnTo>
                    <a:pt x="17407" y="1144"/>
                  </a:lnTo>
                  <a:lnTo>
                    <a:pt x="17384" y="1144"/>
                  </a:lnTo>
                  <a:cubicBezTo>
                    <a:pt x="17384" y="501"/>
                    <a:pt x="16860" y="1"/>
                    <a:pt x="162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2"/>
            <p:cNvSpPr/>
            <p:nvPr/>
          </p:nvSpPr>
          <p:spPr>
            <a:xfrm>
              <a:off x="4665450" y="2472150"/>
              <a:ext cx="435200" cy="97675"/>
            </a:xfrm>
            <a:custGeom>
              <a:rect b="b" l="l" r="r" t="t"/>
              <a:pathLst>
                <a:path extrusionOk="0" h="3907" w="17408">
                  <a:moveTo>
                    <a:pt x="8704" y="1"/>
                  </a:moveTo>
                  <a:cubicBezTo>
                    <a:pt x="3894" y="1"/>
                    <a:pt x="1" y="882"/>
                    <a:pt x="1" y="1954"/>
                  </a:cubicBezTo>
                  <a:cubicBezTo>
                    <a:pt x="1" y="3025"/>
                    <a:pt x="3894" y="3906"/>
                    <a:pt x="8704" y="3906"/>
                  </a:cubicBezTo>
                  <a:cubicBezTo>
                    <a:pt x="13514" y="3906"/>
                    <a:pt x="17408" y="3025"/>
                    <a:pt x="17408" y="1954"/>
                  </a:cubicBezTo>
                  <a:cubicBezTo>
                    <a:pt x="17408" y="882"/>
                    <a:pt x="13514" y="1"/>
                    <a:pt x="87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2"/>
            <p:cNvSpPr/>
            <p:nvPr/>
          </p:nvSpPr>
          <p:spPr>
            <a:xfrm>
              <a:off x="4809825" y="2206950"/>
              <a:ext cx="146450" cy="259275"/>
            </a:xfrm>
            <a:custGeom>
              <a:rect b="b" l="l" r="r" t="t"/>
              <a:pathLst>
                <a:path extrusionOk="0" h="10371" w="5858">
                  <a:moveTo>
                    <a:pt x="2929" y="0"/>
                  </a:moveTo>
                  <a:cubicBezTo>
                    <a:pt x="1310" y="0"/>
                    <a:pt x="0" y="5823"/>
                    <a:pt x="0" y="7442"/>
                  </a:cubicBezTo>
                  <a:cubicBezTo>
                    <a:pt x="0" y="9061"/>
                    <a:pt x="1310" y="10371"/>
                    <a:pt x="2929" y="10371"/>
                  </a:cubicBezTo>
                  <a:cubicBezTo>
                    <a:pt x="4548" y="10371"/>
                    <a:pt x="5858" y="9061"/>
                    <a:pt x="5858" y="7442"/>
                  </a:cubicBezTo>
                  <a:cubicBezTo>
                    <a:pt x="5858" y="5823"/>
                    <a:pt x="4536"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2"/>
            <p:cNvSpPr/>
            <p:nvPr/>
          </p:nvSpPr>
          <p:spPr>
            <a:xfrm>
              <a:off x="4839575" y="2311425"/>
              <a:ext cx="86950" cy="154800"/>
            </a:xfrm>
            <a:custGeom>
              <a:rect b="b" l="l" r="r" t="t"/>
              <a:pathLst>
                <a:path extrusionOk="0" h="6192" w="3478">
                  <a:moveTo>
                    <a:pt x="1739" y="1"/>
                  </a:moveTo>
                  <a:cubicBezTo>
                    <a:pt x="787" y="1"/>
                    <a:pt x="1" y="3477"/>
                    <a:pt x="1" y="4442"/>
                  </a:cubicBezTo>
                  <a:cubicBezTo>
                    <a:pt x="1" y="5406"/>
                    <a:pt x="775" y="6192"/>
                    <a:pt x="1739" y="6192"/>
                  </a:cubicBezTo>
                  <a:cubicBezTo>
                    <a:pt x="2692" y="6192"/>
                    <a:pt x="3477" y="5406"/>
                    <a:pt x="3477" y="4442"/>
                  </a:cubicBezTo>
                  <a:cubicBezTo>
                    <a:pt x="3477" y="3489"/>
                    <a:pt x="2692" y="24"/>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2"/>
            <p:cNvSpPr/>
            <p:nvPr/>
          </p:nvSpPr>
          <p:spPr>
            <a:xfrm>
              <a:off x="4883050" y="2424525"/>
              <a:ext cx="25" cy="72375"/>
            </a:xfrm>
            <a:custGeom>
              <a:rect b="b" l="l" r="r" t="t"/>
              <a:pathLst>
                <a:path extrusionOk="0" fill="none" h="2895" w="1">
                  <a:moveTo>
                    <a:pt x="0" y="1"/>
                  </a:moveTo>
                  <a:lnTo>
                    <a:pt x="0" y="2894"/>
                  </a:lnTo>
                </a:path>
              </a:pathLst>
            </a:custGeom>
            <a:noFill/>
            <a:ln cap="rnd" cmpd="sng" w="5050">
              <a:solidFill>
                <a:srgbClr val="5745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2"/>
            <p:cNvSpPr/>
            <p:nvPr/>
          </p:nvSpPr>
          <p:spPr>
            <a:xfrm>
              <a:off x="4751775" y="2790650"/>
              <a:ext cx="262250" cy="393825"/>
            </a:xfrm>
            <a:custGeom>
              <a:rect b="b" l="l" r="r" t="t"/>
              <a:pathLst>
                <a:path extrusionOk="0" h="15753" w="10490">
                  <a:moveTo>
                    <a:pt x="7037" y="155"/>
                  </a:moveTo>
                  <a:cubicBezTo>
                    <a:pt x="7073" y="155"/>
                    <a:pt x="7097" y="179"/>
                    <a:pt x="7097" y="215"/>
                  </a:cubicBezTo>
                  <a:lnTo>
                    <a:pt x="7097" y="3668"/>
                  </a:lnTo>
                  <a:cubicBezTo>
                    <a:pt x="7097" y="3858"/>
                    <a:pt x="7263" y="4025"/>
                    <a:pt x="7454" y="4025"/>
                  </a:cubicBezTo>
                  <a:lnTo>
                    <a:pt x="10287" y="4025"/>
                  </a:lnTo>
                  <a:cubicBezTo>
                    <a:pt x="10311" y="4025"/>
                    <a:pt x="10347" y="4049"/>
                    <a:pt x="10347" y="4084"/>
                  </a:cubicBezTo>
                  <a:lnTo>
                    <a:pt x="10347" y="7668"/>
                  </a:lnTo>
                  <a:cubicBezTo>
                    <a:pt x="10347" y="7704"/>
                    <a:pt x="10311" y="7728"/>
                    <a:pt x="10287" y="7728"/>
                  </a:cubicBezTo>
                  <a:lnTo>
                    <a:pt x="7454" y="7728"/>
                  </a:lnTo>
                  <a:cubicBezTo>
                    <a:pt x="7263" y="7728"/>
                    <a:pt x="7097" y="7894"/>
                    <a:pt x="7097" y="8085"/>
                  </a:cubicBezTo>
                  <a:lnTo>
                    <a:pt x="7097" y="15538"/>
                  </a:lnTo>
                  <a:cubicBezTo>
                    <a:pt x="7097" y="15574"/>
                    <a:pt x="7073" y="15598"/>
                    <a:pt x="7037" y="15598"/>
                  </a:cubicBezTo>
                  <a:lnTo>
                    <a:pt x="3453" y="15598"/>
                  </a:lnTo>
                  <a:cubicBezTo>
                    <a:pt x="3417" y="15598"/>
                    <a:pt x="3394" y="15574"/>
                    <a:pt x="3394" y="15538"/>
                  </a:cubicBezTo>
                  <a:lnTo>
                    <a:pt x="3394" y="8085"/>
                  </a:lnTo>
                  <a:cubicBezTo>
                    <a:pt x="3394" y="7894"/>
                    <a:pt x="3227" y="7728"/>
                    <a:pt x="3036" y="7728"/>
                  </a:cubicBezTo>
                  <a:lnTo>
                    <a:pt x="203" y="7728"/>
                  </a:lnTo>
                  <a:cubicBezTo>
                    <a:pt x="179" y="7728"/>
                    <a:pt x="143" y="7692"/>
                    <a:pt x="143" y="7668"/>
                  </a:cubicBezTo>
                  <a:lnTo>
                    <a:pt x="143" y="4084"/>
                  </a:lnTo>
                  <a:cubicBezTo>
                    <a:pt x="143" y="4049"/>
                    <a:pt x="179" y="4025"/>
                    <a:pt x="203" y="4025"/>
                  </a:cubicBezTo>
                  <a:lnTo>
                    <a:pt x="3036" y="4025"/>
                  </a:lnTo>
                  <a:cubicBezTo>
                    <a:pt x="3227" y="4025"/>
                    <a:pt x="3394" y="3858"/>
                    <a:pt x="3394" y="3668"/>
                  </a:cubicBezTo>
                  <a:lnTo>
                    <a:pt x="3394" y="215"/>
                  </a:lnTo>
                  <a:cubicBezTo>
                    <a:pt x="3394" y="179"/>
                    <a:pt x="3417" y="155"/>
                    <a:pt x="3453" y="155"/>
                  </a:cubicBezTo>
                  <a:close/>
                  <a:moveTo>
                    <a:pt x="3453" y="1"/>
                  </a:moveTo>
                  <a:cubicBezTo>
                    <a:pt x="3334" y="1"/>
                    <a:pt x="3239" y="96"/>
                    <a:pt x="3239" y="215"/>
                  </a:cubicBezTo>
                  <a:lnTo>
                    <a:pt x="3239" y="3668"/>
                  </a:lnTo>
                  <a:cubicBezTo>
                    <a:pt x="3239" y="3787"/>
                    <a:pt x="3156" y="3870"/>
                    <a:pt x="3036" y="3870"/>
                  </a:cubicBezTo>
                  <a:lnTo>
                    <a:pt x="203" y="3870"/>
                  </a:lnTo>
                  <a:cubicBezTo>
                    <a:pt x="84" y="3870"/>
                    <a:pt x="0" y="3965"/>
                    <a:pt x="0" y="4084"/>
                  </a:cubicBezTo>
                  <a:lnTo>
                    <a:pt x="0" y="7668"/>
                  </a:lnTo>
                  <a:cubicBezTo>
                    <a:pt x="0" y="7787"/>
                    <a:pt x="84" y="7882"/>
                    <a:pt x="203" y="7882"/>
                  </a:cubicBezTo>
                  <a:lnTo>
                    <a:pt x="3036" y="7882"/>
                  </a:lnTo>
                  <a:cubicBezTo>
                    <a:pt x="3156" y="7882"/>
                    <a:pt x="3239" y="7966"/>
                    <a:pt x="3239" y="8085"/>
                  </a:cubicBezTo>
                  <a:lnTo>
                    <a:pt x="3239" y="15538"/>
                  </a:lnTo>
                  <a:cubicBezTo>
                    <a:pt x="3239" y="15657"/>
                    <a:pt x="3334" y="15752"/>
                    <a:pt x="3453" y="15752"/>
                  </a:cubicBezTo>
                  <a:lnTo>
                    <a:pt x="7037" y="15752"/>
                  </a:lnTo>
                  <a:cubicBezTo>
                    <a:pt x="7156" y="15752"/>
                    <a:pt x="7251" y="15657"/>
                    <a:pt x="7251" y="15538"/>
                  </a:cubicBezTo>
                  <a:lnTo>
                    <a:pt x="7251" y="8085"/>
                  </a:lnTo>
                  <a:cubicBezTo>
                    <a:pt x="7251" y="7966"/>
                    <a:pt x="7335" y="7882"/>
                    <a:pt x="7454" y="7882"/>
                  </a:cubicBezTo>
                  <a:lnTo>
                    <a:pt x="10287" y="7882"/>
                  </a:lnTo>
                  <a:cubicBezTo>
                    <a:pt x="10406" y="7882"/>
                    <a:pt x="10490" y="7787"/>
                    <a:pt x="10490" y="7668"/>
                  </a:cubicBezTo>
                  <a:lnTo>
                    <a:pt x="10490" y="4084"/>
                  </a:lnTo>
                  <a:cubicBezTo>
                    <a:pt x="10490" y="3965"/>
                    <a:pt x="10406" y="3870"/>
                    <a:pt x="10287" y="3870"/>
                  </a:cubicBezTo>
                  <a:lnTo>
                    <a:pt x="7454" y="3870"/>
                  </a:lnTo>
                  <a:cubicBezTo>
                    <a:pt x="7335" y="3870"/>
                    <a:pt x="7251" y="3787"/>
                    <a:pt x="7251" y="3668"/>
                  </a:cubicBezTo>
                  <a:lnTo>
                    <a:pt x="7251" y="215"/>
                  </a:lnTo>
                  <a:cubicBezTo>
                    <a:pt x="7251" y="96"/>
                    <a:pt x="7156" y="1"/>
                    <a:pt x="70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1" name="Google Shape;2701;p52"/>
          <p:cNvGrpSpPr/>
          <p:nvPr/>
        </p:nvGrpSpPr>
        <p:grpSpPr>
          <a:xfrm>
            <a:off x="813969" y="2057810"/>
            <a:ext cx="1057674" cy="1684950"/>
            <a:chOff x="650050" y="2968975"/>
            <a:chExt cx="840625" cy="1339175"/>
          </a:xfrm>
        </p:grpSpPr>
        <p:sp>
          <p:nvSpPr>
            <p:cNvPr id="2702" name="Google Shape;2702;p52"/>
            <p:cNvSpPr/>
            <p:nvPr/>
          </p:nvSpPr>
          <p:spPr>
            <a:xfrm>
              <a:off x="1059050" y="3461725"/>
              <a:ext cx="16975" cy="20575"/>
            </a:xfrm>
            <a:custGeom>
              <a:rect b="b" l="l" r="r" t="t"/>
              <a:pathLst>
                <a:path extrusionOk="0" h="823" w="679">
                  <a:moveTo>
                    <a:pt x="441" y="1"/>
                  </a:moveTo>
                  <a:cubicBezTo>
                    <a:pt x="298" y="1"/>
                    <a:pt x="143" y="1"/>
                    <a:pt x="0" y="24"/>
                  </a:cubicBezTo>
                  <a:cubicBezTo>
                    <a:pt x="155" y="263"/>
                    <a:pt x="262" y="536"/>
                    <a:pt x="333" y="822"/>
                  </a:cubicBezTo>
                  <a:cubicBezTo>
                    <a:pt x="393" y="525"/>
                    <a:pt x="512" y="263"/>
                    <a:pt x="679" y="1"/>
                  </a:cubicBezTo>
                  <a:close/>
                </a:path>
              </a:pathLst>
            </a:custGeom>
            <a:solidFill>
              <a:srgbClr val="FFFFFF"/>
            </a:solidFill>
            <a:ln cap="flat" cmpd="sng" w="2675">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2"/>
            <p:cNvSpPr/>
            <p:nvPr/>
          </p:nvSpPr>
          <p:spPr>
            <a:xfrm>
              <a:off x="741150" y="3501925"/>
              <a:ext cx="658725" cy="469100"/>
            </a:xfrm>
            <a:custGeom>
              <a:rect b="b" l="l" r="r" t="t"/>
              <a:pathLst>
                <a:path extrusionOk="0" h="18764" w="26349">
                  <a:moveTo>
                    <a:pt x="18014" y="0"/>
                  </a:moveTo>
                  <a:cubicBezTo>
                    <a:pt x="17895" y="1286"/>
                    <a:pt x="16824" y="2262"/>
                    <a:pt x="15514" y="2262"/>
                  </a:cubicBezTo>
                  <a:cubicBezTo>
                    <a:pt x="14300" y="2262"/>
                    <a:pt x="13311" y="1417"/>
                    <a:pt x="13049" y="298"/>
                  </a:cubicBezTo>
                  <a:cubicBezTo>
                    <a:pt x="12799" y="1417"/>
                    <a:pt x="11799" y="2262"/>
                    <a:pt x="10597" y="2262"/>
                  </a:cubicBezTo>
                  <a:cubicBezTo>
                    <a:pt x="9347" y="2262"/>
                    <a:pt x="8323" y="1357"/>
                    <a:pt x="8132" y="167"/>
                  </a:cubicBezTo>
                  <a:cubicBezTo>
                    <a:pt x="6108" y="2012"/>
                    <a:pt x="5191" y="4989"/>
                    <a:pt x="4358" y="7739"/>
                  </a:cubicBezTo>
                  <a:cubicBezTo>
                    <a:pt x="3382" y="11001"/>
                    <a:pt x="2441" y="14085"/>
                    <a:pt x="0" y="15442"/>
                  </a:cubicBezTo>
                  <a:lnTo>
                    <a:pt x="12" y="15454"/>
                  </a:lnTo>
                  <a:lnTo>
                    <a:pt x="36" y="15454"/>
                  </a:lnTo>
                  <a:cubicBezTo>
                    <a:pt x="48" y="15454"/>
                    <a:pt x="310" y="15633"/>
                    <a:pt x="810" y="15883"/>
                  </a:cubicBezTo>
                  <a:cubicBezTo>
                    <a:pt x="929" y="15942"/>
                    <a:pt x="1060" y="16014"/>
                    <a:pt x="1203" y="16097"/>
                  </a:cubicBezTo>
                  <a:lnTo>
                    <a:pt x="1298" y="16133"/>
                  </a:lnTo>
                  <a:cubicBezTo>
                    <a:pt x="1405" y="16181"/>
                    <a:pt x="1500" y="16240"/>
                    <a:pt x="1619" y="16288"/>
                  </a:cubicBezTo>
                  <a:cubicBezTo>
                    <a:pt x="2965" y="16907"/>
                    <a:pt x="5096" y="17728"/>
                    <a:pt x="7787" y="18264"/>
                  </a:cubicBezTo>
                  <a:cubicBezTo>
                    <a:pt x="9274" y="18552"/>
                    <a:pt x="11045" y="18764"/>
                    <a:pt x="13037" y="18764"/>
                  </a:cubicBezTo>
                  <a:cubicBezTo>
                    <a:pt x="16404" y="18764"/>
                    <a:pt x="20401" y="18158"/>
                    <a:pt x="24718" y="16288"/>
                  </a:cubicBezTo>
                  <a:cubicBezTo>
                    <a:pt x="24837" y="16240"/>
                    <a:pt x="24956" y="16181"/>
                    <a:pt x="25063" y="16133"/>
                  </a:cubicBezTo>
                  <a:cubicBezTo>
                    <a:pt x="25099" y="16121"/>
                    <a:pt x="25110" y="16109"/>
                    <a:pt x="25134" y="16109"/>
                  </a:cubicBezTo>
                  <a:cubicBezTo>
                    <a:pt x="25289" y="16050"/>
                    <a:pt x="25420" y="15966"/>
                    <a:pt x="25563" y="15907"/>
                  </a:cubicBezTo>
                  <a:cubicBezTo>
                    <a:pt x="25813" y="15811"/>
                    <a:pt x="26027" y="15692"/>
                    <a:pt x="26265" y="15573"/>
                  </a:cubicBezTo>
                  <a:lnTo>
                    <a:pt x="26349" y="15442"/>
                  </a:lnTo>
                  <a:cubicBezTo>
                    <a:pt x="23884" y="14097"/>
                    <a:pt x="22955" y="11013"/>
                    <a:pt x="21967" y="7763"/>
                  </a:cubicBezTo>
                  <a:cubicBezTo>
                    <a:pt x="21110" y="4917"/>
                    <a:pt x="20181" y="1834"/>
                    <a:pt x="18014" y="0"/>
                  </a:cubicBezTo>
                  <a:close/>
                </a:path>
              </a:pathLst>
            </a:custGeom>
            <a:solidFill>
              <a:schemeClr val="accent6"/>
            </a:solidFill>
            <a:ln cap="flat" cmpd="sng" w="2675">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2"/>
            <p:cNvSpPr/>
            <p:nvPr/>
          </p:nvSpPr>
          <p:spPr>
            <a:xfrm>
              <a:off x="944750" y="3462325"/>
              <a:ext cx="246775" cy="96750"/>
            </a:xfrm>
            <a:custGeom>
              <a:rect b="b" l="l" r="r" t="t"/>
              <a:pathLst>
                <a:path extrusionOk="0" h="3870" w="9871">
                  <a:moveTo>
                    <a:pt x="5263" y="0"/>
                  </a:moveTo>
                  <a:cubicBezTo>
                    <a:pt x="5108" y="251"/>
                    <a:pt x="4989" y="512"/>
                    <a:pt x="4929" y="810"/>
                  </a:cubicBezTo>
                  <a:cubicBezTo>
                    <a:pt x="4870" y="512"/>
                    <a:pt x="4751" y="251"/>
                    <a:pt x="4584" y="12"/>
                  </a:cubicBezTo>
                  <a:cubicBezTo>
                    <a:pt x="2584" y="96"/>
                    <a:pt x="1119" y="774"/>
                    <a:pt x="0" y="1786"/>
                  </a:cubicBezTo>
                  <a:cubicBezTo>
                    <a:pt x="191" y="2953"/>
                    <a:pt x="1215" y="3870"/>
                    <a:pt x="2453" y="3870"/>
                  </a:cubicBezTo>
                  <a:cubicBezTo>
                    <a:pt x="3655" y="3870"/>
                    <a:pt x="4655" y="3013"/>
                    <a:pt x="4905" y="1905"/>
                  </a:cubicBezTo>
                  <a:cubicBezTo>
                    <a:pt x="5167" y="3013"/>
                    <a:pt x="6156" y="3870"/>
                    <a:pt x="7370" y="3870"/>
                  </a:cubicBezTo>
                  <a:cubicBezTo>
                    <a:pt x="8680" y="3870"/>
                    <a:pt x="9751" y="2870"/>
                    <a:pt x="9870" y="1608"/>
                  </a:cubicBezTo>
                  <a:cubicBezTo>
                    <a:pt x="8739" y="655"/>
                    <a:pt x="7251" y="36"/>
                    <a:pt x="52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2"/>
            <p:cNvSpPr/>
            <p:nvPr/>
          </p:nvSpPr>
          <p:spPr>
            <a:xfrm>
              <a:off x="941775" y="3459650"/>
              <a:ext cx="251225" cy="101525"/>
            </a:xfrm>
            <a:custGeom>
              <a:rect b="b" l="l" r="r" t="t"/>
              <a:pathLst>
                <a:path extrusionOk="0" h="4061" w="10049">
                  <a:moveTo>
                    <a:pt x="5429" y="179"/>
                  </a:moveTo>
                  <a:cubicBezTo>
                    <a:pt x="7227" y="238"/>
                    <a:pt x="8692" y="739"/>
                    <a:pt x="9894" y="1739"/>
                  </a:cubicBezTo>
                  <a:cubicBezTo>
                    <a:pt x="9751" y="2965"/>
                    <a:pt x="8715" y="3882"/>
                    <a:pt x="7489" y="3882"/>
                  </a:cubicBezTo>
                  <a:cubicBezTo>
                    <a:pt x="6358" y="3882"/>
                    <a:pt x="5358" y="3096"/>
                    <a:pt x="5120" y="1989"/>
                  </a:cubicBezTo>
                  <a:lnTo>
                    <a:pt x="5024" y="1608"/>
                  </a:lnTo>
                  <a:lnTo>
                    <a:pt x="4953" y="1977"/>
                  </a:lnTo>
                  <a:cubicBezTo>
                    <a:pt x="4703" y="3060"/>
                    <a:pt x="3715" y="3870"/>
                    <a:pt x="2584" y="3870"/>
                  </a:cubicBezTo>
                  <a:cubicBezTo>
                    <a:pt x="1417" y="3870"/>
                    <a:pt x="417" y="3036"/>
                    <a:pt x="202" y="1893"/>
                  </a:cubicBezTo>
                  <a:cubicBezTo>
                    <a:pt x="1393" y="834"/>
                    <a:pt x="2846" y="262"/>
                    <a:pt x="4643" y="179"/>
                  </a:cubicBezTo>
                  <a:cubicBezTo>
                    <a:pt x="4774" y="417"/>
                    <a:pt x="4882" y="655"/>
                    <a:pt x="4941" y="917"/>
                  </a:cubicBezTo>
                  <a:lnTo>
                    <a:pt x="5024" y="1310"/>
                  </a:lnTo>
                  <a:lnTo>
                    <a:pt x="5120" y="917"/>
                  </a:lnTo>
                  <a:cubicBezTo>
                    <a:pt x="5179" y="667"/>
                    <a:pt x="5286" y="417"/>
                    <a:pt x="5429" y="179"/>
                  </a:cubicBezTo>
                  <a:close/>
                  <a:moveTo>
                    <a:pt x="5310" y="0"/>
                  </a:moveTo>
                  <a:lnTo>
                    <a:pt x="5286" y="36"/>
                  </a:lnTo>
                  <a:cubicBezTo>
                    <a:pt x="5179" y="227"/>
                    <a:pt x="5084" y="405"/>
                    <a:pt x="5013" y="596"/>
                  </a:cubicBezTo>
                  <a:cubicBezTo>
                    <a:pt x="4941" y="417"/>
                    <a:pt x="4846" y="238"/>
                    <a:pt x="4751" y="60"/>
                  </a:cubicBezTo>
                  <a:lnTo>
                    <a:pt x="4715" y="12"/>
                  </a:lnTo>
                  <a:lnTo>
                    <a:pt x="4667" y="12"/>
                  </a:lnTo>
                  <a:cubicBezTo>
                    <a:pt x="2786" y="107"/>
                    <a:pt x="1262" y="679"/>
                    <a:pt x="24" y="1810"/>
                  </a:cubicBezTo>
                  <a:lnTo>
                    <a:pt x="0" y="1846"/>
                  </a:lnTo>
                  <a:lnTo>
                    <a:pt x="12" y="1893"/>
                  </a:lnTo>
                  <a:cubicBezTo>
                    <a:pt x="226" y="3155"/>
                    <a:pt x="1298" y="4060"/>
                    <a:pt x="2572" y="4060"/>
                  </a:cubicBezTo>
                  <a:cubicBezTo>
                    <a:pt x="3679" y="4060"/>
                    <a:pt x="4667" y="3346"/>
                    <a:pt x="5024" y="2322"/>
                  </a:cubicBezTo>
                  <a:cubicBezTo>
                    <a:pt x="5405" y="3346"/>
                    <a:pt x="6382" y="4060"/>
                    <a:pt x="7489" y="4060"/>
                  </a:cubicBezTo>
                  <a:cubicBezTo>
                    <a:pt x="8823" y="4060"/>
                    <a:pt x="9942" y="3048"/>
                    <a:pt x="10049" y="1691"/>
                  </a:cubicBezTo>
                  <a:lnTo>
                    <a:pt x="10049" y="1655"/>
                  </a:lnTo>
                  <a:lnTo>
                    <a:pt x="10013" y="1620"/>
                  </a:lnTo>
                  <a:cubicBezTo>
                    <a:pt x="8763" y="584"/>
                    <a:pt x="7227" y="36"/>
                    <a:pt x="5358" y="0"/>
                  </a:cubicBezTo>
                  <a:close/>
                </a:path>
              </a:pathLst>
            </a:custGeom>
            <a:solidFill>
              <a:srgbClr val="D3C4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2"/>
            <p:cNvSpPr/>
            <p:nvPr/>
          </p:nvSpPr>
          <p:spPr>
            <a:xfrm>
              <a:off x="751275" y="3184900"/>
              <a:ext cx="226825" cy="227150"/>
            </a:xfrm>
            <a:custGeom>
              <a:rect b="b" l="l" r="r" t="t"/>
              <a:pathLst>
                <a:path extrusionOk="0" h="9086" w="9073">
                  <a:moveTo>
                    <a:pt x="4536" y="1"/>
                  </a:moveTo>
                  <a:cubicBezTo>
                    <a:pt x="2036" y="1"/>
                    <a:pt x="0" y="2025"/>
                    <a:pt x="0" y="4549"/>
                  </a:cubicBezTo>
                  <a:cubicBezTo>
                    <a:pt x="0" y="7049"/>
                    <a:pt x="2024" y="9085"/>
                    <a:pt x="4536" y="9085"/>
                  </a:cubicBezTo>
                  <a:cubicBezTo>
                    <a:pt x="7037" y="9085"/>
                    <a:pt x="9073" y="7049"/>
                    <a:pt x="9073" y="4549"/>
                  </a:cubicBezTo>
                  <a:cubicBezTo>
                    <a:pt x="9073" y="2049"/>
                    <a:pt x="7037" y="1"/>
                    <a:pt x="4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2"/>
            <p:cNvSpPr/>
            <p:nvPr/>
          </p:nvSpPr>
          <p:spPr>
            <a:xfrm>
              <a:off x="730425" y="3164675"/>
              <a:ext cx="267925" cy="267900"/>
            </a:xfrm>
            <a:custGeom>
              <a:rect b="b" l="l" r="r" t="t"/>
              <a:pathLst>
                <a:path extrusionOk="0" h="10716" w="10717">
                  <a:moveTo>
                    <a:pt x="5358" y="1631"/>
                  </a:moveTo>
                  <a:cubicBezTo>
                    <a:pt x="7430" y="1631"/>
                    <a:pt x="9097" y="3298"/>
                    <a:pt x="9097" y="5370"/>
                  </a:cubicBezTo>
                  <a:cubicBezTo>
                    <a:pt x="9097" y="7442"/>
                    <a:pt x="7406" y="9109"/>
                    <a:pt x="5358" y="9109"/>
                  </a:cubicBezTo>
                  <a:cubicBezTo>
                    <a:pt x="3287" y="9109"/>
                    <a:pt x="1620" y="7418"/>
                    <a:pt x="1620" y="5370"/>
                  </a:cubicBezTo>
                  <a:cubicBezTo>
                    <a:pt x="1620" y="3298"/>
                    <a:pt x="3299" y="1631"/>
                    <a:pt x="5358" y="1631"/>
                  </a:cubicBezTo>
                  <a:close/>
                  <a:moveTo>
                    <a:pt x="5358" y="0"/>
                  </a:moveTo>
                  <a:cubicBezTo>
                    <a:pt x="2394" y="0"/>
                    <a:pt x="1" y="2405"/>
                    <a:pt x="1" y="5358"/>
                  </a:cubicBezTo>
                  <a:cubicBezTo>
                    <a:pt x="1" y="8311"/>
                    <a:pt x="2406" y="10716"/>
                    <a:pt x="5358" y="10716"/>
                  </a:cubicBezTo>
                  <a:cubicBezTo>
                    <a:pt x="8323" y="10716"/>
                    <a:pt x="10716" y="8311"/>
                    <a:pt x="10716" y="5358"/>
                  </a:cubicBezTo>
                  <a:cubicBezTo>
                    <a:pt x="10716" y="2393"/>
                    <a:pt x="8299" y="0"/>
                    <a:pt x="5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2"/>
            <p:cNvSpPr/>
            <p:nvPr/>
          </p:nvSpPr>
          <p:spPr>
            <a:xfrm>
              <a:off x="1165600" y="3188775"/>
              <a:ext cx="227125" cy="226850"/>
            </a:xfrm>
            <a:custGeom>
              <a:rect b="b" l="l" r="r" t="t"/>
              <a:pathLst>
                <a:path extrusionOk="0" h="9074" w="9085">
                  <a:moveTo>
                    <a:pt x="4549" y="1"/>
                  </a:moveTo>
                  <a:cubicBezTo>
                    <a:pt x="2048" y="1"/>
                    <a:pt x="1" y="2025"/>
                    <a:pt x="1" y="4537"/>
                  </a:cubicBezTo>
                  <a:cubicBezTo>
                    <a:pt x="1" y="7037"/>
                    <a:pt x="2025" y="9073"/>
                    <a:pt x="4549" y="9073"/>
                  </a:cubicBezTo>
                  <a:cubicBezTo>
                    <a:pt x="7049" y="9073"/>
                    <a:pt x="9085" y="7049"/>
                    <a:pt x="9085" y="4537"/>
                  </a:cubicBezTo>
                  <a:cubicBezTo>
                    <a:pt x="9085" y="2037"/>
                    <a:pt x="7061" y="1"/>
                    <a:pt x="4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2"/>
            <p:cNvSpPr/>
            <p:nvPr/>
          </p:nvSpPr>
          <p:spPr>
            <a:xfrm>
              <a:off x="1145350" y="3168250"/>
              <a:ext cx="267925" cy="267900"/>
            </a:xfrm>
            <a:custGeom>
              <a:rect b="b" l="l" r="r" t="t"/>
              <a:pathLst>
                <a:path extrusionOk="0" h="10716" w="10717">
                  <a:moveTo>
                    <a:pt x="5359" y="1643"/>
                  </a:moveTo>
                  <a:cubicBezTo>
                    <a:pt x="7407" y="1643"/>
                    <a:pt x="9085" y="3310"/>
                    <a:pt x="9085" y="5370"/>
                  </a:cubicBezTo>
                  <a:cubicBezTo>
                    <a:pt x="9085" y="7442"/>
                    <a:pt x="7407" y="9108"/>
                    <a:pt x="5359" y="9108"/>
                  </a:cubicBezTo>
                  <a:cubicBezTo>
                    <a:pt x="3287" y="9108"/>
                    <a:pt x="1620" y="7430"/>
                    <a:pt x="1620" y="5370"/>
                  </a:cubicBezTo>
                  <a:cubicBezTo>
                    <a:pt x="1620" y="3310"/>
                    <a:pt x="3299" y="1643"/>
                    <a:pt x="5359" y="1643"/>
                  </a:cubicBezTo>
                  <a:close/>
                  <a:moveTo>
                    <a:pt x="5359" y="0"/>
                  </a:moveTo>
                  <a:cubicBezTo>
                    <a:pt x="2394" y="0"/>
                    <a:pt x="1" y="2417"/>
                    <a:pt x="1" y="5358"/>
                  </a:cubicBezTo>
                  <a:cubicBezTo>
                    <a:pt x="1" y="8323"/>
                    <a:pt x="2406" y="10716"/>
                    <a:pt x="5359" y="10716"/>
                  </a:cubicBezTo>
                  <a:cubicBezTo>
                    <a:pt x="8311" y="10716"/>
                    <a:pt x="10717" y="8311"/>
                    <a:pt x="10717" y="5358"/>
                  </a:cubicBezTo>
                  <a:cubicBezTo>
                    <a:pt x="10717" y="2393"/>
                    <a:pt x="8300" y="0"/>
                    <a:pt x="5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2"/>
            <p:cNvSpPr/>
            <p:nvPr/>
          </p:nvSpPr>
          <p:spPr>
            <a:xfrm>
              <a:off x="1397475" y="3888275"/>
              <a:ext cx="4500" cy="3300"/>
            </a:xfrm>
            <a:custGeom>
              <a:rect b="b" l="l" r="r" t="t"/>
              <a:pathLst>
                <a:path extrusionOk="0" h="132" w="180">
                  <a:moveTo>
                    <a:pt x="72" y="0"/>
                  </a:moveTo>
                  <a:lnTo>
                    <a:pt x="0" y="131"/>
                  </a:lnTo>
                  <a:lnTo>
                    <a:pt x="179" y="48"/>
                  </a:lnTo>
                  <a:cubicBezTo>
                    <a:pt x="155" y="48"/>
                    <a:pt x="108" y="24"/>
                    <a:pt x="72" y="0"/>
                  </a:cubicBezTo>
                  <a:close/>
                </a:path>
              </a:pathLst>
            </a:custGeom>
            <a:solidFill>
              <a:srgbClr val="F3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2"/>
            <p:cNvSpPr/>
            <p:nvPr/>
          </p:nvSpPr>
          <p:spPr>
            <a:xfrm>
              <a:off x="741000" y="3888275"/>
              <a:ext cx="475" cy="325"/>
            </a:xfrm>
            <a:custGeom>
              <a:rect b="b" l="l" r="r" t="t"/>
              <a:pathLst>
                <a:path extrusionOk="0" h="13" w="19">
                  <a:moveTo>
                    <a:pt x="6" y="0"/>
                  </a:moveTo>
                  <a:cubicBezTo>
                    <a:pt x="0" y="6"/>
                    <a:pt x="0" y="9"/>
                    <a:pt x="2" y="9"/>
                  </a:cubicBezTo>
                  <a:cubicBezTo>
                    <a:pt x="3" y="9"/>
                    <a:pt x="6" y="6"/>
                    <a:pt x="6" y="0"/>
                  </a:cubicBezTo>
                  <a:close/>
                  <a:moveTo>
                    <a:pt x="6" y="0"/>
                  </a:moveTo>
                  <a:cubicBezTo>
                    <a:pt x="6" y="12"/>
                    <a:pt x="6" y="12"/>
                    <a:pt x="18" y="12"/>
                  </a:cubicBezTo>
                  <a:lnTo>
                    <a:pt x="6" y="0"/>
                  </a:lnTo>
                  <a:close/>
                </a:path>
              </a:pathLst>
            </a:custGeom>
            <a:solidFill>
              <a:srgbClr val="F3F3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2"/>
            <p:cNvSpPr/>
            <p:nvPr/>
          </p:nvSpPr>
          <p:spPr>
            <a:xfrm>
              <a:off x="650050" y="3906725"/>
              <a:ext cx="840625" cy="213450"/>
            </a:xfrm>
            <a:custGeom>
              <a:rect b="b" l="l" r="r" t="t"/>
              <a:pathLst>
                <a:path extrusionOk="0" h="8538" w="33625">
                  <a:moveTo>
                    <a:pt x="2430" y="0"/>
                  </a:moveTo>
                  <a:cubicBezTo>
                    <a:pt x="60" y="1691"/>
                    <a:pt x="1" y="3239"/>
                    <a:pt x="203" y="4049"/>
                  </a:cubicBezTo>
                  <a:cubicBezTo>
                    <a:pt x="965" y="7001"/>
                    <a:pt x="6609" y="8085"/>
                    <a:pt x="12443" y="8418"/>
                  </a:cubicBezTo>
                  <a:cubicBezTo>
                    <a:pt x="13919" y="8490"/>
                    <a:pt x="15384" y="8537"/>
                    <a:pt x="16801" y="8537"/>
                  </a:cubicBezTo>
                  <a:lnTo>
                    <a:pt x="17205" y="8537"/>
                  </a:lnTo>
                  <a:cubicBezTo>
                    <a:pt x="18765" y="8537"/>
                    <a:pt x="20408" y="8478"/>
                    <a:pt x="21992" y="8371"/>
                  </a:cubicBezTo>
                  <a:cubicBezTo>
                    <a:pt x="27516" y="8001"/>
                    <a:pt x="32672" y="6858"/>
                    <a:pt x="33398" y="4072"/>
                  </a:cubicBezTo>
                  <a:cubicBezTo>
                    <a:pt x="33624" y="3275"/>
                    <a:pt x="33565" y="1786"/>
                    <a:pt x="31374" y="155"/>
                  </a:cubicBezTo>
                  <a:cubicBezTo>
                    <a:pt x="31326" y="381"/>
                    <a:pt x="31183" y="584"/>
                    <a:pt x="30957" y="691"/>
                  </a:cubicBezTo>
                  <a:cubicBezTo>
                    <a:pt x="30910" y="703"/>
                    <a:pt x="30862" y="739"/>
                    <a:pt x="30838" y="751"/>
                  </a:cubicBezTo>
                  <a:cubicBezTo>
                    <a:pt x="30552" y="882"/>
                    <a:pt x="30290" y="1036"/>
                    <a:pt x="30005" y="1155"/>
                  </a:cubicBezTo>
                  <a:cubicBezTo>
                    <a:pt x="26873" y="2620"/>
                    <a:pt x="23897" y="3453"/>
                    <a:pt x="21158" y="3870"/>
                  </a:cubicBezTo>
                  <a:cubicBezTo>
                    <a:pt x="19765" y="4084"/>
                    <a:pt x="18420" y="4191"/>
                    <a:pt x="17170" y="4203"/>
                  </a:cubicBezTo>
                  <a:lnTo>
                    <a:pt x="16693" y="4203"/>
                  </a:lnTo>
                  <a:cubicBezTo>
                    <a:pt x="15146" y="4203"/>
                    <a:pt x="13741" y="4084"/>
                    <a:pt x="12455" y="3894"/>
                  </a:cubicBezTo>
                  <a:cubicBezTo>
                    <a:pt x="11967" y="3810"/>
                    <a:pt x="11490" y="3739"/>
                    <a:pt x="11038" y="3656"/>
                  </a:cubicBezTo>
                  <a:cubicBezTo>
                    <a:pt x="7502" y="2953"/>
                    <a:pt x="4930" y="1786"/>
                    <a:pt x="3656" y="1120"/>
                  </a:cubicBezTo>
                  <a:cubicBezTo>
                    <a:pt x="3263" y="917"/>
                    <a:pt x="2989" y="751"/>
                    <a:pt x="2870" y="679"/>
                  </a:cubicBezTo>
                  <a:cubicBezTo>
                    <a:pt x="2823" y="643"/>
                    <a:pt x="2799" y="632"/>
                    <a:pt x="2799" y="632"/>
                  </a:cubicBezTo>
                  <a:cubicBezTo>
                    <a:pt x="2573" y="477"/>
                    <a:pt x="2442" y="262"/>
                    <a:pt x="24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2"/>
            <p:cNvSpPr/>
            <p:nvPr/>
          </p:nvSpPr>
          <p:spPr>
            <a:xfrm>
              <a:off x="709900" y="3885750"/>
              <a:ext cx="725100" cy="126675"/>
            </a:xfrm>
            <a:custGeom>
              <a:rect b="b" l="l" r="r" t="t"/>
              <a:pathLst>
                <a:path extrusionOk="0" h="5067" w="29004">
                  <a:moveTo>
                    <a:pt x="28178" y="1"/>
                  </a:moveTo>
                  <a:cubicBezTo>
                    <a:pt x="28054" y="1"/>
                    <a:pt x="27930" y="29"/>
                    <a:pt x="27813" y="89"/>
                  </a:cubicBezTo>
                  <a:cubicBezTo>
                    <a:pt x="27777" y="113"/>
                    <a:pt x="27730" y="125"/>
                    <a:pt x="27682" y="161"/>
                  </a:cubicBezTo>
                  <a:lnTo>
                    <a:pt x="27503" y="244"/>
                  </a:lnTo>
                  <a:cubicBezTo>
                    <a:pt x="27265" y="363"/>
                    <a:pt x="27039" y="470"/>
                    <a:pt x="26801" y="589"/>
                  </a:cubicBezTo>
                  <a:cubicBezTo>
                    <a:pt x="26658" y="649"/>
                    <a:pt x="26515" y="720"/>
                    <a:pt x="26372" y="780"/>
                  </a:cubicBezTo>
                  <a:cubicBezTo>
                    <a:pt x="26337" y="804"/>
                    <a:pt x="26325" y="804"/>
                    <a:pt x="26301" y="816"/>
                  </a:cubicBezTo>
                  <a:cubicBezTo>
                    <a:pt x="26182" y="875"/>
                    <a:pt x="26063" y="923"/>
                    <a:pt x="25956" y="959"/>
                  </a:cubicBezTo>
                  <a:cubicBezTo>
                    <a:pt x="21645" y="2830"/>
                    <a:pt x="17644" y="3440"/>
                    <a:pt x="14274" y="3440"/>
                  </a:cubicBezTo>
                  <a:cubicBezTo>
                    <a:pt x="12282" y="3440"/>
                    <a:pt x="10511" y="3227"/>
                    <a:pt x="9025" y="2935"/>
                  </a:cubicBezTo>
                  <a:cubicBezTo>
                    <a:pt x="6322" y="2423"/>
                    <a:pt x="4203" y="1590"/>
                    <a:pt x="2858" y="959"/>
                  </a:cubicBezTo>
                  <a:cubicBezTo>
                    <a:pt x="2738" y="899"/>
                    <a:pt x="2631" y="851"/>
                    <a:pt x="2536" y="816"/>
                  </a:cubicBezTo>
                  <a:lnTo>
                    <a:pt x="2441" y="768"/>
                  </a:lnTo>
                  <a:cubicBezTo>
                    <a:pt x="2298" y="697"/>
                    <a:pt x="2155" y="637"/>
                    <a:pt x="2036" y="566"/>
                  </a:cubicBezTo>
                  <a:cubicBezTo>
                    <a:pt x="1548" y="304"/>
                    <a:pt x="1262" y="125"/>
                    <a:pt x="1262" y="125"/>
                  </a:cubicBezTo>
                  <a:lnTo>
                    <a:pt x="1250" y="125"/>
                  </a:lnTo>
                  <a:cubicBezTo>
                    <a:pt x="1238" y="125"/>
                    <a:pt x="1238" y="113"/>
                    <a:pt x="1226" y="113"/>
                  </a:cubicBezTo>
                  <a:cubicBezTo>
                    <a:pt x="1096" y="44"/>
                    <a:pt x="954" y="9"/>
                    <a:pt x="815" y="9"/>
                  </a:cubicBezTo>
                  <a:cubicBezTo>
                    <a:pt x="547" y="9"/>
                    <a:pt x="288" y="136"/>
                    <a:pt x="131" y="387"/>
                  </a:cubicBezTo>
                  <a:cubicBezTo>
                    <a:pt x="36" y="530"/>
                    <a:pt x="0" y="709"/>
                    <a:pt x="12" y="875"/>
                  </a:cubicBezTo>
                  <a:cubicBezTo>
                    <a:pt x="36" y="1125"/>
                    <a:pt x="167" y="1351"/>
                    <a:pt x="393" y="1494"/>
                  </a:cubicBezTo>
                  <a:cubicBezTo>
                    <a:pt x="405" y="1494"/>
                    <a:pt x="429" y="1530"/>
                    <a:pt x="464" y="1542"/>
                  </a:cubicBezTo>
                  <a:cubicBezTo>
                    <a:pt x="583" y="1613"/>
                    <a:pt x="845" y="1780"/>
                    <a:pt x="1250" y="1994"/>
                  </a:cubicBezTo>
                  <a:cubicBezTo>
                    <a:pt x="2512" y="2661"/>
                    <a:pt x="5096" y="3816"/>
                    <a:pt x="8632" y="4518"/>
                  </a:cubicBezTo>
                  <a:cubicBezTo>
                    <a:pt x="9085" y="4614"/>
                    <a:pt x="9561" y="4685"/>
                    <a:pt x="10049" y="4757"/>
                  </a:cubicBezTo>
                  <a:cubicBezTo>
                    <a:pt x="11311" y="4935"/>
                    <a:pt x="12740" y="5066"/>
                    <a:pt x="14288" y="5066"/>
                  </a:cubicBezTo>
                  <a:lnTo>
                    <a:pt x="14764" y="5066"/>
                  </a:lnTo>
                  <a:cubicBezTo>
                    <a:pt x="16014" y="5054"/>
                    <a:pt x="17359" y="4947"/>
                    <a:pt x="18752" y="4745"/>
                  </a:cubicBezTo>
                  <a:cubicBezTo>
                    <a:pt x="21491" y="4328"/>
                    <a:pt x="24467" y="3495"/>
                    <a:pt x="27599" y="2018"/>
                  </a:cubicBezTo>
                  <a:cubicBezTo>
                    <a:pt x="27873" y="1887"/>
                    <a:pt x="28146" y="1756"/>
                    <a:pt x="28432" y="1613"/>
                  </a:cubicBezTo>
                  <a:cubicBezTo>
                    <a:pt x="28468" y="1601"/>
                    <a:pt x="28516" y="1578"/>
                    <a:pt x="28551" y="1554"/>
                  </a:cubicBezTo>
                  <a:cubicBezTo>
                    <a:pt x="28766" y="1435"/>
                    <a:pt x="28920" y="1244"/>
                    <a:pt x="28968" y="1018"/>
                  </a:cubicBezTo>
                  <a:cubicBezTo>
                    <a:pt x="29004" y="816"/>
                    <a:pt x="28992" y="625"/>
                    <a:pt x="28908" y="447"/>
                  </a:cubicBezTo>
                  <a:cubicBezTo>
                    <a:pt x="28758" y="162"/>
                    <a:pt x="28471" y="1"/>
                    <a:pt x="281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2"/>
            <p:cNvSpPr/>
            <p:nvPr/>
          </p:nvSpPr>
          <p:spPr>
            <a:xfrm>
              <a:off x="1074825" y="3687050"/>
              <a:ext cx="53600" cy="134575"/>
            </a:xfrm>
            <a:custGeom>
              <a:rect b="b" l="l" r="r" t="t"/>
              <a:pathLst>
                <a:path extrusionOk="0" h="5383" w="2144">
                  <a:moveTo>
                    <a:pt x="0" y="1"/>
                  </a:moveTo>
                  <a:lnTo>
                    <a:pt x="0" y="5382"/>
                  </a:lnTo>
                  <a:cubicBezTo>
                    <a:pt x="1179" y="5382"/>
                    <a:pt x="2143" y="4954"/>
                    <a:pt x="2143" y="3465"/>
                  </a:cubicBezTo>
                  <a:cubicBezTo>
                    <a:pt x="2143" y="1977"/>
                    <a:pt x="1191" y="1"/>
                    <a:pt x="0" y="1"/>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2"/>
            <p:cNvSpPr/>
            <p:nvPr/>
          </p:nvSpPr>
          <p:spPr>
            <a:xfrm>
              <a:off x="1026300" y="3686450"/>
              <a:ext cx="53600" cy="134875"/>
            </a:xfrm>
            <a:custGeom>
              <a:rect b="b" l="l" r="r" t="t"/>
              <a:pathLst>
                <a:path extrusionOk="0" h="5395" w="2144">
                  <a:moveTo>
                    <a:pt x="2144" y="1"/>
                  </a:moveTo>
                  <a:cubicBezTo>
                    <a:pt x="965" y="1"/>
                    <a:pt x="0" y="1989"/>
                    <a:pt x="0" y="3477"/>
                  </a:cubicBezTo>
                  <a:cubicBezTo>
                    <a:pt x="0" y="4966"/>
                    <a:pt x="953" y="5394"/>
                    <a:pt x="2144" y="5394"/>
                  </a:cubicBezTo>
                  <a:lnTo>
                    <a:pt x="2144" y="1"/>
                  </a:ln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2"/>
            <p:cNvSpPr/>
            <p:nvPr/>
          </p:nvSpPr>
          <p:spPr>
            <a:xfrm>
              <a:off x="1020350" y="3394150"/>
              <a:ext cx="100325" cy="100350"/>
            </a:xfrm>
            <a:custGeom>
              <a:rect b="b" l="l" r="r" t="t"/>
              <a:pathLst>
                <a:path extrusionOk="0" h="4014" w="4013">
                  <a:moveTo>
                    <a:pt x="2001" y="1"/>
                  </a:moveTo>
                  <a:cubicBezTo>
                    <a:pt x="905" y="1"/>
                    <a:pt x="0" y="894"/>
                    <a:pt x="0" y="2013"/>
                  </a:cubicBezTo>
                  <a:cubicBezTo>
                    <a:pt x="0" y="3108"/>
                    <a:pt x="893" y="4013"/>
                    <a:pt x="2001" y="4013"/>
                  </a:cubicBezTo>
                  <a:cubicBezTo>
                    <a:pt x="3108" y="4013"/>
                    <a:pt x="4013" y="3120"/>
                    <a:pt x="4013" y="2013"/>
                  </a:cubicBezTo>
                  <a:cubicBezTo>
                    <a:pt x="4013" y="894"/>
                    <a:pt x="3108" y="1"/>
                    <a:pt x="2001" y="1"/>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2"/>
            <p:cNvSpPr/>
            <p:nvPr/>
          </p:nvSpPr>
          <p:spPr>
            <a:xfrm>
              <a:off x="999800" y="3373625"/>
              <a:ext cx="141425" cy="141400"/>
            </a:xfrm>
            <a:custGeom>
              <a:rect b="b" l="l" r="r" t="t"/>
              <a:pathLst>
                <a:path extrusionOk="0" h="5656" w="5657">
                  <a:moveTo>
                    <a:pt x="2823" y="1620"/>
                  </a:moveTo>
                  <a:cubicBezTo>
                    <a:pt x="3477" y="1620"/>
                    <a:pt x="4013" y="2179"/>
                    <a:pt x="4037" y="2834"/>
                  </a:cubicBezTo>
                  <a:cubicBezTo>
                    <a:pt x="4037" y="3501"/>
                    <a:pt x="3501" y="4037"/>
                    <a:pt x="2823" y="4037"/>
                  </a:cubicBezTo>
                  <a:cubicBezTo>
                    <a:pt x="2156" y="4037"/>
                    <a:pt x="1620" y="3501"/>
                    <a:pt x="1620" y="2834"/>
                  </a:cubicBezTo>
                  <a:cubicBezTo>
                    <a:pt x="1620" y="2155"/>
                    <a:pt x="2156" y="1620"/>
                    <a:pt x="2823" y="1620"/>
                  </a:cubicBezTo>
                  <a:close/>
                  <a:moveTo>
                    <a:pt x="2823" y="0"/>
                  </a:moveTo>
                  <a:cubicBezTo>
                    <a:pt x="1263" y="0"/>
                    <a:pt x="1" y="1262"/>
                    <a:pt x="1" y="2834"/>
                  </a:cubicBezTo>
                  <a:cubicBezTo>
                    <a:pt x="1" y="4394"/>
                    <a:pt x="1263" y="5656"/>
                    <a:pt x="2823" y="5656"/>
                  </a:cubicBezTo>
                  <a:cubicBezTo>
                    <a:pt x="4370" y="5656"/>
                    <a:pt x="5644" y="4394"/>
                    <a:pt x="5656" y="2834"/>
                  </a:cubicBezTo>
                  <a:cubicBezTo>
                    <a:pt x="5656" y="1262"/>
                    <a:pt x="4394" y="0"/>
                    <a:pt x="2823" y="0"/>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2"/>
            <p:cNvSpPr/>
            <p:nvPr/>
          </p:nvSpPr>
          <p:spPr>
            <a:xfrm>
              <a:off x="844125" y="3009000"/>
              <a:ext cx="453350" cy="459300"/>
            </a:xfrm>
            <a:custGeom>
              <a:rect b="b" l="l" r="r" t="t"/>
              <a:pathLst>
                <a:path extrusionOk="0" h="18372" w="18134">
                  <a:moveTo>
                    <a:pt x="9169" y="0"/>
                  </a:moveTo>
                  <a:cubicBezTo>
                    <a:pt x="5966" y="0"/>
                    <a:pt x="3132" y="1655"/>
                    <a:pt x="1251" y="4227"/>
                  </a:cubicBezTo>
                  <a:lnTo>
                    <a:pt x="1203" y="4179"/>
                  </a:lnTo>
                  <a:cubicBezTo>
                    <a:pt x="870" y="4691"/>
                    <a:pt x="548" y="5239"/>
                    <a:pt x="287" y="5811"/>
                  </a:cubicBezTo>
                  <a:cubicBezTo>
                    <a:pt x="298" y="5882"/>
                    <a:pt x="298" y="5942"/>
                    <a:pt x="310" y="6013"/>
                  </a:cubicBezTo>
                  <a:cubicBezTo>
                    <a:pt x="334" y="6180"/>
                    <a:pt x="358" y="6323"/>
                    <a:pt x="370" y="6489"/>
                  </a:cubicBezTo>
                  <a:lnTo>
                    <a:pt x="453" y="6489"/>
                  </a:lnTo>
                  <a:cubicBezTo>
                    <a:pt x="167" y="7370"/>
                    <a:pt x="1" y="8323"/>
                    <a:pt x="1" y="9299"/>
                  </a:cubicBezTo>
                  <a:cubicBezTo>
                    <a:pt x="1" y="14300"/>
                    <a:pt x="4061" y="18372"/>
                    <a:pt x="9061" y="18372"/>
                  </a:cubicBezTo>
                  <a:cubicBezTo>
                    <a:pt x="14062" y="18372"/>
                    <a:pt x="18134" y="14300"/>
                    <a:pt x="18134" y="9299"/>
                  </a:cubicBezTo>
                  <a:cubicBezTo>
                    <a:pt x="18134" y="8227"/>
                    <a:pt x="17932" y="7215"/>
                    <a:pt x="17610" y="6263"/>
                  </a:cubicBezTo>
                  <a:cubicBezTo>
                    <a:pt x="17741" y="6251"/>
                    <a:pt x="17896" y="6251"/>
                    <a:pt x="18063" y="6239"/>
                  </a:cubicBezTo>
                  <a:cubicBezTo>
                    <a:pt x="18074" y="6144"/>
                    <a:pt x="18098" y="6061"/>
                    <a:pt x="18122" y="5953"/>
                  </a:cubicBezTo>
                  <a:lnTo>
                    <a:pt x="17932" y="5549"/>
                  </a:lnTo>
                  <a:cubicBezTo>
                    <a:pt x="17682" y="5001"/>
                    <a:pt x="17384" y="4501"/>
                    <a:pt x="17062" y="4001"/>
                  </a:cubicBezTo>
                  <a:cubicBezTo>
                    <a:pt x="17039" y="4025"/>
                    <a:pt x="17039" y="4037"/>
                    <a:pt x="17027" y="4037"/>
                  </a:cubicBezTo>
                  <a:lnTo>
                    <a:pt x="16979" y="4084"/>
                  </a:lnTo>
                  <a:cubicBezTo>
                    <a:pt x="15110" y="1584"/>
                    <a:pt x="12312" y="0"/>
                    <a:pt x="9169" y="0"/>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2"/>
            <p:cNvSpPr/>
            <p:nvPr/>
          </p:nvSpPr>
          <p:spPr>
            <a:xfrm>
              <a:off x="809600" y="3241175"/>
              <a:ext cx="61050" cy="61025"/>
            </a:xfrm>
            <a:custGeom>
              <a:rect b="b" l="l" r="r" t="t"/>
              <a:pathLst>
                <a:path extrusionOk="0" h="2441" w="2442">
                  <a:moveTo>
                    <a:pt x="1227" y="0"/>
                  </a:moveTo>
                  <a:cubicBezTo>
                    <a:pt x="548" y="0"/>
                    <a:pt x="1" y="548"/>
                    <a:pt x="1" y="1226"/>
                  </a:cubicBezTo>
                  <a:cubicBezTo>
                    <a:pt x="1" y="1893"/>
                    <a:pt x="548" y="2441"/>
                    <a:pt x="1227" y="2441"/>
                  </a:cubicBezTo>
                  <a:cubicBezTo>
                    <a:pt x="1894" y="2441"/>
                    <a:pt x="2441" y="1893"/>
                    <a:pt x="2441" y="1226"/>
                  </a:cubicBezTo>
                  <a:cubicBezTo>
                    <a:pt x="2441" y="548"/>
                    <a:pt x="1906" y="12"/>
                    <a:pt x="1227" y="0"/>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2"/>
            <p:cNvSpPr/>
            <p:nvPr/>
          </p:nvSpPr>
          <p:spPr>
            <a:xfrm>
              <a:off x="1269475" y="3241175"/>
              <a:ext cx="61050" cy="61025"/>
            </a:xfrm>
            <a:custGeom>
              <a:rect b="b" l="l" r="r" t="t"/>
              <a:pathLst>
                <a:path extrusionOk="0" h="2441" w="2442">
                  <a:moveTo>
                    <a:pt x="1215" y="0"/>
                  </a:moveTo>
                  <a:cubicBezTo>
                    <a:pt x="548" y="0"/>
                    <a:pt x="1" y="548"/>
                    <a:pt x="1" y="1226"/>
                  </a:cubicBezTo>
                  <a:cubicBezTo>
                    <a:pt x="1" y="1893"/>
                    <a:pt x="548" y="2441"/>
                    <a:pt x="1215" y="2441"/>
                  </a:cubicBezTo>
                  <a:cubicBezTo>
                    <a:pt x="1894" y="2441"/>
                    <a:pt x="2442" y="1893"/>
                    <a:pt x="2442" y="1226"/>
                  </a:cubicBezTo>
                  <a:cubicBezTo>
                    <a:pt x="2442" y="548"/>
                    <a:pt x="1906" y="12"/>
                    <a:pt x="1215" y="0"/>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2"/>
            <p:cNvSpPr/>
            <p:nvPr/>
          </p:nvSpPr>
          <p:spPr>
            <a:xfrm>
              <a:off x="786375" y="2968975"/>
              <a:ext cx="567375" cy="275200"/>
            </a:xfrm>
            <a:custGeom>
              <a:rect b="b" l="l" r="r" t="t"/>
              <a:pathLst>
                <a:path extrusionOk="0" h="11008" w="22695">
                  <a:moveTo>
                    <a:pt x="10968" y="1"/>
                  </a:moveTo>
                  <a:cubicBezTo>
                    <a:pt x="10920" y="1"/>
                    <a:pt x="10863" y="14"/>
                    <a:pt x="10800" y="53"/>
                  </a:cubicBezTo>
                  <a:cubicBezTo>
                    <a:pt x="1" y="1589"/>
                    <a:pt x="1942" y="11007"/>
                    <a:pt x="1942" y="11007"/>
                  </a:cubicBezTo>
                  <a:cubicBezTo>
                    <a:pt x="6407" y="9995"/>
                    <a:pt x="10443" y="6911"/>
                    <a:pt x="11348" y="6185"/>
                  </a:cubicBezTo>
                  <a:cubicBezTo>
                    <a:pt x="12431" y="7031"/>
                    <a:pt x="16336" y="9948"/>
                    <a:pt x="20646" y="10936"/>
                  </a:cubicBezTo>
                  <a:cubicBezTo>
                    <a:pt x="20670" y="10936"/>
                    <a:pt x="22694" y="1292"/>
                    <a:pt x="11121" y="53"/>
                  </a:cubicBezTo>
                  <a:cubicBezTo>
                    <a:pt x="11121" y="53"/>
                    <a:pt x="11063" y="1"/>
                    <a:pt x="109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2"/>
            <p:cNvSpPr/>
            <p:nvPr/>
          </p:nvSpPr>
          <p:spPr>
            <a:xfrm>
              <a:off x="1084650" y="4125500"/>
              <a:ext cx="118175" cy="182600"/>
            </a:xfrm>
            <a:custGeom>
              <a:rect b="b" l="l" r="r" t="t"/>
              <a:pathLst>
                <a:path extrusionOk="0" h="7304" w="4727">
                  <a:moveTo>
                    <a:pt x="4727" y="1"/>
                  </a:moveTo>
                  <a:cubicBezTo>
                    <a:pt x="4727" y="1584"/>
                    <a:pt x="3941" y="2977"/>
                    <a:pt x="2798" y="3870"/>
                  </a:cubicBezTo>
                  <a:cubicBezTo>
                    <a:pt x="2584" y="4037"/>
                    <a:pt x="2322" y="4192"/>
                    <a:pt x="2084" y="4311"/>
                  </a:cubicBezTo>
                  <a:cubicBezTo>
                    <a:pt x="1453" y="4644"/>
                    <a:pt x="1143" y="4704"/>
                    <a:pt x="738" y="4787"/>
                  </a:cubicBezTo>
                  <a:cubicBezTo>
                    <a:pt x="712" y="4792"/>
                    <a:pt x="687" y="4794"/>
                    <a:pt x="661" y="4794"/>
                  </a:cubicBezTo>
                  <a:cubicBezTo>
                    <a:pt x="364" y="4794"/>
                    <a:pt x="71" y="4487"/>
                    <a:pt x="71" y="4049"/>
                  </a:cubicBezTo>
                  <a:lnTo>
                    <a:pt x="71" y="4108"/>
                  </a:lnTo>
                  <a:lnTo>
                    <a:pt x="12" y="6192"/>
                  </a:lnTo>
                  <a:cubicBezTo>
                    <a:pt x="1" y="6833"/>
                    <a:pt x="276" y="7304"/>
                    <a:pt x="658" y="7304"/>
                  </a:cubicBezTo>
                  <a:cubicBezTo>
                    <a:pt x="680" y="7304"/>
                    <a:pt x="703" y="7302"/>
                    <a:pt x="726" y="7299"/>
                  </a:cubicBezTo>
                  <a:cubicBezTo>
                    <a:pt x="1131" y="7228"/>
                    <a:pt x="1453" y="7180"/>
                    <a:pt x="2096" y="6823"/>
                  </a:cubicBezTo>
                  <a:cubicBezTo>
                    <a:pt x="2334" y="6692"/>
                    <a:pt x="2607" y="6549"/>
                    <a:pt x="2798" y="6394"/>
                  </a:cubicBezTo>
                  <a:cubicBezTo>
                    <a:pt x="3941" y="5501"/>
                    <a:pt x="4727" y="4096"/>
                    <a:pt x="4727" y="2525"/>
                  </a:cubicBezTo>
                  <a:lnTo>
                    <a:pt x="4727" y="2322"/>
                  </a:lnTo>
                  <a:lnTo>
                    <a:pt x="4727" y="1751"/>
                  </a:lnTo>
                  <a:lnTo>
                    <a:pt x="472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2"/>
            <p:cNvSpPr/>
            <p:nvPr/>
          </p:nvSpPr>
          <p:spPr>
            <a:xfrm>
              <a:off x="961100" y="4125500"/>
              <a:ext cx="116700" cy="182650"/>
            </a:xfrm>
            <a:custGeom>
              <a:rect b="b" l="l" r="r" t="t"/>
              <a:pathLst>
                <a:path extrusionOk="0" h="7306" w="4668">
                  <a:moveTo>
                    <a:pt x="4656" y="4025"/>
                  </a:moveTo>
                  <a:lnTo>
                    <a:pt x="4656" y="4069"/>
                  </a:lnTo>
                  <a:lnTo>
                    <a:pt x="4656" y="4069"/>
                  </a:lnTo>
                  <a:cubicBezTo>
                    <a:pt x="4657" y="4055"/>
                    <a:pt x="4657" y="4040"/>
                    <a:pt x="4656" y="4025"/>
                  </a:cubicBezTo>
                  <a:close/>
                  <a:moveTo>
                    <a:pt x="1" y="1"/>
                  </a:moveTo>
                  <a:lnTo>
                    <a:pt x="1" y="1751"/>
                  </a:lnTo>
                  <a:lnTo>
                    <a:pt x="1" y="2322"/>
                  </a:lnTo>
                  <a:lnTo>
                    <a:pt x="1" y="2525"/>
                  </a:lnTo>
                  <a:cubicBezTo>
                    <a:pt x="1" y="4096"/>
                    <a:pt x="739" y="5477"/>
                    <a:pt x="1894" y="6394"/>
                  </a:cubicBezTo>
                  <a:cubicBezTo>
                    <a:pt x="2096" y="6549"/>
                    <a:pt x="2323" y="6704"/>
                    <a:pt x="2549" y="6823"/>
                  </a:cubicBezTo>
                  <a:cubicBezTo>
                    <a:pt x="3168" y="7156"/>
                    <a:pt x="3513" y="7228"/>
                    <a:pt x="3918" y="7299"/>
                  </a:cubicBezTo>
                  <a:cubicBezTo>
                    <a:pt x="3944" y="7304"/>
                    <a:pt x="3969" y="7306"/>
                    <a:pt x="3994" y="7306"/>
                  </a:cubicBezTo>
                  <a:cubicBezTo>
                    <a:pt x="4356" y="7306"/>
                    <a:pt x="4667" y="6837"/>
                    <a:pt x="4656" y="6192"/>
                  </a:cubicBezTo>
                  <a:lnTo>
                    <a:pt x="4656" y="4108"/>
                  </a:lnTo>
                  <a:lnTo>
                    <a:pt x="4656" y="4069"/>
                  </a:lnTo>
                  <a:lnTo>
                    <a:pt x="4656" y="4069"/>
                  </a:lnTo>
                  <a:cubicBezTo>
                    <a:pt x="4646" y="4496"/>
                    <a:pt x="4334" y="4794"/>
                    <a:pt x="4032" y="4794"/>
                  </a:cubicBezTo>
                  <a:cubicBezTo>
                    <a:pt x="4006" y="4794"/>
                    <a:pt x="3980" y="4791"/>
                    <a:pt x="3954" y="4787"/>
                  </a:cubicBezTo>
                  <a:cubicBezTo>
                    <a:pt x="3561" y="4704"/>
                    <a:pt x="3216" y="4668"/>
                    <a:pt x="2585" y="4311"/>
                  </a:cubicBezTo>
                  <a:cubicBezTo>
                    <a:pt x="2346" y="4168"/>
                    <a:pt x="2108" y="4037"/>
                    <a:pt x="1906" y="3870"/>
                  </a:cubicBezTo>
                  <a:cubicBezTo>
                    <a:pt x="751" y="2977"/>
                    <a:pt x="1" y="158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2"/>
            <p:cNvSpPr/>
            <p:nvPr/>
          </p:nvSpPr>
          <p:spPr>
            <a:xfrm>
              <a:off x="1085225" y="4115675"/>
              <a:ext cx="117600" cy="129100"/>
            </a:xfrm>
            <a:custGeom>
              <a:rect b="b" l="l" r="r" t="t"/>
              <a:pathLst>
                <a:path extrusionOk="0" h="5164" w="4704">
                  <a:moveTo>
                    <a:pt x="4704" y="1"/>
                  </a:moveTo>
                  <a:cubicBezTo>
                    <a:pt x="3037" y="96"/>
                    <a:pt x="1430" y="144"/>
                    <a:pt x="108" y="155"/>
                  </a:cubicBezTo>
                  <a:lnTo>
                    <a:pt x="48" y="2144"/>
                  </a:lnTo>
                  <a:lnTo>
                    <a:pt x="1" y="4430"/>
                  </a:lnTo>
                  <a:cubicBezTo>
                    <a:pt x="88" y="4867"/>
                    <a:pt x="316" y="5163"/>
                    <a:pt x="610" y="5163"/>
                  </a:cubicBezTo>
                  <a:cubicBezTo>
                    <a:pt x="637" y="5163"/>
                    <a:pt x="664" y="5161"/>
                    <a:pt x="691" y="5156"/>
                  </a:cubicBezTo>
                  <a:cubicBezTo>
                    <a:pt x="1096" y="5085"/>
                    <a:pt x="1430" y="5037"/>
                    <a:pt x="2061" y="4680"/>
                  </a:cubicBezTo>
                  <a:cubicBezTo>
                    <a:pt x="2299" y="4549"/>
                    <a:pt x="2561" y="4418"/>
                    <a:pt x="2775" y="4251"/>
                  </a:cubicBezTo>
                  <a:cubicBezTo>
                    <a:pt x="3918" y="3358"/>
                    <a:pt x="4704" y="1965"/>
                    <a:pt x="4704" y="382"/>
                  </a:cubicBezTo>
                  <a:lnTo>
                    <a:pt x="4704" y="191"/>
                  </a:lnTo>
                  <a:lnTo>
                    <a:pt x="4704" y="1"/>
                  </a:ln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2"/>
            <p:cNvSpPr/>
            <p:nvPr/>
          </p:nvSpPr>
          <p:spPr>
            <a:xfrm>
              <a:off x="961400" y="4117750"/>
              <a:ext cx="115525" cy="127925"/>
            </a:xfrm>
            <a:custGeom>
              <a:rect b="b" l="l" r="r" t="t"/>
              <a:pathLst>
                <a:path extrusionOk="0" h="5117" w="4621">
                  <a:moveTo>
                    <a:pt x="1" y="1"/>
                  </a:moveTo>
                  <a:lnTo>
                    <a:pt x="1" y="132"/>
                  </a:lnTo>
                  <a:lnTo>
                    <a:pt x="1" y="334"/>
                  </a:lnTo>
                  <a:cubicBezTo>
                    <a:pt x="1" y="1906"/>
                    <a:pt x="751" y="3287"/>
                    <a:pt x="1894" y="4204"/>
                  </a:cubicBezTo>
                  <a:cubicBezTo>
                    <a:pt x="2096" y="4359"/>
                    <a:pt x="2323" y="4513"/>
                    <a:pt x="2549" y="4633"/>
                  </a:cubicBezTo>
                  <a:cubicBezTo>
                    <a:pt x="3168" y="4966"/>
                    <a:pt x="3513" y="5037"/>
                    <a:pt x="3918" y="5109"/>
                  </a:cubicBezTo>
                  <a:cubicBezTo>
                    <a:pt x="3948" y="5114"/>
                    <a:pt x="3978" y="5117"/>
                    <a:pt x="4007" y="5117"/>
                  </a:cubicBezTo>
                  <a:cubicBezTo>
                    <a:pt x="4308" y="5117"/>
                    <a:pt x="4534" y="4840"/>
                    <a:pt x="4620" y="4394"/>
                  </a:cubicBezTo>
                  <a:lnTo>
                    <a:pt x="4573" y="2156"/>
                  </a:lnTo>
                  <a:lnTo>
                    <a:pt x="4525" y="168"/>
                  </a:lnTo>
                  <a:cubicBezTo>
                    <a:pt x="4466" y="168"/>
                    <a:pt x="4418" y="132"/>
                    <a:pt x="4359" y="132"/>
                  </a:cubicBezTo>
                  <a:cubicBezTo>
                    <a:pt x="2954" y="132"/>
                    <a:pt x="1322" y="72"/>
                    <a:pt x="1" y="1"/>
                  </a:cubicBezTo>
                  <a:close/>
                </a:path>
              </a:pathLst>
            </a:custGeom>
            <a:solidFill>
              <a:srgbClr val="E1BD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52"/>
          <p:cNvGrpSpPr/>
          <p:nvPr/>
        </p:nvGrpSpPr>
        <p:grpSpPr>
          <a:xfrm>
            <a:off x="4856000" y="2104504"/>
            <a:ext cx="2103856" cy="1591294"/>
            <a:chOff x="2511900" y="1579800"/>
            <a:chExt cx="2381275" cy="1801125"/>
          </a:xfrm>
        </p:grpSpPr>
        <p:sp>
          <p:nvSpPr>
            <p:cNvPr id="2727" name="Google Shape;2727;p52"/>
            <p:cNvSpPr/>
            <p:nvPr/>
          </p:nvSpPr>
          <p:spPr>
            <a:xfrm>
              <a:off x="4008225" y="3031150"/>
              <a:ext cx="134575" cy="93500"/>
            </a:xfrm>
            <a:custGeom>
              <a:rect b="b" l="l" r="r" t="t"/>
              <a:pathLst>
                <a:path extrusionOk="0" h="3740" w="5383">
                  <a:moveTo>
                    <a:pt x="5049" y="1"/>
                  </a:moveTo>
                  <a:lnTo>
                    <a:pt x="1" y="3739"/>
                  </a:lnTo>
                  <a:lnTo>
                    <a:pt x="5382" y="3406"/>
                  </a:lnTo>
                  <a:lnTo>
                    <a:pt x="5049" y="1"/>
                  </a:lnTo>
                  <a:close/>
                </a:path>
              </a:pathLst>
            </a:custGeom>
            <a:solidFill>
              <a:srgbClr val="A833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2"/>
            <p:cNvSpPr/>
            <p:nvPr/>
          </p:nvSpPr>
          <p:spPr>
            <a:xfrm>
              <a:off x="2511900" y="2386425"/>
              <a:ext cx="2381275" cy="994500"/>
            </a:xfrm>
            <a:custGeom>
              <a:rect b="b" l="l" r="r" t="t"/>
              <a:pathLst>
                <a:path extrusionOk="0" h="39780" w="95251">
                  <a:moveTo>
                    <a:pt x="168" y="1"/>
                  </a:moveTo>
                  <a:lnTo>
                    <a:pt x="1" y="1215"/>
                  </a:lnTo>
                  <a:lnTo>
                    <a:pt x="28469" y="39780"/>
                  </a:lnTo>
                  <a:lnTo>
                    <a:pt x="64592" y="28397"/>
                  </a:lnTo>
                  <a:lnTo>
                    <a:pt x="64676" y="28362"/>
                  </a:lnTo>
                  <a:cubicBezTo>
                    <a:pt x="64798" y="28862"/>
                    <a:pt x="65104" y="29239"/>
                    <a:pt x="65715" y="29239"/>
                  </a:cubicBezTo>
                  <a:cubicBezTo>
                    <a:pt x="65816" y="29239"/>
                    <a:pt x="65926" y="29229"/>
                    <a:pt x="66045" y="29207"/>
                  </a:cubicBezTo>
                  <a:cubicBezTo>
                    <a:pt x="67140" y="29016"/>
                    <a:pt x="67414" y="28219"/>
                    <a:pt x="67438" y="27457"/>
                  </a:cubicBezTo>
                  <a:lnTo>
                    <a:pt x="94846" y="18313"/>
                  </a:lnTo>
                  <a:lnTo>
                    <a:pt x="95251" y="16991"/>
                  </a:lnTo>
                  <a:lnTo>
                    <a:pt x="1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2"/>
            <p:cNvSpPr/>
            <p:nvPr/>
          </p:nvSpPr>
          <p:spPr>
            <a:xfrm>
              <a:off x="2516075" y="1989650"/>
              <a:ext cx="2377100" cy="1354375"/>
            </a:xfrm>
            <a:custGeom>
              <a:rect b="b" l="l" r="r" t="t"/>
              <a:pathLst>
                <a:path extrusionOk="0" h="54175" w="95084">
                  <a:moveTo>
                    <a:pt x="63770" y="1"/>
                  </a:moveTo>
                  <a:lnTo>
                    <a:pt x="37743" y="11062"/>
                  </a:lnTo>
                  <a:lnTo>
                    <a:pt x="1" y="15872"/>
                  </a:lnTo>
                  <a:lnTo>
                    <a:pt x="28540" y="54174"/>
                  </a:lnTo>
                  <a:lnTo>
                    <a:pt x="65628" y="42792"/>
                  </a:lnTo>
                  <a:lnTo>
                    <a:pt x="95084" y="32862"/>
                  </a:lnTo>
                  <a:lnTo>
                    <a:pt x="637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2"/>
            <p:cNvSpPr/>
            <p:nvPr/>
          </p:nvSpPr>
          <p:spPr>
            <a:xfrm>
              <a:off x="2559825" y="2241975"/>
              <a:ext cx="1589225" cy="1019000"/>
            </a:xfrm>
            <a:custGeom>
              <a:rect b="b" l="l" r="r" t="t"/>
              <a:pathLst>
                <a:path extrusionOk="0" h="40760" w="63569">
                  <a:moveTo>
                    <a:pt x="29830" y="0"/>
                  </a:moveTo>
                  <a:cubicBezTo>
                    <a:pt x="21056" y="0"/>
                    <a:pt x="4405" y="535"/>
                    <a:pt x="1" y="4445"/>
                  </a:cubicBezTo>
                  <a:lnTo>
                    <a:pt x="27254" y="40759"/>
                  </a:lnTo>
                  <a:cubicBezTo>
                    <a:pt x="27254" y="40759"/>
                    <a:pt x="41879" y="31769"/>
                    <a:pt x="58775" y="31769"/>
                  </a:cubicBezTo>
                  <a:cubicBezTo>
                    <a:pt x="60357" y="31769"/>
                    <a:pt x="61957" y="31848"/>
                    <a:pt x="63568" y="32020"/>
                  </a:cubicBezTo>
                  <a:lnTo>
                    <a:pt x="35315" y="76"/>
                  </a:lnTo>
                  <a:cubicBezTo>
                    <a:pt x="35315" y="76"/>
                    <a:pt x="33129" y="0"/>
                    <a:pt x="29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2"/>
            <p:cNvSpPr/>
            <p:nvPr/>
          </p:nvSpPr>
          <p:spPr>
            <a:xfrm>
              <a:off x="3442675" y="1781300"/>
              <a:ext cx="1437700" cy="1260900"/>
            </a:xfrm>
            <a:custGeom>
              <a:rect b="b" l="l" r="r" t="t"/>
              <a:pathLst>
                <a:path extrusionOk="0" h="50436" w="57508">
                  <a:moveTo>
                    <a:pt x="25897" y="1"/>
                  </a:moveTo>
                  <a:cubicBezTo>
                    <a:pt x="25897" y="1"/>
                    <a:pt x="9419" y="18158"/>
                    <a:pt x="1" y="18503"/>
                  </a:cubicBezTo>
                  <a:lnTo>
                    <a:pt x="28254" y="50435"/>
                  </a:lnTo>
                  <a:cubicBezTo>
                    <a:pt x="28254" y="50435"/>
                    <a:pt x="38506" y="48173"/>
                    <a:pt x="44566" y="43137"/>
                  </a:cubicBezTo>
                  <a:cubicBezTo>
                    <a:pt x="51876" y="37041"/>
                    <a:pt x="57508" y="29933"/>
                    <a:pt x="57508" y="29933"/>
                  </a:cubicBezTo>
                  <a:cubicBezTo>
                    <a:pt x="57508" y="29933"/>
                    <a:pt x="33636" y="11431"/>
                    <a:pt x="25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2"/>
            <p:cNvSpPr/>
            <p:nvPr/>
          </p:nvSpPr>
          <p:spPr>
            <a:xfrm>
              <a:off x="3442675" y="1579800"/>
              <a:ext cx="1093325" cy="1463000"/>
            </a:xfrm>
            <a:custGeom>
              <a:rect b="b" l="l" r="r" t="t"/>
              <a:pathLst>
                <a:path extrusionOk="0" h="58520" w="43733">
                  <a:moveTo>
                    <a:pt x="13300" y="0"/>
                  </a:moveTo>
                  <a:lnTo>
                    <a:pt x="1" y="26563"/>
                  </a:lnTo>
                  <a:lnTo>
                    <a:pt x="28266" y="58519"/>
                  </a:lnTo>
                  <a:cubicBezTo>
                    <a:pt x="33314" y="57507"/>
                    <a:pt x="43732" y="33635"/>
                    <a:pt x="43732" y="33635"/>
                  </a:cubicBezTo>
                  <a:lnTo>
                    <a:pt x="133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2"/>
            <p:cNvSpPr/>
            <p:nvPr/>
          </p:nvSpPr>
          <p:spPr>
            <a:xfrm>
              <a:off x="3257825" y="1699450"/>
              <a:ext cx="891225" cy="1343350"/>
            </a:xfrm>
            <a:custGeom>
              <a:rect b="b" l="l" r="r" t="t"/>
              <a:pathLst>
                <a:path extrusionOk="0" h="53734" w="35649">
                  <a:moveTo>
                    <a:pt x="1" y="0"/>
                  </a:moveTo>
                  <a:lnTo>
                    <a:pt x="7395" y="21777"/>
                  </a:lnTo>
                  <a:lnTo>
                    <a:pt x="35648" y="53733"/>
                  </a:lnTo>
                  <a:cubicBezTo>
                    <a:pt x="35648" y="53733"/>
                    <a:pt x="31957" y="32623"/>
                    <a:pt x="27576" y="24884"/>
                  </a:cubicBezTo>
                  <a:cubicBezTo>
                    <a:pt x="23206" y="17145"/>
                    <a:pt x="2" y="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2"/>
            <p:cNvSpPr/>
            <p:nvPr/>
          </p:nvSpPr>
          <p:spPr>
            <a:xfrm>
              <a:off x="2677700" y="2072050"/>
              <a:ext cx="1471350" cy="970750"/>
            </a:xfrm>
            <a:custGeom>
              <a:rect b="b" l="l" r="r" t="t"/>
              <a:pathLst>
                <a:path extrusionOk="0" h="38830" w="58854">
                  <a:moveTo>
                    <a:pt x="11002" y="0"/>
                  </a:moveTo>
                  <a:cubicBezTo>
                    <a:pt x="4583" y="0"/>
                    <a:pt x="1" y="1825"/>
                    <a:pt x="1" y="1825"/>
                  </a:cubicBezTo>
                  <a:lnTo>
                    <a:pt x="24956" y="38317"/>
                  </a:lnTo>
                  <a:cubicBezTo>
                    <a:pt x="24956" y="38317"/>
                    <a:pt x="27564" y="35114"/>
                    <a:pt x="38672" y="34448"/>
                  </a:cubicBezTo>
                  <a:cubicBezTo>
                    <a:pt x="39360" y="34406"/>
                    <a:pt x="40039" y="34387"/>
                    <a:pt x="40709" y="34387"/>
                  </a:cubicBezTo>
                  <a:cubicBezTo>
                    <a:pt x="50859" y="34387"/>
                    <a:pt x="58853" y="38829"/>
                    <a:pt x="58853" y="38829"/>
                  </a:cubicBezTo>
                  <a:lnTo>
                    <a:pt x="30945" y="7218"/>
                  </a:lnTo>
                  <a:cubicBezTo>
                    <a:pt x="24151" y="1500"/>
                    <a:pt x="16821" y="0"/>
                    <a:pt x="110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2"/>
            <p:cNvSpPr/>
            <p:nvPr/>
          </p:nvSpPr>
          <p:spPr>
            <a:xfrm>
              <a:off x="3669800" y="2016750"/>
              <a:ext cx="395000" cy="630750"/>
            </a:xfrm>
            <a:custGeom>
              <a:rect b="b" l="l" r="r" t="t"/>
              <a:pathLst>
                <a:path extrusionOk="0" h="25230" w="15800">
                  <a:moveTo>
                    <a:pt x="0" y="0"/>
                  </a:moveTo>
                  <a:cubicBezTo>
                    <a:pt x="0" y="1"/>
                    <a:pt x="6382" y="8740"/>
                    <a:pt x="6382" y="13454"/>
                  </a:cubicBezTo>
                  <a:cubicBezTo>
                    <a:pt x="6382" y="13454"/>
                    <a:pt x="13109" y="17491"/>
                    <a:pt x="15800" y="25230"/>
                  </a:cubicBezTo>
                  <a:cubicBezTo>
                    <a:pt x="15800" y="25230"/>
                    <a:pt x="12442" y="5394"/>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 name="Google Shape;2736;p52"/>
          <p:cNvGrpSpPr/>
          <p:nvPr/>
        </p:nvGrpSpPr>
        <p:grpSpPr>
          <a:xfrm>
            <a:off x="6959852" y="1642706"/>
            <a:ext cx="1370163" cy="2340300"/>
            <a:chOff x="2872675" y="1769100"/>
            <a:chExt cx="1433525" cy="2448525"/>
          </a:xfrm>
        </p:grpSpPr>
        <p:sp>
          <p:nvSpPr>
            <p:cNvPr id="2737" name="Google Shape;2737;p52"/>
            <p:cNvSpPr/>
            <p:nvPr/>
          </p:nvSpPr>
          <p:spPr>
            <a:xfrm>
              <a:off x="2872675" y="2196525"/>
              <a:ext cx="1433525" cy="154525"/>
            </a:xfrm>
            <a:custGeom>
              <a:rect b="b" l="l" r="r" t="t"/>
              <a:pathLst>
                <a:path extrusionOk="0" h="6181" w="57341">
                  <a:moveTo>
                    <a:pt x="0" y="1"/>
                  </a:moveTo>
                  <a:lnTo>
                    <a:pt x="0" y="6180"/>
                  </a:lnTo>
                  <a:lnTo>
                    <a:pt x="57341" y="6180"/>
                  </a:lnTo>
                  <a:lnTo>
                    <a:pt x="57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2"/>
            <p:cNvSpPr/>
            <p:nvPr/>
          </p:nvSpPr>
          <p:spPr>
            <a:xfrm>
              <a:off x="2971200" y="2247125"/>
              <a:ext cx="333700" cy="103925"/>
            </a:xfrm>
            <a:custGeom>
              <a:rect b="b" l="l" r="r" t="t"/>
              <a:pathLst>
                <a:path extrusionOk="0" h="4157" w="13348">
                  <a:moveTo>
                    <a:pt x="0" y="1"/>
                  </a:moveTo>
                  <a:lnTo>
                    <a:pt x="0" y="1"/>
                  </a:lnTo>
                  <a:cubicBezTo>
                    <a:pt x="1977" y="1608"/>
                    <a:pt x="4679" y="2132"/>
                    <a:pt x="6739" y="3727"/>
                  </a:cubicBezTo>
                  <a:cubicBezTo>
                    <a:pt x="6882" y="3823"/>
                    <a:pt x="6977" y="3989"/>
                    <a:pt x="7049" y="4156"/>
                  </a:cubicBezTo>
                  <a:lnTo>
                    <a:pt x="13347" y="4156"/>
                  </a:lnTo>
                  <a:cubicBezTo>
                    <a:pt x="13288" y="4132"/>
                    <a:pt x="13228" y="4108"/>
                    <a:pt x="13157" y="4097"/>
                  </a:cubicBezTo>
                  <a:cubicBezTo>
                    <a:pt x="11335" y="3442"/>
                    <a:pt x="9823" y="2334"/>
                    <a:pt x="8144" y="1418"/>
                  </a:cubicBezTo>
                  <a:cubicBezTo>
                    <a:pt x="6692" y="632"/>
                    <a:pt x="4882" y="37"/>
                    <a:pt x="3203" y="13"/>
                  </a:cubicBezTo>
                  <a:cubicBezTo>
                    <a:pt x="3171" y="12"/>
                    <a:pt x="3139" y="12"/>
                    <a:pt x="3108" y="12"/>
                  </a:cubicBezTo>
                  <a:cubicBezTo>
                    <a:pt x="2407" y="12"/>
                    <a:pt x="1716" y="97"/>
                    <a:pt x="1020" y="97"/>
                  </a:cubicBezTo>
                  <a:cubicBezTo>
                    <a:pt x="721" y="97"/>
                    <a:pt x="421" y="82"/>
                    <a:pt x="119" y="37"/>
                  </a:cubicBezTo>
                  <a:cubicBezTo>
                    <a:pt x="84" y="37"/>
                    <a:pt x="48" y="13"/>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2"/>
            <p:cNvSpPr/>
            <p:nvPr/>
          </p:nvSpPr>
          <p:spPr>
            <a:xfrm>
              <a:off x="4018350" y="2260000"/>
              <a:ext cx="256300" cy="91050"/>
            </a:xfrm>
            <a:custGeom>
              <a:rect b="b" l="l" r="r" t="t"/>
              <a:pathLst>
                <a:path extrusionOk="0" h="3642" w="10252">
                  <a:moveTo>
                    <a:pt x="8930" y="0"/>
                  </a:moveTo>
                  <a:cubicBezTo>
                    <a:pt x="8560" y="0"/>
                    <a:pt x="8179" y="31"/>
                    <a:pt x="7930" y="117"/>
                  </a:cubicBezTo>
                  <a:cubicBezTo>
                    <a:pt x="7037" y="414"/>
                    <a:pt x="1358" y="2998"/>
                    <a:pt x="0" y="3641"/>
                  </a:cubicBezTo>
                  <a:lnTo>
                    <a:pt x="5334" y="3641"/>
                  </a:lnTo>
                  <a:cubicBezTo>
                    <a:pt x="5739" y="3224"/>
                    <a:pt x="6311" y="2820"/>
                    <a:pt x="7442" y="2581"/>
                  </a:cubicBezTo>
                  <a:cubicBezTo>
                    <a:pt x="8275" y="2403"/>
                    <a:pt x="8978" y="2355"/>
                    <a:pt x="9144" y="2105"/>
                  </a:cubicBezTo>
                  <a:cubicBezTo>
                    <a:pt x="9323" y="1843"/>
                    <a:pt x="10252" y="307"/>
                    <a:pt x="10049" y="117"/>
                  </a:cubicBezTo>
                  <a:cubicBezTo>
                    <a:pt x="10007" y="67"/>
                    <a:pt x="9479" y="0"/>
                    <a:pt x="89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2"/>
            <p:cNvSpPr/>
            <p:nvPr/>
          </p:nvSpPr>
          <p:spPr>
            <a:xfrm>
              <a:off x="3476900" y="2196525"/>
              <a:ext cx="224775" cy="154525"/>
            </a:xfrm>
            <a:custGeom>
              <a:rect b="b" l="l" r="r" t="t"/>
              <a:pathLst>
                <a:path extrusionOk="0" h="6181" w="8991">
                  <a:moveTo>
                    <a:pt x="1" y="1"/>
                  </a:moveTo>
                  <a:lnTo>
                    <a:pt x="1" y="6180"/>
                  </a:lnTo>
                  <a:lnTo>
                    <a:pt x="8990" y="6180"/>
                  </a:lnTo>
                  <a:lnTo>
                    <a:pt x="89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2"/>
            <p:cNvSpPr/>
            <p:nvPr/>
          </p:nvSpPr>
          <p:spPr>
            <a:xfrm>
              <a:off x="3512325" y="1769100"/>
              <a:ext cx="154525" cy="2448525"/>
            </a:xfrm>
            <a:custGeom>
              <a:rect b="b" l="l" r="r" t="t"/>
              <a:pathLst>
                <a:path extrusionOk="0" h="97941" w="6181">
                  <a:moveTo>
                    <a:pt x="1" y="0"/>
                  </a:moveTo>
                  <a:lnTo>
                    <a:pt x="1" y="97941"/>
                  </a:lnTo>
                  <a:lnTo>
                    <a:pt x="6180" y="97941"/>
                  </a:lnTo>
                  <a:lnTo>
                    <a:pt x="61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2"/>
            <p:cNvSpPr/>
            <p:nvPr/>
          </p:nvSpPr>
          <p:spPr>
            <a:xfrm>
              <a:off x="3512325" y="1998875"/>
              <a:ext cx="154525" cy="70875"/>
            </a:xfrm>
            <a:custGeom>
              <a:rect b="b" l="l" r="r" t="t"/>
              <a:pathLst>
                <a:path extrusionOk="0" h="2835" w="6181">
                  <a:moveTo>
                    <a:pt x="1" y="1"/>
                  </a:moveTo>
                  <a:lnTo>
                    <a:pt x="1" y="2835"/>
                  </a:lnTo>
                  <a:lnTo>
                    <a:pt x="6180" y="2835"/>
                  </a:lnTo>
                  <a:lnTo>
                    <a:pt x="61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2"/>
            <p:cNvSpPr/>
            <p:nvPr/>
          </p:nvSpPr>
          <p:spPr>
            <a:xfrm>
              <a:off x="3512325" y="2282250"/>
              <a:ext cx="154800" cy="1508250"/>
            </a:xfrm>
            <a:custGeom>
              <a:rect b="b" l="l" r="r" t="t"/>
              <a:pathLst>
                <a:path extrusionOk="0" h="60330" w="6192">
                  <a:moveTo>
                    <a:pt x="1" y="1"/>
                  </a:moveTo>
                  <a:lnTo>
                    <a:pt x="1" y="60318"/>
                  </a:lnTo>
                  <a:cubicBezTo>
                    <a:pt x="60" y="60318"/>
                    <a:pt x="120" y="60330"/>
                    <a:pt x="179" y="60330"/>
                  </a:cubicBezTo>
                  <a:cubicBezTo>
                    <a:pt x="596" y="60330"/>
                    <a:pt x="644" y="60306"/>
                    <a:pt x="1108" y="60187"/>
                  </a:cubicBezTo>
                  <a:cubicBezTo>
                    <a:pt x="1882" y="60008"/>
                    <a:pt x="2656" y="59841"/>
                    <a:pt x="3406" y="59603"/>
                  </a:cubicBezTo>
                  <a:cubicBezTo>
                    <a:pt x="3942" y="59425"/>
                    <a:pt x="4406" y="59175"/>
                    <a:pt x="4751" y="58841"/>
                  </a:cubicBezTo>
                  <a:cubicBezTo>
                    <a:pt x="4775" y="58817"/>
                    <a:pt x="4870" y="58698"/>
                    <a:pt x="4882" y="58675"/>
                  </a:cubicBezTo>
                  <a:cubicBezTo>
                    <a:pt x="4918" y="58651"/>
                    <a:pt x="4930" y="58603"/>
                    <a:pt x="4954" y="58579"/>
                  </a:cubicBezTo>
                  <a:cubicBezTo>
                    <a:pt x="4997" y="58525"/>
                    <a:pt x="5100" y="58274"/>
                    <a:pt x="5109" y="58274"/>
                  </a:cubicBezTo>
                  <a:lnTo>
                    <a:pt x="5109" y="58274"/>
                  </a:lnTo>
                  <a:cubicBezTo>
                    <a:pt x="5110" y="58274"/>
                    <a:pt x="5110" y="58276"/>
                    <a:pt x="5109" y="58282"/>
                  </a:cubicBezTo>
                  <a:cubicBezTo>
                    <a:pt x="5216" y="57948"/>
                    <a:pt x="5287" y="57603"/>
                    <a:pt x="5299" y="57424"/>
                  </a:cubicBezTo>
                  <a:cubicBezTo>
                    <a:pt x="5359" y="56579"/>
                    <a:pt x="5311" y="55722"/>
                    <a:pt x="5418" y="54865"/>
                  </a:cubicBezTo>
                  <a:cubicBezTo>
                    <a:pt x="5537" y="53864"/>
                    <a:pt x="5763" y="52876"/>
                    <a:pt x="6192" y="51995"/>
                  </a:cubicBezTo>
                  <a:lnTo>
                    <a:pt x="6192" y="4858"/>
                  </a:lnTo>
                  <a:cubicBezTo>
                    <a:pt x="6192" y="4847"/>
                    <a:pt x="6180" y="4847"/>
                    <a:pt x="6180" y="4835"/>
                  </a:cubicBezTo>
                  <a:cubicBezTo>
                    <a:pt x="5656" y="3965"/>
                    <a:pt x="5132" y="3108"/>
                    <a:pt x="4537" y="2287"/>
                  </a:cubicBezTo>
                  <a:cubicBezTo>
                    <a:pt x="4323" y="1977"/>
                    <a:pt x="4108" y="1680"/>
                    <a:pt x="3704" y="1287"/>
                  </a:cubicBezTo>
                  <a:cubicBezTo>
                    <a:pt x="3263" y="846"/>
                    <a:pt x="2906" y="715"/>
                    <a:pt x="2846" y="691"/>
                  </a:cubicBezTo>
                  <a:cubicBezTo>
                    <a:pt x="1906" y="394"/>
                    <a:pt x="929" y="370"/>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2"/>
            <p:cNvSpPr/>
            <p:nvPr/>
          </p:nvSpPr>
          <p:spPr>
            <a:xfrm>
              <a:off x="3430175" y="2245075"/>
              <a:ext cx="849550" cy="1457425"/>
            </a:xfrm>
            <a:custGeom>
              <a:rect b="b" l="l" r="r" t="t"/>
              <a:pathLst>
                <a:path extrusionOk="0" h="58297" w="33982">
                  <a:moveTo>
                    <a:pt x="30934" y="1"/>
                  </a:moveTo>
                  <a:cubicBezTo>
                    <a:pt x="30486" y="1"/>
                    <a:pt x="30000" y="59"/>
                    <a:pt x="29528" y="238"/>
                  </a:cubicBezTo>
                  <a:cubicBezTo>
                    <a:pt x="29314" y="309"/>
                    <a:pt x="29076" y="547"/>
                    <a:pt x="28766" y="666"/>
                  </a:cubicBezTo>
                  <a:cubicBezTo>
                    <a:pt x="27564" y="1142"/>
                    <a:pt x="25682" y="1702"/>
                    <a:pt x="23896" y="2035"/>
                  </a:cubicBezTo>
                  <a:cubicBezTo>
                    <a:pt x="21670" y="2452"/>
                    <a:pt x="20265" y="3333"/>
                    <a:pt x="19217" y="3583"/>
                  </a:cubicBezTo>
                  <a:cubicBezTo>
                    <a:pt x="18281" y="3804"/>
                    <a:pt x="14645" y="4314"/>
                    <a:pt x="12951" y="4314"/>
                  </a:cubicBezTo>
                  <a:cubicBezTo>
                    <a:pt x="12729" y="4314"/>
                    <a:pt x="12540" y="4305"/>
                    <a:pt x="12395" y="4286"/>
                  </a:cubicBezTo>
                  <a:cubicBezTo>
                    <a:pt x="12254" y="4266"/>
                    <a:pt x="12117" y="4257"/>
                    <a:pt x="11983" y="4257"/>
                  </a:cubicBezTo>
                  <a:cubicBezTo>
                    <a:pt x="11050" y="4257"/>
                    <a:pt x="10255" y="4680"/>
                    <a:pt x="9401" y="4680"/>
                  </a:cubicBezTo>
                  <a:cubicBezTo>
                    <a:pt x="9285" y="4680"/>
                    <a:pt x="9168" y="4672"/>
                    <a:pt x="9049" y="4655"/>
                  </a:cubicBezTo>
                  <a:cubicBezTo>
                    <a:pt x="8070" y="4509"/>
                    <a:pt x="6945" y="4500"/>
                    <a:pt x="6679" y="4500"/>
                  </a:cubicBezTo>
                  <a:cubicBezTo>
                    <a:pt x="6641" y="4500"/>
                    <a:pt x="6621" y="4500"/>
                    <a:pt x="6621" y="4500"/>
                  </a:cubicBezTo>
                  <a:cubicBezTo>
                    <a:pt x="6621" y="4500"/>
                    <a:pt x="6544" y="4498"/>
                    <a:pt x="6422" y="4498"/>
                  </a:cubicBezTo>
                  <a:cubicBezTo>
                    <a:pt x="6240" y="4498"/>
                    <a:pt x="5954" y="4502"/>
                    <a:pt x="5668" y="4524"/>
                  </a:cubicBezTo>
                  <a:cubicBezTo>
                    <a:pt x="5665" y="4524"/>
                    <a:pt x="5662" y="4524"/>
                    <a:pt x="5659" y="4524"/>
                  </a:cubicBezTo>
                  <a:cubicBezTo>
                    <a:pt x="5361" y="4524"/>
                    <a:pt x="4877" y="3929"/>
                    <a:pt x="4394" y="3929"/>
                  </a:cubicBezTo>
                  <a:cubicBezTo>
                    <a:pt x="4846" y="4321"/>
                    <a:pt x="5144" y="4976"/>
                    <a:pt x="4989" y="5500"/>
                  </a:cubicBezTo>
                  <a:cubicBezTo>
                    <a:pt x="4835" y="5988"/>
                    <a:pt x="5132" y="6465"/>
                    <a:pt x="5085" y="6988"/>
                  </a:cubicBezTo>
                  <a:cubicBezTo>
                    <a:pt x="5073" y="7238"/>
                    <a:pt x="4787" y="7441"/>
                    <a:pt x="4668" y="7584"/>
                  </a:cubicBezTo>
                  <a:cubicBezTo>
                    <a:pt x="4537" y="7750"/>
                    <a:pt x="4370" y="8358"/>
                    <a:pt x="4013" y="8429"/>
                  </a:cubicBezTo>
                  <a:cubicBezTo>
                    <a:pt x="4008" y="8431"/>
                    <a:pt x="4002" y="8431"/>
                    <a:pt x="3996" y="8431"/>
                  </a:cubicBezTo>
                  <a:cubicBezTo>
                    <a:pt x="3883" y="8431"/>
                    <a:pt x="3646" y="8152"/>
                    <a:pt x="3395" y="8152"/>
                  </a:cubicBezTo>
                  <a:cubicBezTo>
                    <a:pt x="3363" y="8152"/>
                    <a:pt x="3331" y="8157"/>
                    <a:pt x="3299" y="8167"/>
                  </a:cubicBezTo>
                  <a:cubicBezTo>
                    <a:pt x="3212" y="8189"/>
                    <a:pt x="2908" y="8240"/>
                    <a:pt x="2719" y="8240"/>
                  </a:cubicBezTo>
                  <a:cubicBezTo>
                    <a:pt x="2701" y="8240"/>
                    <a:pt x="2684" y="8240"/>
                    <a:pt x="2668" y="8239"/>
                  </a:cubicBezTo>
                  <a:cubicBezTo>
                    <a:pt x="2496" y="8228"/>
                    <a:pt x="2239" y="8013"/>
                    <a:pt x="2106" y="8013"/>
                  </a:cubicBezTo>
                  <a:cubicBezTo>
                    <a:pt x="2083" y="8013"/>
                    <a:pt x="2063" y="8020"/>
                    <a:pt x="2049" y="8036"/>
                  </a:cubicBezTo>
                  <a:cubicBezTo>
                    <a:pt x="1918" y="8215"/>
                    <a:pt x="1846" y="8465"/>
                    <a:pt x="1691" y="8667"/>
                  </a:cubicBezTo>
                  <a:cubicBezTo>
                    <a:pt x="1684" y="8678"/>
                    <a:pt x="1675" y="8683"/>
                    <a:pt x="1665" y="8683"/>
                  </a:cubicBezTo>
                  <a:cubicBezTo>
                    <a:pt x="1587" y="8683"/>
                    <a:pt x="1428" y="8386"/>
                    <a:pt x="1317" y="8386"/>
                  </a:cubicBezTo>
                  <a:cubicBezTo>
                    <a:pt x="1302" y="8386"/>
                    <a:pt x="1288" y="8392"/>
                    <a:pt x="1275" y="8405"/>
                  </a:cubicBezTo>
                  <a:cubicBezTo>
                    <a:pt x="1120" y="8548"/>
                    <a:pt x="1239" y="9477"/>
                    <a:pt x="858" y="9703"/>
                  </a:cubicBezTo>
                  <a:cubicBezTo>
                    <a:pt x="913" y="9482"/>
                    <a:pt x="681" y="9004"/>
                    <a:pt x="533" y="9004"/>
                  </a:cubicBezTo>
                  <a:cubicBezTo>
                    <a:pt x="522" y="9004"/>
                    <a:pt x="511" y="9007"/>
                    <a:pt x="501" y="9012"/>
                  </a:cubicBezTo>
                  <a:cubicBezTo>
                    <a:pt x="79" y="9305"/>
                    <a:pt x="14" y="10406"/>
                    <a:pt x="13" y="10406"/>
                  </a:cubicBezTo>
                  <a:cubicBezTo>
                    <a:pt x="13" y="10406"/>
                    <a:pt x="13" y="10406"/>
                    <a:pt x="13" y="10405"/>
                  </a:cubicBezTo>
                  <a:lnTo>
                    <a:pt x="13" y="10405"/>
                  </a:lnTo>
                  <a:cubicBezTo>
                    <a:pt x="1" y="10656"/>
                    <a:pt x="1572" y="12406"/>
                    <a:pt x="1727" y="13965"/>
                  </a:cubicBezTo>
                  <a:cubicBezTo>
                    <a:pt x="1894" y="15525"/>
                    <a:pt x="2941" y="17418"/>
                    <a:pt x="2977" y="18383"/>
                  </a:cubicBezTo>
                  <a:cubicBezTo>
                    <a:pt x="3025" y="19359"/>
                    <a:pt x="2549" y="20871"/>
                    <a:pt x="2549" y="20871"/>
                  </a:cubicBezTo>
                  <a:cubicBezTo>
                    <a:pt x="2013" y="20871"/>
                    <a:pt x="2072" y="22109"/>
                    <a:pt x="1989" y="22216"/>
                  </a:cubicBezTo>
                  <a:cubicBezTo>
                    <a:pt x="1715" y="22550"/>
                    <a:pt x="2203" y="23586"/>
                    <a:pt x="2203" y="23586"/>
                  </a:cubicBezTo>
                  <a:cubicBezTo>
                    <a:pt x="1965" y="25110"/>
                    <a:pt x="2215" y="30539"/>
                    <a:pt x="2572" y="32420"/>
                  </a:cubicBezTo>
                  <a:cubicBezTo>
                    <a:pt x="2930" y="34325"/>
                    <a:pt x="2811" y="34873"/>
                    <a:pt x="2739" y="35754"/>
                  </a:cubicBezTo>
                  <a:cubicBezTo>
                    <a:pt x="2668" y="36635"/>
                    <a:pt x="3525" y="36861"/>
                    <a:pt x="3525" y="36861"/>
                  </a:cubicBezTo>
                  <a:cubicBezTo>
                    <a:pt x="3596" y="37230"/>
                    <a:pt x="4120" y="38314"/>
                    <a:pt x="4096" y="39123"/>
                  </a:cubicBezTo>
                  <a:cubicBezTo>
                    <a:pt x="4073" y="39921"/>
                    <a:pt x="3418" y="40516"/>
                    <a:pt x="3061" y="42648"/>
                  </a:cubicBezTo>
                  <a:cubicBezTo>
                    <a:pt x="2703" y="44791"/>
                    <a:pt x="3061" y="47636"/>
                    <a:pt x="3322" y="49303"/>
                  </a:cubicBezTo>
                  <a:cubicBezTo>
                    <a:pt x="3573" y="50970"/>
                    <a:pt x="3692" y="53173"/>
                    <a:pt x="3632" y="53375"/>
                  </a:cubicBezTo>
                  <a:cubicBezTo>
                    <a:pt x="3573" y="53589"/>
                    <a:pt x="3465" y="53756"/>
                    <a:pt x="3465" y="54113"/>
                  </a:cubicBezTo>
                  <a:cubicBezTo>
                    <a:pt x="3465" y="54470"/>
                    <a:pt x="3322" y="54566"/>
                    <a:pt x="3049" y="55006"/>
                  </a:cubicBezTo>
                  <a:cubicBezTo>
                    <a:pt x="2691" y="55602"/>
                    <a:pt x="2811" y="56078"/>
                    <a:pt x="2680" y="56518"/>
                  </a:cubicBezTo>
                  <a:cubicBezTo>
                    <a:pt x="2582" y="56829"/>
                    <a:pt x="2742" y="56868"/>
                    <a:pt x="2830" y="56868"/>
                  </a:cubicBezTo>
                  <a:cubicBezTo>
                    <a:pt x="2860" y="56868"/>
                    <a:pt x="2882" y="56864"/>
                    <a:pt x="2882" y="56864"/>
                  </a:cubicBezTo>
                  <a:lnTo>
                    <a:pt x="2882" y="56864"/>
                  </a:lnTo>
                  <a:cubicBezTo>
                    <a:pt x="2866" y="57149"/>
                    <a:pt x="3020" y="57197"/>
                    <a:pt x="3124" y="57197"/>
                  </a:cubicBezTo>
                  <a:cubicBezTo>
                    <a:pt x="3176" y="57197"/>
                    <a:pt x="3215" y="57185"/>
                    <a:pt x="3215" y="57185"/>
                  </a:cubicBezTo>
                  <a:cubicBezTo>
                    <a:pt x="3275" y="57464"/>
                    <a:pt x="3460" y="57593"/>
                    <a:pt x="3609" y="57593"/>
                  </a:cubicBezTo>
                  <a:cubicBezTo>
                    <a:pt x="3638" y="57593"/>
                    <a:pt x="3666" y="57588"/>
                    <a:pt x="3692" y="57578"/>
                  </a:cubicBezTo>
                  <a:cubicBezTo>
                    <a:pt x="3734" y="57759"/>
                    <a:pt x="3870" y="57824"/>
                    <a:pt x="4004" y="57824"/>
                  </a:cubicBezTo>
                  <a:cubicBezTo>
                    <a:pt x="4135" y="57824"/>
                    <a:pt x="4263" y="57762"/>
                    <a:pt x="4299" y="57685"/>
                  </a:cubicBezTo>
                  <a:lnTo>
                    <a:pt x="4299" y="57685"/>
                  </a:lnTo>
                  <a:cubicBezTo>
                    <a:pt x="4287" y="57768"/>
                    <a:pt x="4335" y="58185"/>
                    <a:pt x="4727" y="58257"/>
                  </a:cubicBezTo>
                  <a:cubicBezTo>
                    <a:pt x="4757" y="58262"/>
                    <a:pt x="4785" y="58265"/>
                    <a:pt x="4810" y="58265"/>
                  </a:cubicBezTo>
                  <a:cubicBezTo>
                    <a:pt x="5285" y="58265"/>
                    <a:pt x="5049" y="57354"/>
                    <a:pt x="5049" y="56733"/>
                  </a:cubicBezTo>
                  <a:cubicBezTo>
                    <a:pt x="5049" y="55625"/>
                    <a:pt x="5299" y="54482"/>
                    <a:pt x="5347" y="54078"/>
                  </a:cubicBezTo>
                  <a:cubicBezTo>
                    <a:pt x="5370" y="53768"/>
                    <a:pt x="5299" y="53411"/>
                    <a:pt x="5311" y="52923"/>
                  </a:cubicBezTo>
                  <a:cubicBezTo>
                    <a:pt x="5347" y="51565"/>
                    <a:pt x="5489" y="49208"/>
                    <a:pt x="5787" y="47743"/>
                  </a:cubicBezTo>
                  <a:cubicBezTo>
                    <a:pt x="6204" y="45743"/>
                    <a:pt x="6359" y="44183"/>
                    <a:pt x="6382" y="43183"/>
                  </a:cubicBezTo>
                  <a:cubicBezTo>
                    <a:pt x="6418" y="42183"/>
                    <a:pt x="6561" y="41076"/>
                    <a:pt x="6978" y="39742"/>
                  </a:cubicBezTo>
                  <a:cubicBezTo>
                    <a:pt x="7228" y="38957"/>
                    <a:pt x="7323" y="37706"/>
                    <a:pt x="7347" y="36825"/>
                  </a:cubicBezTo>
                  <a:lnTo>
                    <a:pt x="7347" y="36825"/>
                  </a:lnTo>
                  <a:cubicBezTo>
                    <a:pt x="7335" y="37718"/>
                    <a:pt x="7323" y="38957"/>
                    <a:pt x="7371" y="39480"/>
                  </a:cubicBezTo>
                  <a:cubicBezTo>
                    <a:pt x="7430" y="40326"/>
                    <a:pt x="7966" y="41195"/>
                    <a:pt x="7502" y="42243"/>
                  </a:cubicBezTo>
                  <a:cubicBezTo>
                    <a:pt x="7037" y="43302"/>
                    <a:pt x="6692" y="44612"/>
                    <a:pt x="6537" y="46208"/>
                  </a:cubicBezTo>
                  <a:cubicBezTo>
                    <a:pt x="6370" y="47803"/>
                    <a:pt x="6597" y="50577"/>
                    <a:pt x="6418" y="51280"/>
                  </a:cubicBezTo>
                  <a:cubicBezTo>
                    <a:pt x="6240" y="51982"/>
                    <a:pt x="6025" y="51934"/>
                    <a:pt x="5799" y="52220"/>
                  </a:cubicBezTo>
                  <a:cubicBezTo>
                    <a:pt x="5585" y="52482"/>
                    <a:pt x="5656" y="54030"/>
                    <a:pt x="5656" y="54613"/>
                  </a:cubicBezTo>
                  <a:cubicBezTo>
                    <a:pt x="5656" y="55197"/>
                    <a:pt x="5597" y="55816"/>
                    <a:pt x="5489" y="56328"/>
                  </a:cubicBezTo>
                  <a:cubicBezTo>
                    <a:pt x="5382" y="56828"/>
                    <a:pt x="5537" y="57209"/>
                    <a:pt x="5501" y="57483"/>
                  </a:cubicBezTo>
                  <a:cubicBezTo>
                    <a:pt x="5489" y="57780"/>
                    <a:pt x="5466" y="58257"/>
                    <a:pt x="5775" y="58292"/>
                  </a:cubicBezTo>
                  <a:cubicBezTo>
                    <a:pt x="5800" y="58295"/>
                    <a:pt x="5823" y="58296"/>
                    <a:pt x="5845" y="58296"/>
                  </a:cubicBezTo>
                  <a:cubicBezTo>
                    <a:pt x="6210" y="58296"/>
                    <a:pt x="6263" y="57947"/>
                    <a:pt x="6263" y="57947"/>
                  </a:cubicBezTo>
                  <a:cubicBezTo>
                    <a:pt x="6349" y="58008"/>
                    <a:pt x="6420" y="58031"/>
                    <a:pt x="6479" y="58031"/>
                  </a:cubicBezTo>
                  <a:cubicBezTo>
                    <a:pt x="6651" y="58031"/>
                    <a:pt x="6719" y="57840"/>
                    <a:pt x="6728" y="57840"/>
                  </a:cubicBezTo>
                  <a:cubicBezTo>
                    <a:pt x="6780" y="57894"/>
                    <a:pt x="6831" y="57916"/>
                    <a:pt x="6881" y="57916"/>
                  </a:cubicBezTo>
                  <a:cubicBezTo>
                    <a:pt x="7071" y="57916"/>
                    <a:pt x="7228" y="57602"/>
                    <a:pt x="7228" y="57602"/>
                  </a:cubicBezTo>
                  <a:cubicBezTo>
                    <a:pt x="7291" y="57635"/>
                    <a:pt x="7347" y="57648"/>
                    <a:pt x="7394" y="57648"/>
                  </a:cubicBezTo>
                  <a:cubicBezTo>
                    <a:pt x="7642" y="57648"/>
                    <a:pt x="7692" y="57280"/>
                    <a:pt x="7692" y="57280"/>
                  </a:cubicBezTo>
                  <a:cubicBezTo>
                    <a:pt x="7713" y="57287"/>
                    <a:pt x="7732" y="57290"/>
                    <a:pt x="7751" y="57290"/>
                  </a:cubicBezTo>
                  <a:cubicBezTo>
                    <a:pt x="7901" y="57290"/>
                    <a:pt x="7970" y="57046"/>
                    <a:pt x="7906" y="56102"/>
                  </a:cubicBezTo>
                  <a:cubicBezTo>
                    <a:pt x="7823" y="55042"/>
                    <a:pt x="7561" y="53958"/>
                    <a:pt x="7692" y="53542"/>
                  </a:cubicBezTo>
                  <a:cubicBezTo>
                    <a:pt x="7847" y="53101"/>
                    <a:pt x="7609" y="52625"/>
                    <a:pt x="7811" y="51863"/>
                  </a:cubicBezTo>
                  <a:cubicBezTo>
                    <a:pt x="7978" y="51315"/>
                    <a:pt x="9407" y="47089"/>
                    <a:pt x="10050" y="45160"/>
                  </a:cubicBezTo>
                  <a:cubicBezTo>
                    <a:pt x="10681" y="43243"/>
                    <a:pt x="10431" y="39671"/>
                    <a:pt x="10442" y="39088"/>
                  </a:cubicBezTo>
                  <a:cubicBezTo>
                    <a:pt x="10466" y="38492"/>
                    <a:pt x="10645" y="37528"/>
                    <a:pt x="10645" y="37528"/>
                  </a:cubicBezTo>
                  <a:cubicBezTo>
                    <a:pt x="10645" y="37528"/>
                    <a:pt x="10680" y="37539"/>
                    <a:pt x="10766" y="37539"/>
                  </a:cubicBezTo>
                  <a:cubicBezTo>
                    <a:pt x="10951" y="37539"/>
                    <a:pt x="11370" y="37488"/>
                    <a:pt x="12169" y="37171"/>
                  </a:cubicBezTo>
                  <a:cubicBezTo>
                    <a:pt x="13455" y="36683"/>
                    <a:pt x="12871" y="36266"/>
                    <a:pt x="12681" y="34587"/>
                  </a:cubicBezTo>
                  <a:cubicBezTo>
                    <a:pt x="12466" y="32896"/>
                    <a:pt x="12609" y="28110"/>
                    <a:pt x="12871" y="25895"/>
                  </a:cubicBezTo>
                  <a:cubicBezTo>
                    <a:pt x="13145" y="23669"/>
                    <a:pt x="12693" y="21562"/>
                    <a:pt x="12645" y="20954"/>
                  </a:cubicBezTo>
                  <a:cubicBezTo>
                    <a:pt x="12613" y="20399"/>
                    <a:pt x="12256" y="20371"/>
                    <a:pt x="12182" y="20371"/>
                  </a:cubicBezTo>
                  <a:cubicBezTo>
                    <a:pt x="12174" y="20371"/>
                    <a:pt x="12169" y="20371"/>
                    <a:pt x="12169" y="20371"/>
                  </a:cubicBezTo>
                  <a:cubicBezTo>
                    <a:pt x="12169" y="19383"/>
                    <a:pt x="11097" y="18311"/>
                    <a:pt x="11443" y="16847"/>
                  </a:cubicBezTo>
                  <a:cubicBezTo>
                    <a:pt x="11693" y="15739"/>
                    <a:pt x="11931" y="13882"/>
                    <a:pt x="11966" y="11799"/>
                  </a:cubicBezTo>
                  <a:cubicBezTo>
                    <a:pt x="11990" y="9715"/>
                    <a:pt x="12109" y="8751"/>
                    <a:pt x="12967" y="8167"/>
                  </a:cubicBezTo>
                  <a:cubicBezTo>
                    <a:pt x="13812" y="7584"/>
                    <a:pt x="15407" y="7346"/>
                    <a:pt x="16777" y="7096"/>
                  </a:cubicBezTo>
                  <a:cubicBezTo>
                    <a:pt x="18135" y="6848"/>
                    <a:pt x="19493" y="5381"/>
                    <a:pt x="21177" y="5381"/>
                  </a:cubicBezTo>
                  <a:cubicBezTo>
                    <a:pt x="21191" y="5381"/>
                    <a:pt x="21204" y="5381"/>
                    <a:pt x="21218" y="5381"/>
                  </a:cubicBezTo>
                  <a:cubicBezTo>
                    <a:pt x="21275" y="5382"/>
                    <a:pt x="21333" y="5383"/>
                    <a:pt x="21390" y="5383"/>
                  </a:cubicBezTo>
                  <a:cubicBezTo>
                    <a:pt x="23035" y="5383"/>
                    <a:pt x="24357" y="4887"/>
                    <a:pt x="25956" y="4024"/>
                  </a:cubicBezTo>
                  <a:cubicBezTo>
                    <a:pt x="27611" y="3131"/>
                    <a:pt x="28695" y="2285"/>
                    <a:pt x="28921" y="2285"/>
                  </a:cubicBezTo>
                  <a:cubicBezTo>
                    <a:pt x="29135" y="2285"/>
                    <a:pt x="29183" y="2535"/>
                    <a:pt x="29814" y="2583"/>
                  </a:cubicBezTo>
                  <a:cubicBezTo>
                    <a:pt x="29854" y="2586"/>
                    <a:pt x="29894" y="2588"/>
                    <a:pt x="29934" y="2588"/>
                  </a:cubicBezTo>
                  <a:cubicBezTo>
                    <a:pt x="30452" y="2588"/>
                    <a:pt x="30949" y="2347"/>
                    <a:pt x="31375" y="2347"/>
                  </a:cubicBezTo>
                  <a:cubicBezTo>
                    <a:pt x="31423" y="2347"/>
                    <a:pt x="31470" y="2350"/>
                    <a:pt x="31516" y="2357"/>
                  </a:cubicBezTo>
                  <a:cubicBezTo>
                    <a:pt x="31844" y="2411"/>
                    <a:pt x="32318" y="2522"/>
                    <a:pt x="32644" y="2522"/>
                  </a:cubicBezTo>
                  <a:cubicBezTo>
                    <a:pt x="32817" y="2522"/>
                    <a:pt x="32948" y="2491"/>
                    <a:pt x="32993" y="2405"/>
                  </a:cubicBezTo>
                  <a:cubicBezTo>
                    <a:pt x="33124" y="2155"/>
                    <a:pt x="32100" y="1928"/>
                    <a:pt x="32100" y="1928"/>
                  </a:cubicBezTo>
                  <a:lnTo>
                    <a:pt x="32100" y="1928"/>
                  </a:lnTo>
                  <a:cubicBezTo>
                    <a:pt x="32107" y="1929"/>
                    <a:pt x="32115" y="1930"/>
                    <a:pt x="32124" y="1930"/>
                  </a:cubicBezTo>
                  <a:cubicBezTo>
                    <a:pt x="32191" y="1930"/>
                    <a:pt x="32324" y="1905"/>
                    <a:pt x="32502" y="1905"/>
                  </a:cubicBezTo>
                  <a:cubicBezTo>
                    <a:pt x="32565" y="1905"/>
                    <a:pt x="32634" y="1908"/>
                    <a:pt x="32707" y="1916"/>
                  </a:cubicBezTo>
                  <a:cubicBezTo>
                    <a:pt x="33006" y="1954"/>
                    <a:pt x="33276" y="2047"/>
                    <a:pt x="33451" y="2047"/>
                  </a:cubicBezTo>
                  <a:cubicBezTo>
                    <a:pt x="33555" y="2047"/>
                    <a:pt x="33625" y="2014"/>
                    <a:pt x="33648" y="1916"/>
                  </a:cubicBezTo>
                  <a:cubicBezTo>
                    <a:pt x="33719" y="1643"/>
                    <a:pt x="32826" y="1393"/>
                    <a:pt x="32826" y="1392"/>
                  </a:cubicBezTo>
                  <a:lnTo>
                    <a:pt x="32826" y="1392"/>
                  </a:lnTo>
                  <a:cubicBezTo>
                    <a:pt x="32826" y="1393"/>
                    <a:pt x="33397" y="1514"/>
                    <a:pt x="33728" y="1514"/>
                  </a:cubicBezTo>
                  <a:cubicBezTo>
                    <a:pt x="33860" y="1514"/>
                    <a:pt x="33954" y="1495"/>
                    <a:pt x="33957" y="1440"/>
                  </a:cubicBezTo>
                  <a:cubicBezTo>
                    <a:pt x="33981" y="1012"/>
                    <a:pt x="32208" y="714"/>
                    <a:pt x="32207" y="714"/>
                  </a:cubicBezTo>
                  <a:lnTo>
                    <a:pt x="32207" y="714"/>
                  </a:lnTo>
                  <a:cubicBezTo>
                    <a:pt x="32207" y="714"/>
                    <a:pt x="32795" y="804"/>
                    <a:pt x="33200" y="804"/>
                  </a:cubicBezTo>
                  <a:cubicBezTo>
                    <a:pt x="33403" y="804"/>
                    <a:pt x="33560" y="781"/>
                    <a:pt x="33576" y="714"/>
                  </a:cubicBezTo>
                  <a:cubicBezTo>
                    <a:pt x="33624" y="500"/>
                    <a:pt x="32933" y="238"/>
                    <a:pt x="32290" y="142"/>
                  </a:cubicBezTo>
                  <a:cubicBezTo>
                    <a:pt x="31953" y="84"/>
                    <a:pt x="31471" y="1"/>
                    <a:pt x="30934" y="1"/>
                  </a:cubicBezTo>
                  <a:close/>
                </a:path>
              </a:pathLst>
            </a:custGeom>
            <a:solidFill>
              <a:srgbClr val="F4E0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2"/>
            <p:cNvSpPr/>
            <p:nvPr/>
          </p:nvSpPr>
          <p:spPr>
            <a:xfrm>
              <a:off x="2910475" y="2194225"/>
              <a:ext cx="490550" cy="301775"/>
            </a:xfrm>
            <a:custGeom>
              <a:rect b="b" l="l" r="r" t="t"/>
              <a:pathLst>
                <a:path extrusionOk="0" h="12071" w="19622">
                  <a:moveTo>
                    <a:pt x="889" y="1"/>
                  </a:moveTo>
                  <a:cubicBezTo>
                    <a:pt x="492" y="1"/>
                    <a:pt x="667" y="343"/>
                    <a:pt x="667" y="343"/>
                  </a:cubicBezTo>
                  <a:cubicBezTo>
                    <a:pt x="615" y="328"/>
                    <a:pt x="561" y="322"/>
                    <a:pt x="510" y="322"/>
                  </a:cubicBezTo>
                  <a:cubicBezTo>
                    <a:pt x="396" y="322"/>
                    <a:pt x="295" y="350"/>
                    <a:pt x="262" y="367"/>
                  </a:cubicBezTo>
                  <a:cubicBezTo>
                    <a:pt x="84" y="462"/>
                    <a:pt x="298" y="819"/>
                    <a:pt x="298" y="819"/>
                  </a:cubicBezTo>
                  <a:cubicBezTo>
                    <a:pt x="0" y="843"/>
                    <a:pt x="60" y="1224"/>
                    <a:pt x="500" y="1521"/>
                  </a:cubicBezTo>
                  <a:cubicBezTo>
                    <a:pt x="965" y="1831"/>
                    <a:pt x="1346" y="2307"/>
                    <a:pt x="1346" y="2307"/>
                  </a:cubicBezTo>
                  <a:cubicBezTo>
                    <a:pt x="1334" y="2414"/>
                    <a:pt x="1250" y="2629"/>
                    <a:pt x="1310" y="2760"/>
                  </a:cubicBezTo>
                  <a:cubicBezTo>
                    <a:pt x="1370" y="2926"/>
                    <a:pt x="1679" y="3045"/>
                    <a:pt x="1917" y="3260"/>
                  </a:cubicBezTo>
                  <a:cubicBezTo>
                    <a:pt x="2340" y="3629"/>
                    <a:pt x="2645" y="3948"/>
                    <a:pt x="3352" y="3948"/>
                  </a:cubicBezTo>
                  <a:cubicBezTo>
                    <a:pt x="3422" y="3948"/>
                    <a:pt x="3495" y="3945"/>
                    <a:pt x="3572" y="3938"/>
                  </a:cubicBezTo>
                  <a:cubicBezTo>
                    <a:pt x="3618" y="3935"/>
                    <a:pt x="3662" y="3932"/>
                    <a:pt x="3703" y="3932"/>
                  </a:cubicBezTo>
                  <a:cubicBezTo>
                    <a:pt x="4168" y="3932"/>
                    <a:pt x="4425" y="4210"/>
                    <a:pt x="5834" y="5510"/>
                  </a:cubicBezTo>
                  <a:cubicBezTo>
                    <a:pt x="7358" y="6927"/>
                    <a:pt x="10799" y="8856"/>
                    <a:pt x="11823" y="9010"/>
                  </a:cubicBezTo>
                  <a:cubicBezTo>
                    <a:pt x="12859" y="9153"/>
                    <a:pt x="12002" y="8891"/>
                    <a:pt x="14836" y="10308"/>
                  </a:cubicBezTo>
                  <a:cubicBezTo>
                    <a:pt x="17657" y="11713"/>
                    <a:pt x="19598" y="12070"/>
                    <a:pt x="19598" y="12070"/>
                  </a:cubicBezTo>
                  <a:cubicBezTo>
                    <a:pt x="19598" y="12070"/>
                    <a:pt x="19538" y="11237"/>
                    <a:pt x="19384" y="10832"/>
                  </a:cubicBezTo>
                  <a:cubicBezTo>
                    <a:pt x="19241" y="10368"/>
                    <a:pt x="19348" y="9439"/>
                    <a:pt x="19622" y="8760"/>
                  </a:cubicBezTo>
                  <a:cubicBezTo>
                    <a:pt x="18395" y="8760"/>
                    <a:pt x="16074" y="7725"/>
                    <a:pt x="14252" y="7344"/>
                  </a:cubicBezTo>
                  <a:cubicBezTo>
                    <a:pt x="13585" y="7189"/>
                    <a:pt x="12716" y="6951"/>
                    <a:pt x="11918" y="6165"/>
                  </a:cubicBezTo>
                  <a:cubicBezTo>
                    <a:pt x="11109" y="5379"/>
                    <a:pt x="5334" y="2712"/>
                    <a:pt x="5096" y="2545"/>
                  </a:cubicBezTo>
                  <a:cubicBezTo>
                    <a:pt x="4727" y="2307"/>
                    <a:pt x="4918" y="1676"/>
                    <a:pt x="4263" y="902"/>
                  </a:cubicBezTo>
                  <a:cubicBezTo>
                    <a:pt x="4107" y="701"/>
                    <a:pt x="3895" y="654"/>
                    <a:pt x="3665" y="654"/>
                  </a:cubicBezTo>
                  <a:cubicBezTo>
                    <a:pt x="3596" y="654"/>
                    <a:pt x="3525" y="659"/>
                    <a:pt x="3453" y="664"/>
                  </a:cubicBezTo>
                  <a:cubicBezTo>
                    <a:pt x="3370" y="664"/>
                    <a:pt x="3275" y="700"/>
                    <a:pt x="3155" y="759"/>
                  </a:cubicBezTo>
                  <a:cubicBezTo>
                    <a:pt x="3153" y="761"/>
                    <a:pt x="3148" y="762"/>
                    <a:pt x="3143" y="762"/>
                  </a:cubicBezTo>
                  <a:cubicBezTo>
                    <a:pt x="3035" y="762"/>
                    <a:pt x="2441" y="441"/>
                    <a:pt x="1977" y="259"/>
                  </a:cubicBezTo>
                  <a:cubicBezTo>
                    <a:pt x="1548" y="81"/>
                    <a:pt x="1262" y="69"/>
                    <a:pt x="1084" y="21"/>
                  </a:cubicBezTo>
                  <a:cubicBezTo>
                    <a:pt x="1007" y="7"/>
                    <a:pt x="943" y="1"/>
                    <a:pt x="889" y="1"/>
                  </a:cubicBezTo>
                  <a:close/>
                </a:path>
              </a:pathLst>
            </a:custGeom>
            <a:solidFill>
              <a:srgbClr val="F4E0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2"/>
            <p:cNvSpPr/>
            <p:nvPr/>
          </p:nvSpPr>
          <p:spPr>
            <a:xfrm>
              <a:off x="3515000" y="3116975"/>
              <a:ext cx="184875" cy="127025"/>
            </a:xfrm>
            <a:custGeom>
              <a:rect b="b" l="l" r="r" t="t"/>
              <a:pathLst>
                <a:path extrusionOk="0" h="5081" w="7395">
                  <a:moveTo>
                    <a:pt x="1805" y="0"/>
                  </a:moveTo>
                  <a:cubicBezTo>
                    <a:pt x="1382" y="0"/>
                    <a:pt x="948" y="104"/>
                    <a:pt x="668" y="330"/>
                  </a:cubicBezTo>
                  <a:cubicBezTo>
                    <a:pt x="203" y="687"/>
                    <a:pt x="1" y="1164"/>
                    <a:pt x="132" y="1985"/>
                  </a:cubicBezTo>
                  <a:cubicBezTo>
                    <a:pt x="144" y="2068"/>
                    <a:pt x="191" y="2188"/>
                    <a:pt x="251" y="2354"/>
                  </a:cubicBezTo>
                  <a:cubicBezTo>
                    <a:pt x="733" y="2018"/>
                    <a:pt x="1124" y="1905"/>
                    <a:pt x="1540" y="1905"/>
                  </a:cubicBezTo>
                  <a:cubicBezTo>
                    <a:pt x="1906" y="1905"/>
                    <a:pt x="2291" y="1992"/>
                    <a:pt x="2775" y="2092"/>
                  </a:cubicBezTo>
                  <a:cubicBezTo>
                    <a:pt x="3061" y="2152"/>
                    <a:pt x="3870" y="2449"/>
                    <a:pt x="3906" y="2652"/>
                  </a:cubicBezTo>
                  <a:cubicBezTo>
                    <a:pt x="3930" y="2402"/>
                    <a:pt x="3942" y="2164"/>
                    <a:pt x="3954" y="1937"/>
                  </a:cubicBezTo>
                  <a:lnTo>
                    <a:pt x="3954" y="1937"/>
                  </a:lnTo>
                  <a:cubicBezTo>
                    <a:pt x="3942" y="2830"/>
                    <a:pt x="3930" y="4069"/>
                    <a:pt x="3966" y="4593"/>
                  </a:cubicBezTo>
                  <a:cubicBezTo>
                    <a:pt x="3990" y="4747"/>
                    <a:pt x="4013" y="4914"/>
                    <a:pt x="4049" y="5081"/>
                  </a:cubicBezTo>
                  <a:cubicBezTo>
                    <a:pt x="4168" y="4628"/>
                    <a:pt x="4251" y="4188"/>
                    <a:pt x="4371" y="3735"/>
                  </a:cubicBezTo>
                  <a:cubicBezTo>
                    <a:pt x="4466" y="3378"/>
                    <a:pt x="4609" y="3021"/>
                    <a:pt x="4894" y="2771"/>
                  </a:cubicBezTo>
                  <a:cubicBezTo>
                    <a:pt x="5181" y="2508"/>
                    <a:pt x="5566" y="2398"/>
                    <a:pt x="5967" y="2398"/>
                  </a:cubicBezTo>
                  <a:cubicBezTo>
                    <a:pt x="6400" y="2398"/>
                    <a:pt x="6851" y="2526"/>
                    <a:pt x="7216" y="2723"/>
                  </a:cubicBezTo>
                  <a:cubicBezTo>
                    <a:pt x="7228" y="2664"/>
                    <a:pt x="7228" y="2616"/>
                    <a:pt x="7228" y="2616"/>
                  </a:cubicBezTo>
                  <a:cubicBezTo>
                    <a:pt x="7228" y="2616"/>
                    <a:pt x="7395" y="1390"/>
                    <a:pt x="7168" y="1092"/>
                  </a:cubicBezTo>
                  <a:cubicBezTo>
                    <a:pt x="6847" y="687"/>
                    <a:pt x="6716" y="580"/>
                    <a:pt x="6180" y="497"/>
                  </a:cubicBezTo>
                  <a:cubicBezTo>
                    <a:pt x="6105" y="484"/>
                    <a:pt x="6029" y="478"/>
                    <a:pt x="5953" y="478"/>
                  </a:cubicBezTo>
                  <a:cubicBezTo>
                    <a:pt x="5288" y="478"/>
                    <a:pt x="4624" y="927"/>
                    <a:pt x="4047" y="927"/>
                  </a:cubicBezTo>
                  <a:cubicBezTo>
                    <a:pt x="4028" y="927"/>
                    <a:pt x="4009" y="927"/>
                    <a:pt x="3990" y="925"/>
                  </a:cubicBezTo>
                  <a:cubicBezTo>
                    <a:pt x="3823" y="914"/>
                    <a:pt x="3430" y="497"/>
                    <a:pt x="2656" y="163"/>
                  </a:cubicBezTo>
                  <a:cubicBezTo>
                    <a:pt x="2423" y="57"/>
                    <a:pt x="2117" y="0"/>
                    <a:pt x="1805" y="0"/>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2"/>
            <p:cNvSpPr/>
            <p:nvPr/>
          </p:nvSpPr>
          <p:spPr>
            <a:xfrm>
              <a:off x="3473625" y="2754025"/>
              <a:ext cx="292025" cy="429525"/>
            </a:xfrm>
            <a:custGeom>
              <a:rect b="b" l="l" r="r" t="t"/>
              <a:pathLst>
                <a:path extrusionOk="0" h="17181" w="11681">
                  <a:moveTo>
                    <a:pt x="10444" y="1"/>
                  </a:moveTo>
                  <a:cubicBezTo>
                    <a:pt x="10436" y="1"/>
                    <a:pt x="10431" y="1"/>
                    <a:pt x="10431" y="1"/>
                  </a:cubicBezTo>
                  <a:cubicBezTo>
                    <a:pt x="10431" y="1"/>
                    <a:pt x="9193" y="537"/>
                    <a:pt x="8597" y="787"/>
                  </a:cubicBezTo>
                  <a:cubicBezTo>
                    <a:pt x="7650" y="1189"/>
                    <a:pt x="6818" y="1359"/>
                    <a:pt x="5763" y="1359"/>
                  </a:cubicBezTo>
                  <a:cubicBezTo>
                    <a:pt x="5598" y="1359"/>
                    <a:pt x="5428" y="1355"/>
                    <a:pt x="5252" y="1346"/>
                  </a:cubicBezTo>
                  <a:cubicBezTo>
                    <a:pt x="4537" y="1323"/>
                    <a:pt x="3561" y="1096"/>
                    <a:pt x="2882" y="811"/>
                  </a:cubicBezTo>
                  <a:cubicBezTo>
                    <a:pt x="2248" y="543"/>
                    <a:pt x="1413" y="509"/>
                    <a:pt x="1035" y="509"/>
                  </a:cubicBezTo>
                  <a:cubicBezTo>
                    <a:pt x="910" y="509"/>
                    <a:pt x="834" y="513"/>
                    <a:pt x="834" y="513"/>
                  </a:cubicBezTo>
                  <a:cubicBezTo>
                    <a:pt x="299" y="513"/>
                    <a:pt x="358" y="1751"/>
                    <a:pt x="287" y="1858"/>
                  </a:cubicBezTo>
                  <a:cubicBezTo>
                    <a:pt x="1" y="2192"/>
                    <a:pt x="489" y="3228"/>
                    <a:pt x="489" y="3228"/>
                  </a:cubicBezTo>
                  <a:cubicBezTo>
                    <a:pt x="299" y="4478"/>
                    <a:pt x="430" y="8347"/>
                    <a:pt x="680" y="10752"/>
                  </a:cubicBezTo>
                  <a:cubicBezTo>
                    <a:pt x="703" y="10848"/>
                    <a:pt x="703" y="10919"/>
                    <a:pt x="715" y="11014"/>
                  </a:cubicBezTo>
                  <a:lnTo>
                    <a:pt x="715" y="11038"/>
                  </a:lnTo>
                  <a:cubicBezTo>
                    <a:pt x="727" y="11110"/>
                    <a:pt x="727" y="11193"/>
                    <a:pt x="739" y="11264"/>
                  </a:cubicBezTo>
                  <a:lnTo>
                    <a:pt x="739" y="11312"/>
                  </a:lnTo>
                  <a:cubicBezTo>
                    <a:pt x="763" y="11372"/>
                    <a:pt x="763" y="11431"/>
                    <a:pt x="775" y="11491"/>
                  </a:cubicBezTo>
                  <a:cubicBezTo>
                    <a:pt x="775" y="11514"/>
                    <a:pt x="775" y="11526"/>
                    <a:pt x="787" y="11562"/>
                  </a:cubicBezTo>
                  <a:cubicBezTo>
                    <a:pt x="787" y="11610"/>
                    <a:pt x="811" y="11669"/>
                    <a:pt x="811" y="11705"/>
                  </a:cubicBezTo>
                  <a:cubicBezTo>
                    <a:pt x="811" y="11741"/>
                    <a:pt x="822" y="11788"/>
                    <a:pt x="822" y="11812"/>
                  </a:cubicBezTo>
                  <a:cubicBezTo>
                    <a:pt x="822" y="11848"/>
                    <a:pt x="834" y="11884"/>
                    <a:pt x="834" y="11919"/>
                  </a:cubicBezTo>
                  <a:cubicBezTo>
                    <a:pt x="846" y="11979"/>
                    <a:pt x="846" y="12038"/>
                    <a:pt x="870" y="12098"/>
                  </a:cubicBezTo>
                  <a:cubicBezTo>
                    <a:pt x="1227" y="14003"/>
                    <a:pt x="1108" y="14550"/>
                    <a:pt x="1025" y="15432"/>
                  </a:cubicBezTo>
                  <a:cubicBezTo>
                    <a:pt x="953" y="16313"/>
                    <a:pt x="1823" y="16527"/>
                    <a:pt x="1823" y="16527"/>
                  </a:cubicBezTo>
                  <a:cubicBezTo>
                    <a:pt x="1668" y="15717"/>
                    <a:pt x="1894" y="15217"/>
                    <a:pt x="2358" y="14884"/>
                  </a:cubicBezTo>
                  <a:cubicBezTo>
                    <a:pt x="2638" y="14659"/>
                    <a:pt x="3072" y="14559"/>
                    <a:pt x="3494" y="14559"/>
                  </a:cubicBezTo>
                  <a:cubicBezTo>
                    <a:pt x="3809" y="14559"/>
                    <a:pt x="4117" y="14615"/>
                    <a:pt x="4347" y="14717"/>
                  </a:cubicBezTo>
                  <a:cubicBezTo>
                    <a:pt x="5109" y="15039"/>
                    <a:pt x="5490" y="15455"/>
                    <a:pt x="5668" y="15479"/>
                  </a:cubicBezTo>
                  <a:cubicBezTo>
                    <a:pt x="5687" y="15480"/>
                    <a:pt x="5706" y="15481"/>
                    <a:pt x="5725" y="15481"/>
                  </a:cubicBezTo>
                  <a:cubicBezTo>
                    <a:pt x="6303" y="15481"/>
                    <a:pt x="6969" y="15020"/>
                    <a:pt x="7636" y="15020"/>
                  </a:cubicBezTo>
                  <a:cubicBezTo>
                    <a:pt x="7710" y="15020"/>
                    <a:pt x="7785" y="15026"/>
                    <a:pt x="7859" y="15039"/>
                  </a:cubicBezTo>
                  <a:cubicBezTo>
                    <a:pt x="8383" y="15134"/>
                    <a:pt x="8526" y="15241"/>
                    <a:pt x="8859" y="15634"/>
                  </a:cubicBezTo>
                  <a:cubicBezTo>
                    <a:pt x="9097" y="15932"/>
                    <a:pt x="8919" y="17170"/>
                    <a:pt x="8919" y="17170"/>
                  </a:cubicBezTo>
                  <a:cubicBezTo>
                    <a:pt x="8919" y="17170"/>
                    <a:pt x="8954" y="17181"/>
                    <a:pt x="9040" y="17181"/>
                  </a:cubicBezTo>
                  <a:cubicBezTo>
                    <a:pt x="9226" y="17181"/>
                    <a:pt x="9648" y="17130"/>
                    <a:pt x="10455" y="16813"/>
                  </a:cubicBezTo>
                  <a:cubicBezTo>
                    <a:pt x="11681" y="16289"/>
                    <a:pt x="11121" y="15872"/>
                    <a:pt x="10907" y="14193"/>
                  </a:cubicBezTo>
                  <a:cubicBezTo>
                    <a:pt x="10907" y="14134"/>
                    <a:pt x="10895" y="14086"/>
                    <a:pt x="10895" y="14027"/>
                  </a:cubicBezTo>
                  <a:lnTo>
                    <a:pt x="10895" y="13967"/>
                  </a:lnTo>
                  <a:cubicBezTo>
                    <a:pt x="10895" y="13931"/>
                    <a:pt x="10883" y="13884"/>
                    <a:pt x="10883" y="13836"/>
                  </a:cubicBezTo>
                  <a:lnTo>
                    <a:pt x="10883" y="13765"/>
                  </a:lnTo>
                  <a:cubicBezTo>
                    <a:pt x="10883" y="13717"/>
                    <a:pt x="10883" y="13669"/>
                    <a:pt x="10859" y="13634"/>
                  </a:cubicBezTo>
                  <a:lnTo>
                    <a:pt x="10859" y="13550"/>
                  </a:lnTo>
                  <a:cubicBezTo>
                    <a:pt x="10859" y="13515"/>
                    <a:pt x="10859" y="13467"/>
                    <a:pt x="10848" y="13407"/>
                  </a:cubicBezTo>
                  <a:lnTo>
                    <a:pt x="10848" y="13336"/>
                  </a:lnTo>
                  <a:lnTo>
                    <a:pt x="10848" y="13181"/>
                  </a:lnTo>
                  <a:lnTo>
                    <a:pt x="10848" y="13110"/>
                  </a:lnTo>
                  <a:lnTo>
                    <a:pt x="10848" y="12943"/>
                  </a:lnTo>
                  <a:lnTo>
                    <a:pt x="10848" y="12872"/>
                  </a:lnTo>
                  <a:lnTo>
                    <a:pt x="10848" y="12681"/>
                  </a:lnTo>
                  <a:lnTo>
                    <a:pt x="10848" y="12598"/>
                  </a:lnTo>
                  <a:lnTo>
                    <a:pt x="10848" y="12395"/>
                  </a:lnTo>
                  <a:lnTo>
                    <a:pt x="10848" y="12336"/>
                  </a:lnTo>
                  <a:lnTo>
                    <a:pt x="10848" y="12110"/>
                  </a:lnTo>
                  <a:lnTo>
                    <a:pt x="10848" y="12050"/>
                  </a:lnTo>
                  <a:lnTo>
                    <a:pt x="10848" y="11812"/>
                  </a:lnTo>
                  <a:lnTo>
                    <a:pt x="10848" y="11764"/>
                  </a:lnTo>
                  <a:lnTo>
                    <a:pt x="10848" y="11503"/>
                  </a:lnTo>
                  <a:lnTo>
                    <a:pt x="10848" y="11467"/>
                  </a:lnTo>
                  <a:lnTo>
                    <a:pt x="10848" y="11193"/>
                  </a:lnTo>
                  <a:lnTo>
                    <a:pt x="10848" y="11157"/>
                  </a:lnTo>
                  <a:lnTo>
                    <a:pt x="10848" y="10871"/>
                  </a:lnTo>
                  <a:lnTo>
                    <a:pt x="10848" y="10860"/>
                  </a:lnTo>
                  <a:lnTo>
                    <a:pt x="10848" y="10562"/>
                  </a:lnTo>
                  <a:lnTo>
                    <a:pt x="10848" y="10550"/>
                  </a:lnTo>
                  <a:lnTo>
                    <a:pt x="10848" y="10240"/>
                  </a:lnTo>
                  <a:cubicBezTo>
                    <a:pt x="10848" y="10133"/>
                    <a:pt x="10848" y="10014"/>
                    <a:pt x="10859" y="9907"/>
                  </a:cubicBezTo>
                  <a:cubicBezTo>
                    <a:pt x="10907" y="8276"/>
                    <a:pt x="11002" y="6585"/>
                    <a:pt x="11133" y="5514"/>
                  </a:cubicBezTo>
                  <a:cubicBezTo>
                    <a:pt x="11395" y="3299"/>
                    <a:pt x="10955" y="1192"/>
                    <a:pt x="10907" y="573"/>
                  </a:cubicBezTo>
                  <a:cubicBezTo>
                    <a:pt x="10864" y="29"/>
                    <a:pt x="10517" y="1"/>
                    <a:pt x="10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2"/>
            <p:cNvSpPr/>
            <p:nvPr/>
          </p:nvSpPr>
          <p:spPr>
            <a:xfrm>
              <a:off x="3430475" y="2343275"/>
              <a:ext cx="165525" cy="251200"/>
            </a:xfrm>
            <a:custGeom>
              <a:rect b="b" l="l" r="r" t="t"/>
              <a:pathLst>
                <a:path extrusionOk="0" h="10048" w="6621">
                  <a:moveTo>
                    <a:pt x="4394" y="1"/>
                  </a:moveTo>
                  <a:cubicBezTo>
                    <a:pt x="4858" y="393"/>
                    <a:pt x="5156" y="1048"/>
                    <a:pt x="4989" y="1572"/>
                  </a:cubicBezTo>
                  <a:cubicBezTo>
                    <a:pt x="4834" y="2060"/>
                    <a:pt x="5132" y="2537"/>
                    <a:pt x="5096" y="3060"/>
                  </a:cubicBezTo>
                  <a:cubicBezTo>
                    <a:pt x="5073" y="3310"/>
                    <a:pt x="4799" y="3513"/>
                    <a:pt x="4680" y="3656"/>
                  </a:cubicBezTo>
                  <a:cubicBezTo>
                    <a:pt x="4537" y="3822"/>
                    <a:pt x="4382" y="4430"/>
                    <a:pt x="4025" y="4501"/>
                  </a:cubicBezTo>
                  <a:cubicBezTo>
                    <a:pt x="4020" y="4503"/>
                    <a:pt x="4014" y="4503"/>
                    <a:pt x="4008" y="4503"/>
                  </a:cubicBezTo>
                  <a:cubicBezTo>
                    <a:pt x="3894" y="4503"/>
                    <a:pt x="3658" y="4224"/>
                    <a:pt x="3407" y="4224"/>
                  </a:cubicBezTo>
                  <a:cubicBezTo>
                    <a:pt x="3375" y="4224"/>
                    <a:pt x="3343" y="4229"/>
                    <a:pt x="3310" y="4239"/>
                  </a:cubicBezTo>
                  <a:cubicBezTo>
                    <a:pt x="3213" y="4261"/>
                    <a:pt x="2908" y="4312"/>
                    <a:pt x="2719" y="4312"/>
                  </a:cubicBezTo>
                  <a:cubicBezTo>
                    <a:pt x="2701" y="4312"/>
                    <a:pt x="2683" y="4312"/>
                    <a:pt x="2668" y="4311"/>
                  </a:cubicBezTo>
                  <a:cubicBezTo>
                    <a:pt x="2506" y="4300"/>
                    <a:pt x="2242" y="4085"/>
                    <a:pt x="2114" y="4085"/>
                  </a:cubicBezTo>
                  <a:cubicBezTo>
                    <a:pt x="2091" y="4085"/>
                    <a:pt x="2073" y="4092"/>
                    <a:pt x="2060" y="4108"/>
                  </a:cubicBezTo>
                  <a:cubicBezTo>
                    <a:pt x="1917" y="4287"/>
                    <a:pt x="1846" y="4537"/>
                    <a:pt x="1703" y="4739"/>
                  </a:cubicBezTo>
                  <a:cubicBezTo>
                    <a:pt x="1695" y="4750"/>
                    <a:pt x="1685" y="4755"/>
                    <a:pt x="1674" y="4755"/>
                  </a:cubicBezTo>
                  <a:cubicBezTo>
                    <a:pt x="1590" y="4755"/>
                    <a:pt x="1437" y="4458"/>
                    <a:pt x="1329" y="4458"/>
                  </a:cubicBezTo>
                  <a:cubicBezTo>
                    <a:pt x="1314" y="4458"/>
                    <a:pt x="1300" y="4464"/>
                    <a:pt x="1286" y="4477"/>
                  </a:cubicBezTo>
                  <a:cubicBezTo>
                    <a:pt x="1120" y="4620"/>
                    <a:pt x="1239" y="5549"/>
                    <a:pt x="870" y="5775"/>
                  </a:cubicBezTo>
                  <a:cubicBezTo>
                    <a:pt x="925" y="5554"/>
                    <a:pt x="682" y="5076"/>
                    <a:pt x="543" y="5076"/>
                  </a:cubicBezTo>
                  <a:cubicBezTo>
                    <a:pt x="532" y="5076"/>
                    <a:pt x="522" y="5079"/>
                    <a:pt x="513" y="5084"/>
                  </a:cubicBezTo>
                  <a:cubicBezTo>
                    <a:pt x="77" y="5379"/>
                    <a:pt x="14" y="6490"/>
                    <a:pt x="12" y="6490"/>
                  </a:cubicBezTo>
                  <a:cubicBezTo>
                    <a:pt x="12" y="6490"/>
                    <a:pt x="12" y="6490"/>
                    <a:pt x="12" y="6489"/>
                  </a:cubicBezTo>
                  <a:lnTo>
                    <a:pt x="12" y="6489"/>
                  </a:lnTo>
                  <a:cubicBezTo>
                    <a:pt x="1" y="6726"/>
                    <a:pt x="1566" y="8458"/>
                    <a:pt x="1724" y="10011"/>
                  </a:cubicBezTo>
                  <a:lnTo>
                    <a:pt x="1724" y="10011"/>
                  </a:lnTo>
                  <a:cubicBezTo>
                    <a:pt x="1704" y="9746"/>
                    <a:pt x="1603" y="8112"/>
                    <a:pt x="1917" y="7513"/>
                  </a:cubicBezTo>
                  <a:cubicBezTo>
                    <a:pt x="2537" y="6370"/>
                    <a:pt x="3846" y="6025"/>
                    <a:pt x="4775" y="5323"/>
                  </a:cubicBezTo>
                  <a:cubicBezTo>
                    <a:pt x="5180" y="5013"/>
                    <a:pt x="5311" y="4287"/>
                    <a:pt x="5573" y="3787"/>
                  </a:cubicBezTo>
                  <a:cubicBezTo>
                    <a:pt x="5835" y="3299"/>
                    <a:pt x="5632" y="2286"/>
                    <a:pt x="5632" y="1739"/>
                  </a:cubicBezTo>
                  <a:cubicBezTo>
                    <a:pt x="5608" y="1072"/>
                    <a:pt x="6025" y="739"/>
                    <a:pt x="6620" y="572"/>
                  </a:cubicBezTo>
                  <a:cubicBezTo>
                    <a:pt x="6620" y="572"/>
                    <a:pt x="6544" y="570"/>
                    <a:pt x="6422" y="570"/>
                  </a:cubicBezTo>
                  <a:cubicBezTo>
                    <a:pt x="6239" y="570"/>
                    <a:pt x="5954" y="574"/>
                    <a:pt x="5668" y="596"/>
                  </a:cubicBezTo>
                  <a:cubicBezTo>
                    <a:pt x="5665" y="596"/>
                    <a:pt x="5662" y="596"/>
                    <a:pt x="5659" y="596"/>
                  </a:cubicBezTo>
                  <a:cubicBezTo>
                    <a:pt x="5361" y="596"/>
                    <a:pt x="4877" y="1"/>
                    <a:pt x="4394" y="1"/>
                  </a:cubicBezTo>
                  <a:close/>
                  <a:moveTo>
                    <a:pt x="1724" y="10011"/>
                  </a:moveTo>
                  <a:cubicBezTo>
                    <a:pt x="1726" y="10034"/>
                    <a:pt x="1727" y="10047"/>
                    <a:pt x="1728" y="10047"/>
                  </a:cubicBezTo>
                  <a:cubicBezTo>
                    <a:pt x="1728" y="10047"/>
                    <a:pt x="1727" y="10044"/>
                    <a:pt x="1727" y="10037"/>
                  </a:cubicBezTo>
                  <a:cubicBezTo>
                    <a:pt x="1726" y="10029"/>
                    <a:pt x="1725" y="10020"/>
                    <a:pt x="1724" y="10011"/>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2"/>
            <p:cNvSpPr/>
            <p:nvPr/>
          </p:nvSpPr>
          <p:spPr>
            <a:xfrm>
              <a:off x="3315875" y="2391500"/>
              <a:ext cx="85150" cy="104500"/>
            </a:xfrm>
            <a:custGeom>
              <a:rect b="b" l="l" r="r" t="t"/>
              <a:pathLst>
                <a:path extrusionOk="0" h="4180" w="3406">
                  <a:moveTo>
                    <a:pt x="1" y="0"/>
                  </a:moveTo>
                  <a:cubicBezTo>
                    <a:pt x="763" y="1000"/>
                    <a:pt x="1179" y="2274"/>
                    <a:pt x="1167" y="3513"/>
                  </a:cubicBezTo>
                  <a:cubicBezTo>
                    <a:pt x="2560" y="4037"/>
                    <a:pt x="3406" y="4179"/>
                    <a:pt x="3406" y="4179"/>
                  </a:cubicBezTo>
                  <a:cubicBezTo>
                    <a:pt x="3406" y="4179"/>
                    <a:pt x="3346" y="3346"/>
                    <a:pt x="3203" y="2953"/>
                  </a:cubicBezTo>
                  <a:cubicBezTo>
                    <a:pt x="3025" y="2477"/>
                    <a:pt x="3132" y="1548"/>
                    <a:pt x="3406" y="869"/>
                  </a:cubicBezTo>
                  <a:cubicBezTo>
                    <a:pt x="2596" y="869"/>
                    <a:pt x="1298" y="417"/>
                    <a:pt x="1" y="0"/>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2"/>
            <p:cNvSpPr/>
            <p:nvPr/>
          </p:nvSpPr>
          <p:spPr>
            <a:xfrm>
              <a:off x="3379875" y="2259050"/>
              <a:ext cx="217600" cy="288450"/>
            </a:xfrm>
            <a:custGeom>
              <a:rect b="b" l="l" r="r" t="t"/>
              <a:pathLst>
                <a:path extrusionOk="0" h="11538" w="8704">
                  <a:moveTo>
                    <a:pt x="3275" y="0"/>
                  </a:moveTo>
                  <a:cubicBezTo>
                    <a:pt x="3215" y="0"/>
                    <a:pt x="3156" y="12"/>
                    <a:pt x="3084" y="12"/>
                  </a:cubicBezTo>
                  <a:lnTo>
                    <a:pt x="3025" y="12"/>
                  </a:lnTo>
                  <a:lnTo>
                    <a:pt x="2798" y="60"/>
                  </a:lnTo>
                  <a:lnTo>
                    <a:pt x="2775" y="60"/>
                  </a:lnTo>
                  <a:cubicBezTo>
                    <a:pt x="2691" y="71"/>
                    <a:pt x="2608" y="107"/>
                    <a:pt x="2537" y="119"/>
                  </a:cubicBezTo>
                  <a:cubicBezTo>
                    <a:pt x="2501" y="131"/>
                    <a:pt x="2453" y="155"/>
                    <a:pt x="2429" y="155"/>
                  </a:cubicBezTo>
                  <a:cubicBezTo>
                    <a:pt x="2394" y="167"/>
                    <a:pt x="2358" y="179"/>
                    <a:pt x="2322" y="179"/>
                  </a:cubicBezTo>
                  <a:cubicBezTo>
                    <a:pt x="2286" y="191"/>
                    <a:pt x="2251" y="202"/>
                    <a:pt x="2215" y="226"/>
                  </a:cubicBezTo>
                  <a:cubicBezTo>
                    <a:pt x="2167" y="238"/>
                    <a:pt x="2132" y="250"/>
                    <a:pt x="2096" y="286"/>
                  </a:cubicBezTo>
                  <a:cubicBezTo>
                    <a:pt x="2060" y="298"/>
                    <a:pt x="2013" y="322"/>
                    <a:pt x="1965" y="357"/>
                  </a:cubicBezTo>
                  <a:cubicBezTo>
                    <a:pt x="1917" y="369"/>
                    <a:pt x="1894" y="405"/>
                    <a:pt x="1846" y="417"/>
                  </a:cubicBezTo>
                  <a:cubicBezTo>
                    <a:pt x="1810" y="429"/>
                    <a:pt x="1786" y="441"/>
                    <a:pt x="1763" y="476"/>
                  </a:cubicBezTo>
                  <a:cubicBezTo>
                    <a:pt x="1715" y="500"/>
                    <a:pt x="1679" y="524"/>
                    <a:pt x="1644" y="548"/>
                  </a:cubicBezTo>
                  <a:cubicBezTo>
                    <a:pt x="1608" y="560"/>
                    <a:pt x="1584" y="595"/>
                    <a:pt x="1560" y="607"/>
                  </a:cubicBezTo>
                  <a:cubicBezTo>
                    <a:pt x="1501" y="655"/>
                    <a:pt x="1465" y="679"/>
                    <a:pt x="1417" y="726"/>
                  </a:cubicBezTo>
                  <a:cubicBezTo>
                    <a:pt x="1382" y="738"/>
                    <a:pt x="1370" y="774"/>
                    <a:pt x="1358" y="786"/>
                  </a:cubicBezTo>
                  <a:cubicBezTo>
                    <a:pt x="1310" y="822"/>
                    <a:pt x="1286" y="857"/>
                    <a:pt x="1239" y="893"/>
                  </a:cubicBezTo>
                  <a:cubicBezTo>
                    <a:pt x="1227" y="905"/>
                    <a:pt x="1203" y="917"/>
                    <a:pt x="1179" y="941"/>
                  </a:cubicBezTo>
                  <a:cubicBezTo>
                    <a:pt x="1132" y="1000"/>
                    <a:pt x="1072" y="1036"/>
                    <a:pt x="1024" y="1095"/>
                  </a:cubicBezTo>
                  <a:cubicBezTo>
                    <a:pt x="1013" y="1119"/>
                    <a:pt x="1001" y="1131"/>
                    <a:pt x="989" y="1155"/>
                  </a:cubicBezTo>
                  <a:cubicBezTo>
                    <a:pt x="941" y="1203"/>
                    <a:pt x="905" y="1250"/>
                    <a:pt x="882" y="1310"/>
                  </a:cubicBezTo>
                  <a:cubicBezTo>
                    <a:pt x="870" y="1322"/>
                    <a:pt x="846" y="1334"/>
                    <a:pt x="834" y="1369"/>
                  </a:cubicBezTo>
                  <a:cubicBezTo>
                    <a:pt x="786" y="1429"/>
                    <a:pt x="751" y="1500"/>
                    <a:pt x="715" y="1560"/>
                  </a:cubicBezTo>
                  <a:cubicBezTo>
                    <a:pt x="715" y="1572"/>
                    <a:pt x="703" y="1595"/>
                    <a:pt x="703" y="1607"/>
                  </a:cubicBezTo>
                  <a:lnTo>
                    <a:pt x="608" y="1786"/>
                  </a:lnTo>
                  <a:cubicBezTo>
                    <a:pt x="596" y="1798"/>
                    <a:pt x="596" y="1834"/>
                    <a:pt x="584" y="1846"/>
                  </a:cubicBezTo>
                  <a:cubicBezTo>
                    <a:pt x="548" y="1917"/>
                    <a:pt x="524" y="1988"/>
                    <a:pt x="489" y="2084"/>
                  </a:cubicBezTo>
                  <a:cubicBezTo>
                    <a:pt x="0" y="3512"/>
                    <a:pt x="489" y="4286"/>
                    <a:pt x="822" y="5144"/>
                  </a:cubicBezTo>
                  <a:cubicBezTo>
                    <a:pt x="929" y="5417"/>
                    <a:pt x="965" y="5608"/>
                    <a:pt x="989" y="5763"/>
                  </a:cubicBezTo>
                  <a:lnTo>
                    <a:pt x="989" y="5858"/>
                  </a:lnTo>
                  <a:lnTo>
                    <a:pt x="989" y="5882"/>
                  </a:lnTo>
                  <a:lnTo>
                    <a:pt x="989" y="5953"/>
                  </a:lnTo>
                  <a:lnTo>
                    <a:pt x="989" y="5965"/>
                  </a:lnTo>
                  <a:cubicBezTo>
                    <a:pt x="989" y="6001"/>
                    <a:pt x="989" y="6013"/>
                    <a:pt x="965" y="6036"/>
                  </a:cubicBezTo>
                  <a:cubicBezTo>
                    <a:pt x="965" y="6060"/>
                    <a:pt x="953" y="6072"/>
                    <a:pt x="953" y="6084"/>
                  </a:cubicBezTo>
                  <a:lnTo>
                    <a:pt x="953" y="6108"/>
                  </a:lnTo>
                  <a:cubicBezTo>
                    <a:pt x="953" y="6120"/>
                    <a:pt x="941" y="6132"/>
                    <a:pt x="941" y="6132"/>
                  </a:cubicBezTo>
                  <a:cubicBezTo>
                    <a:pt x="941" y="6144"/>
                    <a:pt x="929" y="6144"/>
                    <a:pt x="929" y="6156"/>
                  </a:cubicBezTo>
                  <a:cubicBezTo>
                    <a:pt x="929" y="6156"/>
                    <a:pt x="929" y="6179"/>
                    <a:pt x="905" y="6179"/>
                  </a:cubicBezTo>
                  <a:cubicBezTo>
                    <a:pt x="608" y="6858"/>
                    <a:pt x="524" y="7799"/>
                    <a:pt x="703" y="8263"/>
                  </a:cubicBezTo>
                  <a:cubicBezTo>
                    <a:pt x="846" y="8656"/>
                    <a:pt x="905" y="9501"/>
                    <a:pt x="905" y="9501"/>
                  </a:cubicBezTo>
                  <a:cubicBezTo>
                    <a:pt x="989" y="10299"/>
                    <a:pt x="429" y="10632"/>
                    <a:pt x="429" y="10632"/>
                  </a:cubicBezTo>
                  <a:lnTo>
                    <a:pt x="465" y="10656"/>
                  </a:lnTo>
                  <a:lnTo>
                    <a:pt x="477" y="10656"/>
                  </a:lnTo>
                  <a:cubicBezTo>
                    <a:pt x="477" y="10656"/>
                    <a:pt x="489" y="10668"/>
                    <a:pt x="512" y="10668"/>
                  </a:cubicBezTo>
                  <a:lnTo>
                    <a:pt x="727" y="10668"/>
                  </a:lnTo>
                  <a:cubicBezTo>
                    <a:pt x="751" y="10668"/>
                    <a:pt x="762" y="10668"/>
                    <a:pt x="774" y="10656"/>
                  </a:cubicBezTo>
                  <a:lnTo>
                    <a:pt x="786" y="10656"/>
                  </a:lnTo>
                  <a:lnTo>
                    <a:pt x="965" y="10608"/>
                  </a:lnTo>
                  <a:cubicBezTo>
                    <a:pt x="989" y="10608"/>
                    <a:pt x="1001" y="10597"/>
                    <a:pt x="1013" y="10597"/>
                  </a:cubicBezTo>
                  <a:lnTo>
                    <a:pt x="1024" y="10597"/>
                  </a:lnTo>
                  <a:cubicBezTo>
                    <a:pt x="1048" y="10597"/>
                    <a:pt x="1060" y="10585"/>
                    <a:pt x="1060" y="10585"/>
                  </a:cubicBezTo>
                  <a:lnTo>
                    <a:pt x="1072" y="10585"/>
                  </a:lnTo>
                  <a:cubicBezTo>
                    <a:pt x="1084" y="10585"/>
                    <a:pt x="1084" y="10585"/>
                    <a:pt x="1108" y="10561"/>
                  </a:cubicBezTo>
                  <a:lnTo>
                    <a:pt x="1143" y="10561"/>
                  </a:lnTo>
                  <a:cubicBezTo>
                    <a:pt x="1156" y="10561"/>
                    <a:pt x="1162" y="10558"/>
                    <a:pt x="1165" y="10555"/>
                  </a:cubicBezTo>
                  <a:lnTo>
                    <a:pt x="1165" y="10555"/>
                  </a:lnTo>
                  <a:cubicBezTo>
                    <a:pt x="1028" y="10855"/>
                    <a:pt x="1286" y="11537"/>
                    <a:pt x="1286" y="11537"/>
                  </a:cubicBezTo>
                  <a:cubicBezTo>
                    <a:pt x="1286" y="11537"/>
                    <a:pt x="1263" y="10739"/>
                    <a:pt x="1584" y="10466"/>
                  </a:cubicBezTo>
                  <a:cubicBezTo>
                    <a:pt x="1893" y="10168"/>
                    <a:pt x="1834" y="9823"/>
                    <a:pt x="1834" y="9823"/>
                  </a:cubicBezTo>
                  <a:lnTo>
                    <a:pt x="1834" y="9823"/>
                  </a:lnTo>
                  <a:cubicBezTo>
                    <a:pt x="1953" y="10180"/>
                    <a:pt x="1715" y="10823"/>
                    <a:pt x="1715" y="10823"/>
                  </a:cubicBezTo>
                  <a:cubicBezTo>
                    <a:pt x="1977" y="10704"/>
                    <a:pt x="2096" y="9835"/>
                    <a:pt x="2096" y="9835"/>
                  </a:cubicBezTo>
                  <a:cubicBezTo>
                    <a:pt x="2096" y="9836"/>
                    <a:pt x="2096" y="9836"/>
                    <a:pt x="2096" y="9836"/>
                  </a:cubicBezTo>
                  <a:cubicBezTo>
                    <a:pt x="2099" y="9836"/>
                    <a:pt x="2164" y="8733"/>
                    <a:pt x="2596" y="8442"/>
                  </a:cubicBezTo>
                  <a:cubicBezTo>
                    <a:pt x="2607" y="8434"/>
                    <a:pt x="2618" y="8430"/>
                    <a:pt x="2630" y="8430"/>
                  </a:cubicBezTo>
                  <a:cubicBezTo>
                    <a:pt x="2771" y="8430"/>
                    <a:pt x="3008" y="8901"/>
                    <a:pt x="2953" y="9120"/>
                  </a:cubicBezTo>
                  <a:cubicBezTo>
                    <a:pt x="3322" y="8894"/>
                    <a:pt x="3203" y="7977"/>
                    <a:pt x="3370" y="7822"/>
                  </a:cubicBezTo>
                  <a:cubicBezTo>
                    <a:pt x="3381" y="7814"/>
                    <a:pt x="3393" y="7810"/>
                    <a:pt x="3405" y="7810"/>
                  </a:cubicBezTo>
                  <a:cubicBezTo>
                    <a:pt x="3514" y="7810"/>
                    <a:pt x="3670" y="8112"/>
                    <a:pt x="3757" y="8112"/>
                  </a:cubicBezTo>
                  <a:cubicBezTo>
                    <a:pt x="3768" y="8112"/>
                    <a:pt x="3778" y="8107"/>
                    <a:pt x="3787" y="8096"/>
                  </a:cubicBezTo>
                  <a:cubicBezTo>
                    <a:pt x="3930" y="7894"/>
                    <a:pt x="4001" y="7620"/>
                    <a:pt x="4144" y="7453"/>
                  </a:cubicBezTo>
                  <a:cubicBezTo>
                    <a:pt x="4156" y="7437"/>
                    <a:pt x="4175" y="7430"/>
                    <a:pt x="4198" y="7430"/>
                  </a:cubicBezTo>
                  <a:cubicBezTo>
                    <a:pt x="4325" y="7430"/>
                    <a:pt x="4589" y="7647"/>
                    <a:pt x="4751" y="7668"/>
                  </a:cubicBezTo>
                  <a:cubicBezTo>
                    <a:pt x="4768" y="7669"/>
                    <a:pt x="4786" y="7669"/>
                    <a:pt x="4805" y="7669"/>
                  </a:cubicBezTo>
                  <a:cubicBezTo>
                    <a:pt x="5003" y="7669"/>
                    <a:pt x="5307" y="7617"/>
                    <a:pt x="5394" y="7584"/>
                  </a:cubicBezTo>
                  <a:cubicBezTo>
                    <a:pt x="5420" y="7578"/>
                    <a:pt x="5447" y="7575"/>
                    <a:pt x="5473" y="7575"/>
                  </a:cubicBezTo>
                  <a:cubicBezTo>
                    <a:pt x="5734" y="7575"/>
                    <a:pt x="5982" y="7859"/>
                    <a:pt x="6097" y="7859"/>
                  </a:cubicBezTo>
                  <a:cubicBezTo>
                    <a:pt x="6101" y="7859"/>
                    <a:pt x="6105" y="7859"/>
                    <a:pt x="6108" y="7858"/>
                  </a:cubicBezTo>
                  <a:cubicBezTo>
                    <a:pt x="6466" y="7787"/>
                    <a:pt x="6620" y="7168"/>
                    <a:pt x="6763" y="7013"/>
                  </a:cubicBezTo>
                  <a:cubicBezTo>
                    <a:pt x="6882" y="6858"/>
                    <a:pt x="7156" y="6679"/>
                    <a:pt x="7180" y="6417"/>
                  </a:cubicBezTo>
                  <a:cubicBezTo>
                    <a:pt x="7216" y="5894"/>
                    <a:pt x="6906" y="5429"/>
                    <a:pt x="7073" y="4929"/>
                  </a:cubicBezTo>
                  <a:cubicBezTo>
                    <a:pt x="7239" y="4393"/>
                    <a:pt x="6942" y="3751"/>
                    <a:pt x="6477" y="3346"/>
                  </a:cubicBezTo>
                  <a:cubicBezTo>
                    <a:pt x="6964" y="3346"/>
                    <a:pt x="7450" y="3942"/>
                    <a:pt x="7728" y="3942"/>
                  </a:cubicBezTo>
                  <a:cubicBezTo>
                    <a:pt x="7736" y="3942"/>
                    <a:pt x="7744" y="3942"/>
                    <a:pt x="7751" y="3941"/>
                  </a:cubicBezTo>
                  <a:cubicBezTo>
                    <a:pt x="7984" y="3929"/>
                    <a:pt x="8222" y="3926"/>
                    <a:pt x="8402" y="3926"/>
                  </a:cubicBezTo>
                  <a:cubicBezTo>
                    <a:pt x="8582" y="3926"/>
                    <a:pt x="8704" y="3929"/>
                    <a:pt x="8704" y="3929"/>
                  </a:cubicBezTo>
                  <a:cubicBezTo>
                    <a:pt x="8633" y="3917"/>
                    <a:pt x="8621" y="3870"/>
                    <a:pt x="8609" y="3822"/>
                  </a:cubicBezTo>
                  <a:cubicBezTo>
                    <a:pt x="8585" y="3798"/>
                    <a:pt x="8573" y="3762"/>
                    <a:pt x="8573" y="3739"/>
                  </a:cubicBezTo>
                  <a:cubicBezTo>
                    <a:pt x="8573" y="3727"/>
                    <a:pt x="8561" y="3703"/>
                    <a:pt x="8561" y="3691"/>
                  </a:cubicBezTo>
                  <a:cubicBezTo>
                    <a:pt x="8549" y="3643"/>
                    <a:pt x="8513" y="3620"/>
                    <a:pt x="8502" y="3572"/>
                  </a:cubicBezTo>
                  <a:cubicBezTo>
                    <a:pt x="8502" y="3572"/>
                    <a:pt x="8502" y="3560"/>
                    <a:pt x="8490" y="3560"/>
                  </a:cubicBezTo>
                  <a:lnTo>
                    <a:pt x="8394" y="3429"/>
                  </a:lnTo>
                  <a:lnTo>
                    <a:pt x="8382" y="3405"/>
                  </a:lnTo>
                  <a:cubicBezTo>
                    <a:pt x="8347" y="3358"/>
                    <a:pt x="8323" y="3334"/>
                    <a:pt x="8287" y="3286"/>
                  </a:cubicBezTo>
                  <a:cubicBezTo>
                    <a:pt x="8287" y="3274"/>
                    <a:pt x="8275" y="3274"/>
                    <a:pt x="8275" y="3262"/>
                  </a:cubicBezTo>
                  <a:cubicBezTo>
                    <a:pt x="8240" y="3215"/>
                    <a:pt x="8216" y="3167"/>
                    <a:pt x="8168" y="3131"/>
                  </a:cubicBezTo>
                  <a:cubicBezTo>
                    <a:pt x="8121" y="3072"/>
                    <a:pt x="8061" y="2989"/>
                    <a:pt x="8001" y="2929"/>
                  </a:cubicBezTo>
                  <a:cubicBezTo>
                    <a:pt x="7942" y="2869"/>
                    <a:pt x="7882" y="2798"/>
                    <a:pt x="7823" y="2738"/>
                  </a:cubicBezTo>
                  <a:lnTo>
                    <a:pt x="7787" y="2691"/>
                  </a:lnTo>
                  <a:lnTo>
                    <a:pt x="7692" y="2608"/>
                  </a:lnTo>
                  <a:cubicBezTo>
                    <a:pt x="7668" y="2584"/>
                    <a:pt x="7644" y="2560"/>
                    <a:pt x="7620" y="2548"/>
                  </a:cubicBezTo>
                  <a:cubicBezTo>
                    <a:pt x="7585" y="2512"/>
                    <a:pt x="7561" y="2488"/>
                    <a:pt x="7525" y="2465"/>
                  </a:cubicBezTo>
                  <a:cubicBezTo>
                    <a:pt x="7513" y="2453"/>
                    <a:pt x="7501" y="2453"/>
                    <a:pt x="7490" y="2441"/>
                  </a:cubicBezTo>
                  <a:lnTo>
                    <a:pt x="7442" y="2393"/>
                  </a:lnTo>
                  <a:cubicBezTo>
                    <a:pt x="7406" y="2369"/>
                    <a:pt x="7382" y="2346"/>
                    <a:pt x="7347" y="2322"/>
                  </a:cubicBezTo>
                  <a:cubicBezTo>
                    <a:pt x="7323" y="2310"/>
                    <a:pt x="7287" y="2274"/>
                    <a:pt x="7263" y="2262"/>
                  </a:cubicBezTo>
                  <a:cubicBezTo>
                    <a:pt x="7251" y="2250"/>
                    <a:pt x="7228" y="2250"/>
                    <a:pt x="7216" y="2238"/>
                  </a:cubicBezTo>
                  <a:cubicBezTo>
                    <a:pt x="7204" y="2215"/>
                    <a:pt x="7192" y="2203"/>
                    <a:pt x="7156" y="2191"/>
                  </a:cubicBezTo>
                  <a:cubicBezTo>
                    <a:pt x="7097" y="2143"/>
                    <a:pt x="7049" y="2107"/>
                    <a:pt x="6989" y="2084"/>
                  </a:cubicBezTo>
                  <a:lnTo>
                    <a:pt x="6978" y="2072"/>
                  </a:lnTo>
                  <a:cubicBezTo>
                    <a:pt x="6966" y="2048"/>
                    <a:pt x="6930" y="2036"/>
                    <a:pt x="6918" y="2036"/>
                  </a:cubicBezTo>
                  <a:cubicBezTo>
                    <a:pt x="6894" y="2024"/>
                    <a:pt x="6870" y="2012"/>
                    <a:pt x="6847" y="1988"/>
                  </a:cubicBezTo>
                  <a:cubicBezTo>
                    <a:pt x="6835" y="1976"/>
                    <a:pt x="6811" y="1976"/>
                    <a:pt x="6799" y="1965"/>
                  </a:cubicBezTo>
                  <a:cubicBezTo>
                    <a:pt x="6775" y="1953"/>
                    <a:pt x="6763" y="1941"/>
                    <a:pt x="6728" y="1941"/>
                  </a:cubicBezTo>
                  <a:cubicBezTo>
                    <a:pt x="6680" y="1917"/>
                    <a:pt x="6656" y="1893"/>
                    <a:pt x="6608" y="1881"/>
                  </a:cubicBezTo>
                  <a:cubicBezTo>
                    <a:pt x="6573" y="1857"/>
                    <a:pt x="6561" y="1857"/>
                    <a:pt x="6537" y="1846"/>
                  </a:cubicBezTo>
                  <a:cubicBezTo>
                    <a:pt x="6489" y="1834"/>
                    <a:pt x="6442" y="1822"/>
                    <a:pt x="6418" y="1798"/>
                  </a:cubicBezTo>
                  <a:cubicBezTo>
                    <a:pt x="6406" y="1798"/>
                    <a:pt x="6370" y="1786"/>
                    <a:pt x="6358" y="1786"/>
                  </a:cubicBezTo>
                  <a:cubicBezTo>
                    <a:pt x="6299" y="1774"/>
                    <a:pt x="6239" y="1738"/>
                    <a:pt x="6180" y="1726"/>
                  </a:cubicBezTo>
                  <a:cubicBezTo>
                    <a:pt x="5168" y="1488"/>
                    <a:pt x="5168" y="191"/>
                    <a:pt x="3787" y="12"/>
                  </a:cubicBezTo>
                  <a:cubicBezTo>
                    <a:pt x="3691" y="0"/>
                    <a:pt x="3620" y="0"/>
                    <a:pt x="3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2"/>
            <p:cNvSpPr/>
            <p:nvPr/>
          </p:nvSpPr>
          <p:spPr>
            <a:xfrm>
              <a:off x="3429875" y="2329300"/>
              <a:ext cx="97650" cy="94675"/>
            </a:xfrm>
            <a:custGeom>
              <a:rect b="b" l="l" r="r" t="t"/>
              <a:pathLst>
                <a:path extrusionOk="0" h="3787" w="3906">
                  <a:moveTo>
                    <a:pt x="2035" y="1"/>
                  </a:moveTo>
                  <a:cubicBezTo>
                    <a:pt x="1541" y="1"/>
                    <a:pt x="1072" y="309"/>
                    <a:pt x="918" y="536"/>
                  </a:cubicBezTo>
                  <a:cubicBezTo>
                    <a:pt x="751" y="774"/>
                    <a:pt x="798" y="1345"/>
                    <a:pt x="608" y="1536"/>
                  </a:cubicBezTo>
                  <a:cubicBezTo>
                    <a:pt x="429" y="1714"/>
                    <a:pt x="1" y="2072"/>
                    <a:pt x="263" y="2369"/>
                  </a:cubicBezTo>
                  <a:cubicBezTo>
                    <a:pt x="441" y="2607"/>
                    <a:pt x="656" y="2786"/>
                    <a:pt x="727" y="2893"/>
                  </a:cubicBezTo>
                  <a:cubicBezTo>
                    <a:pt x="918" y="3143"/>
                    <a:pt x="1037" y="3429"/>
                    <a:pt x="1310" y="3536"/>
                  </a:cubicBezTo>
                  <a:cubicBezTo>
                    <a:pt x="1628" y="3672"/>
                    <a:pt x="2098" y="3787"/>
                    <a:pt x="2223" y="3787"/>
                  </a:cubicBezTo>
                  <a:cubicBezTo>
                    <a:pt x="2229" y="3787"/>
                    <a:pt x="2235" y="3787"/>
                    <a:pt x="2239" y="3786"/>
                  </a:cubicBezTo>
                  <a:cubicBezTo>
                    <a:pt x="2299" y="3786"/>
                    <a:pt x="2334" y="3572"/>
                    <a:pt x="2263" y="3357"/>
                  </a:cubicBezTo>
                  <a:cubicBezTo>
                    <a:pt x="2203" y="3191"/>
                    <a:pt x="2453" y="3036"/>
                    <a:pt x="2561" y="2881"/>
                  </a:cubicBezTo>
                  <a:cubicBezTo>
                    <a:pt x="2763" y="2560"/>
                    <a:pt x="2775" y="2798"/>
                    <a:pt x="3120" y="2607"/>
                  </a:cubicBezTo>
                  <a:cubicBezTo>
                    <a:pt x="3280" y="2519"/>
                    <a:pt x="3435" y="2500"/>
                    <a:pt x="3561" y="2500"/>
                  </a:cubicBezTo>
                  <a:cubicBezTo>
                    <a:pt x="3659" y="2500"/>
                    <a:pt x="3739" y="2511"/>
                    <a:pt x="3791" y="2511"/>
                  </a:cubicBezTo>
                  <a:cubicBezTo>
                    <a:pt x="3817" y="2511"/>
                    <a:pt x="3836" y="2509"/>
                    <a:pt x="3846" y="2500"/>
                  </a:cubicBezTo>
                  <a:cubicBezTo>
                    <a:pt x="3906" y="2464"/>
                    <a:pt x="3763" y="1988"/>
                    <a:pt x="3763" y="1726"/>
                  </a:cubicBezTo>
                  <a:cubicBezTo>
                    <a:pt x="3763" y="1476"/>
                    <a:pt x="3811" y="1286"/>
                    <a:pt x="3406" y="750"/>
                  </a:cubicBezTo>
                  <a:cubicBezTo>
                    <a:pt x="3001" y="226"/>
                    <a:pt x="2823" y="143"/>
                    <a:pt x="2263" y="24"/>
                  </a:cubicBezTo>
                  <a:cubicBezTo>
                    <a:pt x="2187" y="8"/>
                    <a:pt x="2111" y="1"/>
                    <a:pt x="2035" y="1"/>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2"/>
            <p:cNvSpPr/>
            <p:nvPr/>
          </p:nvSpPr>
          <p:spPr>
            <a:xfrm>
              <a:off x="3454000" y="2393275"/>
              <a:ext cx="7150" cy="7675"/>
            </a:xfrm>
            <a:custGeom>
              <a:rect b="b" l="l" r="r" t="t"/>
              <a:pathLst>
                <a:path extrusionOk="0" h="307" w="286">
                  <a:moveTo>
                    <a:pt x="286" y="1"/>
                  </a:moveTo>
                  <a:lnTo>
                    <a:pt x="262" y="25"/>
                  </a:lnTo>
                  <a:cubicBezTo>
                    <a:pt x="250" y="36"/>
                    <a:pt x="238" y="36"/>
                    <a:pt x="226" y="48"/>
                  </a:cubicBezTo>
                  <a:cubicBezTo>
                    <a:pt x="191" y="84"/>
                    <a:pt x="167" y="108"/>
                    <a:pt x="119" y="144"/>
                  </a:cubicBezTo>
                  <a:cubicBezTo>
                    <a:pt x="83" y="167"/>
                    <a:pt x="60" y="215"/>
                    <a:pt x="24" y="239"/>
                  </a:cubicBezTo>
                  <a:lnTo>
                    <a:pt x="0" y="298"/>
                  </a:lnTo>
                  <a:cubicBezTo>
                    <a:pt x="0" y="298"/>
                    <a:pt x="8" y="306"/>
                    <a:pt x="21" y="306"/>
                  </a:cubicBezTo>
                  <a:cubicBezTo>
                    <a:pt x="31" y="306"/>
                    <a:pt x="44" y="302"/>
                    <a:pt x="60" y="286"/>
                  </a:cubicBezTo>
                  <a:cubicBezTo>
                    <a:pt x="107" y="275"/>
                    <a:pt x="143" y="263"/>
                    <a:pt x="191" y="215"/>
                  </a:cubicBezTo>
                  <a:cubicBezTo>
                    <a:pt x="238" y="179"/>
                    <a:pt x="262" y="120"/>
                    <a:pt x="286" y="84"/>
                  </a:cubicBezTo>
                  <a:lnTo>
                    <a:pt x="286" y="25"/>
                  </a:lnTo>
                  <a:lnTo>
                    <a:pt x="286" y="1"/>
                  </a:lnTo>
                  <a:close/>
                </a:path>
              </a:pathLst>
            </a:custGeom>
            <a:solidFill>
              <a:srgbClr val="31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2"/>
            <p:cNvSpPr/>
            <p:nvPr/>
          </p:nvSpPr>
          <p:spPr>
            <a:xfrm>
              <a:off x="3478400" y="2361125"/>
              <a:ext cx="11925" cy="13425"/>
            </a:xfrm>
            <a:custGeom>
              <a:rect b="b" l="l" r="r" t="t"/>
              <a:pathLst>
                <a:path extrusionOk="0" h="537" w="477">
                  <a:moveTo>
                    <a:pt x="477" y="1"/>
                  </a:moveTo>
                  <a:cubicBezTo>
                    <a:pt x="477" y="1"/>
                    <a:pt x="453" y="37"/>
                    <a:pt x="405" y="84"/>
                  </a:cubicBezTo>
                  <a:cubicBezTo>
                    <a:pt x="358" y="132"/>
                    <a:pt x="298" y="203"/>
                    <a:pt x="239" y="263"/>
                  </a:cubicBezTo>
                  <a:cubicBezTo>
                    <a:pt x="179" y="322"/>
                    <a:pt x="120" y="394"/>
                    <a:pt x="84" y="441"/>
                  </a:cubicBezTo>
                  <a:cubicBezTo>
                    <a:pt x="36" y="501"/>
                    <a:pt x="0" y="537"/>
                    <a:pt x="0" y="537"/>
                  </a:cubicBezTo>
                  <a:cubicBezTo>
                    <a:pt x="0" y="537"/>
                    <a:pt x="60" y="537"/>
                    <a:pt x="108" y="501"/>
                  </a:cubicBezTo>
                  <a:cubicBezTo>
                    <a:pt x="179" y="477"/>
                    <a:pt x="274" y="429"/>
                    <a:pt x="334" y="358"/>
                  </a:cubicBezTo>
                  <a:cubicBezTo>
                    <a:pt x="381" y="310"/>
                    <a:pt x="405" y="275"/>
                    <a:pt x="417" y="239"/>
                  </a:cubicBezTo>
                  <a:cubicBezTo>
                    <a:pt x="441" y="191"/>
                    <a:pt x="453" y="144"/>
                    <a:pt x="465" y="120"/>
                  </a:cubicBezTo>
                  <a:cubicBezTo>
                    <a:pt x="477" y="84"/>
                    <a:pt x="477" y="37"/>
                    <a:pt x="477" y="25"/>
                  </a:cubicBezTo>
                  <a:lnTo>
                    <a:pt x="477" y="1"/>
                  </a:lnTo>
                  <a:close/>
                </a:path>
              </a:pathLst>
            </a:custGeom>
            <a:solidFill>
              <a:srgbClr val="31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2"/>
            <p:cNvSpPr/>
            <p:nvPr/>
          </p:nvSpPr>
          <p:spPr>
            <a:xfrm>
              <a:off x="2979825" y="2232325"/>
              <a:ext cx="53300" cy="33925"/>
            </a:xfrm>
            <a:custGeom>
              <a:rect b="b" l="l" r="r" t="t"/>
              <a:pathLst>
                <a:path extrusionOk="0" h="1357" w="2132">
                  <a:moveTo>
                    <a:pt x="963" y="1"/>
                  </a:moveTo>
                  <a:cubicBezTo>
                    <a:pt x="946" y="1"/>
                    <a:pt x="921" y="18"/>
                    <a:pt x="882" y="57"/>
                  </a:cubicBezTo>
                  <a:cubicBezTo>
                    <a:pt x="705" y="245"/>
                    <a:pt x="355" y="700"/>
                    <a:pt x="14" y="700"/>
                  </a:cubicBezTo>
                  <a:cubicBezTo>
                    <a:pt x="9" y="700"/>
                    <a:pt x="5" y="700"/>
                    <a:pt x="0" y="700"/>
                  </a:cubicBezTo>
                  <a:lnTo>
                    <a:pt x="0" y="700"/>
                  </a:lnTo>
                  <a:cubicBezTo>
                    <a:pt x="59" y="729"/>
                    <a:pt x="124" y="749"/>
                    <a:pt x="194" y="749"/>
                  </a:cubicBezTo>
                  <a:cubicBezTo>
                    <a:pt x="293" y="749"/>
                    <a:pt x="401" y="710"/>
                    <a:pt x="512" y="605"/>
                  </a:cubicBezTo>
                  <a:cubicBezTo>
                    <a:pt x="594" y="536"/>
                    <a:pt x="635" y="501"/>
                    <a:pt x="659" y="501"/>
                  </a:cubicBezTo>
                  <a:cubicBezTo>
                    <a:pt x="700" y="501"/>
                    <a:pt x="685" y="610"/>
                    <a:pt x="739" y="831"/>
                  </a:cubicBezTo>
                  <a:cubicBezTo>
                    <a:pt x="798" y="1117"/>
                    <a:pt x="1179" y="1343"/>
                    <a:pt x="1513" y="1355"/>
                  </a:cubicBezTo>
                  <a:cubicBezTo>
                    <a:pt x="1527" y="1356"/>
                    <a:pt x="1542" y="1357"/>
                    <a:pt x="1556" y="1357"/>
                  </a:cubicBezTo>
                  <a:cubicBezTo>
                    <a:pt x="1682" y="1357"/>
                    <a:pt x="1797" y="1312"/>
                    <a:pt x="1894" y="1248"/>
                  </a:cubicBezTo>
                  <a:cubicBezTo>
                    <a:pt x="2025" y="1129"/>
                    <a:pt x="2084" y="938"/>
                    <a:pt x="2132" y="759"/>
                  </a:cubicBezTo>
                  <a:lnTo>
                    <a:pt x="2132" y="759"/>
                  </a:lnTo>
                  <a:cubicBezTo>
                    <a:pt x="2073" y="929"/>
                    <a:pt x="1912" y="1044"/>
                    <a:pt x="1714" y="1044"/>
                  </a:cubicBezTo>
                  <a:cubicBezTo>
                    <a:pt x="1510" y="1044"/>
                    <a:pt x="1266" y="920"/>
                    <a:pt x="1060" y="605"/>
                  </a:cubicBezTo>
                  <a:cubicBezTo>
                    <a:pt x="912" y="388"/>
                    <a:pt x="1041" y="1"/>
                    <a:pt x="963" y="1"/>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2"/>
            <p:cNvSpPr/>
            <p:nvPr/>
          </p:nvSpPr>
          <p:spPr>
            <a:xfrm>
              <a:off x="2988150" y="2255475"/>
              <a:ext cx="13425" cy="13425"/>
            </a:xfrm>
            <a:custGeom>
              <a:rect b="b" l="l" r="r" t="t"/>
              <a:pathLst>
                <a:path extrusionOk="0" h="537" w="537">
                  <a:moveTo>
                    <a:pt x="263" y="0"/>
                  </a:moveTo>
                  <a:cubicBezTo>
                    <a:pt x="120" y="0"/>
                    <a:pt x="1" y="119"/>
                    <a:pt x="1" y="262"/>
                  </a:cubicBezTo>
                  <a:cubicBezTo>
                    <a:pt x="1" y="417"/>
                    <a:pt x="120" y="536"/>
                    <a:pt x="263" y="536"/>
                  </a:cubicBezTo>
                  <a:cubicBezTo>
                    <a:pt x="269" y="536"/>
                    <a:pt x="276" y="537"/>
                    <a:pt x="282" y="537"/>
                  </a:cubicBezTo>
                  <a:cubicBezTo>
                    <a:pt x="427" y="537"/>
                    <a:pt x="537" y="410"/>
                    <a:pt x="537" y="262"/>
                  </a:cubicBezTo>
                  <a:cubicBezTo>
                    <a:pt x="537" y="119"/>
                    <a:pt x="418" y="0"/>
                    <a:pt x="263" y="0"/>
                  </a:cubicBezTo>
                  <a:close/>
                </a:path>
              </a:pathLst>
            </a:custGeom>
            <a:solidFill>
              <a:srgbClr val="C4C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2"/>
            <p:cNvSpPr/>
            <p:nvPr/>
          </p:nvSpPr>
          <p:spPr>
            <a:xfrm>
              <a:off x="4154975" y="2259050"/>
              <a:ext cx="78900" cy="27700"/>
            </a:xfrm>
            <a:custGeom>
              <a:rect b="b" l="l" r="r" t="t"/>
              <a:pathLst>
                <a:path extrusionOk="0" h="1108" w="3156">
                  <a:moveTo>
                    <a:pt x="2322" y="0"/>
                  </a:moveTo>
                  <a:lnTo>
                    <a:pt x="2322" y="0"/>
                  </a:lnTo>
                  <a:cubicBezTo>
                    <a:pt x="2405" y="48"/>
                    <a:pt x="2751" y="179"/>
                    <a:pt x="2846" y="238"/>
                  </a:cubicBezTo>
                  <a:cubicBezTo>
                    <a:pt x="3036" y="357"/>
                    <a:pt x="3072" y="583"/>
                    <a:pt x="2858" y="583"/>
                  </a:cubicBezTo>
                  <a:cubicBezTo>
                    <a:pt x="2441" y="583"/>
                    <a:pt x="1858" y="429"/>
                    <a:pt x="1453" y="405"/>
                  </a:cubicBezTo>
                  <a:cubicBezTo>
                    <a:pt x="1441" y="405"/>
                    <a:pt x="1441" y="417"/>
                    <a:pt x="1429" y="417"/>
                  </a:cubicBezTo>
                  <a:cubicBezTo>
                    <a:pt x="1167" y="548"/>
                    <a:pt x="953" y="691"/>
                    <a:pt x="631" y="691"/>
                  </a:cubicBezTo>
                  <a:cubicBezTo>
                    <a:pt x="358" y="691"/>
                    <a:pt x="119" y="512"/>
                    <a:pt x="12" y="357"/>
                  </a:cubicBezTo>
                  <a:lnTo>
                    <a:pt x="12" y="357"/>
                  </a:lnTo>
                  <a:cubicBezTo>
                    <a:pt x="1" y="369"/>
                    <a:pt x="127" y="1108"/>
                    <a:pt x="1256" y="1108"/>
                  </a:cubicBezTo>
                  <a:cubicBezTo>
                    <a:pt x="1274" y="1108"/>
                    <a:pt x="1292" y="1108"/>
                    <a:pt x="1310" y="1107"/>
                  </a:cubicBezTo>
                  <a:cubicBezTo>
                    <a:pt x="1572" y="1107"/>
                    <a:pt x="3060" y="845"/>
                    <a:pt x="3108" y="583"/>
                  </a:cubicBezTo>
                  <a:cubicBezTo>
                    <a:pt x="3156" y="298"/>
                    <a:pt x="3001" y="238"/>
                    <a:pt x="2763" y="131"/>
                  </a:cubicBezTo>
                  <a:cubicBezTo>
                    <a:pt x="2655" y="95"/>
                    <a:pt x="2441" y="12"/>
                    <a:pt x="2322" y="0"/>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2"/>
            <p:cNvSpPr/>
            <p:nvPr/>
          </p:nvSpPr>
          <p:spPr>
            <a:xfrm>
              <a:off x="4201100" y="2279275"/>
              <a:ext cx="13425" cy="13425"/>
            </a:xfrm>
            <a:custGeom>
              <a:rect b="b" l="l" r="r" t="t"/>
              <a:pathLst>
                <a:path extrusionOk="0" h="537" w="537">
                  <a:moveTo>
                    <a:pt x="263" y="1"/>
                  </a:moveTo>
                  <a:cubicBezTo>
                    <a:pt x="120" y="1"/>
                    <a:pt x="1" y="120"/>
                    <a:pt x="1" y="263"/>
                  </a:cubicBezTo>
                  <a:cubicBezTo>
                    <a:pt x="1" y="417"/>
                    <a:pt x="120" y="536"/>
                    <a:pt x="263" y="536"/>
                  </a:cubicBezTo>
                  <a:cubicBezTo>
                    <a:pt x="418" y="536"/>
                    <a:pt x="537" y="417"/>
                    <a:pt x="537" y="263"/>
                  </a:cubicBezTo>
                  <a:cubicBezTo>
                    <a:pt x="537" y="120"/>
                    <a:pt x="418" y="1"/>
                    <a:pt x="263" y="1"/>
                  </a:cubicBezTo>
                  <a:close/>
                </a:path>
              </a:pathLst>
            </a:custGeom>
            <a:solidFill>
              <a:srgbClr val="C4C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2"/>
            <p:cNvSpPr/>
            <p:nvPr/>
          </p:nvSpPr>
          <p:spPr>
            <a:xfrm>
              <a:off x="2943500" y="2262900"/>
              <a:ext cx="47350" cy="19275"/>
            </a:xfrm>
            <a:custGeom>
              <a:rect b="b" l="l" r="r" t="t"/>
              <a:pathLst>
                <a:path extrusionOk="0" h="771" w="1894">
                  <a:moveTo>
                    <a:pt x="1" y="1"/>
                  </a:moveTo>
                  <a:cubicBezTo>
                    <a:pt x="1" y="21"/>
                    <a:pt x="15" y="44"/>
                    <a:pt x="41" y="70"/>
                  </a:cubicBezTo>
                  <a:lnTo>
                    <a:pt x="41" y="70"/>
                  </a:lnTo>
                  <a:cubicBezTo>
                    <a:pt x="23" y="47"/>
                    <a:pt x="9" y="24"/>
                    <a:pt x="1" y="1"/>
                  </a:cubicBezTo>
                  <a:close/>
                  <a:moveTo>
                    <a:pt x="41" y="70"/>
                  </a:moveTo>
                  <a:lnTo>
                    <a:pt x="41" y="70"/>
                  </a:lnTo>
                  <a:cubicBezTo>
                    <a:pt x="122" y="172"/>
                    <a:pt x="290" y="265"/>
                    <a:pt x="465" y="382"/>
                  </a:cubicBezTo>
                  <a:cubicBezTo>
                    <a:pt x="620" y="453"/>
                    <a:pt x="787" y="549"/>
                    <a:pt x="965" y="632"/>
                  </a:cubicBezTo>
                  <a:cubicBezTo>
                    <a:pt x="1089" y="691"/>
                    <a:pt x="1318" y="770"/>
                    <a:pt x="1518" y="770"/>
                  </a:cubicBezTo>
                  <a:cubicBezTo>
                    <a:pt x="1721" y="770"/>
                    <a:pt x="1894" y="688"/>
                    <a:pt x="1894" y="418"/>
                  </a:cubicBezTo>
                  <a:lnTo>
                    <a:pt x="1894" y="418"/>
                  </a:lnTo>
                  <a:cubicBezTo>
                    <a:pt x="1860" y="555"/>
                    <a:pt x="1670" y="631"/>
                    <a:pt x="1460" y="631"/>
                  </a:cubicBezTo>
                  <a:cubicBezTo>
                    <a:pt x="1379" y="631"/>
                    <a:pt x="1295" y="619"/>
                    <a:pt x="1215" y="596"/>
                  </a:cubicBezTo>
                  <a:cubicBezTo>
                    <a:pt x="776" y="453"/>
                    <a:pt x="196" y="222"/>
                    <a:pt x="41" y="70"/>
                  </a:cubicBezTo>
                  <a:close/>
                </a:path>
              </a:pathLst>
            </a:custGeom>
            <a:solidFill>
              <a:srgbClr val="F0D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2"/>
            <p:cNvSpPr/>
            <p:nvPr/>
          </p:nvSpPr>
          <p:spPr>
            <a:xfrm>
              <a:off x="3404575" y="1979550"/>
              <a:ext cx="94375" cy="79775"/>
            </a:xfrm>
            <a:custGeom>
              <a:rect b="b" l="l" r="r" t="t"/>
              <a:pathLst>
                <a:path extrusionOk="0" h="3191" w="3775">
                  <a:moveTo>
                    <a:pt x="1" y="0"/>
                  </a:moveTo>
                  <a:lnTo>
                    <a:pt x="691" y="1596"/>
                  </a:lnTo>
                  <a:lnTo>
                    <a:pt x="1" y="3191"/>
                  </a:lnTo>
                  <a:lnTo>
                    <a:pt x="3775" y="3191"/>
                  </a:lnTo>
                  <a:lnTo>
                    <a:pt x="37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2"/>
            <p:cNvSpPr/>
            <p:nvPr/>
          </p:nvSpPr>
          <p:spPr>
            <a:xfrm>
              <a:off x="3455475" y="1945000"/>
              <a:ext cx="43475" cy="114325"/>
            </a:xfrm>
            <a:custGeom>
              <a:rect b="b" l="l" r="r" t="t"/>
              <a:pathLst>
                <a:path extrusionOk="0" h="4573" w="1739">
                  <a:moveTo>
                    <a:pt x="1" y="1"/>
                  </a:moveTo>
                  <a:lnTo>
                    <a:pt x="1" y="3192"/>
                  </a:lnTo>
                  <a:lnTo>
                    <a:pt x="1739" y="4573"/>
                  </a:lnTo>
                  <a:lnTo>
                    <a:pt x="1739" y="1382"/>
                  </a:lnTo>
                  <a:lnTo>
                    <a:pt x="1" y="1"/>
                  </a:lnTo>
                  <a:close/>
                </a:path>
              </a:pathLst>
            </a:custGeom>
            <a:solidFill>
              <a:srgbClr val="CF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2"/>
            <p:cNvSpPr/>
            <p:nvPr/>
          </p:nvSpPr>
          <p:spPr>
            <a:xfrm>
              <a:off x="3676925" y="1979550"/>
              <a:ext cx="94400" cy="79775"/>
            </a:xfrm>
            <a:custGeom>
              <a:rect b="b" l="l" r="r" t="t"/>
              <a:pathLst>
                <a:path extrusionOk="0" h="3191" w="3776">
                  <a:moveTo>
                    <a:pt x="1" y="0"/>
                  </a:moveTo>
                  <a:lnTo>
                    <a:pt x="1" y="3191"/>
                  </a:lnTo>
                  <a:lnTo>
                    <a:pt x="3775" y="3191"/>
                  </a:lnTo>
                  <a:lnTo>
                    <a:pt x="3073" y="1596"/>
                  </a:lnTo>
                  <a:lnTo>
                    <a:pt x="37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2"/>
            <p:cNvSpPr/>
            <p:nvPr/>
          </p:nvSpPr>
          <p:spPr>
            <a:xfrm>
              <a:off x="3676925" y="1945000"/>
              <a:ext cx="43500" cy="114325"/>
            </a:xfrm>
            <a:custGeom>
              <a:rect b="b" l="l" r="r" t="t"/>
              <a:pathLst>
                <a:path extrusionOk="0" h="4573" w="1740">
                  <a:moveTo>
                    <a:pt x="1739" y="1"/>
                  </a:moveTo>
                  <a:lnTo>
                    <a:pt x="1" y="1382"/>
                  </a:lnTo>
                  <a:lnTo>
                    <a:pt x="1" y="4573"/>
                  </a:lnTo>
                  <a:lnTo>
                    <a:pt x="1739" y="3192"/>
                  </a:lnTo>
                  <a:lnTo>
                    <a:pt x="1739" y="1"/>
                  </a:lnTo>
                  <a:close/>
                </a:path>
              </a:pathLst>
            </a:custGeom>
            <a:solidFill>
              <a:srgbClr val="CFC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2"/>
            <p:cNvSpPr/>
            <p:nvPr/>
          </p:nvSpPr>
          <p:spPr>
            <a:xfrm>
              <a:off x="3455475" y="1945000"/>
              <a:ext cx="264650" cy="79800"/>
            </a:xfrm>
            <a:custGeom>
              <a:rect b="b" l="l" r="r" t="t"/>
              <a:pathLst>
                <a:path extrusionOk="0" h="3192" w="10586">
                  <a:moveTo>
                    <a:pt x="1" y="1"/>
                  </a:moveTo>
                  <a:lnTo>
                    <a:pt x="1" y="3192"/>
                  </a:lnTo>
                  <a:lnTo>
                    <a:pt x="10585" y="3192"/>
                  </a:lnTo>
                  <a:lnTo>
                    <a:pt x="105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2"/>
            <p:cNvSpPr/>
            <p:nvPr/>
          </p:nvSpPr>
          <p:spPr>
            <a:xfrm>
              <a:off x="3495675" y="1959600"/>
              <a:ext cx="5675" cy="42575"/>
            </a:xfrm>
            <a:custGeom>
              <a:rect b="b" l="l" r="r" t="t"/>
              <a:pathLst>
                <a:path extrusionOk="0" h="1703" w="227">
                  <a:moveTo>
                    <a:pt x="0" y="0"/>
                  </a:moveTo>
                  <a:lnTo>
                    <a:pt x="0" y="1703"/>
                  </a:lnTo>
                  <a:lnTo>
                    <a:pt x="226" y="1703"/>
                  </a:lnTo>
                  <a:lnTo>
                    <a:pt x="2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2"/>
            <p:cNvSpPr/>
            <p:nvPr/>
          </p:nvSpPr>
          <p:spPr>
            <a:xfrm>
              <a:off x="3517100" y="1995025"/>
              <a:ext cx="6275" cy="7150"/>
            </a:xfrm>
            <a:custGeom>
              <a:rect b="b" l="l" r="r" t="t"/>
              <a:pathLst>
                <a:path extrusionOk="0" h="286" w="251">
                  <a:moveTo>
                    <a:pt x="0" y="0"/>
                  </a:moveTo>
                  <a:lnTo>
                    <a:pt x="0" y="286"/>
                  </a:lnTo>
                  <a:lnTo>
                    <a:pt x="250" y="286"/>
                  </a:lnTo>
                  <a:lnTo>
                    <a:pt x="2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2"/>
            <p:cNvSpPr/>
            <p:nvPr/>
          </p:nvSpPr>
          <p:spPr>
            <a:xfrm>
              <a:off x="3539125" y="1959600"/>
              <a:ext cx="32175" cy="42575"/>
            </a:xfrm>
            <a:custGeom>
              <a:rect b="b" l="l" r="r" t="t"/>
              <a:pathLst>
                <a:path extrusionOk="0" h="1703" w="1287">
                  <a:moveTo>
                    <a:pt x="0" y="0"/>
                  </a:moveTo>
                  <a:lnTo>
                    <a:pt x="0" y="1703"/>
                  </a:lnTo>
                  <a:lnTo>
                    <a:pt x="215" y="1703"/>
                  </a:lnTo>
                  <a:lnTo>
                    <a:pt x="215" y="274"/>
                  </a:lnTo>
                  <a:lnTo>
                    <a:pt x="977" y="1703"/>
                  </a:lnTo>
                  <a:lnTo>
                    <a:pt x="1286" y="1703"/>
                  </a:lnTo>
                  <a:lnTo>
                    <a:pt x="1286" y="0"/>
                  </a:lnTo>
                  <a:lnTo>
                    <a:pt x="1060" y="0"/>
                  </a:lnTo>
                  <a:lnTo>
                    <a:pt x="1060" y="1429"/>
                  </a:lnTo>
                  <a:lnTo>
                    <a:pt x="3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2"/>
            <p:cNvSpPr/>
            <p:nvPr/>
          </p:nvSpPr>
          <p:spPr>
            <a:xfrm>
              <a:off x="3587050" y="1995025"/>
              <a:ext cx="5975" cy="7150"/>
            </a:xfrm>
            <a:custGeom>
              <a:rect b="b" l="l" r="r" t="t"/>
              <a:pathLst>
                <a:path extrusionOk="0" h="286" w="239">
                  <a:moveTo>
                    <a:pt x="0" y="0"/>
                  </a:moveTo>
                  <a:lnTo>
                    <a:pt x="0" y="286"/>
                  </a:lnTo>
                  <a:lnTo>
                    <a:pt x="238" y="286"/>
                  </a:lnTo>
                  <a:lnTo>
                    <a:pt x="2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2"/>
            <p:cNvSpPr/>
            <p:nvPr/>
          </p:nvSpPr>
          <p:spPr>
            <a:xfrm>
              <a:off x="3608775" y="1959600"/>
              <a:ext cx="33350" cy="42575"/>
            </a:xfrm>
            <a:custGeom>
              <a:rect b="b" l="l" r="r" t="t"/>
              <a:pathLst>
                <a:path extrusionOk="0" h="1703" w="1334">
                  <a:moveTo>
                    <a:pt x="524" y="179"/>
                  </a:moveTo>
                  <a:cubicBezTo>
                    <a:pt x="631" y="179"/>
                    <a:pt x="715" y="215"/>
                    <a:pt x="774" y="262"/>
                  </a:cubicBezTo>
                  <a:cubicBezTo>
                    <a:pt x="834" y="310"/>
                    <a:pt x="858" y="381"/>
                    <a:pt x="858" y="489"/>
                  </a:cubicBezTo>
                  <a:cubicBezTo>
                    <a:pt x="858" y="584"/>
                    <a:pt x="834" y="667"/>
                    <a:pt x="774" y="715"/>
                  </a:cubicBezTo>
                  <a:cubicBezTo>
                    <a:pt x="715" y="762"/>
                    <a:pt x="631" y="786"/>
                    <a:pt x="524" y="786"/>
                  </a:cubicBezTo>
                  <a:lnTo>
                    <a:pt x="239" y="786"/>
                  </a:lnTo>
                  <a:lnTo>
                    <a:pt x="239" y="179"/>
                  </a:lnTo>
                  <a:close/>
                  <a:moveTo>
                    <a:pt x="0" y="0"/>
                  </a:moveTo>
                  <a:lnTo>
                    <a:pt x="0" y="1703"/>
                  </a:lnTo>
                  <a:lnTo>
                    <a:pt x="239" y="1703"/>
                  </a:lnTo>
                  <a:lnTo>
                    <a:pt x="239" y="977"/>
                  </a:lnTo>
                  <a:lnTo>
                    <a:pt x="489" y="977"/>
                  </a:lnTo>
                  <a:cubicBezTo>
                    <a:pt x="572" y="977"/>
                    <a:pt x="643" y="1001"/>
                    <a:pt x="703" y="1036"/>
                  </a:cubicBezTo>
                  <a:cubicBezTo>
                    <a:pt x="750" y="1072"/>
                    <a:pt x="810" y="1155"/>
                    <a:pt x="870" y="1262"/>
                  </a:cubicBezTo>
                  <a:lnTo>
                    <a:pt x="1084" y="1703"/>
                  </a:lnTo>
                  <a:lnTo>
                    <a:pt x="1334" y="1703"/>
                  </a:lnTo>
                  <a:lnTo>
                    <a:pt x="1096" y="1239"/>
                  </a:lnTo>
                  <a:cubicBezTo>
                    <a:pt x="1048" y="1143"/>
                    <a:pt x="1001" y="1060"/>
                    <a:pt x="953" y="1012"/>
                  </a:cubicBezTo>
                  <a:cubicBezTo>
                    <a:pt x="905" y="953"/>
                    <a:pt x="858" y="917"/>
                    <a:pt x="810" y="905"/>
                  </a:cubicBezTo>
                  <a:cubicBezTo>
                    <a:pt x="905" y="870"/>
                    <a:pt x="977" y="822"/>
                    <a:pt x="1024" y="750"/>
                  </a:cubicBezTo>
                  <a:cubicBezTo>
                    <a:pt x="1084" y="679"/>
                    <a:pt x="1108" y="596"/>
                    <a:pt x="1108" y="489"/>
                  </a:cubicBezTo>
                  <a:cubicBezTo>
                    <a:pt x="1108" y="322"/>
                    <a:pt x="1060" y="203"/>
                    <a:pt x="965" y="119"/>
                  </a:cubicBezTo>
                  <a:cubicBezTo>
                    <a:pt x="870" y="36"/>
                    <a:pt x="715" y="0"/>
                    <a:pt x="5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2"/>
            <p:cNvSpPr/>
            <p:nvPr/>
          </p:nvSpPr>
          <p:spPr>
            <a:xfrm>
              <a:off x="3651625" y="1995025"/>
              <a:ext cx="5975" cy="7150"/>
            </a:xfrm>
            <a:custGeom>
              <a:rect b="b" l="l" r="r" t="t"/>
              <a:pathLst>
                <a:path extrusionOk="0" h="286" w="239">
                  <a:moveTo>
                    <a:pt x="1" y="0"/>
                  </a:moveTo>
                  <a:lnTo>
                    <a:pt x="1" y="286"/>
                  </a:lnTo>
                  <a:lnTo>
                    <a:pt x="239" y="286"/>
                  </a:lnTo>
                  <a:lnTo>
                    <a:pt x="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2"/>
            <p:cNvSpPr/>
            <p:nvPr/>
          </p:nvSpPr>
          <p:spPr>
            <a:xfrm>
              <a:off x="3673375" y="1959600"/>
              <a:ext cx="5975" cy="42575"/>
            </a:xfrm>
            <a:custGeom>
              <a:rect b="b" l="l" r="r" t="t"/>
              <a:pathLst>
                <a:path extrusionOk="0" h="1703" w="239">
                  <a:moveTo>
                    <a:pt x="0" y="0"/>
                  </a:moveTo>
                  <a:lnTo>
                    <a:pt x="0" y="1703"/>
                  </a:lnTo>
                  <a:lnTo>
                    <a:pt x="238" y="1703"/>
                  </a:lnTo>
                  <a:lnTo>
                    <a:pt x="2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52"/>
          <p:cNvGrpSpPr/>
          <p:nvPr/>
        </p:nvGrpSpPr>
        <p:grpSpPr>
          <a:xfrm>
            <a:off x="2137006" y="1782031"/>
            <a:ext cx="1199582" cy="2448482"/>
            <a:chOff x="2460425" y="2009900"/>
            <a:chExt cx="991800" cy="2024375"/>
          </a:xfrm>
        </p:grpSpPr>
        <p:sp>
          <p:nvSpPr>
            <p:cNvPr id="2772" name="Google Shape;2772;p52"/>
            <p:cNvSpPr/>
            <p:nvPr/>
          </p:nvSpPr>
          <p:spPr>
            <a:xfrm>
              <a:off x="2972375" y="3848525"/>
              <a:ext cx="23250" cy="182775"/>
            </a:xfrm>
            <a:custGeom>
              <a:rect b="b" l="l" r="r" t="t"/>
              <a:pathLst>
                <a:path extrusionOk="0" h="7311" w="930">
                  <a:moveTo>
                    <a:pt x="156" y="0"/>
                  </a:moveTo>
                  <a:cubicBezTo>
                    <a:pt x="108" y="48"/>
                    <a:pt x="84" y="107"/>
                    <a:pt x="84" y="167"/>
                  </a:cubicBezTo>
                  <a:lnTo>
                    <a:pt x="84" y="6442"/>
                  </a:lnTo>
                  <a:cubicBezTo>
                    <a:pt x="84" y="6501"/>
                    <a:pt x="48" y="6561"/>
                    <a:pt x="1" y="6608"/>
                  </a:cubicBezTo>
                  <a:lnTo>
                    <a:pt x="691" y="7311"/>
                  </a:lnTo>
                  <a:cubicBezTo>
                    <a:pt x="763" y="7227"/>
                    <a:pt x="810" y="7144"/>
                    <a:pt x="810" y="7025"/>
                  </a:cubicBezTo>
                  <a:lnTo>
                    <a:pt x="810" y="917"/>
                  </a:lnTo>
                  <a:cubicBezTo>
                    <a:pt x="810" y="822"/>
                    <a:pt x="858" y="715"/>
                    <a:pt x="930" y="643"/>
                  </a:cubicBezTo>
                  <a:lnTo>
                    <a:pt x="1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2"/>
            <p:cNvSpPr/>
            <p:nvPr/>
          </p:nvSpPr>
          <p:spPr>
            <a:xfrm>
              <a:off x="2907800" y="4013125"/>
              <a:ext cx="81875" cy="21150"/>
            </a:xfrm>
            <a:custGeom>
              <a:rect b="b" l="l" r="r" t="t"/>
              <a:pathLst>
                <a:path extrusionOk="0" h="846" w="3275">
                  <a:moveTo>
                    <a:pt x="643" y="0"/>
                  </a:moveTo>
                  <a:lnTo>
                    <a:pt x="0" y="727"/>
                  </a:lnTo>
                  <a:cubicBezTo>
                    <a:pt x="72" y="798"/>
                    <a:pt x="167" y="846"/>
                    <a:pt x="286" y="846"/>
                  </a:cubicBezTo>
                  <a:lnTo>
                    <a:pt x="2989" y="846"/>
                  </a:lnTo>
                  <a:cubicBezTo>
                    <a:pt x="3096" y="846"/>
                    <a:pt x="3203" y="798"/>
                    <a:pt x="3274" y="727"/>
                  </a:cubicBezTo>
                  <a:lnTo>
                    <a:pt x="2584" y="24"/>
                  </a:lnTo>
                  <a:cubicBezTo>
                    <a:pt x="2536" y="72"/>
                    <a:pt x="2489" y="96"/>
                    <a:pt x="2429" y="96"/>
                  </a:cubicBezTo>
                  <a:lnTo>
                    <a:pt x="834" y="96"/>
                  </a:lnTo>
                  <a:cubicBezTo>
                    <a:pt x="750" y="96"/>
                    <a:pt x="679" y="60"/>
                    <a:pt x="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2"/>
            <p:cNvSpPr/>
            <p:nvPr/>
          </p:nvSpPr>
          <p:spPr>
            <a:xfrm>
              <a:off x="2902425" y="3848225"/>
              <a:ext cx="21475" cy="182775"/>
            </a:xfrm>
            <a:custGeom>
              <a:rect b="b" l="l" r="r" t="t"/>
              <a:pathLst>
                <a:path extrusionOk="0" h="7311" w="859">
                  <a:moveTo>
                    <a:pt x="739" y="0"/>
                  </a:moveTo>
                  <a:lnTo>
                    <a:pt x="1" y="703"/>
                  </a:lnTo>
                  <a:cubicBezTo>
                    <a:pt x="48" y="762"/>
                    <a:pt x="84" y="834"/>
                    <a:pt x="84" y="917"/>
                  </a:cubicBezTo>
                  <a:lnTo>
                    <a:pt x="84" y="7025"/>
                  </a:lnTo>
                  <a:cubicBezTo>
                    <a:pt x="84" y="7120"/>
                    <a:pt x="120" y="7227"/>
                    <a:pt x="203" y="7311"/>
                  </a:cubicBezTo>
                  <a:lnTo>
                    <a:pt x="858" y="6573"/>
                  </a:lnTo>
                  <a:cubicBezTo>
                    <a:pt x="822" y="6549"/>
                    <a:pt x="810" y="6489"/>
                    <a:pt x="810" y="6442"/>
                  </a:cubicBezTo>
                  <a:lnTo>
                    <a:pt x="810" y="167"/>
                  </a:lnTo>
                  <a:cubicBezTo>
                    <a:pt x="810" y="108"/>
                    <a:pt x="775" y="48"/>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2"/>
            <p:cNvSpPr/>
            <p:nvPr/>
          </p:nvSpPr>
          <p:spPr>
            <a:xfrm>
              <a:off x="2976250" y="3844050"/>
              <a:ext cx="84550" cy="20575"/>
            </a:xfrm>
            <a:custGeom>
              <a:rect b="b" l="l" r="r" t="t"/>
              <a:pathLst>
                <a:path extrusionOk="0" h="823" w="3382">
                  <a:moveTo>
                    <a:pt x="2739" y="1"/>
                  </a:moveTo>
                  <a:cubicBezTo>
                    <a:pt x="2691" y="60"/>
                    <a:pt x="2620" y="108"/>
                    <a:pt x="2549" y="108"/>
                  </a:cubicBezTo>
                  <a:lnTo>
                    <a:pt x="167" y="108"/>
                  </a:lnTo>
                  <a:cubicBezTo>
                    <a:pt x="108" y="108"/>
                    <a:pt x="48" y="132"/>
                    <a:pt x="1" y="179"/>
                  </a:cubicBezTo>
                  <a:lnTo>
                    <a:pt x="775" y="822"/>
                  </a:lnTo>
                  <a:cubicBezTo>
                    <a:pt x="846" y="751"/>
                    <a:pt x="953" y="703"/>
                    <a:pt x="1060" y="703"/>
                  </a:cubicBezTo>
                  <a:lnTo>
                    <a:pt x="3096" y="703"/>
                  </a:lnTo>
                  <a:cubicBezTo>
                    <a:pt x="3215" y="703"/>
                    <a:pt x="3299" y="656"/>
                    <a:pt x="3382" y="584"/>
                  </a:cubicBezTo>
                  <a:lnTo>
                    <a:pt x="27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2"/>
            <p:cNvSpPr/>
            <p:nvPr/>
          </p:nvSpPr>
          <p:spPr>
            <a:xfrm>
              <a:off x="3043825" y="3777075"/>
              <a:ext cx="19975" cy="81300"/>
            </a:xfrm>
            <a:custGeom>
              <a:rect b="b" l="l" r="r" t="t"/>
              <a:pathLst>
                <a:path extrusionOk="0" h="3252" w="799">
                  <a:moveTo>
                    <a:pt x="703" y="1"/>
                  </a:moveTo>
                  <a:lnTo>
                    <a:pt x="0" y="775"/>
                  </a:lnTo>
                  <a:cubicBezTo>
                    <a:pt x="48" y="822"/>
                    <a:pt x="84" y="882"/>
                    <a:pt x="84" y="953"/>
                  </a:cubicBezTo>
                  <a:lnTo>
                    <a:pt x="84" y="2549"/>
                  </a:lnTo>
                  <a:cubicBezTo>
                    <a:pt x="84" y="2596"/>
                    <a:pt x="60" y="2656"/>
                    <a:pt x="36" y="2680"/>
                  </a:cubicBezTo>
                  <a:lnTo>
                    <a:pt x="679" y="3251"/>
                  </a:lnTo>
                  <a:cubicBezTo>
                    <a:pt x="750" y="3168"/>
                    <a:pt x="798" y="3073"/>
                    <a:pt x="798" y="2965"/>
                  </a:cubicBezTo>
                  <a:lnTo>
                    <a:pt x="798" y="251"/>
                  </a:lnTo>
                  <a:cubicBezTo>
                    <a:pt x="798" y="167"/>
                    <a:pt x="762" y="72"/>
                    <a:pt x="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2"/>
            <p:cNvSpPr/>
            <p:nvPr/>
          </p:nvSpPr>
          <p:spPr>
            <a:xfrm>
              <a:off x="2975350" y="3769950"/>
              <a:ext cx="85750" cy="26200"/>
            </a:xfrm>
            <a:custGeom>
              <a:rect b="b" l="l" r="r" t="t"/>
              <a:pathLst>
                <a:path extrusionOk="0" h="1048" w="3430">
                  <a:moveTo>
                    <a:pt x="822" y="0"/>
                  </a:moveTo>
                  <a:lnTo>
                    <a:pt x="1" y="893"/>
                  </a:lnTo>
                  <a:cubicBezTo>
                    <a:pt x="49" y="953"/>
                    <a:pt x="108" y="988"/>
                    <a:pt x="179" y="988"/>
                  </a:cubicBezTo>
                  <a:lnTo>
                    <a:pt x="2561" y="988"/>
                  </a:lnTo>
                  <a:cubicBezTo>
                    <a:pt x="2620" y="988"/>
                    <a:pt x="2680" y="1012"/>
                    <a:pt x="2727" y="1048"/>
                  </a:cubicBezTo>
                  <a:lnTo>
                    <a:pt x="3430" y="262"/>
                  </a:lnTo>
                  <a:cubicBezTo>
                    <a:pt x="3358" y="167"/>
                    <a:pt x="3239" y="107"/>
                    <a:pt x="3120" y="107"/>
                  </a:cubicBezTo>
                  <a:lnTo>
                    <a:pt x="1096" y="107"/>
                  </a:lnTo>
                  <a:cubicBezTo>
                    <a:pt x="989" y="107"/>
                    <a:pt x="882" y="6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2"/>
            <p:cNvSpPr/>
            <p:nvPr/>
          </p:nvSpPr>
          <p:spPr>
            <a:xfrm>
              <a:off x="2972075" y="3690750"/>
              <a:ext cx="23550" cy="101525"/>
            </a:xfrm>
            <a:custGeom>
              <a:rect b="b" l="l" r="r" t="t"/>
              <a:pathLst>
                <a:path extrusionOk="0" h="4061" w="942">
                  <a:moveTo>
                    <a:pt x="691" y="1"/>
                  </a:moveTo>
                  <a:lnTo>
                    <a:pt x="1" y="715"/>
                  </a:lnTo>
                  <a:cubicBezTo>
                    <a:pt x="49" y="763"/>
                    <a:pt x="72" y="823"/>
                    <a:pt x="72" y="894"/>
                  </a:cubicBezTo>
                  <a:lnTo>
                    <a:pt x="72" y="3918"/>
                  </a:lnTo>
                  <a:cubicBezTo>
                    <a:pt x="72" y="3978"/>
                    <a:pt x="96" y="4025"/>
                    <a:pt x="132" y="4061"/>
                  </a:cubicBezTo>
                  <a:lnTo>
                    <a:pt x="942" y="3168"/>
                  </a:lnTo>
                  <a:cubicBezTo>
                    <a:pt x="846" y="3097"/>
                    <a:pt x="811" y="2989"/>
                    <a:pt x="811" y="2870"/>
                  </a:cubicBezTo>
                  <a:lnTo>
                    <a:pt x="811" y="287"/>
                  </a:lnTo>
                  <a:cubicBezTo>
                    <a:pt x="811" y="180"/>
                    <a:pt x="763" y="72"/>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2"/>
            <p:cNvSpPr/>
            <p:nvPr/>
          </p:nvSpPr>
          <p:spPr>
            <a:xfrm>
              <a:off x="2901550" y="3690475"/>
              <a:ext cx="22625" cy="102700"/>
            </a:xfrm>
            <a:custGeom>
              <a:rect b="b" l="l" r="r" t="t"/>
              <a:pathLst>
                <a:path extrusionOk="0" h="4108" w="905">
                  <a:moveTo>
                    <a:pt x="250" y="0"/>
                  </a:moveTo>
                  <a:cubicBezTo>
                    <a:pt x="179" y="72"/>
                    <a:pt x="119" y="179"/>
                    <a:pt x="119" y="298"/>
                  </a:cubicBezTo>
                  <a:lnTo>
                    <a:pt x="119" y="2881"/>
                  </a:lnTo>
                  <a:cubicBezTo>
                    <a:pt x="119" y="3000"/>
                    <a:pt x="72" y="3096"/>
                    <a:pt x="0" y="3167"/>
                  </a:cubicBezTo>
                  <a:lnTo>
                    <a:pt x="774" y="4108"/>
                  </a:lnTo>
                  <a:cubicBezTo>
                    <a:pt x="810" y="4060"/>
                    <a:pt x="845" y="4001"/>
                    <a:pt x="845" y="3929"/>
                  </a:cubicBezTo>
                  <a:lnTo>
                    <a:pt x="845" y="905"/>
                  </a:lnTo>
                  <a:cubicBezTo>
                    <a:pt x="845" y="845"/>
                    <a:pt x="869" y="786"/>
                    <a:pt x="905" y="738"/>
                  </a:cubicBezTo>
                  <a:lnTo>
                    <a:pt x="2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2"/>
            <p:cNvSpPr/>
            <p:nvPr/>
          </p:nvSpPr>
          <p:spPr>
            <a:xfrm>
              <a:off x="2835450" y="3844350"/>
              <a:ext cx="85750" cy="20875"/>
            </a:xfrm>
            <a:custGeom>
              <a:rect b="b" l="l" r="r" t="t"/>
              <a:pathLst>
                <a:path extrusionOk="0" h="835" w="3430">
                  <a:moveTo>
                    <a:pt x="811" y="1"/>
                  </a:moveTo>
                  <a:lnTo>
                    <a:pt x="1" y="513"/>
                  </a:lnTo>
                  <a:cubicBezTo>
                    <a:pt x="84" y="596"/>
                    <a:pt x="180" y="655"/>
                    <a:pt x="322" y="655"/>
                  </a:cubicBezTo>
                  <a:lnTo>
                    <a:pt x="2358" y="655"/>
                  </a:lnTo>
                  <a:cubicBezTo>
                    <a:pt x="2501" y="655"/>
                    <a:pt x="2620" y="739"/>
                    <a:pt x="2704" y="834"/>
                  </a:cubicBezTo>
                  <a:lnTo>
                    <a:pt x="3430" y="155"/>
                  </a:lnTo>
                  <a:cubicBezTo>
                    <a:pt x="3382" y="108"/>
                    <a:pt x="3323" y="84"/>
                    <a:pt x="3263" y="84"/>
                  </a:cubicBezTo>
                  <a:lnTo>
                    <a:pt x="989" y="84"/>
                  </a:lnTo>
                  <a:cubicBezTo>
                    <a:pt x="918" y="84"/>
                    <a:pt x="858" y="48"/>
                    <a:pt x="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2"/>
            <p:cNvSpPr/>
            <p:nvPr/>
          </p:nvSpPr>
          <p:spPr>
            <a:xfrm>
              <a:off x="2833075" y="3775900"/>
              <a:ext cx="22650" cy="81275"/>
            </a:xfrm>
            <a:custGeom>
              <a:rect b="b" l="l" r="r" t="t"/>
              <a:pathLst>
                <a:path extrusionOk="0" h="3251" w="906">
                  <a:moveTo>
                    <a:pt x="120" y="0"/>
                  </a:moveTo>
                  <a:cubicBezTo>
                    <a:pt x="36" y="84"/>
                    <a:pt x="1" y="179"/>
                    <a:pt x="1" y="286"/>
                  </a:cubicBezTo>
                  <a:lnTo>
                    <a:pt x="1" y="3001"/>
                  </a:lnTo>
                  <a:cubicBezTo>
                    <a:pt x="1" y="3084"/>
                    <a:pt x="25" y="3179"/>
                    <a:pt x="84" y="3251"/>
                  </a:cubicBezTo>
                  <a:lnTo>
                    <a:pt x="894" y="2739"/>
                  </a:lnTo>
                  <a:cubicBezTo>
                    <a:pt x="858" y="2703"/>
                    <a:pt x="834" y="2643"/>
                    <a:pt x="834" y="2584"/>
                  </a:cubicBezTo>
                  <a:lnTo>
                    <a:pt x="834" y="988"/>
                  </a:lnTo>
                  <a:cubicBezTo>
                    <a:pt x="834" y="929"/>
                    <a:pt x="858" y="869"/>
                    <a:pt x="906" y="822"/>
                  </a:cubicBezTo>
                  <a:lnTo>
                    <a:pt x="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2"/>
            <p:cNvSpPr/>
            <p:nvPr/>
          </p:nvSpPr>
          <p:spPr>
            <a:xfrm>
              <a:off x="2836350" y="3769950"/>
              <a:ext cx="84575" cy="26500"/>
            </a:xfrm>
            <a:custGeom>
              <a:rect b="b" l="l" r="r" t="t"/>
              <a:pathLst>
                <a:path extrusionOk="0" h="1060" w="3383">
                  <a:moveTo>
                    <a:pt x="2608" y="0"/>
                  </a:moveTo>
                  <a:cubicBezTo>
                    <a:pt x="2525" y="83"/>
                    <a:pt x="2441" y="119"/>
                    <a:pt x="2322" y="119"/>
                  </a:cubicBezTo>
                  <a:lnTo>
                    <a:pt x="286" y="119"/>
                  </a:lnTo>
                  <a:cubicBezTo>
                    <a:pt x="179" y="119"/>
                    <a:pt x="72" y="167"/>
                    <a:pt x="1" y="238"/>
                  </a:cubicBezTo>
                  <a:lnTo>
                    <a:pt x="775" y="1060"/>
                  </a:lnTo>
                  <a:cubicBezTo>
                    <a:pt x="822" y="1012"/>
                    <a:pt x="882" y="988"/>
                    <a:pt x="941" y="988"/>
                  </a:cubicBezTo>
                  <a:lnTo>
                    <a:pt x="3215" y="988"/>
                  </a:lnTo>
                  <a:cubicBezTo>
                    <a:pt x="3275" y="988"/>
                    <a:pt x="3334" y="976"/>
                    <a:pt x="3382" y="929"/>
                  </a:cubicBezTo>
                  <a:lnTo>
                    <a:pt x="2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2"/>
            <p:cNvSpPr/>
            <p:nvPr/>
          </p:nvSpPr>
          <p:spPr>
            <a:xfrm>
              <a:off x="2853625" y="3707125"/>
              <a:ext cx="192300" cy="308100"/>
            </a:xfrm>
            <a:custGeom>
              <a:rect b="b" l="l" r="r" t="t"/>
              <a:pathLst>
                <a:path extrusionOk="0" h="12324" w="7692">
                  <a:moveTo>
                    <a:pt x="3001" y="1"/>
                  </a:moveTo>
                  <a:cubicBezTo>
                    <a:pt x="2870" y="1"/>
                    <a:pt x="2762" y="108"/>
                    <a:pt x="2762" y="239"/>
                  </a:cubicBezTo>
                  <a:lnTo>
                    <a:pt x="2762" y="3263"/>
                  </a:lnTo>
                  <a:cubicBezTo>
                    <a:pt x="2762" y="3394"/>
                    <a:pt x="2655" y="3501"/>
                    <a:pt x="2524" y="3501"/>
                  </a:cubicBezTo>
                  <a:lnTo>
                    <a:pt x="238" y="3501"/>
                  </a:lnTo>
                  <a:cubicBezTo>
                    <a:pt x="107" y="3501"/>
                    <a:pt x="0" y="3608"/>
                    <a:pt x="0" y="3739"/>
                  </a:cubicBezTo>
                  <a:lnTo>
                    <a:pt x="0" y="5335"/>
                  </a:lnTo>
                  <a:cubicBezTo>
                    <a:pt x="0" y="5466"/>
                    <a:pt x="107" y="5573"/>
                    <a:pt x="238" y="5573"/>
                  </a:cubicBezTo>
                  <a:lnTo>
                    <a:pt x="2524" y="5573"/>
                  </a:lnTo>
                  <a:cubicBezTo>
                    <a:pt x="2655" y="5573"/>
                    <a:pt x="2762" y="5668"/>
                    <a:pt x="2762" y="5811"/>
                  </a:cubicBezTo>
                  <a:lnTo>
                    <a:pt x="2762" y="12086"/>
                  </a:lnTo>
                  <a:cubicBezTo>
                    <a:pt x="2762" y="12217"/>
                    <a:pt x="2870" y="12324"/>
                    <a:pt x="3001" y="12324"/>
                  </a:cubicBezTo>
                  <a:lnTo>
                    <a:pt x="4596" y="12324"/>
                  </a:lnTo>
                  <a:cubicBezTo>
                    <a:pt x="4727" y="12324"/>
                    <a:pt x="4834" y="12217"/>
                    <a:pt x="4834" y="12086"/>
                  </a:cubicBezTo>
                  <a:lnTo>
                    <a:pt x="4834" y="5811"/>
                  </a:lnTo>
                  <a:cubicBezTo>
                    <a:pt x="4834" y="5668"/>
                    <a:pt x="4929" y="5573"/>
                    <a:pt x="5072" y="5573"/>
                  </a:cubicBezTo>
                  <a:lnTo>
                    <a:pt x="7454" y="5573"/>
                  </a:lnTo>
                  <a:cubicBezTo>
                    <a:pt x="7585" y="5573"/>
                    <a:pt x="7692" y="5466"/>
                    <a:pt x="7692" y="5323"/>
                  </a:cubicBezTo>
                  <a:lnTo>
                    <a:pt x="7692" y="3751"/>
                  </a:lnTo>
                  <a:cubicBezTo>
                    <a:pt x="7692" y="3620"/>
                    <a:pt x="7573" y="3501"/>
                    <a:pt x="7454" y="3501"/>
                  </a:cubicBezTo>
                  <a:lnTo>
                    <a:pt x="5072" y="3501"/>
                  </a:lnTo>
                  <a:cubicBezTo>
                    <a:pt x="4929" y="3501"/>
                    <a:pt x="4834" y="3394"/>
                    <a:pt x="4834" y="3263"/>
                  </a:cubicBezTo>
                  <a:lnTo>
                    <a:pt x="4834" y="239"/>
                  </a:lnTo>
                  <a:cubicBezTo>
                    <a:pt x="4834" y="108"/>
                    <a:pt x="4727" y="1"/>
                    <a:pt x="4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2"/>
            <p:cNvSpPr/>
            <p:nvPr/>
          </p:nvSpPr>
          <p:spPr>
            <a:xfrm>
              <a:off x="2930125" y="3616350"/>
              <a:ext cx="40800" cy="41100"/>
            </a:xfrm>
            <a:custGeom>
              <a:rect b="b" l="l" r="r" t="t"/>
              <a:pathLst>
                <a:path extrusionOk="0" h="1644" w="1632">
                  <a:moveTo>
                    <a:pt x="822" y="0"/>
                  </a:moveTo>
                  <a:cubicBezTo>
                    <a:pt x="369" y="0"/>
                    <a:pt x="0" y="370"/>
                    <a:pt x="0" y="822"/>
                  </a:cubicBezTo>
                  <a:cubicBezTo>
                    <a:pt x="0" y="1262"/>
                    <a:pt x="369" y="1643"/>
                    <a:pt x="822" y="1643"/>
                  </a:cubicBezTo>
                  <a:cubicBezTo>
                    <a:pt x="1262" y="1643"/>
                    <a:pt x="1631" y="1262"/>
                    <a:pt x="1631" y="822"/>
                  </a:cubicBezTo>
                  <a:cubicBezTo>
                    <a:pt x="1631" y="370"/>
                    <a:pt x="1274"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2"/>
            <p:cNvSpPr/>
            <p:nvPr/>
          </p:nvSpPr>
          <p:spPr>
            <a:xfrm>
              <a:off x="2930125" y="3424075"/>
              <a:ext cx="40800" cy="40800"/>
            </a:xfrm>
            <a:custGeom>
              <a:rect b="b" l="l" r="r" t="t"/>
              <a:pathLst>
                <a:path extrusionOk="0" h="1632" w="1632">
                  <a:moveTo>
                    <a:pt x="822" y="0"/>
                  </a:moveTo>
                  <a:cubicBezTo>
                    <a:pt x="369" y="0"/>
                    <a:pt x="0" y="369"/>
                    <a:pt x="0" y="822"/>
                  </a:cubicBezTo>
                  <a:cubicBezTo>
                    <a:pt x="0" y="1262"/>
                    <a:pt x="369" y="1631"/>
                    <a:pt x="822" y="1631"/>
                  </a:cubicBezTo>
                  <a:cubicBezTo>
                    <a:pt x="1262" y="1631"/>
                    <a:pt x="1631" y="1262"/>
                    <a:pt x="1631" y="822"/>
                  </a:cubicBezTo>
                  <a:cubicBezTo>
                    <a:pt x="1631" y="369"/>
                    <a:pt x="1274"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2"/>
            <p:cNvSpPr/>
            <p:nvPr/>
          </p:nvSpPr>
          <p:spPr>
            <a:xfrm>
              <a:off x="2930125" y="3350250"/>
              <a:ext cx="40800" cy="41100"/>
            </a:xfrm>
            <a:custGeom>
              <a:rect b="b" l="l" r="r" t="t"/>
              <a:pathLst>
                <a:path extrusionOk="0" h="1644" w="1632">
                  <a:moveTo>
                    <a:pt x="822" y="0"/>
                  </a:moveTo>
                  <a:cubicBezTo>
                    <a:pt x="369" y="0"/>
                    <a:pt x="0" y="381"/>
                    <a:pt x="0" y="822"/>
                  </a:cubicBezTo>
                  <a:cubicBezTo>
                    <a:pt x="0" y="1274"/>
                    <a:pt x="369" y="1643"/>
                    <a:pt x="822" y="1643"/>
                  </a:cubicBezTo>
                  <a:cubicBezTo>
                    <a:pt x="1262" y="1643"/>
                    <a:pt x="1631" y="1274"/>
                    <a:pt x="1631" y="822"/>
                  </a:cubicBezTo>
                  <a:cubicBezTo>
                    <a:pt x="1631" y="381"/>
                    <a:pt x="1274"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2"/>
            <p:cNvSpPr/>
            <p:nvPr/>
          </p:nvSpPr>
          <p:spPr>
            <a:xfrm>
              <a:off x="2930125" y="3276725"/>
              <a:ext cx="40800" cy="40800"/>
            </a:xfrm>
            <a:custGeom>
              <a:rect b="b" l="l" r="r" t="t"/>
              <a:pathLst>
                <a:path extrusionOk="0" h="1632" w="1632">
                  <a:moveTo>
                    <a:pt x="822" y="0"/>
                  </a:moveTo>
                  <a:cubicBezTo>
                    <a:pt x="369" y="0"/>
                    <a:pt x="0" y="370"/>
                    <a:pt x="0" y="822"/>
                  </a:cubicBezTo>
                  <a:cubicBezTo>
                    <a:pt x="0" y="1262"/>
                    <a:pt x="369" y="1632"/>
                    <a:pt x="822" y="1632"/>
                  </a:cubicBezTo>
                  <a:cubicBezTo>
                    <a:pt x="1262" y="1632"/>
                    <a:pt x="1631" y="1262"/>
                    <a:pt x="1631" y="822"/>
                  </a:cubicBezTo>
                  <a:cubicBezTo>
                    <a:pt x="1631" y="370"/>
                    <a:pt x="1274"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2"/>
            <p:cNvSpPr/>
            <p:nvPr/>
          </p:nvSpPr>
          <p:spPr>
            <a:xfrm>
              <a:off x="2930125" y="3203500"/>
              <a:ext cx="40800" cy="40800"/>
            </a:xfrm>
            <a:custGeom>
              <a:rect b="b" l="l" r="r" t="t"/>
              <a:pathLst>
                <a:path extrusionOk="0" h="1632" w="1632">
                  <a:moveTo>
                    <a:pt x="822" y="0"/>
                  </a:moveTo>
                  <a:cubicBezTo>
                    <a:pt x="369" y="0"/>
                    <a:pt x="0" y="358"/>
                    <a:pt x="0" y="810"/>
                  </a:cubicBezTo>
                  <a:cubicBezTo>
                    <a:pt x="0" y="1263"/>
                    <a:pt x="369" y="1632"/>
                    <a:pt x="822" y="1632"/>
                  </a:cubicBezTo>
                  <a:cubicBezTo>
                    <a:pt x="1262" y="1632"/>
                    <a:pt x="1631" y="1263"/>
                    <a:pt x="1631" y="810"/>
                  </a:cubicBezTo>
                  <a:cubicBezTo>
                    <a:pt x="1631" y="358"/>
                    <a:pt x="1262"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2"/>
            <p:cNvSpPr/>
            <p:nvPr/>
          </p:nvSpPr>
          <p:spPr>
            <a:xfrm>
              <a:off x="2930125" y="3129675"/>
              <a:ext cx="40800" cy="41100"/>
            </a:xfrm>
            <a:custGeom>
              <a:rect b="b" l="l" r="r" t="t"/>
              <a:pathLst>
                <a:path extrusionOk="0" h="1644" w="1632">
                  <a:moveTo>
                    <a:pt x="822" y="1"/>
                  </a:moveTo>
                  <a:cubicBezTo>
                    <a:pt x="369" y="1"/>
                    <a:pt x="0" y="370"/>
                    <a:pt x="0" y="822"/>
                  </a:cubicBezTo>
                  <a:cubicBezTo>
                    <a:pt x="0" y="1263"/>
                    <a:pt x="369" y="1644"/>
                    <a:pt x="822" y="1644"/>
                  </a:cubicBezTo>
                  <a:cubicBezTo>
                    <a:pt x="1262" y="1644"/>
                    <a:pt x="1631" y="1263"/>
                    <a:pt x="1631" y="822"/>
                  </a:cubicBezTo>
                  <a:cubicBezTo>
                    <a:pt x="1631" y="358"/>
                    <a:pt x="1274"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2"/>
            <p:cNvSpPr/>
            <p:nvPr/>
          </p:nvSpPr>
          <p:spPr>
            <a:xfrm>
              <a:off x="2909575" y="3497575"/>
              <a:ext cx="81875" cy="81900"/>
            </a:xfrm>
            <a:custGeom>
              <a:rect b="b" l="l" r="r" t="t"/>
              <a:pathLst>
                <a:path extrusionOk="0" h="3276" w="3275">
                  <a:moveTo>
                    <a:pt x="1644" y="1"/>
                  </a:moveTo>
                  <a:cubicBezTo>
                    <a:pt x="727" y="1"/>
                    <a:pt x="1" y="739"/>
                    <a:pt x="1" y="1644"/>
                  </a:cubicBezTo>
                  <a:cubicBezTo>
                    <a:pt x="1" y="2549"/>
                    <a:pt x="727" y="3275"/>
                    <a:pt x="1644" y="3275"/>
                  </a:cubicBezTo>
                  <a:cubicBezTo>
                    <a:pt x="2549" y="3275"/>
                    <a:pt x="3275" y="2549"/>
                    <a:pt x="3275" y="1644"/>
                  </a:cubicBezTo>
                  <a:cubicBezTo>
                    <a:pt x="3275" y="739"/>
                    <a:pt x="2549" y="1"/>
                    <a:pt x="16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2"/>
            <p:cNvSpPr/>
            <p:nvPr/>
          </p:nvSpPr>
          <p:spPr>
            <a:xfrm>
              <a:off x="2909575" y="2998725"/>
              <a:ext cx="81875" cy="81875"/>
            </a:xfrm>
            <a:custGeom>
              <a:rect b="b" l="l" r="r" t="t"/>
              <a:pathLst>
                <a:path extrusionOk="0" h="3275" w="3275">
                  <a:moveTo>
                    <a:pt x="1644" y="0"/>
                  </a:moveTo>
                  <a:cubicBezTo>
                    <a:pt x="727" y="0"/>
                    <a:pt x="1" y="726"/>
                    <a:pt x="1" y="1643"/>
                  </a:cubicBezTo>
                  <a:cubicBezTo>
                    <a:pt x="1" y="2548"/>
                    <a:pt x="727" y="3274"/>
                    <a:pt x="1644" y="3274"/>
                  </a:cubicBezTo>
                  <a:cubicBezTo>
                    <a:pt x="2549" y="3274"/>
                    <a:pt x="3275" y="2548"/>
                    <a:pt x="3275" y="1643"/>
                  </a:cubicBezTo>
                  <a:cubicBezTo>
                    <a:pt x="3275" y="726"/>
                    <a:pt x="2549" y="0"/>
                    <a:pt x="16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2"/>
            <p:cNvSpPr/>
            <p:nvPr/>
          </p:nvSpPr>
          <p:spPr>
            <a:xfrm>
              <a:off x="2839625" y="2957925"/>
              <a:ext cx="41100" cy="40800"/>
            </a:xfrm>
            <a:custGeom>
              <a:rect b="b" l="l" r="r" t="t"/>
              <a:pathLst>
                <a:path extrusionOk="0" h="1632" w="1644">
                  <a:moveTo>
                    <a:pt x="822" y="1"/>
                  </a:moveTo>
                  <a:cubicBezTo>
                    <a:pt x="370" y="1"/>
                    <a:pt x="1" y="370"/>
                    <a:pt x="1" y="810"/>
                  </a:cubicBezTo>
                  <a:cubicBezTo>
                    <a:pt x="1" y="1263"/>
                    <a:pt x="370" y="1632"/>
                    <a:pt x="822" y="1632"/>
                  </a:cubicBezTo>
                  <a:cubicBezTo>
                    <a:pt x="1263" y="1632"/>
                    <a:pt x="1644" y="1263"/>
                    <a:pt x="1644" y="810"/>
                  </a:cubicBezTo>
                  <a:cubicBezTo>
                    <a:pt x="1644" y="346"/>
                    <a:pt x="1287"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2"/>
            <p:cNvSpPr/>
            <p:nvPr/>
          </p:nvSpPr>
          <p:spPr>
            <a:xfrm>
              <a:off x="2773850" y="2916850"/>
              <a:ext cx="40800" cy="41100"/>
            </a:xfrm>
            <a:custGeom>
              <a:rect b="b" l="l" r="r" t="t"/>
              <a:pathLst>
                <a:path extrusionOk="0" h="1644" w="1632">
                  <a:moveTo>
                    <a:pt x="822" y="1"/>
                  </a:moveTo>
                  <a:cubicBezTo>
                    <a:pt x="369" y="1"/>
                    <a:pt x="0" y="370"/>
                    <a:pt x="0" y="822"/>
                  </a:cubicBezTo>
                  <a:cubicBezTo>
                    <a:pt x="0" y="1263"/>
                    <a:pt x="369" y="1644"/>
                    <a:pt x="822" y="1644"/>
                  </a:cubicBezTo>
                  <a:cubicBezTo>
                    <a:pt x="1262" y="1644"/>
                    <a:pt x="1632" y="1263"/>
                    <a:pt x="1632" y="822"/>
                  </a:cubicBezTo>
                  <a:cubicBezTo>
                    <a:pt x="1632" y="358"/>
                    <a:pt x="1262"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2"/>
            <p:cNvSpPr/>
            <p:nvPr/>
          </p:nvSpPr>
          <p:spPr>
            <a:xfrm>
              <a:off x="2708075" y="2876075"/>
              <a:ext cx="40800" cy="40800"/>
            </a:xfrm>
            <a:custGeom>
              <a:rect b="b" l="l" r="r" t="t"/>
              <a:pathLst>
                <a:path extrusionOk="0" h="1632" w="1632">
                  <a:moveTo>
                    <a:pt x="810" y="1"/>
                  </a:moveTo>
                  <a:cubicBezTo>
                    <a:pt x="369" y="1"/>
                    <a:pt x="0" y="370"/>
                    <a:pt x="0" y="810"/>
                  </a:cubicBezTo>
                  <a:cubicBezTo>
                    <a:pt x="0" y="1263"/>
                    <a:pt x="369" y="1632"/>
                    <a:pt x="810" y="1632"/>
                  </a:cubicBezTo>
                  <a:cubicBezTo>
                    <a:pt x="1262" y="1632"/>
                    <a:pt x="1631" y="1263"/>
                    <a:pt x="1631" y="810"/>
                  </a:cubicBezTo>
                  <a:cubicBezTo>
                    <a:pt x="1631" y="346"/>
                    <a:pt x="1262"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2"/>
            <p:cNvSpPr/>
            <p:nvPr/>
          </p:nvSpPr>
          <p:spPr>
            <a:xfrm>
              <a:off x="2643175" y="2816450"/>
              <a:ext cx="44975" cy="41200"/>
            </a:xfrm>
            <a:custGeom>
              <a:rect b="b" l="l" r="r" t="t"/>
              <a:pathLst>
                <a:path extrusionOk="0" h="1648" w="1799">
                  <a:moveTo>
                    <a:pt x="912" y="0"/>
                  </a:moveTo>
                  <a:cubicBezTo>
                    <a:pt x="843" y="0"/>
                    <a:pt x="773" y="9"/>
                    <a:pt x="703" y="28"/>
                  </a:cubicBezTo>
                  <a:cubicBezTo>
                    <a:pt x="251" y="147"/>
                    <a:pt x="1" y="600"/>
                    <a:pt x="108" y="1028"/>
                  </a:cubicBezTo>
                  <a:cubicBezTo>
                    <a:pt x="209" y="1402"/>
                    <a:pt x="542" y="1648"/>
                    <a:pt x="902" y="1648"/>
                  </a:cubicBezTo>
                  <a:cubicBezTo>
                    <a:pt x="966" y="1648"/>
                    <a:pt x="1031" y="1640"/>
                    <a:pt x="1096" y="1624"/>
                  </a:cubicBezTo>
                  <a:cubicBezTo>
                    <a:pt x="1548" y="1505"/>
                    <a:pt x="1798" y="1052"/>
                    <a:pt x="1703" y="624"/>
                  </a:cubicBezTo>
                  <a:cubicBezTo>
                    <a:pt x="1613" y="253"/>
                    <a:pt x="1278" y="0"/>
                    <a:pt x="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2"/>
            <p:cNvSpPr/>
            <p:nvPr/>
          </p:nvSpPr>
          <p:spPr>
            <a:xfrm>
              <a:off x="2588100" y="2750350"/>
              <a:ext cx="44975" cy="40950"/>
            </a:xfrm>
            <a:custGeom>
              <a:rect b="b" l="l" r="r" t="t"/>
              <a:pathLst>
                <a:path extrusionOk="0" h="1638" w="1799">
                  <a:moveTo>
                    <a:pt x="914" y="0"/>
                  </a:moveTo>
                  <a:cubicBezTo>
                    <a:pt x="844" y="0"/>
                    <a:pt x="773" y="10"/>
                    <a:pt x="703" y="29"/>
                  </a:cubicBezTo>
                  <a:cubicBezTo>
                    <a:pt x="251" y="148"/>
                    <a:pt x="1" y="589"/>
                    <a:pt x="108" y="1017"/>
                  </a:cubicBezTo>
                  <a:cubicBezTo>
                    <a:pt x="209" y="1399"/>
                    <a:pt x="539" y="1637"/>
                    <a:pt x="904" y="1637"/>
                  </a:cubicBezTo>
                  <a:cubicBezTo>
                    <a:pt x="971" y="1637"/>
                    <a:pt x="1040" y="1629"/>
                    <a:pt x="1108" y="1613"/>
                  </a:cubicBezTo>
                  <a:cubicBezTo>
                    <a:pt x="1549" y="1493"/>
                    <a:pt x="1799" y="1053"/>
                    <a:pt x="1703" y="612"/>
                  </a:cubicBezTo>
                  <a:cubicBezTo>
                    <a:pt x="1604" y="244"/>
                    <a:pt x="1271" y="0"/>
                    <a:pt x="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2"/>
            <p:cNvSpPr/>
            <p:nvPr/>
          </p:nvSpPr>
          <p:spPr>
            <a:xfrm>
              <a:off x="2543450" y="2677050"/>
              <a:ext cx="44975" cy="41025"/>
            </a:xfrm>
            <a:custGeom>
              <a:rect b="b" l="l" r="r" t="t"/>
              <a:pathLst>
                <a:path extrusionOk="0" h="1641" w="1799">
                  <a:moveTo>
                    <a:pt x="886" y="1"/>
                  </a:moveTo>
                  <a:cubicBezTo>
                    <a:pt x="826" y="1"/>
                    <a:pt x="764" y="7"/>
                    <a:pt x="703" y="20"/>
                  </a:cubicBezTo>
                  <a:cubicBezTo>
                    <a:pt x="251" y="139"/>
                    <a:pt x="1" y="592"/>
                    <a:pt x="108" y="1020"/>
                  </a:cubicBezTo>
                  <a:cubicBezTo>
                    <a:pt x="209" y="1403"/>
                    <a:pt x="539" y="1640"/>
                    <a:pt x="904" y="1640"/>
                  </a:cubicBezTo>
                  <a:cubicBezTo>
                    <a:pt x="971" y="1640"/>
                    <a:pt x="1040" y="1632"/>
                    <a:pt x="1108" y="1616"/>
                  </a:cubicBezTo>
                  <a:cubicBezTo>
                    <a:pt x="1549" y="1497"/>
                    <a:pt x="1799" y="1056"/>
                    <a:pt x="1704" y="616"/>
                  </a:cubicBezTo>
                  <a:cubicBezTo>
                    <a:pt x="1611" y="246"/>
                    <a:pt x="1263" y="1"/>
                    <a:pt x="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2"/>
            <p:cNvSpPr/>
            <p:nvPr/>
          </p:nvSpPr>
          <p:spPr>
            <a:xfrm>
              <a:off x="2499100" y="2603725"/>
              <a:ext cx="45275" cy="41000"/>
            </a:xfrm>
            <a:custGeom>
              <a:rect b="b" l="l" r="r" t="t"/>
              <a:pathLst>
                <a:path extrusionOk="0" h="1640" w="1811">
                  <a:moveTo>
                    <a:pt x="901" y="1"/>
                  </a:moveTo>
                  <a:cubicBezTo>
                    <a:pt x="836" y="1"/>
                    <a:pt x="770" y="9"/>
                    <a:pt x="703" y="24"/>
                  </a:cubicBezTo>
                  <a:cubicBezTo>
                    <a:pt x="263" y="143"/>
                    <a:pt x="1" y="596"/>
                    <a:pt x="108" y="1024"/>
                  </a:cubicBezTo>
                  <a:cubicBezTo>
                    <a:pt x="210" y="1402"/>
                    <a:pt x="557" y="1640"/>
                    <a:pt x="925" y="1640"/>
                  </a:cubicBezTo>
                  <a:cubicBezTo>
                    <a:pt x="986" y="1640"/>
                    <a:pt x="1047" y="1633"/>
                    <a:pt x="1108" y="1620"/>
                  </a:cubicBezTo>
                  <a:cubicBezTo>
                    <a:pt x="1549" y="1501"/>
                    <a:pt x="1811" y="1048"/>
                    <a:pt x="1703" y="620"/>
                  </a:cubicBezTo>
                  <a:cubicBezTo>
                    <a:pt x="1612" y="254"/>
                    <a:pt x="1278" y="1"/>
                    <a:pt x="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2"/>
            <p:cNvSpPr/>
            <p:nvPr/>
          </p:nvSpPr>
          <p:spPr>
            <a:xfrm>
              <a:off x="2460425" y="2478700"/>
              <a:ext cx="81875" cy="81900"/>
            </a:xfrm>
            <a:custGeom>
              <a:rect b="b" l="l" r="r" t="t"/>
              <a:pathLst>
                <a:path extrusionOk="0" h="3276" w="3275">
                  <a:moveTo>
                    <a:pt x="1643" y="1"/>
                  </a:moveTo>
                  <a:cubicBezTo>
                    <a:pt x="726" y="1"/>
                    <a:pt x="0" y="727"/>
                    <a:pt x="0" y="1632"/>
                  </a:cubicBezTo>
                  <a:cubicBezTo>
                    <a:pt x="0" y="2537"/>
                    <a:pt x="726" y="3275"/>
                    <a:pt x="1643" y="3275"/>
                  </a:cubicBezTo>
                  <a:cubicBezTo>
                    <a:pt x="2548" y="3275"/>
                    <a:pt x="3274" y="2537"/>
                    <a:pt x="3274" y="1632"/>
                  </a:cubicBezTo>
                  <a:cubicBezTo>
                    <a:pt x="3274" y="727"/>
                    <a:pt x="2536" y="1"/>
                    <a:pt x="1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2"/>
            <p:cNvSpPr/>
            <p:nvPr/>
          </p:nvSpPr>
          <p:spPr>
            <a:xfrm>
              <a:off x="2492550" y="2389400"/>
              <a:ext cx="40825" cy="40825"/>
            </a:xfrm>
            <a:custGeom>
              <a:rect b="b" l="l" r="r" t="t"/>
              <a:pathLst>
                <a:path extrusionOk="0" h="1633" w="1633">
                  <a:moveTo>
                    <a:pt x="822" y="1"/>
                  </a:moveTo>
                  <a:cubicBezTo>
                    <a:pt x="370" y="1"/>
                    <a:pt x="1" y="370"/>
                    <a:pt x="1" y="811"/>
                  </a:cubicBezTo>
                  <a:cubicBezTo>
                    <a:pt x="1" y="1263"/>
                    <a:pt x="370" y="1632"/>
                    <a:pt x="822" y="1632"/>
                  </a:cubicBezTo>
                  <a:cubicBezTo>
                    <a:pt x="1275" y="1632"/>
                    <a:pt x="1632" y="1263"/>
                    <a:pt x="1632" y="811"/>
                  </a:cubicBezTo>
                  <a:cubicBezTo>
                    <a:pt x="1632" y="370"/>
                    <a:pt x="1263"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2"/>
            <p:cNvSpPr/>
            <p:nvPr/>
          </p:nvSpPr>
          <p:spPr>
            <a:xfrm>
              <a:off x="2533350" y="2323325"/>
              <a:ext cx="41100" cy="41100"/>
            </a:xfrm>
            <a:custGeom>
              <a:rect b="b" l="l" r="r" t="t"/>
              <a:pathLst>
                <a:path extrusionOk="0" h="1644" w="1644">
                  <a:moveTo>
                    <a:pt x="822" y="1"/>
                  </a:moveTo>
                  <a:cubicBezTo>
                    <a:pt x="381" y="1"/>
                    <a:pt x="0" y="382"/>
                    <a:pt x="0" y="822"/>
                  </a:cubicBezTo>
                  <a:cubicBezTo>
                    <a:pt x="0" y="1275"/>
                    <a:pt x="381" y="1644"/>
                    <a:pt x="822" y="1644"/>
                  </a:cubicBezTo>
                  <a:cubicBezTo>
                    <a:pt x="1286" y="1644"/>
                    <a:pt x="1643" y="1275"/>
                    <a:pt x="1643" y="822"/>
                  </a:cubicBezTo>
                  <a:cubicBezTo>
                    <a:pt x="1643" y="382"/>
                    <a:pt x="1274"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2"/>
            <p:cNvSpPr/>
            <p:nvPr/>
          </p:nvSpPr>
          <p:spPr>
            <a:xfrm>
              <a:off x="2574425" y="2257250"/>
              <a:ext cx="40800" cy="40800"/>
            </a:xfrm>
            <a:custGeom>
              <a:rect b="b" l="l" r="r" t="t"/>
              <a:pathLst>
                <a:path extrusionOk="0" h="1632" w="1632">
                  <a:moveTo>
                    <a:pt x="822" y="1"/>
                  </a:moveTo>
                  <a:cubicBezTo>
                    <a:pt x="369" y="1"/>
                    <a:pt x="0" y="370"/>
                    <a:pt x="0" y="822"/>
                  </a:cubicBezTo>
                  <a:cubicBezTo>
                    <a:pt x="0" y="1263"/>
                    <a:pt x="369" y="1632"/>
                    <a:pt x="822" y="1632"/>
                  </a:cubicBezTo>
                  <a:cubicBezTo>
                    <a:pt x="1274" y="1632"/>
                    <a:pt x="1631" y="1263"/>
                    <a:pt x="1631" y="822"/>
                  </a:cubicBezTo>
                  <a:cubicBezTo>
                    <a:pt x="1631" y="370"/>
                    <a:pt x="1262"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2"/>
            <p:cNvSpPr/>
            <p:nvPr/>
          </p:nvSpPr>
          <p:spPr>
            <a:xfrm>
              <a:off x="2631875" y="2194825"/>
              <a:ext cx="45250" cy="41050"/>
            </a:xfrm>
            <a:custGeom>
              <a:rect b="b" l="l" r="r" t="t"/>
              <a:pathLst>
                <a:path extrusionOk="0" h="1642" w="1810">
                  <a:moveTo>
                    <a:pt x="886" y="1"/>
                  </a:moveTo>
                  <a:cubicBezTo>
                    <a:pt x="825" y="1"/>
                    <a:pt x="764" y="8"/>
                    <a:pt x="703" y="21"/>
                  </a:cubicBezTo>
                  <a:cubicBezTo>
                    <a:pt x="262" y="140"/>
                    <a:pt x="0" y="593"/>
                    <a:pt x="107" y="1021"/>
                  </a:cubicBezTo>
                  <a:cubicBezTo>
                    <a:pt x="208" y="1403"/>
                    <a:pt x="546" y="1641"/>
                    <a:pt x="907" y="1641"/>
                  </a:cubicBezTo>
                  <a:cubicBezTo>
                    <a:pt x="974" y="1641"/>
                    <a:pt x="1041" y="1633"/>
                    <a:pt x="1107" y="1617"/>
                  </a:cubicBezTo>
                  <a:cubicBezTo>
                    <a:pt x="1536" y="1509"/>
                    <a:pt x="1810" y="1069"/>
                    <a:pt x="1703" y="616"/>
                  </a:cubicBezTo>
                  <a:cubicBezTo>
                    <a:pt x="1601" y="239"/>
                    <a:pt x="1253" y="1"/>
                    <a:pt x="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2"/>
            <p:cNvSpPr/>
            <p:nvPr/>
          </p:nvSpPr>
          <p:spPr>
            <a:xfrm>
              <a:off x="2697950" y="2139375"/>
              <a:ext cx="45250" cy="41100"/>
            </a:xfrm>
            <a:custGeom>
              <a:rect b="b" l="l" r="r" t="t"/>
              <a:pathLst>
                <a:path extrusionOk="0" h="1644" w="1810">
                  <a:moveTo>
                    <a:pt x="897" y="1"/>
                  </a:moveTo>
                  <a:cubicBezTo>
                    <a:pt x="832" y="1"/>
                    <a:pt x="767" y="8"/>
                    <a:pt x="703" y="25"/>
                  </a:cubicBezTo>
                  <a:cubicBezTo>
                    <a:pt x="250" y="144"/>
                    <a:pt x="0" y="596"/>
                    <a:pt x="107" y="1025"/>
                  </a:cubicBezTo>
                  <a:cubicBezTo>
                    <a:pt x="208" y="1399"/>
                    <a:pt x="541" y="1644"/>
                    <a:pt x="902" y="1644"/>
                  </a:cubicBezTo>
                  <a:cubicBezTo>
                    <a:pt x="966" y="1644"/>
                    <a:pt x="1031" y="1636"/>
                    <a:pt x="1096" y="1620"/>
                  </a:cubicBezTo>
                  <a:cubicBezTo>
                    <a:pt x="1548" y="1513"/>
                    <a:pt x="1810" y="1072"/>
                    <a:pt x="1691" y="620"/>
                  </a:cubicBezTo>
                  <a:cubicBezTo>
                    <a:pt x="1590" y="246"/>
                    <a:pt x="1257"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2"/>
            <p:cNvSpPr/>
            <p:nvPr/>
          </p:nvSpPr>
          <p:spPr>
            <a:xfrm>
              <a:off x="2771175" y="2095125"/>
              <a:ext cx="44975" cy="41025"/>
            </a:xfrm>
            <a:custGeom>
              <a:rect b="b" l="l" r="r" t="t"/>
              <a:pathLst>
                <a:path extrusionOk="0" h="1641" w="1799">
                  <a:moveTo>
                    <a:pt x="886" y="0"/>
                  </a:moveTo>
                  <a:cubicBezTo>
                    <a:pt x="825" y="0"/>
                    <a:pt x="764" y="7"/>
                    <a:pt x="703" y="21"/>
                  </a:cubicBezTo>
                  <a:cubicBezTo>
                    <a:pt x="250" y="140"/>
                    <a:pt x="0" y="592"/>
                    <a:pt x="107" y="1021"/>
                  </a:cubicBezTo>
                  <a:cubicBezTo>
                    <a:pt x="208" y="1403"/>
                    <a:pt x="538" y="1641"/>
                    <a:pt x="904" y="1641"/>
                  </a:cubicBezTo>
                  <a:cubicBezTo>
                    <a:pt x="971" y="1641"/>
                    <a:pt x="1039" y="1633"/>
                    <a:pt x="1107" y="1616"/>
                  </a:cubicBezTo>
                  <a:cubicBezTo>
                    <a:pt x="1548" y="1509"/>
                    <a:pt x="1798" y="1068"/>
                    <a:pt x="1703" y="616"/>
                  </a:cubicBezTo>
                  <a:cubicBezTo>
                    <a:pt x="1601" y="238"/>
                    <a:pt x="1253" y="0"/>
                    <a:pt x="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2"/>
            <p:cNvSpPr/>
            <p:nvPr/>
          </p:nvSpPr>
          <p:spPr>
            <a:xfrm>
              <a:off x="2844400" y="2050950"/>
              <a:ext cx="45250" cy="40850"/>
            </a:xfrm>
            <a:custGeom>
              <a:rect b="b" l="l" r="r" t="t"/>
              <a:pathLst>
                <a:path extrusionOk="0" h="1634" w="1810">
                  <a:moveTo>
                    <a:pt x="903" y="1"/>
                  </a:moveTo>
                  <a:cubicBezTo>
                    <a:pt x="836" y="1"/>
                    <a:pt x="769" y="9"/>
                    <a:pt x="703" y="25"/>
                  </a:cubicBezTo>
                  <a:cubicBezTo>
                    <a:pt x="262" y="144"/>
                    <a:pt x="0" y="585"/>
                    <a:pt x="107" y="1014"/>
                  </a:cubicBezTo>
                  <a:cubicBezTo>
                    <a:pt x="208" y="1396"/>
                    <a:pt x="546" y="1634"/>
                    <a:pt x="907" y="1634"/>
                  </a:cubicBezTo>
                  <a:cubicBezTo>
                    <a:pt x="974" y="1634"/>
                    <a:pt x="1041" y="1626"/>
                    <a:pt x="1107" y="1609"/>
                  </a:cubicBezTo>
                  <a:cubicBezTo>
                    <a:pt x="1536" y="1490"/>
                    <a:pt x="1810" y="1049"/>
                    <a:pt x="1703" y="621"/>
                  </a:cubicBezTo>
                  <a:cubicBezTo>
                    <a:pt x="1602" y="239"/>
                    <a:pt x="1264" y="1"/>
                    <a:pt x="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2"/>
            <p:cNvSpPr/>
            <p:nvPr/>
          </p:nvSpPr>
          <p:spPr>
            <a:xfrm>
              <a:off x="3031925" y="2957925"/>
              <a:ext cx="41100" cy="40800"/>
            </a:xfrm>
            <a:custGeom>
              <a:rect b="b" l="l" r="r" t="t"/>
              <a:pathLst>
                <a:path extrusionOk="0" h="1632" w="1644">
                  <a:moveTo>
                    <a:pt x="822" y="1"/>
                  </a:moveTo>
                  <a:cubicBezTo>
                    <a:pt x="357" y="1"/>
                    <a:pt x="0" y="346"/>
                    <a:pt x="0" y="810"/>
                  </a:cubicBezTo>
                  <a:cubicBezTo>
                    <a:pt x="0" y="1263"/>
                    <a:pt x="381" y="1632"/>
                    <a:pt x="822" y="1632"/>
                  </a:cubicBezTo>
                  <a:cubicBezTo>
                    <a:pt x="1274" y="1632"/>
                    <a:pt x="1643" y="1263"/>
                    <a:pt x="1643" y="810"/>
                  </a:cubicBezTo>
                  <a:cubicBezTo>
                    <a:pt x="1643" y="370"/>
                    <a:pt x="1274"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2"/>
            <p:cNvSpPr/>
            <p:nvPr/>
          </p:nvSpPr>
          <p:spPr>
            <a:xfrm>
              <a:off x="3098000" y="2916850"/>
              <a:ext cx="40800" cy="41100"/>
            </a:xfrm>
            <a:custGeom>
              <a:rect b="b" l="l" r="r" t="t"/>
              <a:pathLst>
                <a:path extrusionOk="0" h="1644" w="1632">
                  <a:moveTo>
                    <a:pt x="810" y="1"/>
                  </a:moveTo>
                  <a:cubicBezTo>
                    <a:pt x="369" y="1"/>
                    <a:pt x="0" y="358"/>
                    <a:pt x="0" y="822"/>
                  </a:cubicBezTo>
                  <a:cubicBezTo>
                    <a:pt x="0" y="1263"/>
                    <a:pt x="369" y="1644"/>
                    <a:pt x="810" y="1644"/>
                  </a:cubicBezTo>
                  <a:cubicBezTo>
                    <a:pt x="1262" y="1644"/>
                    <a:pt x="1631" y="1263"/>
                    <a:pt x="1631" y="822"/>
                  </a:cubicBezTo>
                  <a:cubicBezTo>
                    <a:pt x="1631" y="370"/>
                    <a:pt x="1262"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2"/>
            <p:cNvSpPr/>
            <p:nvPr/>
          </p:nvSpPr>
          <p:spPr>
            <a:xfrm>
              <a:off x="3164075" y="2876075"/>
              <a:ext cx="41100" cy="40800"/>
            </a:xfrm>
            <a:custGeom>
              <a:rect b="b" l="l" r="r" t="t"/>
              <a:pathLst>
                <a:path extrusionOk="0" h="1632" w="1644">
                  <a:moveTo>
                    <a:pt x="822" y="1"/>
                  </a:moveTo>
                  <a:cubicBezTo>
                    <a:pt x="358" y="1"/>
                    <a:pt x="0" y="346"/>
                    <a:pt x="0" y="810"/>
                  </a:cubicBezTo>
                  <a:cubicBezTo>
                    <a:pt x="0" y="1263"/>
                    <a:pt x="370" y="1632"/>
                    <a:pt x="822" y="1632"/>
                  </a:cubicBezTo>
                  <a:cubicBezTo>
                    <a:pt x="1263" y="1632"/>
                    <a:pt x="1644" y="1263"/>
                    <a:pt x="1644" y="810"/>
                  </a:cubicBezTo>
                  <a:cubicBezTo>
                    <a:pt x="1644" y="370"/>
                    <a:pt x="1263"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2"/>
            <p:cNvSpPr/>
            <p:nvPr/>
          </p:nvSpPr>
          <p:spPr>
            <a:xfrm>
              <a:off x="3224200" y="2816450"/>
              <a:ext cx="45275" cy="41200"/>
            </a:xfrm>
            <a:custGeom>
              <a:rect b="b" l="l" r="r" t="t"/>
              <a:pathLst>
                <a:path extrusionOk="0" h="1648" w="1811">
                  <a:moveTo>
                    <a:pt x="898" y="0"/>
                  </a:moveTo>
                  <a:cubicBezTo>
                    <a:pt x="532" y="0"/>
                    <a:pt x="198" y="253"/>
                    <a:pt x="108" y="624"/>
                  </a:cubicBezTo>
                  <a:cubicBezTo>
                    <a:pt x="1" y="1052"/>
                    <a:pt x="262" y="1505"/>
                    <a:pt x="703" y="1624"/>
                  </a:cubicBezTo>
                  <a:cubicBezTo>
                    <a:pt x="770" y="1640"/>
                    <a:pt x="836" y="1648"/>
                    <a:pt x="901" y="1648"/>
                  </a:cubicBezTo>
                  <a:cubicBezTo>
                    <a:pt x="1269" y="1648"/>
                    <a:pt x="1602" y="1402"/>
                    <a:pt x="1703" y="1028"/>
                  </a:cubicBezTo>
                  <a:cubicBezTo>
                    <a:pt x="1810" y="600"/>
                    <a:pt x="1560" y="147"/>
                    <a:pt x="1108" y="28"/>
                  </a:cubicBezTo>
                  <a:cubicBezTo>
                    <a:pt x="1038" y="9"/>
                    <a:pt x="96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2"/>
            <p:cNvSpPr/>
            <p:nvPr/>
          </p:nvSpPr>
          <p:spPr>
            <a:xfrm>
              <a:off x="3279575" y="2750350"/>
              <a:ext cx="44950" cy="40950"/>
            </a:xfrm>
            <a:custGeom>
              <a:rect b="b" l="l" r="r" t="t"/>
              <a:pathLst>
                <a:path extrusionOk="0" h="1638" w="1798">
                  <a:moveTo>
                    <a:pt x="885" y="0"/>
                  </a:moveTo>
                  <a:cubicBezTo>
                    <a:pt x="528" y="0"/>
                    <a:pt x="195" y="244"/>
                    <a:pt x="95" y="612"/>
                  </a:cubicBezTo>
                  <a:cubicBezTo>
                    <a:pt x="0" y="1053"/>
                    <a:pt x="250" y="1493"/>
                    <a:pt x="691" y="1613"/>
                  </a:cubicBezTo>
                  <a:cubicBezTo>
                    <a:pt x="759" y="1629"/>
                    <a:pt x="827" y="1637"/>
                    <a:pt x="895" y="1637"/>
                  </a:cubicBezTo>
                  <a:cubicBezTo>
                    <a:pt x="1260" y="1637"/>
                    <a:pt x="1590" y="1399"/>
                    <a:pt x="1691" y="1017"/>
                  </a:cubicBezTo>
                  <a:cubicBezTo>
                    <a:pt x="1798" y="589"/>
                    <a:pt x="1548" y="148"/>
                    <a:pt x="1095" y="29"/>
                  </a:cubicBezTo>
                  <a:cubicBezTo>
                    <a:pt x="1025" y="10"/>
                    <a:pt x="955" y="0"/>
                    <a:pt x="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2"/>
            <p:cNvSpPr/>
            <p:nvPr/>
          </p:nvSpPr>
          <p:spPr>
            <a:xfrm>
              <a:off x="3324225" y="2677050"/>
              <a:ext cx="44950" cy="41025"/>
            </a:xfrm>
            <a:custGeom>
              <a:rect b="b" l="l" r="r" t="t"/>
              <a:pathLst>
                <a:path extrusionOk="0" h="1641" w="1798">
                  <a:moveTo>
                    <a:pt x="913" y="1"/>
                  </a:moveTo>
                  <a:cubicBezTo>
                    <a:pt x="536" y="1"/>
                    <a:pt x="188" y="246"/>
                    <a:pt x="95" y="616"/>
                  </a:cubicBezTo>
                  <a:cubicBezTo>
                    <a:pt x="0" y="1056"/>
                    <a:pt x="250" y="1497"/>
                    <a:pt x="691" y="1616"/>
                  </a:cubicBezTo>
                  <a:cubicBezTo>
                    <a:pt x="759" y="1632"/>
                    <a:pt x="827" y="1640"/>
                    <a:pt x="895" y="1640"/>
                  </a:cubicBezTo>
                  <a:cubicBezTo>
                    <a:pt x="1260" y="1640"/>
                    <a:pt x="1590" y="1403"/>
                    <a:pt x="1691" y="1020"/>
                  </a:cubicBezTo>
                  <a:cubicBezTo>
                    <a:pt x="1798" y="592"/>
                    <a:pt x="1548" y="139"/>
                    <a:pt x="1095" y="20"/>
                  </a:cubicBezTo>
                  <a:cubicBezTo>
                    <a:pt x="1034" y="7"/>
                    <a:pt x="973" y="1"/>
                    <a:pt x="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2"/>
            <p:cNvSpPr/>
            <p:nvPr/>
          </p:nvSpPr>
          <p:spPr>
            <a:xfrm>
              <a:off x="3368275" y="2603725"/>
              <a:ext cx="45250" cy="41000"/>
            </a:xfrm>
            <a:custGeom>
              <a:rect b="b" l="l" r="r" t="t"/>
              <a:pathLst>
                <a:path extrusionOk="0" h="1640" w="1810">
                  <a:moveTo>
                    <a:pt x="910" y="1"/>
                  </a:moveTo>
                  <a:cubicBezTo>
                    <a:pt x="533" y="1"/>
                    <a:pt x="199" y="254"/>
                    <a:pt x="107" y="620"/>
                  </a:cubicBezTo>
                  <a:cubicBezTo>
                    <a:pt x="0" y="1048"/>
                    <a:pt x="262" y="1501"/>
                    <a:pt x="703" y="1620"/>
                  </a:cubicBezTo>
                  <a:cubicBezTo>
                    <a:pt x="764" y="1633"/>
                    <a:pt x="825" y="1640"/>
                    <a:pt x="886" y="1640"/>
                  </a:cubicBezTo>
                  <a:cubicBezTo>
                    <a:pt x="1253" y="1640"/>
                    <a:pt x="1601" y="1402"/>
                    <a:pt x="1703" y="1024"/>
                  </a:cubicBezTo>
                  <a:cubicBezTo>
                    <a:pt x="1810" y="596"/>
                    <a:pt x="1548" y="143"/>
                    <a:pt x="1107" y="24"/>
                  </a:cubicBezTo>
                  <a:cubicBezTo>
                    <a:pt x="1041" y="9"/>
                    <a:pt x="975" y="1"/>
                    <a:pt x="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2"/>
            <p:cNvSpPr/>
            <p:nvPr/>
          </p:nvSpPr>
          <p:spPr>
            <a:xfrm>
              <a:off x="3370350" y="2478700"/>
              <a:ext cx="81875" cy="81900"/>
            </a:xfrm>
            <a:custGeom>
              <a:rect b="b" l="l" r="r" t="t"/>
              <a:pathLst>
                <a:path extrusionOk="0" h="3276" w="3275">
                  <a:moveTo>
                    <a:pt x="1632" y="1"/>
                  </a:moveTo>
                  <a:cubicBezTo>
                    <a:pt x="739" y="1"/>
                    <a:pt x="0" y="727"/>
                    <a:pt x="0" y="1632"/>
                  </a:cubicBezTo>
                  <a:cubicBezTo>
                    <a:pt x="0" y="2537"/>
                    <a:pt x="727" y="3275"/>
                    <a:pt x="1632" y="3275"/>
                  </a:cubicBezTo>
                  <a:cubicBezTo>
                    <a:pt x="2537" y="3275"/>
                    <a:pt x="3275" y="2537"/>
                    <a:pt x="3275" y="1632"/>
                  </a:cubicBezTo>
                  <a:cubicBezTo>
                    <a:pt x="3275" y="727"/>
                    <a:pt x="2537" y="1"/>
                    <a:pt x="1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2"/>
            <p:cNvSpPr/>
            <p:nvPr/>
          </p:nvSpPr>
          <p:spPr>
            <a:xfrm>
              <a:off x="3379275" y="2389400"/>
              <a:ext cx="40800" cy="40825"/>
            </a:xfrm>
            <a:custGeom>
              <a:rect b="b" l="l" r="r" t="t"/>
              <a:pathLst>
                <a:path extrusionOk="0" h="1633" w="1632">
                  <a:moveTo>
                    <a:pt x="810" y="1"/>
                  </a:moveTo>
                  <a:cubicBezTo>
                    <a:pt x="370" y="1"/>
                    <a:pt x="1" y="370"/>
                    <a:pt x="1" y="811"/>
                  </a:cubicBezTo>
                  <a:cubicBezTo>
                    <a:pt x="1" y="1263"/>
                    <a:pt x="358" y="1632"/>
                    <a:pt x="810" y="1632"/>
                  </a:cubicBezTo>
                  <a:cubicBezTo>
                    <a:pt x="1263" y="1632"/>
                    <a:pt x="1632" y="1263"/>
                    <a:pt x="1632" y="811"/>
                  </a:cubicBezTo>
                  <a:cubicBezTo>
                    <a:pt x="1632" y="370"/>
                    <a:pt x="1263"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2"/>
            <p:cNvSpPr/>
            <p:nvPr/>
          </p:nvSpPr>
          <p:spPr>
            <a:xfrm>
              <a:off x="3338200" y="2323325"/>
              <a:ext cx="41100" cy="41100"/>
            </a:xfrm>
            <a:custGeom>
              <a:rect b="b" l="l" r="r" t="t"/>
              <a:pathLst>
                <a:path extrusionOk="0" h="1644" w="1644">
                  <a:moveTo>
                    <a:pt x="822" y="1"/>
                  </a:moveTo>
                  <a:cubicBezTo>
                    <a:pt x="370" y="1"/>
                    <a:pt x="1" y="382"/>
                    <a:pt x="1" y="822"/>
                  </a:cubicBezTo>
                  <a:cubicBezTo>
                    <a:pt x="1" y="1275"/>
                    <a:pt x="358" y="1644"/>
                    <a:pt x="822" y="1644"/>
                  </a:cubicBezTo>
                  <a:cubicBezTo>
                    <a:pt x="1263" y="1644"/>
                    <a:pt x="1644" y="1275"/>
                    <a:pt x="1644" y="822"/>
                  </a:cubicBezTo>
                  <a:cubicBezTo>
                    <a:pt x="1644" y="382"/>
                    <a:pt x="1263"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2"/>
            <p:cNvSpPr/>
            <p:nvPr/>
          </p:nvSpPr>
          <p:spPr>
            <a:xfrm>
              <a:off x="3297425" y="2257250"/>
              <a:ext cx="40800" cy="40800"/>
            </a:xfrm>
            <a:custGeom>
              <a:rect b="b" l="l" r="r" t="t"/>
              <a:pathLst>
                <a:path extrusionOk="0" h="1632" w="1632">
                  <a:moveTo>
                    <a:pt x="810" y="1"/>
                  </a:moveTo>
                  <a:cubicBezTo>
                    <a:pt x="370" y="1"/>
                    <a:pt x="0" y="370"/>
                    <a:pt x="0" y="822"/>
                  </a:cubicBezTo>
                  <a:cubicBezTo>
                    <a:pt x="0" y="1263"/>
                    <a:pt x="358" y="1632"/>
                    <a:pt x="810" y="1632"/>
                  </a:cubicBezTo>
                  <a:cubicBezTo>
                    <a:pt x="1263" y="1632"/>
                    <a:pt x="1632" y="1263"/>
                    <a:pt x="1632" y="822"/>
                  </a:cubicBezTo>
                  <a:cubicBezTo>
                    <a:pt x="1632" y="370"/>
                    <a:pt x="1263"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2"/>
            <p:cNvSpPr/>
            <p:nvPr/>
          </p:nvSpPr>
          <p:spPr>
            <a:xfrm>
              <a:off x="3235500" y="2194825"/>
              <a:ext cx="44975" cy="41050"/>
            </a:xfrm>
            <a:custGeom>
              <a:rect b="b" l="l" r="r" t="t"/>
              <a:pathLst>
                <a:path extrusionOk="0" h="1642" w="1799">
                  <a:moveTo>
                    <a:pt x="921" y="1"/>
                  </a:moveTo>
                  <a:cubicBezTo>
                    <a:pt x="549" y="1"/>
                    <a:pt x="210" y="239"/>
                    <a:pt x="108" y="616"/>
                  </a:cubicBezTo>
                  <a:cubicBezTo>
                    <a:pt x="1" y="1069"/>
                    <a:pt x="275" y="1509"/>
                    <a:pt x="703" y="1617"/>
                  </a:cubicBezTo>
                  <a:cubicBezTo>
                    <a:pt x="770" y="1633"/>
                    <a:pt x="837" y="1641"/>
                    <a:pt x="903" y="1641"/>
                  </a:cubicBezTo>
                  <a:cubicBezTo>
                    <a:pt x="1264" y="1641"/>
                    <a:pt x="1603" y="1403"/>
                    <a:pt x="1704" y="1021"/>
                  </a:cubicBezTo>
                  <a:cubicBezTo>
                    <a:pt x="1799" y="593"/>
                    <a:pt x="1549" y="140"/>
                    <a:pt x="1108" y="21"/>
                  </a:cubicBezTo>
                  <a:cubicBezTo>
                    <a:pt x="1045" y="8"/>
                    <a:pt x="983" y="1"/>
                    <a:pt x="9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2"/>
            <p:cNvSpPr/>
            <p:nvPr/>
          </p:nvSpPr>
          <p:spPr>
            <a:xfrm>
              <a:off x="3169425" y="2139375"/>
              <a:ext cx="45275" cy="41100"/>
            </a:xfrm>
            <a:custGeom>
              <a:rect b="b" l="l" r="r" t="t"/>
              <a:pathLst>
                <a:path extrusionOk="0" h="1644" w="1811">
                  <a:moveTo>
                    <a:pt x="914" y="1"/>
                  </a:moveTo>
                  <a:cubicBezTo>
                    <a:pt x="554" y="1"/>
                    <a:pt x="221" y="246"/>
                    <a:pt x="120" y="620"/>
                  </a:cubicBezTo>
                  <a:cubicBezTo>
                    <a:pt x="1" y="1072"/>
                    <a:pt x="263" y="1513"/>
                    <a:pt x="715" y="1620"/>
                  </a:cubicBezTo>
                  <a:cubicBezTo>
                    <a:pt x="780" y="1636"/>
                    <a:pt x="845" y="1644"/>
                    <a:pt x="909" y="1644"/>
                  </a:cubicBezTo>
                  <a:cubicBezTo>
                    <a:pt x="1270" y="1644"/>
                    <a:pt x="1602" y="1399"/>
                    <a:pt x="1703" y="1025"/>
                  </a:cubicBezTo>
                  <a:cubicBezTo>
                    <a:pt x="1811" y="596"/>
                    <a:pt x="1560" y="144"/>
                    <a:pt x="1108" y="25"/>
                  </a:cubicBezTo>
                  <a:cubicBezTo>
                    <a:pt x="1043" y="8"/>
                    <a:pt x="978" y="1"/>
                    <a:pt x="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2"/>
            <p:cNvSpPr/>
            <p:nvPr/>
          </p:nvSpPr>
          <p:spPr>
            <a:xfrm>
              <a:off x="3096500" y="2095125"/>
              <a:ext cx="44975" cy="41025"/>
            </a:xfrm>
            <a:custGeom>
              <a:rect b="b" l="l" r="r" t="t"/>
              <a:pathLst>
                <a:path extrusionOk="0" h="1641" w="1799">
                  <a:moveTo>
                    <a:pt x="912" y="0"/>
                  </a:moveTo>
                  <a:cubicBezTo>
                    <a:pt x="545" y="0"/>
                    <a:pt x="198" y="238"/>
                    <a:pt x="96" y="616"/>
                  </a:cubicBezTo>
                  <a:cubicBezTo>
                    <a:pt x="1" y="1068"/>
                    <a:pt x="251" y="1509"/>
                    <a:pt x="691" y="1616"/>
                  </a:cubicBezTo>
                  <a:cubicBezTo>
                    <a:pt x="760" y="1633"/>
                    <a:pt x="828" y="1641"/>
                    <a:pt x="895" y="1641"/>
                  </a:cubicBezTo>
                  <a:cubicBezTo>
                    <a:pt x="1261" y="1641"/>
                    <a:pt x="1591" y="1403"/>
                    <a:pt x="1691" y="1021"/>
                  </a:cubicBezTo>
                  <a:cubicBezTo>
                    <a:pt x="1799" y="592"/>
                    <a:pt x="1549" y="140"/>
                    <a:pt x="1096" y="21"/>
                  </a:cubicBezTo>
                  <a:cubicBezTo>
                    <a:pt x="1035" y="7"/>
                    <a:pt x="973" y="0"/>
                    <a:pt x="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2"/>
            <p:cNvSpPr/>
            <p:nvPr/>
          </p:nvSpPr>
          <p:spPr>
            <a:xfrm>
              <a:off x="3022975" y="2050950"/>
              <a:ext cx="45275" cy="40850"/>
            </a:xfrm>
            <a:custGeom>
              <a:rect b="b" l="l" r="r" t="t"/>
              <a:pathLst>
                <a:path extrusionOk="0" h="1634" w="1811">
                  <a:moveTo>
                    <a:pt x="908" y="1"/>
                  </a:moveTo>
                  <a:cubicBezTo>
                    <a:pt x="547" y="1"/>
                    <a:pt x="209" y="239"/>
                    <a:pt x="108" y="621"/>
                  </a:cubicBezTo>
                  <a:cubicBezTo>
                    <a:pt x="1" y="1049"/>
                    <a:pt x="275" y="1490"/>
                    <a:pt x="703" y="1609"/>
                  </a:cubicBezTo>
                  <a:cubicBezTo>
                    <a:pt x="770" y="1626"/>
                    <a:pt x="837" y="1634"/>
                    <a:pt x="903" y="1634"/>
                  </a:cubicBezTo>
                  <a:cubicBezTo>
                    <a:pt x="1264" y="1634"/>
                    <a:pt x="1603" y="1396"/>
                    <a:pt x="1703" y="1014"/>
                  </a:cubicBezTo>
                  <a:cubicBezTo>
                    <a:pt x="1811" y="585"/>
                    <a:pt x="1549" y="144"/>
                    <a:pt x="1108" y="25"/>
                  </a:cubicBezTo>
                  <a:cubicBezTo>
                    <a:pt x="1042" y="9"/>
                    <a:pt x="975" y="1"/>
                    <a:pt x="9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2"/>
            <p:cNvSpPr/>
            <p:nvPr/>
          </p:nvSpPr>
          <p:spPr>
            <a:xfrm>
              <a:off x="2914925" y="2009900"/>
              <a:ext cx="81900" cy="81875"/>
            </a:xfrm>
            <a:custGeom>
              <a:rect b="b" l="l" r="r" t="t"/>
              <a:pathLst>
                <a:path extrusionOk="0" h="3275" w="3276">
                  <a:moveTo>
                    <a:pt x="1632" y="1"/>
                  </a:moveTo>
                  <a:cubicBezTo>
                    <a:pt x="727" y="1"/>
                    <a:pt x="1" y="727"/>
                    <a:pt x="1" y="1632"/>
                  </a:cubicBezTo>
                  <a:cubicBezTo>
                    <a:pt x="1" y="2537"/>
                    <a:pt x="727" y="3275"/>
                    <a:pt x="1632" y="3275"/>
                  </a:cubicBezTo>
                  <a:cubicBezTo>
                    <a:pt x="2525" y="3275"/>
                    <a:pt x="3275" y="2537"/>
                    <a:pt x="3275" y="1632"/>
                  </a:cubicBezTo>
                  <a:cubicBezTo>
                    <a:pt x="3275" y="727"/>
                    <a:pt x="2537" y="1"/>
                    <a:pt x="1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2"/>
            <p:cNvSpPr/>
            <p:nvPr/>
          </p:nvSpPr>
          <p:spPr>
            <a:xfrm>
              <a:off x="2907800" y="3688075"/>
              <a:ext cx="82175" cy="21475"/>
            </a:xfrm>
            <a:custGeom>
              <a:rect b="b" l="l" r="r" t="t"/>
              <a:pathLst>
                <a:path extrusionOk="0" h="859" w="3287">
                  <a:moveTo>
                    <a:pt x="286" y="1"/>
                  </a:moveTo>
                  <a:cubicBezTo>
                    <a:pt x="179" y="1"/>
                    <a:pt x="72" y="48"/>
                    <a:pt x="0" y="108"/>
                  </a:cubicBezTo>
                  <a:lnTo>
                    <a:pt x="655" y="858"/>
                  </a:lnTo>
                  <a:cubicBezTo>
                    <a:pt x="703" y="810"/>
                    <a:pt x="762" y="775"/>
                    <a:pt x="834" y="775"/>
                  </a:cubicBezTo>
                  <a:lnTo>
                    <a:pt x="2429" y="775"/>
                  </a:lnTo>
                  <a:cubicBezTo>
                    <a:pt x="2489" y="775"/>
                    <a:pt x="2548" y="810"/>
                    <a:pt x="2584" y="834"/>
                  </a:cubicBezTo>
                  <a:lnTo>
                    <a:pt x="3286" y="120"/>
                  </a:lnTo>
                  <a:cubicBezTo>
                    <a:pt x="3215" y="48"/>
                    <a:pt x="3108" y="1"/>
                    <a:pt x="2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7" name="Shape 2827"/>
        <p:cNvGrpSpPr/>
        <p:nvPr/>
      </p:nvGrpSpPr>
      <p:grpSpPr>
        <a:xfrm>
          <a:off x="0" y="0"/>
          <a:ext cx="0" cy="0"/>
          <a:chOff x="0" y="0"/>
          <a:chExt cx="0" cy="0"/>
        </a:xfrm>
      </p:grpSpPr>
      <p:sp>
        <p:nvSpPr>
          <p:cNvPr id="2828" name="Google Shape;2828;p53"/>
          <p:cNvSpPr txBox="1"/>
          <p:nvPr>
            <p:ph idx="1" type="body"/>
          </p:nvPr>
        </p:nvSpPr>
        <p:spPr>
          <a:xfrm>
            <a:off x="1027100" y="1533450"/>
            <a:ext cx="3422400" cy="30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Here’s an assortment of alternative resources whose style fits the one of this template.</a:t>
            </a:r>
            <a:endParaRPr>
              <a:solidFill>
                <a:schemeClr val="dk2"/>
              </a:solidFill>
            </a:endParaRPr>
          </a:p>
          <a:p>
            <a:pPr indent="0" lvl="0" marL="0" rtl="0" algn="l">
              <a:spcBef>
                <a:spcPts val="0"/>
              </a:spcBef>
              <a:spcAft>
                <a:spcPts val="0"/>
              </a:spcAft>
              <a:buNone/>
            </a:pPr>
            <a:r>
              <a:t/>
            </a:r>
            <a:endParaRPr>
              <a:solidFill>
                <a:schemeClr val="dk2"/>
              </a:solidFill>
            </a:endParaRPr>
          </a:p>
          <a:p>
            <a:pPr indent="0" lvl="0" marL="0" rtl="0" algn="l">
              <a:spcBef>
                <a:spcPts val="0"/>
              </a:spcBef>
              <a:spcAft>
                <a:spcPts val="0"/>
              </a:spcAft>
              <a:buNone/>
            </a:pPr>
            <a:r>
              <a:rPr lang="en" sz="2000">
                <a:solidFill>
                  <a:schemeClr val="lt2"/>
                </a:solidFill>
                <a:latin typeface="Quintessential"/>
                <a:ea typeface="Quintessential"/>
                <a:cs typeface="Quintessential"/>
                <a:sym typeface="Quintessential"/>
              </a:rPr>
              <a:t>Vectors</a:t>
            </a:r>
            <a:endParaRPr sz="2000">
              <a:solidFill>
                <a:schemeClr val="lt2"/>
              </a:solidFill>
              <a:latin typeface="Quintessential"/>
              <a:ea typeface="Quintessential"/>
              <a:cs typeface="Quintessential"/>
              <a:sym typeface="Quintessential"/>
            </a:endParaRPr>
          </a:p>
          <a:p>
            <a:pPr indent="-304800" lvl="0" marL="457200" rtl="0" algn="l">
              <a:lnSpc>
                <a:spcPct val="115000"/>
              </a:lnSpc>
              <a:spcBef>
                <a:spcPts val="1000"/>
              </a:spcBef>
              <a:spcAft>
                <a:spcPts val="0"/>
              </a:spcAft>
              <a:buClr>
                <a:schemeClr val="dk2"/>
              </a:buClr>
              <a:buSzPts val="1200"/>
              <a:buChar char="●"/>
            </a:pPr>
            <a:r>
              <a:rPr lang="en" sz="1200">
                <a:solidFill>
                  <a:schemeClr val="dk2"/>
                </a:solidFill>
                <a:uFill>
                  <a:noFill/>
                </a:uFill>
                <a:hlinkClick r:id="rId3">
                  <a:extLst>
                    <a:ext uri="{A12FA001-AC4F-418D-AE19-62706E023703}">
                      <ahyp:hlinkClr val="tx"/>
                    </a:ext>
                  </a:extLst>
                </a:hlinkClick>
              </a:rPr>
              <a:t>Various elements of communion in flat design</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4">
                  <a:extLst>
                    <a:ext uri="{A12FA001-AC4F-418D-AE19-62706E023703}">
                      <ahyp:hlinkClr val="tx"/>
                    </a:ext>
                  </a:extLst>
                </a:hlinkClick>
              </a:rPr>
              <a:t>World book day with book and geometric shapes</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5">
                  <a:extLst>
                    <a:ext uri="{A12FA001-AC4F-418D-AE19-62706E023703}">
                      <ahyp:hlinkClr val="tx"/>
                    </a:ext>
                  </a:extLst>
                </a:hlinkClick>
              </a:rPr>
              <a:t>Good friday background</a:t>
            </a:r>
            <a:endParaRPr sz="1200">
              <a:solidFill>
                <a:schemeClr val="dk2"/>
              </a:solidFill>
            </a:endParaRPr>
          </a:p>
        </p:txBody>
      </p:sp>
      <p:sp>
        <p:nvSpPr>
          <p:cNvPr id="2829" name="Google Shape;2829;p53"/>
          <p:cNvSpPr txBox="1"/>
          <p:nvPr>
            <p:ph idx="2" type="body"/>
          </p:nvPr>
        </p:nvSpPr>
        <p:spPr>
          <a:xfrm>
            <a:off x="4694500" y="1533450"/>
            <a:ext cx="3422400" cy="30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Quintessential"/>
                <a:ea typeface="Quintessential"/>
                <a:cs typeface="Quintessential"/>
                <a:sym typeface="Quintessential"/>
              </a:rPr>
              <a:t>Photos</a:t>
            </a:r>
            <a:endParaRPr sz="2000">
              <a:solidFill>
                <a:schemeClr val="lt2"/>
              </a:solidFill>
              <a:latin typeface="Quintessential"/>
              <a:ea typeface="Quintessential"/>
              <a:cs typeface="Quintessential"/>
              <a:sym typeface="Quintessential"/>
            </a:endParaRPr>
          </a:p>
          <a:p>
            <a:pPr indent="-304800" lvl="0" marL="457200" rtl="0" algn="l">
              <a:lnSpc>
                <a:spcPct val="115000"/>
              </a:lnSpc>
              <a:spcBef>
                <a:spcPts val="1000"/>
              </a:spcBef>
              <a:spcAft>
                <a:spcPts val="0"/>
              </a:spcAft>
              <a:buClr>
                <a:schemeClr val="dk2"/>
              </a:buClr>
              <a:buSzPts val="1200"/>
              <a:buChar char="●"/>
            </a:pPr>
            <a:r>
              <a:rPr lang="en" sz="1200">
                <a:solidFill>
                  <a:schemeClr val="dk2"/>
                </a:solidFill>
                <a:uFill>
                  <a:noFill/>
                </a:uFill>
                <a:hlinkClick r:id="rId6">
                  <a:extLst>
                    <a:ext uri="{A12FA001-AC4F-418D-AE19-62706E023703}">
                      <ahyp:hlinkClr val="tx"/>
                    </a:ext>
                  </a:extLst>
                </a:hlinkClick>
              </a:rPr>
              <a:t>Little boy praying with copy space</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7">
                  <a:extLst>
                    <a:ext uri="{A12FA001-AC4F-418D-AE19-62706E023703}">
                      <ahyp:hlinkClr val="tx"/>
                    </a:ext>
                  </a:extLst>
                </a:hlinkClick>
              </a:rPr>
              <a:t>Man reading from the bible on the table</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8">
                  <a:extLst>
                    <a:ext uri="{A12FA001-AC4F-418D-AE19-62706E023703}">
                      <ahyp:hlinkClr val="tx"/>
                    </a:ext>
                  </a:extLst>
                </a:hlinkClick>
              </a:rPr>
              <a:t>Religious woman praying at home</a:t>
            </a:r>
            <a:endParaRPr sz="1200">
              <a:solidFill>
                <a:schemeClr val="dk2"/>
              </a:solidFill>
            </a:endParaRPr>
          </a:p>
        </p:txBody>
      </p:sp>
      <p:sp>
        <p:nvSpPr>
          <p:cNvPr id="2830" name="Google Shape;2830;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4" name="Shape 2834"/>
        <p:cNvGrpSpPr/>
        <p:nvPr/>
      </p:nvGrpSpPr>
      <p:grpSpPr>
        <a:xfrm>
          <a:off x="0" y="0"/>
          <a:ext cx="0" cy="0"/>
          <a:chOff x="0" y="0"/>
          <a:chExt cx="0" cy="0"/>
        </a:xfrm>
      </p:grpSpPr>
      <p:sp>
        <p:nvSpPr>
          <p:cNvPr id="2835" name="Google Shape;2835;p54"/>
          <p:cNvSpPr txBox="1"/>
          <p:nvPr>
            <p:ph idx="1" type="body"/>
          </p:nvPr>
        </p:nvSpPr>
        <p:spPr>
          <a:xfrm>
            <a:off x="1027100" y="1533450"/>
            <a:ext cx="3422400" cy="30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dk2"/>
                </a:solidFill>
              </a:rPr>
              <a:t>Did you like the resources on this template? Get them for free at our other websites:</a:t>
            </a:r>
            <a:endParaRPr>
              <a:solidFill>
                <a:schemeClr val="dk2"/>
              </a:solidFill>
            </a:endParaRPr>
          </a:p>
          <a:p>
            <a:pPr indent="0" lvl="0" marL="0" rtl="0" algn="l">
              <a:spcBef>
                <a:spcPts val="0"/>
              </a:spcBef>
              <a:spcAft>
                <a:spcPts val="0"/>
              </a:spcAft>
              <a:buNone/>
            </a:pPr>
            <a:r>
              <a:t/>
            </a:r>
            <a:endParaRPr>
              <a:solidFill>
                <a:schemeClr val="dk2"/>
              </a:solidFill>
            </a:endParaRPr>
          </a:p>
          <a:p>
            <a:pPr indent="0" lvl="0" marL="0" rtl="0" algn="l">
              <a:spcBef>
                <a:spcPts val="0"/>
              </a:spcBef>
              <a:spcAft>
                <a:spcPts val="0"/>
              </a:spcAft>
              <a:buNone/>
            </a:pPr>
            <a:r>
              <a:rPr lang="en" sz="2000">
                <a:solidFill>
                  <a:schemeClr val="lt2"/>
                </a:solidFill>
                <a:latin typeface="Quintessential"/>
                <a:ea typeface="Quintessential"/>
                <a:cs typeface="Quintessential"/>
                <a:sym typeface="Quintessential"/>
              </a:rPr>
              <a:t>Vectors</a:t>
            </a:r>
            <a:endParaRPr sz="2000">
              <a:solidFill>
                <a:schemeClr val="lt2"/>
              </a:solidFill>
              <a:latin typeface="Quintessential"/>
              <a:ea typeface="Quintessential"/>
              <a:cs typeface="Quintessential"/>
              <a:sym typeface="Quintessential"/>
            </a:endParaRPr>
          </a:p>
          <a:p>
            <a:pPr indent="-304800" lvl="0" marL="457200" rtl="0" algn="l">
              <a:lnSpc>
                <a:spcPct val="115000"/>
              </a:lnSpc>
              <a:spcBef>
                <a:spcPts val="1000"/>
              </a:spcBef>
              <a:spcAft>
                <a:spcPts val="0"/>
              </a:spcAft>
              <a:buClr>
                <a:schemeClr val="dk2"/>
              </a:buClr>
              <a:buSzPts val="1200"/>
              <a:buChar char="●"/>
            </a:pPr>
            <a:r>
              <a:rPr lang="en" sz="1200">
                <a:solidFill>
                  <a:schemeClr val="dk2"/>
                </a:solidFill>
                <a:uFill>
                  <a:noFill/>
                </a:uFill>
                <a:hlinkClick r:id="rId3">
                  <a:extLst>
                    <a:ext uri="{A12FA001-AC4F-418D-AE19-62706E023703}">
                      <ahyp:hlinkClr val="tx"/>
                    </a:ext>
                  </a:extLst>
                </a:hlinkClick>
              </a:rPr>
              <a:t>Good friday banner template</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4">
                  <a:extLst>
                    <a:ext uri="{A12FA001-AC4F-418D-AE19-62706E023703}">
                      <ahyp:hlinkClr val="tx"/>
                    </a:ext>
                  </a:extLst>
                </a:hlinkClick>
              </a:rPr>
              <a:t>Flat world book day illustration</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5">
                  <a:extLst>
                    <a:ext uri="{A12FA001-AC4F-418D-AE19-62706E023703}">
                      <ahyp:hlinkClr val="tx"/>
                    </a:ext>
                  </a:extLst>
                </a:hlinkClick>
              </a:rPr>
              <a:t>Various elements of communion in flat design</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6">
                  <a:extLst>
                    <a:ext uri="{A12FA001-AC4F-418D-AE19-62706E023703}">
                      <ahyp:hlinkClr val="tx"/>
                    </a:ext>
                  </a:extLst>
                </a:hlinkClick>
              </a:rPr>
              <a:t>Flat easter sunday illustration</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7">
                  <a:extLst>
                    <a:ext uri="{A12FA001-AC4F-418D-AE19-62706E023703}">
                      <ahyp:hlinkClr val="tx"/>
                    </a:ext>
                  </a:extLst>
                </a:hlinkClick>
              </a:rPr>
              <a:t>Divine ascension thursday and followers</a:t>
            </a:r>
            <a:endParaRPr sz="1200">
              <a:solidFill>
                <a:schemeClr val="dk2"/>
              </a:solidFill>
            </a:endParaRPr>
          </a:p>
        </p:txBody>
      </p:sp>
      <p:sp>
        <p:nvSpPr>
          <p:cNvPr id="2836" name="Google Shape;2836;p54"/>
          <p:cNvSpPr txBox="1"/>
          <p:nvPr>
            <p:ph idx="2" type="body"/>
          </p:nvPr>
        </p:nvSpPr>
        <p:spPr>
          <a:xfrm>
            <a:off x="4694500" y="1533450"/>
            <a:ext cx="3422400" cy="3098700"/>
          </a:xfrm>
          <a:prstGeom prst="rect">
            <a:avLst/>
          </a:prstGeom>
        </p:spPr>
        <p:txBody>
          <a:bodyPr anchorCtr="0" anchor="t" bIns="91425" lIns="91425" spcFirstLastPara="1" rIns="91425" wrap="square" tIns="91425">
            <a:noAutofit/>
          </a:bodyPr>
          <a:lstStyle/>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8">
                  <a:extLst>
                    <a:ext uri="{A12FA001-AC4F-418D-AE19-62706E023703}">
                      <ahyp:hlinkClr val="tx"/>
                    </a:ext>
                  </a:extLst>
                </a:hlinkClick>
              </a:rPr>
              <a:t>Flat assumption of mary illustration</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9">
                  <a:extLst>
                    <a:ext uri="{A12FA001-AC4F-418D-AE19-62706E023703}">
                      <ahyp:hlinkClr val="tx"/>
                    </a:ext>
                  </a:extLst>
                </a:hlinkClick>
              </a:rPr>
              <a:t>Ascension day sky and pigeons</a:t>
            </a:r>
            <a:endParaRPr sz="1200">
              <a:solidFill>
                <a:schemeClr val="dk2"/>
              </a:solidFill>
            </a:endParaRPr>
          </a:p>
          <a:p>
            <a:pPr indent="0" lvl="0" marL="457200" rtl="0" algn="l">
              <a:lnSpc>
                <a:spcPct val="115000"/>
              </a:lnSpc>
              <a:spcBef>
                <a:spcPts val="0"/>
              </a:spcBef>
              <a:spcAft>
                <a:spcPts val="0"/>
              </a:spcAft>
              <a:buNone/>
            </a:pPr>
            <a:r>
              <a:t/>
            </a:r>
            <a:endParaRPr b="1" sz="1200">
              <a:solidFill>
                <a:srgbClr val="2A3845"/>
              </a:solidFill>
              <a:latin typeface="Arial"/>
              <a:ea typeface="Arial"/>
              <a:cs typeface="Arial"/>
              <a:sym typeface="Arial"/>
            </a:endParaRPr>
          </a:p>
          <a:p>
            <a:pPr indent="0" lvl="0" marL="0" rtl="0" algn="l">
              <a:spcBef>
                <a:spcPts val="0"/>
              </a:spcBef>
              <a:spcAft>
                <a:spcPts val="0"/>
              </a:spcAft>
              <a:buNone/>
            </a:pPr>
            <a:r>
              <a:rPr lang="en" sz="2000">
                <a:solidFill>
                  <a:schemeClr val="lt2"/>
                </a:solidFill>
                <a:latin typeface="Quintessential"/>
                <a:ea typeface="Quintessential"/>
                <a:cs typeface="Quintessential"/>
                <a:sym typeface="Quintessential"/>
              </a:rPr>
              <a:t>Photos</a:t>
            </a:r>
            <a:endParaRPr sz="2000">
              <a:solidFill>
                <a:schemeClr val="lt2"/>
              </a:solidFill>
              <a:latin typeface="Quintessential"/>
              <a:ea typeface="Quintessential"/>
              <a:cs typeface="Quintessential"/>
              <a:sym typeface="Quintessential"/>
            </a:endParaRPr>
          </a:p>
          <a:p>
            <a:pPr indent="-304800" lvl="0" marL="457200" rtl="0" algn="l">
              <a:lnSpc>
                <a:spcPct val="115000"/>
              </a:lnSpc>
              <a:spcBef>
                <a:spcPts val="1000"/>
              </a:spcBef>
              <a:spcAft>
                <a:spcPts val="0"/>
              </a:spcAft>
              <a:buClr>
                <a:schemeClr val="dk2"/>
              </a:buClr>
              <a:buSzPts val="1200"/>
              <a:buChar char="●"/>
            </a:pPr>
            <a:r>
              <a:rPr lang="en" sz="1200">
                <a:solidFill>
                  <a:schemeClr val="dk2"/>
                </a:solidFill>
                <a:uFill>
                  <a:noFill/>
                </a:uFill>
                <a:hlinkClick r:id="rId10">
                  <a:extLst>
                    <a:ext uri="{A12FA001-AC4F-418D-AE19-62706E023703}">
                      <ahyp:hlinkClr val="tx"/>
                    </a:ext>
                  </a:extLst>
                </a:hlinkClick>
              </a:rPr>
              <a:t>Religious woman holding rosary beads</a:t>
            </a:r>
            <a:endParaRPr sz="1200">
              <a:solidFill>
                <a:schemeClr val="dk2"/>
              </a:solidFill>
            </a:endParaRPr>
          </a:p>
          <a:p>
            <a:pPr indent="-304800" lvl="0" marL="457200" rtl="0" algn="l">
              <a:lnSpc>
                <a:spcPct val="115000"/>
              </a:lnSpc>
              <a:spcBef>
                <a:spcPts val="0"/>
              </a:spcBef>
              <a:spcAft>
                <a:spcPts val="0"/>
              </a:spcAft>
              <a:buClr>
                <a:schemeClr val="dk2"/>
              </a:buClr>
              <a:buSzPts val="1200"/>
              <a:buChar char="●"/>
            </a:pPr>
            <a:r>
              <a:rPr lang="en" sz="1200">
                <a:solidFill>
                  <a:schemeClr val="dk2"/>
                </a:solidFill>
                <a:uFill>
                  <a:noFill/>
                </a:uFill>
                <a:hlinkClick r:id="rId11">
                  <a:extLst>
                    <a:ext uri="{A12FA001-AC4F-418D-AE19-62706E023703}">
                      <ahyp:hlinkClr val="tx"/>
                    </a:ext>
                  </a:extLst>
                </a:hlinkClick>
              </a:rPr>
              <a:t>Front view of man holding the bible</a:t>
            </a:r>
            <a:endParaRPr sz="1200">
              <a:solidFill>
                <a:schemeClr val="dk2"/>
              </a:solidFill>
            </a:endParaRPr>
          </a:p>
          <a:p>
            <a:pPr indent="0" lvl="0" marL="0" rtl="0" algn="l">
              <a:lnSpc>
                <a:spcPct val="115000"/>
              </a:lnSpc>
              <a:spcBef>
                <a:spcPts val="0"/>
              </a:spcBef>
              <a:spcAft>
                <a:spcPts val="0"/>
              </a:spcAft>
              <a:buNone/>
            </a:pPr>
            <a:r>
              <a:t/>
            </a:r>
            <a:endParaRPr b="1" sz="1200">
              <a:solidFill>
                <a:srgbClr val="2A3845"/>
              </a:solidFill>
              <a:latin typeface="Arial"/>
              <a:ea typeface="Arial"/>
              <a:cs typeface="Arial"/>
              <a:sym typeface="Arial"/>
            </a:endParaRPr>
          </a:p>
          <a:p>
            <a:pPr indent="0" lvl="0" marL="0" rtl="0" algn="l">
              <a:spcBef>
                <a:spcPts val="0"/>
              </a:spcBef>
              <a:spcAft>
                <a:spcPts val="0"/>
              </a:spcAft>
              <a:buNone/>
            </a:pPr>
            <a:r>
              <a:rPr lang="en" sz="2000">
                <a:solidFill>
                  <a:schemeClr val="lt2"/>
                </a:solidFill>
                <a:latin typeface="Quintessential"/>
                <a:ea typeface="Quintessential"/>
                <a:cs typeface="Quintessential"/>
                <a:sym typeface="Quintessential"/>
              </a:rPr>
              <a:t>Icons</a:t>
            </a:r>
            <a:endParaRPr sz="2000">
              <a:solidFill>
                <a:schemeClr val="lt2"/>
              </a:solidFill>
              <a:latin typeface="Quintessential"/>
              <a:ea typeface="Quintessential"/>
              <a:cs typeface="Quintessential"/>
              <a:sym typeface="Quintessential"/>
            </a:endParaRPr>
          </a:p>
          <a:p>
            <a:pPr indent="-304800" lvl="0" marL="457200" rtl="0" algn="l">
              <a:lnSpc>
                <a:spcPct val="115000"/>
              </a:lnSpc>
              <a:spcBef>
                <a:spcPts val="1000"/>
              </a:spcBef>
              <a:spcAft>
                <a:spcPts val="0"/>
              </a:spcAft>
              <a:buClr>
                <a:schemeClr val="dk2"/>
              </a:buClr>
              <a:buSzPts val="1200"/>
              <a:buChar char="●"/>
            </a:pPr>
            <a:r>
              <a:rPr lang="en" sz="1200">
                <a:solidFill>
                  <a:schemeClr val="dk2"/>
                </a:solidFill>
                <a:uFill>
                  <a:noFill/>
                </a:uFill>
                <a:hlinkClick r:id="rId12">
                  <a:extLst>
                    <a:ext uri="{A12FA001-AC4F-418D-AE19-62706E023703}">
                      <ahyp:hlinkClr val="tx"/>
                    </a:ext>
                  </a:extLst>
                </a:hlinkClick>
              </a:rPr>
              <a:t>Icon Pack: Christianity</a:t>
            </a:r>
            <a:endParaRPr sz="1200">
              <a:solidFill>
                <a:schemeClr val="dk2"/>
              </a:solidFill>
            </a:endParaRPr>
          </a:p>
        </p:txBody>
      </p:sp>
      <p:sp>
        <p:nvSpPr>
          <p:cNvPr id="2837" name="Google Shape;2837;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41" name="Shape 2841"/>
        <p:cNvGrpSpPr/>
        <p:nvPr/>
      </p:nvGrpSpPr>
      <p:grpSpPr>
        <a:xfrm>
          <a:off x="0" y="0"/>
          <a:ext cx="0" cy="0"/>
          <a:chOff x="0" y="0"/>
          <a:chExt cx="0" cy="0"/>
        </a:xfrm>
      </p:grpSpPr>
      <p:sp>
        <p:nvSpPr>
          <p:cNvPr id="2842" name="Google Shape;2842;p55"/>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843" name="Google Shape;2843;p55"/>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2844" name="Google Shape;2844;p5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48" name="Shape 2848"/>
        <p:cNvGrpSpPr/>
        <p:nvPr/>
      </p:nvGrpSpPr>
      <p:grpSpPr>
        <a:xfrm>
          <a:off x="0" y="0"/>
          <a:ext cx="0" cy="0"/>
          <a:chOff x="0" y="0"/>
          <a:chExt cx="0" cy="0"/>
        </a:xfrm>
      </p:grpSpPr>
      <p:sp>
        <p:nvSpPr>
          <p:cNvPr id="2849" name="Google Shape;2849;p56"/>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850" name="Google Shape;2850;p56"/>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851" name="Google Shape;2851;p5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1" name="Shape 1611"/>
        <p:cNvGrpSpPr/>
        <p:nvPr/>
      </p:nvGrpSpPr>
      <p:grpSpPr>
        <a:xfrm>
          <a:off x="0" y="0"/>
          <a:ext cx="0" cy="0"/>
          <a:chOff x="0" y="0"/>
          <a:chExt cx="0" cy="0"/>
        </a:xfrm>
      </p:grpSpPr>
      <p:grpSp>
        <p:nvGrpSpPr>
          <p:cNvPr id="1612" name="Google Shape;1612;p30"/>
          <p:cNvGrpSpPr/>
          <p:nvPr/>
        </p:nvGrpSpPr>
        <p:grpSpPr>
          <a:xfrm rot="-373896">
            <a:off x="1405928" y="3077752"/>
            <a:ext cx="902532" cy="1193682"/>
            <a:chOff x="1051600" y="1312200"/>
            <a:chExt cx="823950" cy="1089750"/>
          </a:xfrm>
        </p:grpSpPr>
        <p:sp>
          <p:nvSpPr>
            <p:cNvPr id="1613" name="Google Shape;1613;p30"/>
            <p:cNvSpPr/>
            <p:nvPr/>
          </p:nvSpPr>
          <p:spPr>
            <a:xfrm>
              <a:off x="1051600" y="1349100"/>
              <a:ext cx="823950" cy="1005300"/>
            </a:xfrm>
            <a:custGeom>
              <a:rect b="b" l="l" r="r" t="t"/>
              <a:pathLst>
                <a:path extrusionOk="0" h="40212" w="32958">
                  <a:moveTo>
                    <a:pt x="4120" y="1"/>
                  </a:moveTo>
                  <a:lnTo>
                    <a:pt x="84" y="36077"/>
                  </a:lnTo>
                  <a:cubicBezTo>
                    <a:pt x="1" y="36791"/>
                    <a:pt x="513" y="37422"/>
                    <a:pt x="1227" y="37505"/>
                  </a:cubicBezTo>
                  <a:lnTo>
                    <a:pt x="28195" y="40208"/>
                  </a:lnTo>
                  <a:cubicBezTo>
                    <a:pt x="28218" y="40210"/>
                    <a:pt x="28241" y="40212"/>
                    <a:pt x="28263" y="40212"/>
                  </a:cubicBezTo>
                  <a:cubicBezTo>
                    <a:pt x="28579" y="40212"/>
                    <a:pt x="28840" y="39983"/>
                    <a:pt x="28873" y="39660"/>
                  </a:cubicBezTo>
                  <a:lnTo>
                    <a:pt x="32933" y="3525"/>
                  </a:lnTo>
                  <a:cubicBezTo>
                    <a:pt x="32957" y="3180"/>
                    <a:pt x="32719" y="2882"/>
                    <a:pt x="32386" y="2834"/>
                  </a:cubicBezTo>
                  <a:lnTo>
                    <a:pt x="41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0"/>
            <p:cNvSpPr/>
            <p:nvPr/>
          </p:nvSpPr>
          <p:spPr>
            <a:xfrm>
              <a:off x="1065000" y="1334825"/>
              <a:ext cx="797150" cy="1009375"/>
            </a:xfrm>
            <a:custGeom>
              <a:rect b="b" l="l" r="r" t="t"/>
              <a:pathLst>
                <a:path extrusionOk="0" h="40375" w="31886">
                  <a:moveTo>
                    <a:pt x="4144" y="0"/>
                  </a:moveTo>
                  <a:lnTo>
                    <a:pt x="60" y="36386"/>
                  </a:lnTo>
                  <a:cubicBezTo>
                    <a:pt x="1" y="36921"/>
                    <a:pt x="382" y="37398"/>
                    <a:pt x="917" y="37457"/>
                  </a:cubicBezTo>
                  <a:lnTo>
                    <a:pt x="27695" y="40374"/>
                  </a:lnTo>
                  <a:lnTo>
                    <a:pt x="31886" y="3024"/>
                  </a:lnTo>
                  <a:lnTo>
                    <a:pt x="4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0"/>
            <p:cNvSpPr/>
            <p:nvPr/>
          </p:nvSpPr>
          <p:spPr>
            <a:xfrm>
              <a:off x="1752875" y="1410425"/>
              <a:ext cx="104800" cy="934650"/>
            </a:xfrm>
            <a:custGeom>
              <a:rect b="b" l="l" r="r" t="t"/>
              <a:pathLst>
                <a:path extrusionOk="0" fill="none" h="37386" w="4192">
                  <a:moveTo>
                    <a:pt x="4192" y="0"/>
                  </a:moveTo>
                  <a:lnTo>
                    <a:pt x="1" y="37386"/>
                  </a:lnTo>
                </a:path>
              </a:pathLst>
            </a:custGeom>
            <a:solidFill>
              <a:schemeClr val="lt1"/>
            </a:solidFill>
            <a:ln cap="flat" cmpd="sng" w="2975">
              <a:solidFill>
                <a:srgbClr val="D6DBDE"/>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0"/>
            <p:cNvSpPr/>
            <p:nvPr/>
          </p:nvSpPr>
          <p:spPr>
            <a:xfrm>
              <a:off x="1743650" y="1408925"/>
              <a:ext cx="104800" cy="934675"/>
            </a:xfrm>
            <a:custGeom>
              <a:rect b="b" l="l" r="r" t="t"/>
              <a:pathLst>
                <a:path extrusionOk="0" fill="none" h="37387" w="4192">
                  <a:moveTo>
                    <a:pt x="4192" y="1"/>
                  </a:moveTo>
                  <a:lnTo>
                    <a:pt x="1" y="37386"/>
                  </a:lnTo>
                </a:path>
              </a:pathLst>
            </a:custGeom>
            <a:noFill/>
            <a:ln cap="flat" cmpd="sng" w="297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0"/>
            <p:cNvSpPr/>
            <p:nvPr/>
          </p:nvSpPr>
          <p:spPr>
            <a:xfrm>
              <a:off x="1176625" y="2116450"/>
              <a:ext cx="104500" cy="285500"/>
            </a:xfrm>
            <a:custGeom>
              <a:rect b="b" l="l" r="r" t="t"/>
              <a:pathLst>
                <a:path extrusionOk="0" h="11420" w="4180">
                  <a:moveTo>
                    <a:pt x="1346" y="1"/>
                  </a:moveTo>
                  <a:lnTo>
                    <a:pt x="0" y="11074"/>
                  </a:lnTo>
                  <a:lnTo>
                    <a:pt x="1572" y="9764"/>
                  </a:lnTo>
                  <a:lnTo>
                    <a:pt x="2822" y="11419"/>
                  </a:lnTo>
                  <a:lnTo>
                    <a:pt x="4180" y="358"/>
                  </a:lnTo>
                  <a:lnTo>
                    <a:pt x="13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0"/>
            <p:cNvSpPr/>
            <p:nvPr/>
          </p:nvSpPr>
          <p:spPr>
            <a:xfrm>
              <a:off x="1053100" y="1312200"/>
              <a:ext cx="786125" cy="1009125"/>
            </a:xfrm>
            <a:custGeom>
              <a:rect b="b" l="l" r="r" t="t"/>
              <a:pathLst>
                <a:path extrusionOk="0" h="40365" w="31445">
                  <a:moveTo>
                    <a:pt x="4191" y="0"/>
                  </a:moveTo>
                  <a:lnTo>
                    <a:pt x="0" y="37374"/>
                  </a:lnTo>
                  <a:lnTo>
                    <a:pt x="26682" y="40362"/>
                  </a:lnTo>
                  <a:cubicBezTo>
                    <a:pt x="26697" y="40364"/>
                    <a:pt x="26712" y="40364"/>
                    <a:pt x="26727" y="40364"/>
                  </a:cubicBezTo>
                  <a:cubicBezTo>
                    <a:pt x="27033" y="40364"/>
                    <a:pt x="27326" y="40133"/>
                    <a:pt x="27349" y="39815"/>
                  </a:cubicBezTo>
                  <a:lnTo>
                    <a:pt x="31409" y="3667"/>
                  </a:lnTo>
                  <a:cubicBezTo>
                    <a:pt x="31445" y="3334"/>
                    <a:pt x="31207" y="3036"/>
                    <a:pt x="30861" y="2989"/>
                  </a:cubicBezTo>
                  <a:lnTo>
                    <a:pt x="4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0"/>
            <p:cNvSpPr/>
            <p:nvPr/>
          </p:nvSpPr>
          <p:spPr>
            <a:xfrm>
              <a:off x="1084050" y="1315475"/>
              <a:ext cx="123250" cy="936150"/>
            </a:xfrm>
            <a:custGeom>
              <a:rect b="b" l="l" r="r" t="t"/>
              <a:pathLst>
                <a:path extrusionOk="0" h="37446" w="4930">
                  <a:moveTo>
                    <a:pt x="4192" y="0"/>
                  </a:moveTo>
                  <a:lnTo>
                    <a:pt x="1" y="37362"/>
                  </a:lnTo>
                  <a:lnTo>
                    <a:pt x="739" y="37445"/>
                  </a:lnTo>
                  <a:lnTo>
                    <a:pt x="4930" y="84"/>
                  </a:lnTo>
                  <a:lnTo>
                    <a:pt x="41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 name="Google Shape;1620;p30"/>
          <p:cNvGrpSpPr/>
          <p:nvPr/>
        </p:nvGrpSpPr>
        <p:grpSpPr>
          <a:xfrm rot="-404808">
            <a:off x="5195657" y="3077720"/>
            <a:ext cx="902626" cy="1193806"/>
            <a:chOff x="1051600" y="1312200"/>
            <a:chExt cx="823950" cy="1089750"/>
          </a:xfrm>
        </p:grpSpPr>
        <p:sp>
          <p:nvSpPr>
            <p:cNvPr id="1621" name="Google Shape;1621;p30"/>
            <p:cNvSpPr/>
            <p:nvPr/>
          </p:nvSpPr>
          <p:spPr>
            <a:xfrm>
              <a:off x="1051600" y="1349100"/>
              <a:ext cx="823950" cy="1005300"/>
            </a:xfrm>
            <a:custGeom>
              <a:rect b="b" l="l" r="r" t="t"/>
              <a:pathLst>
                <a:path extrusionOk="0" h="40212" w="32958">
                  <a:moveTo>
                    <a:pt x="4120" y="1"/>
                  </a:moveTo>
                  <a:lnTo>
                    <a:pt x="84" y="36077"/>
                  </a:lnTo>
                  <a:cubicBezTo>
                    <a:pt x="1" y="36791"/>
                    <a:pt x="513" y="37422"/>
                    <a:pt x="1227" y="37505"/>
                  </a:cubicBezTo>
                  <a:lnTo>
                    <a:pt x="28195" y="40208"/>
                  </a:lnTo>
                  <a:cubicBezTo>
                    <a:pt x="28218" y="40210"/>
                    <a:pt x="28241" y="40212"/>
                    <a:pt x="28263" y="40212"/>
                  </a:cubicBezTo>
                  <a:cubicBezTo>
                    <a:pt x="28579" y="40212"/>
                    <a:pt x="28840" y="39983"/>
                    <a:pt x="28873" y="39660"/>
                  </a:cubicBezTo>
                  <a:lnTo>
                    <a:pt x="32933" y="3525"/>
                  </a:lnTo>
                  <a:cubicBezTo>
                    <a:pt x="32957" y="3180"/>
                    <a:pt x="32719" y="2882"/>
                    <a:pt x="32386" y="2834"/>
                  </a:cubicBezTo>
                  <a:lnTo>
                    <a:pt x="4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0"/>
            <p:cNvSpPr/>
            <p:nvPr/>
          </p:nvSpPr>
          <p:spPr>
            <a:xfrm>
              <a:off x="1065000" y="1334825"/>
              <a:ext cx="797150" cy="1009375"/>
            </a:xfrm>
            <a:custGeom>
              <a:rect b="b" l="l" r="r" t="t"/>
              <a:pathLst>
                <a:path extrusionOk="0" h="40375" w="31886">
                  <a:moveTo>
                    <a:pt x="4144" y="0"/>
                  </a:moveTo>
                  <a:lnTo>
                    <a:pt x="60" y="36386"/>
                  </a:lnTo>
                  <a:cubicBezTo>
                    <a:pt x="1" y="36921"/>
                    <a:pt x="382" y="37398"/>
                    <a:pt x="917" y="37457"/>
                  </a:cubicBezTo>
                  <a:lnTo>
                    <a:pt x="27695" y="40374"/>
                  </a:lnTo>
                  <a:lnTo>
                    <a:pt x="31886" y="3024"/>
                  </a:lnTo>
                  <a:lnTo>
                    <a:pt x="4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0"/>
            <p:cNvSpPr/>
            <p:nvPr/>
          </p:nvSpPr>
          <p:spPr>
            <a:xfrm>
              <a:off x="1752875" y="1410425"/>
              <a:ext cx="104800" cy="934650"/>
            </a:xfrm>
            <a:custGeom>
              <a:rect b="b" l="l" r="r" t="t"/>
              <a:pathLst>
                <a:path extrusionOk="0" fill="none" h="37386" w="4192">
                  <a:moveTo>
                    <a:pt x="4192" y="0"/>
                  </a:moveTo>
                  <a:lnTo>
                    <a:pt x="1" y="37386"/>
                  </a:lnTo>
                </a:path>
              </a:pathLst>
            </a:custGeom>
            <a:solidFill>
              <a:schemeClr val="lt1"/>
            </a:solidFill>
            <a:ln cap="flat" cmpd="sng" w="2975">
              <a:solidFill>
                <a:srgbClr val="D6DBDE"/>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0"/>
            <p:cNvSpPr/>
            <p:nvPr/>
          </p:nvSpPr>
          <p:spPr>
            <a:xfrm>
              <a:off x="1743650" y="1408925"/>
              <a:ext cx="104800" cy="934675"/>
            </a:xfrm>
            <a:custGeom>
              <a:rect b="b" l="l" r="r" t="t"/>
              <a:pathLst>
                <a:path extrusionOk="0" fill="none" h="37387" w="4192">
                  <a:moveTo>
                    <a:pt x="4192" y="1"/>
                  </a:moveTo>
                  <a:lnTo>
                    <a:pt x="1" y="37386"/>
                  </a:lnTo>
                </a:path>
              </a:pathLst>
            </a:custGeom>
            <a:noFill/>
            <a:ln cap="flat" cmpd="sng" w="297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0"/>
            <p:cNvSpPr/>
            <p:nvPr/>
          </p:nvSpPr>
          <p:spPr>
            <a:xfrm>
              <a:off x="1176625" y="2116450"/>
              <a:ext cx="104500" cy="285500"/>
            </a:xfrm>
            <a:custGeom>
              <a:rect b="b" l="l" r="r" t="t"/>
              <a:pathLst>
                <a:path extrusionOk="0" h="11420" w="4180">
                  <a:moveTo>
                    <a:pt x="1346" y="1"/>
                  </a:moveTo>
                  <a:lnTo>
                    <a:pt x="0" y="11074"/>
                  </a:lnTo>
                  <a:lnTo>
                    <a:pt x="1572" y="9764"/>
                  </a:lnTo>
                  <a:lnTo>
                    <a:pt x="2822" y="11419"/>
                  </a:lnTo>
                  <a:lnTo>
                    <a:pt x="4180" y="358"/>
                  </a:lnTo>
                  <a:lnTo>
                    <a:pt x="13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0"/>
            <p:cNvSpPr/>
            <p:nvPr/>
          </p:nvSpPr>
          <p:spPr>
            <a:xfrm>
              <a:off x="1053100" y="1312200"/>
              <a:ext cx="786125" cy="1009125"/>
            </a:xfrm>
            <a:custGeom>
              <a:rect b="b" l="l" r="r" t="t"/>
              <a:pathLst>
                <a:path extrusionOk="0" h="40365" w="31445">
                  <a:moveTo>
                    <a:pt x="4191" y="0"/>
                  </a:moveTo>
                  <a:lnTo>
                    <a:pt x="0" y="37374"/>
                  </a:lnTo>
                  <a:lnTo>
                    <a:pt x="26682" y="40362"/>
                  </a:lnTo>
                  <a:cubicBezTo>
                    <a:pt x="26697" y="40364"/>
                    <a:pt x="26712" y="40364"/>
                    <a:pt x="26727" y="40364"/>
                  </a:cubicBezTo>
                  <a:cubicBezTo>
                    <a:pt x="27033" y="40364"/>
                    <a:pt x="27326" y="40133"/>
                    <a:pt x="27349" y="39815"/>
                  </a:cubicBezTo>
                  <a:lnTo>
                    <a:pt x="31409" y="3667"/>
                  </a:lnTo>
                  <a:cubicBezTo>
                    <a:pt x="31445" y="3334"/>
                    <a:pt x="31207" y="3036"/>
                    <a:pt x="30861" y="2989"/>
                  </a:cubicBezTo>
                  <a:lnTo>
                    <a:pt x="4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0"/>
            <p:cNvSpPr/>
            <p:nvPr/>
          </p:nvSpPr>
          <p:spPr>
            <a:xfrm>
              <a:off x="1084050" y="1315475"/>
              <a:ext cx="123250" cy="936150"/>
            </a:xfrm>
            <a:custGeom>
              <a:rect b="b" l="l" r="r" t="t"/>
              <a:pathLst>
                <a:path extrusionOk="0" h="37446" w="4930">
                  <a:moveTo>
                    <a:pt x="4192" y="0"/>
                  </a:moveTo>
                  <a:lnTo>
                    <a:pt x="1" y="37362"/>
                  </a:lnTo>
                  <a:lnTo>
                    <a:pt x="739" y="37445"/>
                  </a:lnTo>
                  <a:lnTo>
                    <a:pt x="4930" y="84"/>
                  </a:lnTo>
                  <a:lnTo>
                    <a:pt x="41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 name="Google Shape;1628;p30"/>
          <p:cNvGrpSpPr/>
          <p:nvPr/>
        </p:nvGrpSpPr>
        <p:grpSpPr>
          <a:xfrm rot="-379892">
            <a:off x="4628207" y="1298666"/>
            <a:ext cx="902539" cy="1193692"/>
            <a:chOff x="1051600" y="1312200"/>
            <a:chExt cx="823950" cy="1089750"/>
          </a:xfrm>
        </p:grpSpPr>
        <p:sp>
          <p:nvSpPr>
            <p:cNvPr id="1629" name="Google Shape;1629;p30"/>
            <p:cNvSpPr/>
            <p:nvPr/>
          </p:nvSpPr>
          <p:spPr>
            <a:xfrm>
              <a:off x="1051600" y="1349100"/>
              <a:ext cx="823950" cy="1005300"/>
            </a:xfrm>
            <a:custGeom>
              <a:rect b="b" l="l" r="r" t="t"/>
              <a:pathLst>
                <a:path extrusionOk="0" h="40212" w="32958">
                  <a:moveTo>
                    <a:pt x="4120" y="1"/>
                  </a:moveTo>
                  <a:lnTo>
                    <a:pt x="84" y="36077"/>
                  </a:lnTo>
                  <a:cubicBezTo>
                    <a:pt x="1" y="36791"/>
                    <a:pt x="513" y="37422"/>
                    <a:pt x="1227" y="37505"/>
                  </a:cubicBezTo>
                  <a:lnTo>
                    <a:pt x="28195" y="40208"/>
                  </a:lnTo>
                  <a:cubicBezTo>
                    <a:pt x="28218" y="40210"/>
                    <a:pt x="28241" y="40212"/>
                    <a:pt x="28263" y="40212"/>
                  </a:cubicBezTo>
                  <a:cubicBezTo>
                    <a:pt x="28579" y="40212"/>
                    <a:pt x="28840" y="39983"/>
                    <a:pt x="28873" y="39660"/>
                  </a:cubicBezTo>
                  <a:lnTo>
                    <a:pt x="32933" y="3525"/>
                  </a:lnTo>
                  <a:cubicBezTo>
                    <a:pt x="32957" y="3180"/>
                    <a:pt x="32719" y="2882"/>
                    <a:pt x="32386" y="2834"/>
                  </a:cubicBezTo>
                  <a:lnTo>
                    <a:pt x="41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0"/>
            <p:cNvSpPr/>
            <p:nvPr/>
          </p:nvSpPr>
          <p:spPr>
            <a:xfrm>
              <a:off x="1065000" y="1334825"/>
              <a:ext cx="797150" cy="1009375"/>
            </a:xfrm>
            <a:custGeom>
              <a:rect b="b" l="l" r="r" t="t"/>
              <a:pathLst>
                <a:path extrusionOk="0" h="40375" w="31886">
                  <a:moveTo>
                    <a:pt x="4144" y="0"/>
                  </a:moveTo>
                  <a:lnTo>
                    <a:pt x="60" y="36386"/>
                  </a:lnTo>
                  <a:cubicBezTo>
                    <a:pt x="1" y="36921"/>
                    <a:pt x="382" y="37398"/>
                    <a:pt x="917" y="37457"/>
                  </a:cubicBezTo>
                  <a:lnTo>
                    <a:pt x="27695" y="40374"/>
                  </a:lnTo>
                  <a:lnTo>
                    <a:pt x="31886" y="3024"/>
                  </a:lnTo>
                  <a:lnTo>
                    <a:pt x="4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0"/>
            <p:cNvSpPr/>
            <p:nvPr/>
          </p:nvSpPr>
          <p:spPr>
            <a:xfrm>
              <a:off x="1752875" y="1410425"/>
              <a:ext cx="104800" cy="934650"/>
            </a:xfrm>
            <a:custGeom>
              <a:rect b="b" l="l" r="r" t="t"/>
              <a:pathLst>
                <a:path extrusionOk="0" fill="none" h="37386" w="4192">
                  <a:moveTo>
                    <a:pt x="4192" y="0"/>
                  </a:moveTo>
                  <a:lnTo>
                    <a:pt x="1" y="37386"/>
                  </a:lnTo>
                </a:path>
              </a:pathLst>
            </a:custGeom>
            <a:solidFill>
              <a:schemeClr val="lt1"/>
            </a:solidFill>
            <a:ln cap="flat" cmpd="sng" w="2975">
              <a:solidFill>
                <a:srgbClr val="D6DBDE"/>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0"/>
            <p:cNvSpPr/>
            <p:nvPr/>
          </p:nvSpPr>
          <p:spPr>
            <a:xfrm>
              <a:off x="1743650" y="1408925"/>
              <a:ext cx="104800" cy="934675"/>
            </a:xfrm>
            <a:custGeom>
              <a:rect b="b" l="l" r="r" t="t"/>
              <a:pathLst>
                <a:path extrusionOk="0" fill="none" h="37387" w="4192">
                  <a:moveTo>
                    <a:pt x="4192" y="1"/>
                  </a:moveTo>
                  <a:lnTo>
                    <a:pt x="1" y="37386"/>
                  </a:lnTo>
                </a:path>
              </a:pathLst>
            </a:custGeom>
            <a:noFill/>
            <a:ln cap="flat" cmpd="sng" w="297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0"/>
            <p:cNvSpPr/>
            <p:nvPr/>
          </p:nvSpPr>
          <p:spPr>
            <a:xfrm>
              <a:off x="1176625" y="2116450"/>
              <a:ext cx="104500" cy="285500"/>
            </a:xfrm>
            <a:custGeom>
              <a:rect b="b" l="l" r="r" t="t"/>
              <a:pathLst>
                <a:path extrusionOk="0" h="11420" w="4180">
                  <a:moveTo>
                    <a:pt x="1346" y="1"/>
                  </a:moveTo>
                  <a:lnTo>
                    <a:pt x="0" y="11074"/>
                  </a:lnTo>
                  <a:lnTo>
                    <a:pt x="1572" y="9764"/>
                  </a:lnTo>
                  <a:lnTo>
                    <a:pt x="2822" y="11419"/>
                  </a:lnTo>
                  <a:lnTo>
                    <a:pt x="4180" y="358"/>
                  </a:lnTo>
                  <a:lnTo>
                    <a:pt x="13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0"/>
            <p:cNvSpPr/>
            <p:nvPr/>
          </p:nvSpPr>
          <p:spPr>
            <a:xfrm>
              <a:off x="1053100" y="1312200"/>
              <a:ext cx="786125" cy="1009125"/>
            </a:xfrm>
            <a:custGeom>
              <a:rect b="b" l="l" r="r" t="t"/>
              <a:pathLst>
                <a:path extrusionOk="0" h="40365" w="31445">
                  <a:moveTo>
                    <a:pt x="4191" y="0"/>
                  </a:moveTo>
                  <a:lnTo>
                    <a:pt x="0" y="37374"/>
                  </a:lnTo>
                  <a:lnTo>
                    <a:pt x="26682" y="40362"/>
                  </a:lnTo>
                  <a:cubicBezTo>
                    <a:pt x="26697" y="40364"/>
                    <a:pt x="26712" y="40364"/>
                    <a:pt x="26727" y="40364"/>
                  </a:cubicBezTo>
                  <a:cubicBezTo>
                    <a:pt x="27033" y="40364"/>
                    <a:pt x="27326" y="40133"/>
                    <a:pt x="27349" y="39815"/>
                  </a:cubicBezTo>
                  <a:lnTo>
                    <a:pt x="31409" y="3667"/>
                  </a:lnTo>
                  <a:cubicBezTo>
                    <a:pt x="31445" y="3334"/>
                    <a:pt x="31207" y="3036"/>
                    <a:pt x="30861" y="2989"/>
                  </a:cubicBezTo>
                  <a:lnTo>
                    <a:pt x="4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0"/>
            <p:cNvSpPr/>
            <p:nvPr/>
          </p:nvSpPr>
          <p:spPr>
            <a:xfrm>
              <a:off x="1084050" y="1315475"/>
              <a:ext cx="123250" cy="936150"/>
            </a:xfrm>
            <a:custGeom>
              <a:rect b="b" l="l" r="r" t="t"/>
              <a:pathLst>
                <a:path extrusionOk="0" h="37446" w="4930">
                  <a:moveTo>
                    <a:pt x="4192" y="0"/>
                  </a:moveTo>
                  <a:lnTo>
                    <a:pt x="1" y="37362"/>
                  </a:lnTo>
                  <a:lnTo>
                    <a:pt x="739" y="37445"/>
                  </a:lnTo>
                  <a:lnTo>
                    <a:pt x="4930" y="84"/>
                  </a:lnTo>
                  <a:lnTo>
                    <a:pt x="41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 name="Google Shape;1636;p3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1637" name="Google Shape;1637;p30"/>
          <p:cNvSpPr txBox="1"/>
          <p:nvPr>
            <p:ph idx="2" type="title"/>
          </p:nvPr>
        </p:nvSpPr>
        <p:spPr>
          <a:xfrm>
            <a:off x="1858337" y="1386448"/>
            <a:ext cx="2261100" cy="4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1638" name="Google Shape;1638;p30"/>
          <p:cNvSpPr txBox="1"/>
          <p:nvPr>
            <p:ph idx="1" type="subTitle"/>
          </p:nvPr>
        </p:nvSpPr>
        <p:spPr>
          <a:xfrm>
            <a:off x="1858325" y="1841575"/>
            <a:ext cx="22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639" name="Google Shape;1639;p30"/>
          <p:cNvSpPr txBox="1"/>
          <p:nvPr>
            <p:ph idx="4" type="title"/>
          </p:nvPr>
        </p:nvSpPr>
        <p:spPr>
          <a:xfrm>
            <a:off x="5645425" y="1386425"/>
            <a:ext cx="2261100" cy="4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1640" name="Google Shape;1640;p30"/>
          <p:cNvSpPr txBox="1"/>
          <p:nvPr>
            <p:ph idx="5" type="subTitle"/>
          </p:nvPr>
        </p:nvSpPr>
        <p:spPr>
          <a:xfrm>
            <a:off x="5645425" y="1841571"/>
            <a:ext cx="22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grpSp>
        <p:nvGrpSpPr>
          <p:cNvPr id="1641" name="Google Shape;1641;p30"/>
          <p:cNvGrpSpPr/>
          <p:nvPr/>
        </p:nvGrpSpPr>
        <p:grpSpPr>
          <a:xfrm rot="-377674">
            <a:off x="838687" y="1298820"/>
            <a:ext cx="902558" cy="1193716"/>
            <a:chOff x="1051600" y="1312200"/>
            <a:chExt cx="823950" cy="1089750"/>
          </a:xfrm>
        </p:grpSpPr>
        <p:sp>
          <p:nvSpPr>
            <p:cNvPr id="1642" name="Google Shape;1642;p30"/>
            <p:cNvSpPr/>
            <p:nvPr/>
          </p:nvSpPr>
          <p:spPr>
            <a:xfrm>
              <a:off x="1051600" y="1349100"/>
              <a:ext cx="823950" cy="1005300"/>
            </a:xfrm>
            <a:custGeom>
              <a:rect b="b" l="l" r="r" t="t"/>
              <a:pathLst>
                <a:path extrusionOk="0" h="40212" w="32958">
                  <a:moveTo>
                    <a:pt x="4120" y="1"/>
                  </a:moveTo>
                  <a:lnTo>
                    <a:pt x="84" y="36077"/>
                  </a:lnTo>
                  <a:cubicBezTo>
                    <a:pt x="1" y="36791"/>
                    <a:pt x="513" y="37422"/>
                    <a:pt x="1227" y="37505"/>
                  </a:cubicBezTo>
                  <a:lnTo>
                    <a:pt x="28195" y="40208"/>
                  </a:lnTo>
                  <a:cubicBezTo>
                    <a:pt x="28218" y="40210"/>
                    <a:pt x="28241" y="40212"/>
                    <a:pt x="28263" y="40212"/>
                  </a:cubicBezTo>
                  <a:cubicBezTo>
                    <a:pt x="28579" y="40212"/>
                    <a:pt x="28840" y="39983"/>
                    <a:pt x="28873" y="39660"/>
                  </a:cubicBezTo>
                  <a:lnTo>
                    <a:pt x="32933" y="3525"/>
                  </a:lnTo>
                  <a:cubicBezTo>
                    <a:pt x="32957" y="3180"/>
                    <a:pt x="32719" y="2882"/>
                    <a:pt x="32386" y="2834"/>
                  </a:cubicBezTo>
                  <a:lnTo>
                    <a:pt x="412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0"/>
            <p:cNvSpPr/>
            <p:nvPr/>
          </p:nvSpPr>
          <p:spPr>
            <a:xfrm>
              <a:off x="1065000" y="1334825"/>
              <a:ext cx="797150" cy="1009375"/>
            </a:xfrm>
            <a:custGeom>
              <a:rect b="b" l="l" r="r" t="t"/>
              <a:pathLst>
                <a:path extrusionOk="0" h="40375" w="31886">
                  <a:moveTo>
                    <a:pt x="4144" y="0"/>
                  </a:moveTo>
                  <a:lnTo>
                    <a:pt x="60" y="36386"/>
                  </a:lnTo>
                  <a:cubicBezTo>
                    <a:pt x="1" y="36921"/>
                    <a:pt x="382" y="37398"/>
                    <a:pt x="917" y="37457"/>
                  </a:cubicBezTo>
                  <a:lnTo>
                    <a:pt x="27695" y="40374"/>
                  </a:lnTo>
                  <a:lnTo>
                    <a:pt x="31886" y="3024"/>
                  </a:lnTo>
                  <a:lnTo>
                    <a:pt x="4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0"/>
            <p:cNvSpPr/>
            <p:nvPr/>
          </p:nvSpPr>
          <p:spPr>
            <a:xfrm>
              <a:off x="1752875" y="1410425"/>
              <a:ext cx="104800" cy="934650"/>
            </a:xfrm>
            <a:custGeom>
              <a:rect b="b" l="l" r="r" t="t"/>
              <a:pathLst>
                <a:path extrusionOk="0" fill="none" h="37386" w="4192">
                  <a:moveTo>
                    <a:pt x="4192" y="0"/>
                  </a:moveTo>
                  <a:lnTo>
                    <a:pt x="1" y="37386"/>
                  </a:lnTo>
                </a:path>
              </a:pathLst>
            </a:custGeom>
            <a:solidFill>
              <a:schemeClr val="lt1"/>
            </a:solidFill>
            <a:ln cap="flat" cmpd="sng" w="2975">
              <a:solidFill>
                <a:srgbClr val="D6DBDE"/>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0"/>
            <p:cNvSpPr/>
            <p:nvPr/>
          </p:nvSpPr>
          <p:spPr>
            <a:xfrm>
              <a:off x="1743650" y="1408925"/>
              <a:ext cx="104800" cy="934675"/>
            </a:xfrm>
            <a:custGeom>
              <a:rect b="b" l="l" r="r" t="t"/>
              <a:pathLst>
                <a:path extrusionOk="0" fill="none" h="37387" w="4192">
                  <a:moveTo>
                    <a:pt x="4192" y="1"/>
                  </a:moveTo>
                  <a:lnTo>
                    <a:pt x="1" y="37386"/>
                  </a:lnTo>
                </a:path>
              </a:pathLst>
            </a:custGeom>
            <a:noFill/>
            <a:ln cap="flat" cmpd="sng" w="297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0"/>
            <p:cNvSpPr/>
            <p:nvPr/>
          </p:nvSpPr>
          <p:spPr>
            <a:xfrm>
              <a:off x="1176625" y="2116450"/>
              <a:ext cx="104500" cy="285500"/>
            </a:xfrm>
            <a:custGeom>
              <a:rect b="b" l="l" r="r" t="t"/>
              <a:pathLst>
                <a:path extrusionOk="0" h="11420" w="4180">
                  <a:moveTo>
                    <a:pt x="1346" y="1"/>
                  </a:moveTo>
                  <a:lnTo>
                    <a:pt x="0" y="11074"/>
                  </a:lnTo>
                  <a:lnTo>
                    <a:pt x="1572" y="9764"/>
                  </a:lnTo>
                  <a:lnTo>
                    <a:pt x="2822" y="11419"/>
                  </a:lnTo>
                  <a:lnTo>
                    <a:pt x="4180" y="358"/>
                  </a:lnTo>
                  <a:lnTo>
                    <a:pt x="13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0"/>
            <p:cNvSpPr/>
            <p:nvPr/>
          </p:nvSpPr>
          <p:spPr>
            <a:xfrm>
              <a:off x="1053100" y="1312200"/>
              <a:ext cx="786125" cy="1009125"/>
            </a:xfrm>
            <a:custGeom>
              <a:rect b="b" l="l" r="r" t="t"/>
              <a:pathLst>
                <a:path extrusionOk="0" h="40365" w="31445">
                  <a:moveTo>
                    <a:pt x="4191" y="0"/>
                  </a:moveTo>
                  <a:lnTo>
                    <a:pt x="0" y="37374"/>
                  </a:lnTo>
                  <a:lnTo>
                    <a:pt x="26682" y="40362"/>
                  </a:lnTo>
                  <a:cubicBezTo>
                    <a:pt x="26697" y="40364"/>
                    <a:pt x="26712" y="40364"/>
                    <a:pt x="26727" y="40364"/>
                  </a:cubicBezTo>
                  <a:cubicBezTo>
                    <a:pt x="27033" y="40364"/>
                    <a:pt x="27326" y="40133"/>
                    <a:pt x="27349" y="39815"/>
                  </a:cubicBezTo>
                  <a:lnTo>
                    <a:pt x="31409" y="3667"/>
                  </a:lnTo>
                  <a:cubicBezTo>
                    <a:pt x="31445" y="3334"/>
                    <a:pt x="31207" y="3036"/>
                    <a:pt x="30861" y="2989"/>
                  </a:cubicBezTo>
                  <a:lnTo>
                    <a:pt x="41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0"/>
            <p:cNvSpPr/>
            <p:nvPr/>
          </p:nvSpPr>
          <p:spPr>
            <a:xfrm>
              <a:off x="1084050" y="1315475"/>
              <a:ext cx="123250" cy="936150"/>
            </a:xfrm>
            <a:custGeom>
              <a:rect b="b" l="l" r="r" t="t"/>
              <a:pathLst>
                <a:path extrusionOk="0" h="37446" w="4930">
                  <a:moveTo>
                    <a:pt x="4192" y="0"/>
                  </a:moveTo>
                  <a:lnTo>
                    <a:pt x="1" y="37362"/>
                  </a:lnTo>
                  <a:lnTo>
                    <a:pt x="739" y="37445"/>
                  </a:lnTo>
                  <a:lnTo>
                    <a:pt x="4930" y="84"/>
                  </a:lnTo>
                  <a:lnTo>
                    <a:pt x="41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9" name="Google Shape;1649;p30"/>
          <p:cNvSpPr txBox="1"/>
          <p:nvPr>
            <p:ph idx="3" type="title"/>
          </p:nvPr>
        </p:nvSpPr>
        <p:spPr>
          <a:xfrm>
            <a:off x="943725" y="1546475"/>
            <a:ext cx="705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1650" name="Google Shape;1650;p30"/>
          <p:cNvSpPr txBox="1"/>
          <p:nvPr>
            <p:ph idx="6" type="title"/>
          </p:nvPr>
        </p:nvSpPr>
        <p:spPr>
          <a:xfrm>
            <a:off x="4726937" y="1546475"/>
            <a:ext cx="705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1651" name="Google Shape;1651;p30"/>
          <p:cNvSpPr txBox="1"/>
          <p:nvPr>
            <p:ph idx="7" type="title"/>
          </p:nvPr>
        </p:nvSpPr>
        <p:spPr>
          <a:xfrm>
            <a:off x="2425537" y="3130323"/>
            <a:ext cx="2261100" cy="4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a:t>
            </a:r>
            <a:endParaRPr/>
          </a:p>
        </p:txBody>
      </p:sp>
      <p:sp>
        <p:nvSpPr>
          <p:cNvPr id="1652" name="Google Shape;1652;p30"/>
          <p:cNvSpPr txBox="1"/>
          <p:nvPr>
            <p:ph idx="8" type="subTitle"/>
          </p:nvPr>
        </p:nvSpPr>
        <p:spPr>
          <a:xfrm>
            <a:off x="2425525" y="3585450"/>
            <a:ext cx="22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653" name="Google Shape;1653;p30"/>
          <p:cNvSpPr txBox="1"/>
          <p:nvPr>
            <p:ph idx="9" type="title"/>
          </p:nvPr>
        </p:nvSpPr>
        <p:spPr>
          <a:xfrm>
            <a:off x="1510925" y="3290350"/>
            <a:ext cx="705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1654" name="Google Shape;1654;p30"/>
          <p:cNvSpPr txBox="1"/>
          <p:nvPr>
            <p:ph idx="13" type="title"/>
          </p:nvPr>
        </p:nvSpPr>
        <p:spPr>
          <a:xfrm>
            <a:off x="6212625" y="3130300"/>
            <a:ext cx="2261100" cy="4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1655" name="Google Shape;1655;p30"/>
          <p:cNvSpPr txBox="1"/>
          <p:nvPr>
            <p:ph idx="14" type="subTitle"/>
          </p:nvPr>
        </p:nvSpPr>
        <p:spPr>
          <a:xfrm>
            <a:off x="6212625" y="3585446"/>
            <a:ext cx="22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656" name="Google Shape;1656;p30"/>
          <p:cNvSpPr txBox="1"/>
          <p:nvPr>
            <p:ph idx="15" type="title"/>
          </p:nvPr>
        </p:nvSpPr>
        <p:spPr>
          <a:xfrm>
            <a:off x="5294137" y="3290350"/>
            <a:ext cx="705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55" name="Shape 2855"/>
        <p:cNvGrpSpPr/>
        <p:nvPr/>
      </p:nvGrpSpPr>
      <p:grpSpPr>
        <a:xfrm>
          <a:off x="0" y="0"/>
          <a:ext cx="0" cy="0"/>
          <a:chOff x="0" y="0"/>
          <a:chExt cx="0" cy="0"/>
        </a:xfrm>
      </p:grpSpPr>
      <p:sp>
        <p:nvSpPr>
          <p:cNvPr id="2856" name="Google Shape;2856;p57"/>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857" name="Google Shape;2857;p57"/>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Quintessential</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https://fonts.google.com/specimen/Quintessential</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Open Sans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https://fonts.google.com/specimen/Open+Sans</a:t>
            </a:r>
            <a:r>
              <a:rPr lang="en" sz="1100">
                <a:solidFill>
                  <a:schemeClr val="lt1"/>
                </a:solidFill>
              </a:rPr>
              <a:t>)</a:t>
            </a:r>
            <a:endParaRPr sz="1100">
              <a:solidFill>
                <a:schemeClr val="lt1"/>
              </a:solidFill>
            </a:endParaRPr>
          </a:p>
        </p:txBody>
      </p:sp>
      <p:sp>
        <p:nvSpPr>
          <p:cNvPr id="2858" name="Google Shape;2858;p57"/>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2859" name="Google Shape;2859;p57"/>
          <p:cNvGrpSpPr/>
          <p:nvPr/>
        </p:nvGrpSpPr>
        <p:grpSpPr>
          <a:xfrm>
            <a:off x="2052650" y="2988225"/>
            <a:ext cx="5038700" cy="1685300"/>
            <a:chOff x="2052650" y="2988225"/>
            <a:chExt cx="5038700" cy="1685300"/>
          </a:xfrm>
        </p:grpSpPr>
        <p:sp>
          <p:nvSpPr>
            <p:cNvPr id="2860" name="Google Shape;2860;p57"/>
            <p:cNvSpPr/>
            <p:nvPr/>
          </p:nvSpPr>
          <p:spPr>
            <a:xfrm>
              <a:off x="2052650" y="2988225"/>
              <a:ext cx="791400" cy="754200"/>
            </a:xfrm>
            <a:prstGeom prst="roundRect">
              <a:avLst>
                <a:gd fmla="val 16667" name="adj"/>
              </a:avLst>
            </a:prstGeom>
            <a:solidFill>
              <a:srgbClr val="953D2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7"/>
            <p:cNvSpPr/>
            <p:nvPr/>
          </p:nvSpPr>
          <p:spPr>
            <a:xfrm>
              <a:off x="3114470" y="2988225"/>
              <a:ext cx="791400" cy="754200"/>
            </a:xfrm>
            <a:prstGeom prst="roundRect">
              <a:avLst>
                <a:gd fmla="val 16667" name="adj"/>
              </a:avLst>
            </a:prstGeom>
            <a:solidFill>
              <a:srgbClr val="6B3C1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7"/>
            <p:cNvSpPr/>
            <p:nvPr/>
          </p:nvSpPr>
          <p:spPr>
            <a:xfrm>
              <a:off x="4176289" y="2988225"/>
              <a:ext cx="791400" cy="754200"/>
            </a:xfrm>
            <a:prstGeom prst="roundRect">
              <a:avLst>
                <a:gd fmla="val 16667" name="adj"/>
              </a:avLst>
            </a:prstGeom>
            <a:solidFill>
              <a:srgbClr val="A973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7"/>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#953d26</a:t>
              </a:r>
              <a:endParaRPr sz="1000">
                <a:solidFill>
                  <a:srgbClr val="FFFFFF"/>
                </a:solidFill>
              </a:endParaRPr>
            </a:p>
          </p:txBody>
        </p:sp>
        <p:sp>
          <p:nvSpPr>
            <p:cNvPr id="2864" name="Google Shape;2864;p57"/>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#6b3c13</a:t>
              </a:r>
              <a:endParaRPr sz="1000">
                <a:solidFill>
                  <a:srgbClr val="FFFFFF"/>
                </a:solidFill>
              </a:endParaRPr>
            </a:p>
          </p:txBody>
        </p:sp>
        <p:sp>
          <p:nvSpPr>
            <p:cNvPr id="2865" name="Google Shape;2865;p57"/>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#a97352</a:t>
              </a:r>
              <a:endParaRPr sz="1000">
                <a:solidFill>
                  <a:srgbClr val="FFFFFF"/>
                </a:solidFill>
              </a:endParaRPr>
            </a:p>
          </p:txBody>
        </p:sp>
        <p:sp>
          <p:nvSpPr>
            <p:cNvPr id="2866" name="Google Shape;2866;p57"/>
            <p:cNvSpPr/>
            <p:nvPr/>
          </p:nvSpPr>
          <p:spPr>
            <a:xfrm>
              <a:off x="5238125" y="2988225"/>
              <a:ext cx="791400" cy="754200"/>
            </a:xfrm>
            <a:prstGeom prst="roundRect">
              <a:avLst>
                <a:gd fmla="val 16667" name="adj"/>
              </a:avLst>
            </a:prstGeom>
            <a:solidFill>
              <a:srgbClr val="DCB57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7"/>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#dcb576</a:t>
              </a:r>
              <a:endParaRPr sz="1000">
                <a:solidFill>
                  <a:srgbClr val="FFFFFF"/>
                </a:solidFill>
              </a:endParaRPr>
            </a:p>
          </p:txBody>
        </p:sp>
        <p:sp>
          <p:nvSpPr>
            <p:cNvPr id="2868" name="Google Shape;2868;p57"/>
            <p:cNvSpPr/>
            <p:nvPr/>
          </p:nvSpPr>
          <p:spPr>
            <a:xfrm>
              <a:off x="2052650" y="3919325"/>
              <a:ext cx="791400" cy="754200"/>
            </a:xfrm>
            <a:prstGeom prst="roundRect">
              <a:avLst>
                <a:gd fmla="val 16667" name="adj"/>
              </a:avLst>
            </a:prstGeom>
            <a:solidFill>
              <a:srgbClr val="E9DDC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7"/>
            <p:cNvSpPr/>
            <p:nvPr/>
          </p:nvSpPr>
          <p:spPr>
            <a:xfrm>
              <a:off x="3114470" y="3919325"/>
              <a:ext cx="791400" cy="754200"/>
            </a:xfrm>
            <a:prstGeom prst="roundRect">
              <a:avLst>
                <a:gd fmla="val 16667" name="adj"/>
              </a:avLst>
            </a:prstGeom>
            <a:solidFill>
              <a:srgbClr val="FFF4E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7"/>
            <p:cNvSpPr/>
            <p:nvPr/>
          </p:nvSpPr>
          <p:spPr>
            <a:xfrm>
              <a:off x="4176289" y="3919325"/>
              <a:ext cx="791400" cy="754200"/>
            </a:xfrm>
            <a:prstGeom prst="roundRect">
              <a:avLst>
                <a:gd fmla="val 16667" name="adj"/>
              </a:avLst>
            </a:prstGeom>
            <a:solidFill>
              <a:srgbClr val="786C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7"/>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#e9ddca</a:t>
              </a:r>
              <a:endParaRPr sz="1000">
                <a:solidFill>
                  <a:srgbClr val="FFFFFF"/>
                </a:solidFill>
              </a:endParaRPr>
            </a:p>
          </p:txBody>
        </p:sp>
        <p:sp>
          <p:nvSpPr>
            <p:cNvPr id="2872" name="Google Shape;2872;p57"/>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#fff4e6</a:t>
              </a:r>
              <a:endParaRPr sz="1000">
                <a:solidFill>
                  <a:schemeClr val="dk1"/>
                </a:solidFill>
              </a:endParaRPr>
            </a:p>
          </p:txBody>
        </p:sp>
        <p:sp>
          <p:nvSpPr>
            <p:cNvPr id="2873" name="Google Shape;2873;p57"/>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#786c5d</a:t>
              </a:r>
              <a:endParaRPr sz="1000">
                <a:solidFill>
                  <a:srgbClr val="FFFFFF"/>
                </a:solidFill>
              </a:endParaRPr>
            </a:p>
          </p:txBody>
        </p:sp>
        <p:sp>
          <p:nvSpPr>
            <p:cNvPr id="2874" name="Google Shape;2874;p57"/>
            <p:cNvSpPr/>
            <p:nvPr/>
          </p:nvSpPr>
          <p:spPr>
            <a:xfrm>
              <a:off x="5238125" y="3919325"/>
              <a:ext cx="791400" cy="754200"/>
            </a:xfrm>
            <a:prstGeom prst="roundRect">
              <a:avLst>
                <a:gd fmla="val 16667" name="adj"/>
              </a:avLst>
            </a:prstGeom>
            <a:solidFill>
              <a:srgbClr val="545F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7"/>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#545f41</a:t>
              </a:r>
              <a:endParaRPr sz="1000">
                <a:solidFill>
                  <a:srgbClr val="FFFFFF"/>
                </a:solidFill>
              </a:endParaRPr>
            </a:p>
          </p:txBody>
        </p:sp>
        <p:sp>
          <p:nvSpPr>
            <p:cNvPr id="2876" name="Google Shape;2876;p57"/>
            <p:cNvSpPr/>
            <p:nvPr/>
          </p:nvSpPr>
          <p:spPr>
            <a:xfrm>
              <a:off x="6299950" y="2988225"/>
              <a:ext cx="791400" cy="754200"/>
            </a:xfrm>
            <a:prstGeom prst="roundRect">
              <a:avLst>
                <a:gd fmla="val 16667" name="adj"/>
              </a:avLst>
            </a:prstGeom>
            <a:solidFill>
              <a:srgbClr val="DFC99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7"/>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#dfc99b</a:t>
              </a:r>
              <a:endParaRPr sz="1000">
                <a:solidFill>
                  <a:srgbClr val="FFFFFF"/>
                </a:solidFill>
              </a:endParaRPr>
            </a:p>
          </p:txBody>
        </p:sp>
        <p:sp>
          <p:nvSpPr>
            <p:cNvPr id="2878" name="Google Shape;2878;p57"/>
            <p:cNvSpPr/>
            <p:nvPr/>
          </p:nvSpPr>
          <p:spPr>
            <a:xfrm>
              <a:off x="6299950" y="3919325"/>
              <a:ext cx="791400" cy="754200"/>
            </a:xfrm>
            <a:prstGeom prst="roundRect">
              <a:avLst>
                <a:gd fmla="val 16667" name="adj"/>
              </a:avLst>
            </a:prstGeom>
            <a:solidFill>
              <a:srgbClr val="A7A2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7"/>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#b3a624</a:t>
              </a:r>
              <a:endParaRPr sz="1000">
                <a:solidFill>
                  <a:srgbClr val="FFFFFF"/>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83" name="Shape 2883"/>
        <p:cNvGrpSpPr/>
        <p:nvPr/>
      </p:nvGrpSpPr>
      <p:grpSpPr>
        <a:xfrm>
          <a:off x="0" y="0"/>
          <a:ext cx="0" cy="0"/>
          <a:chOff x="0" y="0"/>
          <a:chExt cx="0" cy="0"/>
        </a:xfrm>
      </p:grpSpPr>
      <p:sp>
        <p:nvSpPr>
          <p:cNvPr id="2884" name="Google Shape;2884;p58"/>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885" name="Google Shape;2885;p5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886" name="Google Shape;2886;p5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887" name="Google Shape;2887;p5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888" name="Google Shape;2888;p5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889" name="Google Shape;2889;p5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890" name="Google Shape;2890;p5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891" name="Google Shape;2891;p5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892" name="Google Shape;2892;p5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893" name="Google Shape;2893;p5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894" name="Google Shape;2894;p5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895" name="Google Shape;2895;p5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9" name="Shape 2899"/>
        <p:cNvGrpSpPr/>
        <p:nvPr/>
      </p:nvGrpSpPr>
      <p:grpSpPr>
        <a:xfrm>
          <a:off x="0" y="0"/>
          <a:ext cx="0" cy="0"/>
          <a:chOff x="0" y="0"/>
          <a:chExt cx="0" cy="0"/>
        </a:xfrm>
      </p:grpSpPr>
      <p:sp>
        <p:nvSpPr>
          <p:cNvPr id="2900" name="Google Shape;2900;p59"/>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901" name="Google Shape;2901;p59"/>
          <p:cNvGrpSpPr/>
          <p:nvPr/>
        </p:nvGrpSpPr>
        <p:grpSpPr>
          <a:xfrm>
            <a:off x="5156078" y="3085736"/>
            <a:ext cx="474294" cy="551291"/>
            <a:chOff x="4727025" y="1332775"/>
            <a:chExt cx="59900" cy="69625"/>
          </a:xfrm>
        </p:grpSpPr>
        <p:sp>
          <p:nvSpPr>
            <p:cNvPr id="2902" name="Google Shape;2902;p5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 name="Google Shape;2904;p59"/>
          <p:cNvGrpSpPr/>
          <p:nvPr/>
        </p:nvGrpSpPr>
        <p:grpSpPr>
          <a:xfrm>
            <a:off x="5769734" y="2314340"/>
            <a:ext cx="555653" cy="557031"/>
            <a:chOff x="4820425" y="1329900"/>
            <a:chExt cx="70175" cy="70350"/>
          </a:xfrm>
        </p:grpSpPr>
        <p:sp>
          <p:nvSpPr>
            <p:cNvPr id="2905" name="Google Shape;2905;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9" name="Google Shape;2909;p59"/>
          <p:cNvGrpSpPr/>
          <p:nvPr/>
        </p:nvGrpSpPr>
        <p:grpSpPr>
          <a:xfrm>
            <a:off x="6396103" y="2318845"/>
            <a:ext cx="582574" cy="533871"/>
            <a:chOff x="4903200" y="1331525"/>
            <a:chExt cx="73575" cy="67425"/>
          </a:xfrm>
        </p:grpSpPr>
        <p:sp>
          <p:nvSpPr>
            <p:cNvPr id="2910" name="Google Shape;2910;p5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2" name="Google Shape;2912;p59"/>
          <p:cNvGrpSpPr/>
          <p:nvPr/>
        </p:nvGrpSpPr>
        <p:grpSpPr>
          <a:xfrm>
            <a:off x="5755581" y="3078709"/>
            <a:ext cx="583960" cy="565345"/>
            <a:chOff x="4815575" y="1416800"/>
            <a:chExt cx="73750" cy="71400"/>
          </a:xfrm>
        </p:grpSpPr>
        <p:sp>
          <p:nvSpPr>
            <p:cNvPr id="2913" name="Google Shape;2913;p5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6" name="Google Shape;2916;p59"/>
          <p:cNvGrpSpPr/>
          <p:nvPr/>
        </p:nvGrpSpPr>
        <p:grpSpPr>
          <a:xfrm>
            <a:off x="6390362" y="3108896"/>
            <a:ext cx="589898" cy="504970"/>
            <a:chOff x="4902475" y="1418875"/>
            <a:chExt cx="74500" cy="63775"/>
          </a:xfrm>
        </p:grpSpPr>
        <p:sp>
          <p:nvSpPr>
            <p:cNvPr id="2917" name="Google Shape;2917;p5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9" name="Google Shape;2919;p59"/>
          <p:cNvGrpSpPr/>
          <p:nvPr/>
        </p:nvGrpSpPr>
        <p:grpSpPr>
          <a:xfrm>
            <a:off x="5765577" y="3826000"/>
            <a:ext cx="563967" cy="567127"/>
            <a:chOff x="4818100" y="1507675"/>
            <a:chExt cx="71225" cy="71625"/>
          </a:xfrm>
        </p:grpSpPr>
        <p:sp>
          <p:nvSpPr>
            <p:cNvPr id="2920" name="Google Shape;2920;p5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 name="Google Shape;2924;p59"/>
          <p:cNvGrpSpPr/>
          <p:nvPr/>
        </p:nvGrpSpPr>
        <p:grpSpPr>
          <a:xfrm>
            <a:off x="5079075" y="3829461"/>
            <a:ext cx="628301" cy="588505"/>
            <a:chOff x="4721450" y="1509475"/>
            <a:chExt cx="79350" cy="74325"/>
          </a:xfrm>
        </p:grpSpPr>
        <p:sp>
          <p:nvSpPr>
            <p:cNvPr id="2925" name="Google Shape;2925;p5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59"/>
          <p:cNvGrpSpPr/>
          <p:nvPr/>
        </p:nvGrpSpPr>
        <p:grpSpPr>
          <a:xfrm>
            <a:off x="6424608" y="3814027"/>
            <a:ext cx="557038" cy="562772"/>
            <a:chOff x="4906800" y="1507500"/>
            <a:chExt cx="70350" cy="71075"/>
          </a:xfrm>
        </p:grpSpPr>
        <p:sp>
          <p:nvSpPr>
            <p:cNvPr id="2930" name="Google Shape;2930;p5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 name="Google Shape;2935;p59"/>
          <p:cNvGrpSpPr/>
          <p:nvPr/>
        </p:nvGrpSpPr>
        <p:grpSpPr>
          <a:xfrm>
            <a:off x="4462216" y="2340963"/>
            <a:ext cx="517934" cy="517934"/>
            <a:chOff x="3736598" y="2170606"/>
            <a:chExt cx="404889" cy="404889"/>
          </a:xfrm>
        </p:grpSpPr>
        <p:sp>
          <p:nvSpPr>
            <p:cNvPr id="2936" name="Google Shape;2936;p5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 name="Google Shape;2940;p59"/>
          <p:cNvGrpSpPr/>
          <p:nvPr/>
        </p:nvGrpSpPr>
        <p:grpSpPr>
          <a:xfrm>
            <a:off x="3729277" y="2341061"/>
            <a:ext cx="586986" cy="517740"/>
            <a:chOff x="3161917" y="2170682"/>
            <a:chExt cx="458870" cy="404737"/>
          </a:xfrm>
        </p:grpSpPr>
        <p:sp>
          <p:nvSpPr>
            <p:cNvPr id="2941" name="Google Shape;2941;p5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4" name="Google Shape;2944;p59"/>
          <p:cNvGrpSpPr/>
          <p:nvPr/>
        </p:nvGrpSpPr>
        <p:grpSpPr>
          <a:xfrm>
            <a:off x="3752299" y="3102400"/>
            <a:ext cx="540943" cy="517963"/>
            <a:chOff x="3179914" y="2889488"/>
            <a:chExt cx="422876" cy="404911"/>
          </a:xfrm>
        </p:grpSpPr>
        <p:sp>
          <p:nvSpPr>
            <p:cNvPr id="2945" name="Google Shape;2945;p5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 name="Google Shape;2951;p59"/>
          <p:cNvGrpSpPr/>
          <p:nvPr/>
        </p:nvGrpSpPr>
        <p:grpSpPr>
          <a:xfrm>
            <a:off x="4453093" y="3102358"/>
            <a:ext cx="536180" cy="518047"/>
            <a:chOff x="3729467" y="2889422"/>
            <a:chExt cx="419153" cy="404977"/>
          </a:xfrm>
        </p:grpSpPr>
        <p:sp>
          <p:nvSpPr>
            <p:cNvPr id="2952" name="Google Shape;2952;p5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9" name="Google Shape;2959;p59"/>
          <p:cNvGrpSpPr/>
          <p:nvPr/>
        </p:nvGrpSpPr>
        <p:grpSpPr>
          <a:xfrm>
            <a:off x="1990126" y="3445787"/>
            <a:ext cx="965351" cy="134611"/>
            <a:chOff x="4411970" y="2962952"/>
            <a:chExt cx="706544" cy="104212"/>
          </a:xfrm>
        </p:grpSpPr>
        <p:sp>
          <p:nvSpPr>
            <p:cNvPr id="2960" name="Google Shape;2960;p5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4" name="Google Shape;2964;p59"/>
          <p:cNvGrpSpPr/>
          <p:nvPr/>
        </p:nvGrpSpPr>
        <p:grpSpPr>
          <a:xfrm>
            <a:off x="1990126" y="3041077"/>
            <a:ext cx="960158" cy="289172"/>
            <a:chOff x="4411970" y="2726085"/>
            <a:chExt cx="643107" cy="193659"/>
          </a:xfrm>
        </p:grpSpPr>
        <p:sp>
          <p:nvSpPr>
            <p:cNvPr id="2965" name="Google Shape;2965;p5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8" name="Google Shape;2968;p59"/>
          <p:cNvGrpSpPr/>
          <p:nvPr/>
        </p:nvGrpSpPr>
        <p:grpSpPr>
          <a:xfrm>
            <a:off x="998624" y="3295400"/>
            <a:ext cx="811503" cy="252584"/>
            <a:chOff x="4411970" y="4340222"/>
            <a:chExt cx="779467" cy="242683"/>
          </a:xfrm>
        </p:grpSpPr>
        <p:sp>
          <p:nvSpPr>
            <p:cNvPr id="2969" name="Google Shape;2969;p5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 name="Google Shape;2972;p59"/>
          <p:cNvGrpSpPr/>
          <p:nvPr/>
        </p:nvGrpSpPr>
        <p:grpSpPr>
          <a:xfrm>
            <a:off x="1990126" y="2709308"/>
            <a:ext cx="965160" cy="216230"/>
            <a:chOff x="4411970" y="2468674"/>
            <a:chExt cx="747317" cy="167425"/>
          </a:xfrm>
        </p:grpSpPr>
        <p:sp>
          <p:nvSpPr>
            <p:cNvPr id="2973" name="Google Shape;2973;p5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5" name="Google Shape;2975;p5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6" name="Google Shape;2976;p59"/>
          <p:cNvGrpSpPr/>
          <p:nvPr/>
        </p:nvGrpSpPr>
        <p:grpSpPr>
          <a:xfrm>
            <a:off x="997692" y="2334687"/>
            <a:ext cx="1959041" cy="208784"/>
            <a:chOff x="6336019" y="3733725"/>
            <a:chExt cx="2566206" cy="351310"/>
          </a:xfrm>
        </p:grpSpPr>
        <p:sp>
          <p:nvSpPr>
            <p:cNvPr id="2977" name="Google Shape;2977;p5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1" name="Google Shape;2981;p59"/>
          <p:cNvGrpSpPr/>
          <p:nvPr/>
        </p:nvGrpSpPr>
        <p:grpSpPr>
          <a:xfrm>
            <a:off x="1990126" y="3950602"/>
            <a:ext cx="946551" cy="153200"/>
            <a:chOff x="4404545" y="3301592"/>
            <a:chExt cx="782403" cy="129272"/>
          </a:xfrm>
        </p:grpSpPr>
        <p:sp>
          <p:nvSpPr>
            <p:cNvPr id="2982" name="Google Shape;2982;p5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4" name="Google Shape;2984;p59"/>
          <p:cNvGrpSpPr/>
          <p:nvPr/>
        </p:nvGrpSpPr>
        <p:grpSpPr>
          <a:xfrm>
            <a:off x="1990126" y="3695937"/>
            <a:ext cx="962257" cy="139127"/>
            <a:chOff x="4411970" y="3131459"/>
            <a:chExt cx="710520" cy="117397"/>
          </a:xfrm>
        </p:grpSpPr>
        <p:sp>
          <p:nvSpPr>
            <p:cNvPr id="2985" name="Google Shape;2985;p5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987" name="Google Shape;2987;p5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8" name="Google Shape;2988;p59"/>
          <p:cNvGrpSpPr/>
          <p:nvPr/>
        </p:nvGrpSpPr>
        <p:grpSpPr>
          <a:xfrm>
            <a:off x="990271" y="3621603"/>
            <a:ext cx="823838" cy="458988"/>
            <a:chOff x="4411970" y="1801825"/>
            <a:chExt cx="734586" cy="409262"/>
          </a:xfrm>
        </p:grpSpPr>
        <p:sp>
          <p:nvSpPr>
            <p:cNvPr id="2989" name="Google Shape;2989;p5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59"/>
          <p:cNvGrpSpPr/>
          <p:nvPr/>
        </p:nvGrpSpPr>
        <p:grpSpPr>
          <a:xfrm>
            <a:off x="3095243" y="2339173"/>
            <a:ext cx="521514" cy="521514"/>
            <a:chOff x="5681300" y="2527788"/>
            <a:chExt cx="805800" cy="805800"/>
          </a:xfrm>
        </p:grpSpPr>
        <p:sp>
          <p:nvSpPr>
            <p:cNvPr id="2992" name="Google Shape;2992;p5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4" name="Google Shape;2994;p59"/>
          <p:cNvGrpSpPr/>
          <p:nvPr/>
        </p:nvGrpSpPr>
        <p:grpSpPr>
          <a:xfrm>
            <a:off x="3089483" y="3094865"/>
            <a:ext cx="533033" cy="533033"/>
            <a:chOff x="4049800" y="640400"/>
            <a:chExt cx="858900" cy="858900"/>
          </a:xfrm>
        </p:grpSpPr>
        <p:sp>
          <p:nvSpPr>
            <p:cNvPr id="2995" name="Google Shape;2995;p5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7" name="Google Shape;2997;p59"/>
          <p:cNvGrpSpPr/>
          <p:nvPr/>
        </p:nvGrpSpPr>
        <p:grpSpPr>
          <a:xfrm>
            <a:off x="3014966" y="3772543"/>
            <a:ext cx="682068" cy="682068"/>
            <a:chOff x="5080188" y="927900"/>
            <a:chExt cx="961200" cy="961200"/>
          </a:xfrm>
        </p:grpSpPr>
        <p:sp>
          <p:nvSpPr>
            <p:cNvPr id="2998" name="Google Shape;2998;p5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59"/>
          <p:cNvGrpSpPr/>
          <p:nvPr/>
        </p:nvGrpSpPr>
        <p:grpSpPr>
          <a:xfrm>
            <a:off x="4478465" y="3869234"/>
            <a:ext cx="505650" cy="504006"/>
            <a:chOff x="6039282" y="1042577"/>
            <a:chExt cx="734315" cy="731929"/>
          </a:xfrm>
        </p:grpSpPr>
        <p:sp>
          <p:nvSpPr>
            <p:cNvPr id="3007" name="Google Shape;3007;p5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 name="Google Shape;3028;p59"/>
          <p:cNvGrpSpPr/>
          <p:nvPr/>
        </p:nvGrpSpPr>
        <p:grpSpPr>
          <a:xfrm>
            <a:off x="5091067" y="2298862"/>
            <a:ext cx="567744" cy="602136"/>
            <a:chOff x="1825800" y="1651625"/>
            <a:chExt cx="539989" cy="571775"/>
          </a:xfrm>
        </p:grpSpPr>
        <p:sp>
          <p:nvSpPr>
            <p:cNvPr id="3029" name="Google Shape;3029;p5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59"/>
          <p:cNvGrpSpPr/>
          <p:nvPr/>
        </p:nvGrpSpPr>
        <p:grpSpPr>
          <a:xfrm>
            <a:off x="3765995" y="3855579"/>
            <a:ext cx="508123" cy="507955"/>
            <a:chOff x="1897577" y="2802432"/>
            <a:chExt cx="492176" cy="492014"/>
          </a:xfrm>
        </p:grpSpPr>
        <p:sp>
          <p:nvSpPr>
            <p:cNvPr id="3034" name="Google Shape;3034;p5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 name="Google Shape;3046;p59"/>
          <p:cNvGrpSpPr/>
          <p:nvPr/>
        </p:nvGrpSpPr>
        <p:grpSpPr>
          <a:xfrm>
            <a:off x="997525" y="4169123"/>
            <a:ext cx="809227" cy="200842"/>
            <a:chOff x="2013045" y="4813233"/>
            <a:chExt cx="921986" cy="228854"/>
          </a:xfrm>
        </p:grpSpPr>
        <p:sp>
          <p:nvSpPr>
            <p:cNvPr id="3047" name="Google Shape;3047;p5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 name="Google Shape;3049;p59"/>
          <p:cNvGrpSpPr/>
          <p:nvPr/>
        </p:nvGrpSpPr>
        <p:grpSpPr>
          <a:xfrm>
            <a:off x="1005985" y="2656004"/>
            <a:ext cx="792421" cy="269941"/>
            <a:chOff x="1046767" y="4756633"/>
            <a:chExt cx="859646" cy="292841"/>
          </a:xfrm>
        </p:grpSpPr>
        <p:sp>
          <p:nvSpPr>
            <p:cNvPr id="3050" name="Google Shape;3050;p5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3" name="Google Shape;3053;p5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7" name="Google Shape;3057;p59"/>
          <p:cNvGrpSpPr/>
          <p:nvPr/>
        </p:nvGrpSpPr>
        <p:grpSpPr>
          <a:xfrm>
            <a:off x="7141841" y="2550562"/>
            <a:ext cx="166473" cy="141497"/>
            <a:chOff x="4660325" y="1866850"/>
            <a:chExt cx="68350" cy="58100"/>
          </a:xfrm>
        </p:grpSpPr>
        <p:sp>
          <p:nvSpPr>
            <p:cNvPr id="3058" name="Google Shape;3058;p5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0" name="Google Shape;3060;p59"/>
          <p:cNvGrpSpPr/>
          <p:nvPr/>
        </p:nvGrpSpPr>
        <p:grpSpPr>
          <a:xfrm>
            <a:off x="7451186" y="2576286"/>
            <a:ext cx="162515" cy="90049"/>
            <a:chOff x="4791775" y="1877500"/>
            <a:chExt cx="66725" cy="36975"/>
          </a:xfrm>
        </p:grpSpPr>
        <p:sp>
          <p:nvSpPr>
            <p:cNvPr id="3061" name="Google Shape;3061;p5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 name="Google Shape;3063;p59"/>
          <p:cNvGrpSpPr/>
          <p:nvPr/>
        </p:nvGrpSpPr>
        <p:grpSpPr>
          <a:xfrm>
            <a:off x="7772899" y="2576286"/>
            <a:ext cx="144979" cy="90049"/>
            <a:chOff x="4923925" y="1877500"/>
            <a:chExt cx="59525" cy="36975"/>
          </a:xfrm>
        </p:grpSpPr>
        <p:sp>
          <p:nvSpPr>
            <p:cNvPr id="3064" name="Google Shape;3064;p5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6" name="Google Shape;3066;p59"/>
          <p:cNvGrpSpPr/>
          <p:nvPr/>
        </p:nvGrpSpPr>
        <p:grpSpPr>
          <a:xfrm>
            <a:off x="8067390" y="2558477"/>
            <a:ext cx="141447" cy="125667"/>
            <a:chOff x="5058450" y="1870100"/>
            <a:chExt cx="58075" cy="51600"/>
          </a:xfrm>
        </p:grpSpPr>
        <p:sp>
          <p:nvSpPr>
            <p:cNvPr id="3067" name="Google Shape;3067;p5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59"/>
          <p:cNvGrpSpPr/>
          <p:nvPr/>
        </p:nvGrpSpPr>
        <p:grpSpPr>
          <a:xfrm>
            <a:off x="7481905" y="2980885"/>
            <a:ext cx="101077" cy="107645"/>
            <a:chOff x="4811425" y="2065025"/>
            <a:chExt cx="41500" cy="44200"/>
          </a:xfrm>
        </p:grpSpPr>
        <p:sp>
          <p:nvSpPr>
            <p:cNvPr id="3070" name="Google Shape;3070;p5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2" name="Google Shape;3072;p59"/>
          <p:cNvGrpSpPr/>
          <p:nvPr/>
        </p:nvGrpSpPr>
        <p:grpSpPr>
          <a:xfrm>
            <a:off x="7774342" y="2981098"/>
            <a:ext cx="120867" cy="107218"/>
            <a:chOff x="4929875" y="2065025"/>
            <a:chExt cx="49625" cy="44025"/>
          </a:xfrm>
        </p:grpSpPr>
        <p:sp>
          <p:nvSpPr>
            <p:cNvPr id="3073" name="Google Shape;3073;p5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59"/>
          <p:cNvGrpSpPr/>
          <p:nvPr/>
        </p:nvGrpSpPr>
        <p:grpSpPr>
          <a:xfrm>
            <a:off x="8103011" y="2984112"/>
            <a:ext cx="70206" cy="101191"/>
            <a:chOff x="5083925" y="2066350"/>
            <a:chExt cx="28825" cy="41550"/>
          </a:xfrm>
        </p:grpSpPr>
        <p:sp>
          <p:nvSpPr>
            <p:cNvPr id="3076" name="Google Shape;3076;p5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59"/>
          <p:cNvGrpSpPr/>
          <p:nvPr/>
        </p:nvGrpSpPr>
        <p:grpSpPr>
          <a:xfrm>
            <a:off x="7134565" y="2999759"/>
            <a:ext cx="181026" cy="69896"/>
            <a:chOff x="4659775" y="2072775"/>
            <a:chExt cx="74325" cy="28700"/>
          </a:xfrm>
        </p:grpSpPr>
        <p:sp>
          <p:nvSpPr>
            <p:cNvPr id="3079" name="Google Shape;3079;p5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2" name="Google Shape;3082;p59"/>
          <p:cNvGrpSpPr/>
          <p:nvPr/>
        </p:nvGrpSpPr>
        <p:grpSpPr>
          <a:xfrm>
            <a:off x="8054421" y="2790324"/>
            <a:ext cx="167387" cy="89197"/>
            <a:chOff x="4662475" y="1976500"/>
            <a:chExt cx="68725" cy="36625"/>
          </a:xfrm>
        </p:grpSpPr>
        <p:sp>
          <p:nvSpPr>
            <p:cNvPr id="3083" name="Google Shape;3083;p5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59"/>
          <p:cNvGrpSpPr/>
          <p:nvPr/>
        </p:nvGrpSpPr>
        <p:grpSpPr>
          <a:xfrm>
            <a:off x="7751326" y="2793764"/>
            <a:ext cx="166899" cy="82317"/>
            <a:chOff x="4920150" y="1977875"/>
            <a:chExt cx="68525" cy="33800"/>
          </a:xfrm>
        </p:grpSpPr>
        <p:sp>
          <p:nvSpPr>
            <p:cNvPr id="3087" name="Google Shape;3087;p5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0" name="Google Shape;3090;p59"/>
          <p:cNvGrpSpPr/>
          <p:nvPr/>
        </p:nvGrpSpPr>
        <p:grpSpPr>
          <a:xfrm>
            <a:off x="7162483" y="3197682"/>
            <a:ext cx="125190" cy="127859"/>
            <a:chOff x="4676550" y="2160575"/>
            <a:chExt cx="51400" cy="52500"/>
          </a:xfrm>
        </p:grpSpPr>
        <p:sp>
          <p:nvSpPr>
            <p:cNvPr id="3091" name="Google Shape;3091;p5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59"/>
          <p:cNvGrpSpPr/>
          <p:nvPr/>
        </p:nvGrpSpPr>
        <p:grpSpPr>
          <a:xfrm>
            <a:off x="7459741" y="3204714"/>
            <a:ext cx="145405" cy="113794"/>
            <a:chOff x="4768325" y="2163475"/>
            <a:chExt cx="59700" cy="46725"/>
          </a:xfrm>
        </p:grpSpPr>
        <p:sp>
          <p:nvSpPr>
            <p:cNvPr id="3095" name="Google Shape;3095;p5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7" name="Google Shape;3097;p5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3" name="Google Shape;3103;p59"/>
          <p:cNvGrpSpPr/>
          <p:nvPr/>
        </p:nvGrpSpPr>
        <p:grpSpPr>
          <a:xfrm>
            <a:off x="7476059" y="3459808"/>
            <a:ext cx="112768" cy="106853"/>
            <a:chOff x="4768575" y="2253950"/>
            <a:chExt cx="46300" cy="43875"/>
          </a:xfrm>
        </p:grpSpPr>
        <p:sp>
          <p:nvSpPr>
            <p:cNvPr id="3104" name="Google Shape;3104;p5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59"/>
          <p:cNvGrpSpPr/>
          <p:nvPr/>
        </p:nvGrpSpPr>
        <p:grpSpPr>
          <a:xfrm>
            <a:off x="7775682" y="3948834"/>
            <a:ext cx="118187" cy="146246"/>
            <a:chOff x="4960900" y="2433225"/>
            <a:chExt cx="48525" cy="60050"/>
          </a:xfrm>
        </p:grpSpPr>
        <p:sp>
          <p:nvSpPr>
            <p:cNvPr id="3107" name="Google Shape;3107;p5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59"/>
          <p:cNvGrpSpPr/>
          <p:nvPr/>
        </p:nvGrpSpPr>
        <p:grpSpPr>
          <a:xfrm>
            <a:off x="7464247" y="4212895"/>
            <a:ext cx="136394" cy="143810"/>
            <a:chOff x="4854075" y="2527625"/>
            <a:chExt cx="56000" cy="59050"/>
          </a:xfrm>
        </p:grpSpPr>
        <p:sp>
          <p:nvSpPr>
            <p:cNvPr id="3110" name="Google Shape;3110;p5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2" name="Google Shape;3112;p5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5" name="Google Shape;3115;p59"/>
          <p:cNvGrpSpPr/>
          <p:nvPr/>
        </p:nvGrpSpPr>
        <p:grpSpPr>
          <a:xfrm>
            <a:off x="8088458" y="3676639"/>
            <a:ext cx="99312" cy="160797"/>
            <a:chOff x="5059700" y="2334775"/>
            <a:chExt cx="40775" cy="66025"/>
          </a:xfrm>
        </p:grpSpPr>
        <p:sp>
          <p:nvSpPr>
            <p:cNvPr id="3116" name="Google Shape;3116;p5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59"/>
          <p:cNvGrpSpPr/>
          <p:nvPr/>
        </p:nvGrpSpPr>
        <p:grpSpPr>
          <a:xfrm>
            <a:off x="8045622" y="3941771"/>
            <a:ext cx="184984" cy="160371"/>
            <a:chOff x="5037700" y="2430325"/>
            <a:chExt cx="75950" cy="65850"/>
          </a:xfrm>
        </p:grpSpPr>
        <p:sp>
          <p:nvSpPr>
            <p:cNvPr id="3126" name="Google Shape;3126;p5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8" name="Google Shape;3128;p59"/>
          <p:cNvGrpSpPr/>
          <p:nvPr/>
        </p:nvGrpSpPr>
        <p:grpSpPr>
          <a:xfrm>
            <a:off x="7465128" y="3708223"/>
            <a:ext cx="173014" cy="97629"/>
            <a:chOff x="4756975" y="2341800"/>
            <a:chExt cx="91975" cy="51925"/>
          </a:xfrm>
        </p:grpSpPr>
        <p:sp>
          <p:nvSpPr>
            <p:cNvPr id="3129" name="Google Shape;3129;p5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59"/>
          <p:cNvGrpSpPr/>
          <p:nvPr/>
        </p:nvGrpSpPr>
        <p:grpSpPr>
          <a:xfrm>
            <a:off x="7732065" y="4196920"/>
            <a:ext cx="212497" cy="175761"/>
            <a:chOff x="4943575" y="2516350"/>
            <a:chExt cx="98675" cy="81700"/>
          </a:xfrm>
        </p:grpSpPr>
        <p:sp>
          <p:nvSpPr>
            <p:cNvPr id="3150" name="Google Shape;3150;p5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8" name="Google Shape;3228;p5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6" name="Shape 3236"/>
        <p:cNvGrpSpPr/>
        <p:nvPr/>
      </p:nvGrpSpPr>
      <p:grpSpPr>
        <a:xfrm>
          <a:off x="0" y="0"/>
          <a:ext cx="0" cy="0"/>
          <a:chOff x="0" y="0"/>
          <a:chExt cx="0" cy="0"/>
        </a:xfrm>
      </p:grpSpPr>
      <p:grpSp>
        <p:nvGrpSpPr>
          <p:cNvPr id="3237" name="Google Shape;3237;p60"/>
          <p:cNvGrpSpPr/>
          <p:nvPr/>
        </p:nvGrpSpPr>
        <p:grpSpPr>
          <a:xfrm>
            <a:off x="722058" y="957091"/>
            <a:ext cx="2492868" cy="1379876"/>
            <a:chOff x="2654821" y="2311071"/>
            <a:chExt cx="2279715" cy="1262120"/>
          </a:xfrm>
        </p:grpSpPr>
        <p:grpSp>
          <p:nvGrpSpPr>
            <p:cNvPr id="3238" name="Google Shape;3238;p60"/>
            <p:cNvGrpSpPr/>
            <p:nvPr/>
          </p:nvGrpSpPr>
          <p:grpSpPr>
            <a:xfrm>
              <a:off x="4034269" y="2840745"/>
              <a:ext cx="40212" cy="36437"/>
              <a:chOff x="4293400" y="2574725"/>
              <a:chExt cx="84425" cy="80100"/>
            </a:xfrm>
          </p:grpSpPr>
          <p:sp>
            <p:nvSpPr>
              <p:cNvPr id="3239" name="Google Shape;3239;p6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240" name="Google Shape;3240;p6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60"/>
            <p:cNvGrpSpPr/>
            <p:nvPr/>
          </p:nvGrpSpPr>
          <p:grpSpPr>
            <a:xfrm>
              <a:off x="3894606" y="2334874"/>
              <a:ext cx="913198" cy="518984"/>
              <a:chOff x="4000175" y="1462675"/>
              <a:chExt cx="1917275" cy="1140875"/>
            </a:xfrm>
          </p:grpSpPr>
          <p:sp>
            <p:nvSpPr>
              <p:cNvPr id="3242" name="Google Shape;3242;p6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243" name="Google Shape;3243;p60"/>
              <p:cNvGrpSpPr/>
              <p:nvPr/>
            </p:nvGrpSpPr>
            <p:grpSpPr>
              <a:xfrm>
                <a:off x="4000175" y="1462675"/>
                <a:ext cx="1917275" cy="1140875"/>
                <a:chOff x="4000175" y="1462675"/>
                <a:chExt cx="1917275" cy="1140875"/>
              </a:xfrm>
            </p:grpSpPr>
            <p:sp>
              <p:nvSpPr>
                <p:cNvPr id="3244" name="Google Shape;3244;p6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245" name="Google Shape;3245;p6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249" name="Google Shape;3249;p6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0" name="Google Shape;3250;p60"/>
            <p:cNvGrpSpPr/>
            <p:nvPr/>
          </p:nvGrpSpPr>
          <p:grpSpPr>
            <a:xfrm>
              <a:off x="3875768" y="2846704"/>
              <a:ext cx="44796" cy="47366"/>
              <a:chOff x="3960625" y="2587825"/>
              <a:chExt cx="94050" cy="104125"/>
            </a:xfrm>
          </p:grpSpPr>
          <p:sp>
            <p:nvSpPr>
              <p:cNvPr id="3251" name="Google Shape;3251;p6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252" name="Google Shape;3252;p6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3" name="Google Shape;3253;p60"/>
            <p:cNvGrpSpPr/>
            <p:nvPr/>
          </p:nvGrpSpPr>
          <p:grpSpPr>
            <a:xfrm>
              <a:off x="3782759" y="2807162"/>
              <a:ext cx="82686" cy="85487"/>
              <a:chOff x="3765350" y="2500900"/>
              <a:chExt cx="173600" cy="187925"/>
            </a:xfrm>
          </p:grpSpPr>
          <p:sp>
            <p:nvSpPr>
              <p:cNvPr id="3254" name="Google Shape;3254;p6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255" name="Google Shape;3255;p6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0" name="Google Shape;3260;p60"/>
            <p:cNvGrpSpPr/>
            <p:nvPr/>
          </p:nvGrpSpPr>
          <p:grpSpPr>
            <a:xfrm>
              <a:off x="3775674" y="2798496"/>
              <a:ext cx="40545" cy="23564"/>
              <a:chOff x="3750475" y="2481850"/>
              <a:chExt cx="85125" cy="51800"/>
            </a:xfrm>
          </p:grpSpPr>
          <p:sp>
            <p:nvSpPr>
              <p:cNvPr id="3261" name="Google Shape;3261;p6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263" name="Google Shape;3263;p60"/>
            <p:cNvGrpSpPr/>
            <p:nvPr/>
          </p:nvGrpSpPr>
          <p:grpSpPr>
            <a:xfrm>
              <a:off x="3716946" y="2776024"/>
              <a:ext cx="81971" cy="76912"/>
              <a:chOff x="3627175" y="2432450"/>
              <a:chExt cx="172100" cy="169075"/>
            </a:xfrm>
          </p:grpSpPr>
          <p:sp>
            <p:nvSpPr>
              <p:cNvPr id="3264" name="Google Shape;3264;p6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266" name="Google Shape;3266;p6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267" name="Google Shape;3267;p60"/>
            <p:cNvGrpSpPr/>
            <p:nvPr/>
          </p:nvGrpSpPr>
          <p:grpSpPr>
            <a:xfrm>
              <a:off x="3685682" y="2845624"/>
              <a:ext cx="29311" cy="45055"/>
              <a:chOff x="3561536" y="2585450"/>
              <a:chExt cx="61539" cy="99045"/>
            </a:xfrm>
          </p:grpSpPr>
          <p:sp>
            <p:nvSpPr>
              <p:cNvPr id="3268" name="Google Shape;3268;p6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270" name="Google Shape;3270;p60"/>
            <p:cNvGrpSpPr/>
            <p:nvPr/>
          </p:nvGrpSpPr>
          <p:grpSpPr>
            <a:xfrm>
              <a:off x="3849905" y="2572252"/>
              <a:ext cx="74339" cy="119559"/>
              <a:chOff x="3906325" y="1984500"/>
              <a:chExt cx="156075" cy="262825"/>
            </a:xfrm>
          </p:grpSpPr>
          <p:sp>
            <p:nvSpPr>
              <p:cNvPr id="3271" name="Google Shape;3271;p6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272" name="Google Shape;3272;p6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60"/>
            <p:cNvGrpSpPr/>
            <p:nvPr/>
          </p:nvGrpSpPr>
          <p:grpSpPr>
            <a:xfrm>
              <a:off x="2654821" y="2414345"/>
              <a:ext cx="667570" cy="558731"/>
              <a:chOff x="1397225" y="1637375"/>
              <a:chExt cx="1401575" cy="1228250"/>
            </a:xfrm>
          </p:grpSpPr>
          <p:sp>
            <p:nvSpPr>
              <p:cNvPr id="3274" name="Google Shape;3274;p6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275" name="Google Shape;3275;p60"/>
              <p:cNvGrpSpPr/>
              <p:nvPr/>
            </p:nvGrpSpPr>
            <p:grpSpPr>
              <a:xfrm>
                <a:off x="1397225" y="1637375"/>
                <a:ext cx="1398775" cy="1228250"/>
                <a:chOff x="1397225" y="1637375"/>
                <a:chExt cx="1398775" cy="1228250"/>
              </a:xfrm>
            </p:grpSpPr>
            <p:sp>
              <p:nvSpPr>
                <p:cNvPr id="3276" name="Google Shape;3276;p6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78" name="Google Shape;3278;p60"/>
            <p:cNvGrpSpPr/>
            <p:nvPr/>
          </p:nvGrpSpPr>
          <p:grpSpPr>
            <a:xfrm>
              <a:off x="3230417" y="3103734"/>
              <a:ext cx="282982" cy="280332"/>
              <a:chOff x="2605700" y="3152850"/>
              <a:chExt cx="594125" cy="616250"/>
            </a:xfrm>
          </p:grpSpPr>
          <p:sp>
            <p:nvSpPr>
              <p:cNvPr id="3279" name="Google Shape;3279;p6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280" name="Google Shape;3280;p6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281" name="Google Shape;3281;p60"/>
            <p:cNvGrpSpPr/>
            <p:nvPr/>
          </p:nvGrpSpPr>
          <p:grpSpPr>
            <a:xfrm>
              <a:off x="3265985" y="3226989"/>
              <a:ext cx="87151" cy="346202"/>
              <a:chOff x="2680375" y="3423800"/>
              <a:chExt cx="182975" cy="761050"/>
            </a:xfrm>
          </p:grpSpPr>
          <p:sp>
            <p:nvSpPr>
              <p:cNvPr id="3282" name="Google Shape;3282;p6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283" name="Google Shape;3283;p6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60"/>
            <p:cNvGrpSpPr/>
            <p:nvPr/>
          </p:nvGrpSpPr>
          <p:grpSpPr>
            <a:xfrm>
              <a:off x="3855466" y="3289811"/>
              <a:ext cx="112514" cy="94210"/>
              <a:chOff x="3918000" y="3561900"/>
              <a:chExt cx="236225" cy="207100"/>
            </a:xfrm>
          </p:grpSpPr>
          <p:sp>
            <p:nvSpPr>
              <p:cNvPr id="3285" name="Google Shape;3285;p6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286" name="Google Shape;3286;p6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7" name="Google Shape;3287;p6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290" name="Google Shape;3290;p60"/>
            <p:cNvGrpSpPr/>
            <p:nvPr/>
          </p:nvGrpSpPr>
          <p:grpSpPr>
            <a:xfrm>
              <a:off x="2905224" y="2311071"/>
              <a:ext cx="596721" cy="528992"/>
              <a:chOff x="1922950" y="1410350"/>
              <a:chExt cx="1252825" cy="1162875"/>
            </a:xfrm>
          </p:grpSpPr>
          <p:sp>
            <p:nvSpPr>
              <p:cNvPr id="3291" name="Google Shape;3291;p6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307" name="Google Shape;3307;p6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327" name="Google Shape;3327;p6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28" name="Google Shape;3328;p6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9" name="Google Shape;3329;p60"/>
            <p:cNvGrpSpPr/>
            <p:nvPr/>
          </p:nvGrpSpPr>
          <p:grpSpPr>
            <a:xfrm>
              <a:off x="3280929" y="3294542"/>
              <a:ext cx="109894" cy="272224"/>
              <a:chOff x="2711750" y="3572300"/>
              <a:chExt cx="230725" cy="598425"/>
            </a:xfrm>
          </p:grpSpPr>
          <p:sp>
            <p:nvSpPr>
              <p:cNvPr id="3330" name="Google Shape;3330;p6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2" name="Google Shape;3332;p6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3" name="Google Shape;3333;p60"/>
            <p:cNvGrpSpPr/>
            <p:nvPr/>
          </p:nvGrpSpPr>
          <p:grpSpPr>
            <a:xfrm>
              <a:off x="3790439" y="2408636"/>
              <a:ext cx="73017" cy="75684"/>
              <a:chOff x="3781475" y="1624825"/>
              <a:chExt cx="153300" cy="166375"/>
            </a:xfrm>
          </p:grpSpPr>
          <p:sp>
            <p:nvSpPr>
              <p:cNvPr id="3334" name="Google Shape;3334;p6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8" name="Google Shape;3338;p6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5" name="Google Shape;3345;p60"/>
            <p:cNvGrpSpPr/>
            <p:nvPr/>
          </p:nvGrpSpPr>
          <p:grpSpPr>
            <a:xfrm>
              <a:off x="4403342" y="3107749"/>
              <a:ext cx="316680" cy="101374"/>
              <a:chOff x="5068275" y="3161675"/>
              <a:chExt cx="664875" cy="222850"/>
            </a:xfrm>
          </p:grpSpPr>
          <p:sp>
            <p:nvSpPr>
              <p:cNvPr id="3346" name="Google Shape;3346;p6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0" name="Google Shape;3350;p6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9" name="Google Shape;3379;p60"/>
            <p:cNvGrpSpPr/>
            <p:nvPr/>
          </p:nvGrpSpPr>
          <p:grpSpPr>
            <a:xfrm>
              <a:off x="3697513" y="2707266"/>
              <a:ext cx="59549" cy="79733"/>
              <a:chOff x="3586375" y="2281300"/>
              <a:chExt cx="125025" cy="175275"/>
            </a:xfrm>
          </p:grpSpPr>
          <p:sp>
            <p:nvSpPr>
              <p:cNvPr id="3380" name="Google Shape;3380;p6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2" name="Google Shape;3382;p6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3" name="Google Shape;3383;p60"/>
            <p:cNvGrpSpPr/>
            <p:nvPr/>
          </p:nvGrpSpPr>
          <p:grpSpPr>
            <a:xfrm>
              <a:off x="4513224" y="3221724"/>
              <a:ext cx="274563" cy="280321"/>
              <a:chOff x="5298975" y="3412225"/>
              <a:chExt cx="576450" cy="616225"/>
            </a:xfrm>
          </p:grpSpPr>
          <p:sp>
            <p:nvSpPr>
              <p:cNvPr id="3384" name="Google Shape;3384;p6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85" name="Google Shape;3385;p6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6" name="Google Shape;3386;p60"/>
            <p:cNvGrpSpPr/>
            <p:nvPr/>
          </p:nvGrpSpPr>
          <p:grpSpPr>
            <a:xfrm>
              <a:off x="4824403" y="3421846"/>
              <a:ext cx="110132" cy="130647"/>
              <a:chOff x="5952300" y="3852150"/>
              <a:chExt cx="231225" cy="287200"/>
            </a:xfrm>
          </p:grpSpPr>
          <p:sp>
            <p:nvSpPr>
              <p:cNvPr id="3387" name="Google Shape;3387;p6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9" name="Google Shape;3389;p6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7" name="Google Shape;3397;p60"/>
            <p:cNvGrpSpPr/>
            <p:nvPr/>
          </p:nvGrpSpPr>
          <p:grpSpPr>
            <a:xfrm>
              <a:off x="4295710" y="3079670"/>
              <a:ext cx="14968" cy="27135"/>
              <a:chOff x="4842300" y="3099950"/>
              <a:chExt cx="31425" cy="59650"/>
            </a:xfrm>
          </p:grpSpPr>
          <p:sp>
            <p:nvSpPr>
              <p:cNvPr id="3398" name="Google Shape;3398;p6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2" name="Google Shape;3402;p6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0" name="Google Shape;3410;p60"/>
            <p:cNvGrpSpPr/>
            <p:nvPr/>
          </p:nvGrpSpPr>
          <p:grpSpPr>
            <a:xfrm>
              <a:off x="3831056" y="2816010"/>
              <a:ext cx="37378" cy="27612"/>
              <a:chOff x="3866750" y="2520350"/>
              <a:chExt cx="78475" cy="60700"/>
            </a:xfrm>
          </p:grpSpPr>
          <p:sp>
            <p:nvSpPr>
              <p:cNvPr id="3411" name="Google Shape;3411;p6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5" name="Google Shape;3415;p6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32" name="Google Shape;3432;p6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44" name="Google Shape;3444;p6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7" name="Google Shape;3457;p60"/>
            <p:cNvGrpSpPr/>
            <p:nvPr/>
          </p:nvGrpSpPr>
          <p:grpSpPr>
            <a:xfrm>
              <a:off x="3632736" y="3051591"/>
              <a:ext cx="63288" cy="45217"/>
              <a:chOff x="3450375" y="3038225"/>
              <a:chExt cx="132875" cy="99400"/>
            </a:xfrm>
          </p:grpSpPr>
          <p:sp>
            <p:nvSpPr>
              <p:cNvPr id="3458" name="Google Shape;3458;p6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0" name="Google Shape;3460;p6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69" name="Google Shape;3469;p6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79" name="Google Shape;3479;p6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85" name="Google Shape;3485;p6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5" name="Google Shape;3495;p60"/>
          <p:cNvGrpSpPr/>
          <p:nvPr/>
        </p:nvGrpSpPr>
        <p:grpSpPr>
          <a:xfrm>
            <a:off x="3530618" y="1021765"/>
            <a:ext cx="2078182" cy="1366558"/>
            <a:chOff x="235800" y="830650"/>
            <a:chExt cx="6978450" cy="4588844"/>
          </a:xfrm>
        </p:grpSpPr>
        <p:sp>
          <p:nvSpPr>
            <p:cNvPr id="3496" name="Google Shape;3496;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60"/>
          <p:cNvGrpSpPr/>
          <p:nvPr/>
        </p:nvGrpSpPr>
        <p:grpSpPr>
          <a:xfrm>
            <a:off x="719115" y="2852867"/>
            <a:ext cx="2622876" cy="1333540"/>
            <a:chOff x="238125" y="1038125"/>
            <a:chExt cx="7146800" cy="3633625"/>
          </a:xfrm>
        </p:grpSpPr>
        <p:sp>
          <p:nvSpPr>
            <p:cNvPr id="3503" name="Google Shape;3503;p6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60"/>
          <p:cNvGrpSpPr/>
          <p:nvPr/>
        </p:nvGrpSpPr>
        <p:grpSpPr>
          <a:xfrm>
            <a:off x="5834043" y="994977"/>
            <a:ext cx="2590840" cy="1380235"/>
            <a:chOff x="233350" y="949250"/>
            <a:chExt cx="7137300" cy="3802300"/>
          </a:xfrm>
        </p:grpSpPr>
        <p:sp>
          <p:nvSpPr>
            <p:cNvPr id="5076" name="Google Shape;5076;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60"/>
          <p:cNvGrpSpPr/>
          <p:nvPr/>
        </p:nvGrpSpPr>
        <p:grpSpPr>
          <a:xfrm>
            <a:off x="7648472" y="3039750"/>
            <a:ext cx="104231" cy="320340"/>
            <a:chOff x="7564426" y="3224343"/>
            <a:chExt cx="119985" cy="368801"/>
          </a:xfrm>
        </p:grpSpPr>
        <p:sp>
          <p:nvSpPr>
            <p:cNvPr id="5128" name="Google Shape;5128;p6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60"/>
          <p:cNvGrpSpPr/>
          <p:nvPr/>
        </p:nvGrpSpPr>
        <p:grpSpPr>
          <a:xfrm>
            <a:off x="7347961" y="3033852"/>
            <a:ext cx="189489" cy="332132"/>
            <a:chOff x="8370831" y="3202002"/>
            <a:chExt cx="218129" cy="382376"/>
          </a:xfrm>
        </p:grpSpPr>
        <p:sp>
          <p:nvSpPr>
            <p:cNvPr id="5131" name="Google Shape;5131;p6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3" name="Google Shape;5133;p60"/>
          <p:cNvGrpSpPr/>
          <p:nvPr/>
        </p:nvGrpSpPr>
        <p:grpSpPr>
          <a:xfrm>
            <a:off x="8071350" y="3444984"/>
            <a:ext cx="309429" cy="267000"/>
            <a:chOff x="6742064" y="3750480"/>
            <a:chExt cx="399315" cy="344560"/>
          </a:xfrm>
        </p:grpSpPr>
        <p:sp>
          <p:nvSpPr>
            <p:cNvPr id="5134" name="Google Shape;5134;p6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60"/>
          <p:cNvGrpSpPr/>
          <p:nvPr/>
        </p:nvGrpSpPr>
        <p:grpSpPr>
          <a:xfrm>
            <a:off x="7610369" y="3796031"/>
            <a:ext cx="180437" cy="281608"/>
            <a:chOff x="7248525" y="3739696"/>
            <a:chExt cx="230531" cy="359790"/>
          </a:xfrm>
        </p:grpSpPr>
        <p:sp>
          <p:nvSpPr>
            <p:cNvPr id="5137" name="Google Shape;5137;p6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60"/>
          <p:cNvGrpSpPr/>
          <p:nvPr/>
        </p:nvGrpSpPr>
        <p:grpSpPr>
          <a:xfrm>
            <a:off x="7856288" y="3439255"/>
            <a:ext cx="162896" cy="278710"/>
            <a:chOff x="7601242" y="3729267"/>
            <a:chExt cx="222566" cy="380803"/>
          </a:xfrm>
        </p:grpSpPr>
        <p:sp>
          <p:nvSpPr>
            <p:cNvPr id="5140" name="Google Shape;5140;p6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2" name="Google Shape;5142;p60"/>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0"/>
          <p:cNvGrpSpPr/>
          <p:nvPr/>
        </p:nvGrpSpPr>
        <p:grpSpPr>
          <a:xfrm>
            <a:off x="7345934" y="3440396"/>
            <a:ext cx="193543" cy="275990"/>
            <a:chOff x="8304647" y="3738687"/>
            <a:chExt cx="225076" cy="320956"/>
          </a:xfrm>
        </p:grpSpPr>
        <p:sp>
          <p:nvSpPr>
            <p:cNvPr id="5144" name="Google Shape;5144;p6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7" name="Google Shape;5147;p60"/>
          <p:cNvGrpSpPr/>
          <p:nvPr/>
        </p:nvGrpSpPr>
        <p:grpSpPr>
          <a:xfrm>
            <a:off x="7618426" y="3440396"/>
            <a:ext cx="178492" cy="275990"/>
            <a:chOff x="8615101" y="3738687"/>
            <a:chExt cx="207573" cy="320956"/>
          </a:xfrm>
        </p:grpSpPr>
        <p:sp>
          <p:nvSpPr>
            <p:cNvPr id="5148" name="Google Shape;5148;p6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1" name="Google Shape;5151;p60"/>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2" name="Google Shape;5152;p60"/>
          <p:cNvGrpSpPr/>
          <p:nvPr/>
        </p:nvGrpSpPr>
        <p:grpSpPr>
          <a:xfrm>
            <a:off x="6013131" y="3561884"/>
            <a:ext cx="557670" cy="511283"/>
            <a:chOff x="6015419" y="3716859"/>
            <a:chExt cx="557671" cy="511283"/>
          </a:xfrm>
        </p:grpSpPr>
        <p:sp>
          <p:nvSpPr>
            <p:cNvPr id="5153" name="Google Shape;5153;p6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4" name="Google Shape;5154;p60"/>
            <p:cNvGrpSpPr/>
            <p:nvPr/>
          </p:nvGrpSpPr>
          <p:grpSpPr>
            <a:xfrm>
              <a:off x="6036094" y="3716980"/>
              <a:ext cx="529860" cy="510468"/>
              <a:chOff x="6036094" y="3716980"/>
              <a:chExt cx="529860" cy="510468"/>
            </a:xfrm>
          </p:grpSpPr>
          <p:sp>
            <p:nvSpPr>
              <p:cNvPr id="5155" name="Google Shape;5155;p6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5" name="Google Shape;5165;p60"/>
          <p:cNvGrpSpPr/>
          <p:nvPr/>
        </p:nvGrpSpPr>
        <p:grpSpPr>
          <a:xfrm>
            <a:off x="6642016" y="2918653"/>
            <a:ext cx="576302" cy="511871"/>
            <a:chOff x="6644304" y="3073628"/>
            <a:chExt cx="576302" cy="511871"/>
          </a:xfrm>
        </p:grpSpPr>
        <p:sp>
          <p:nvSpPr>
            <p:cNvPr id="5166" name="Google Shape;5166;p6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7" name="Google Shape;5167;p60"/>
            <p:cNvGrpSpPr/>
            <p:nvPr/>
          </p:nvGrpSpPr>
          <p:grpSpPr>
            <a:xfrm>
              <a:off x="6712169" y="3085440"/>
              <a:ext cx="481622" cy="494913"/>
              <a:chOff x="6712169" y="3085440"/>
              <a:chExt cx="481622" cy="494913"/>
            </a:xfrm>
          </p:grpSpPr>
          <p:sp>
            <p:nvSpPr>
              <p:cNvPr id="5168" name="Google Shape;5168;p6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3" name="Google Shape;5173;p6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6" name="Google Shape;5176;p60"/>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7" name="Google Shape;5177;p60"/>
          <p:cNvGrpSpPr/>
          <p:nvPr/>
        </p:nvGrpSpPr>
        <p:grpSpPr>
          <a:xfrm>
            <a:off x="6649867" y="3561648"/>
            <a:ext cx="560631" cy="511352"/>
            <a:chOff x="6652154" y="3716623"/>
            <a:chExt cx="560631" cy="511352"/>
          </a:xfrm>
        </p:grpSpPr>
        <p:sp>
          <p:nvSpPr>
            <p:cNvPr id="5178" name="Google Shape;5178;p6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9" name="Google Shape;5179;p60"/>
            <p:cNvGrpSpPr/>
            <p:nvPr/>
          </p:nvGrpSpPr>
          <p:grpSpPr>
            <a:xfrm>
              <a:off x="6669657" y="3716715"/>
              <a:ext cx="466779" cy="464290"/>
              <a:chOff x="6669657" y="3716715"/>
              <a:chExt cx="466779" cy="464290"/>
            </a:xfrm>
          </p:grpSpPr>
          <p:sp>
            <p:nvSpPr>
              <p:cNvPr id="5180" name="Google Shape;5180;p6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3" name="Google Shape;5193;p60"/>
          <p:cNvGrpSpPr/>
          <p:nvPr/>
        </p:nvGrpSpPr>
        <p:grpSpPr>
          <a:xfrm>
            <a:off x="7843958" y="3843056"/>
            <a:ext cx="187557" cy="187557"/>
            <a:chOff x="8565775" y="671075"/>
            <a:chExt cx="441000" cy="441000"/>
          </a:xfrm>
        </p:grpSpPr>
        <p:sp>
          <p:nvSpPr>
            <p:cNvPr id="5194" name="Google Shape;5194;p6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6" name="Google Shape;5196;p60"/>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0"/>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8" name="Google Shape;5198;p60"/>
          <p:cNvGrpSpPr/>
          <p:nvPr/>
        </p:nvGrpSpPr>
        <p:grpSpPr>
          <a:xfrm>
            <a:off x="5997813" y="2921275"/>
            <a:ext cx="587871" cy="512373"/>
            <a:chOff x="6000100" y="3076250"/>
            <a:chExt cx="587871" cy="512373"/>
          </a:xfrm>
        </p:grpSpPr>
        <p:sp>
          <p:nvSpPr>
            <p:cNvPr id="5199" name="Google Shape;5199;p6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0" name="Google Shape;5200;p60"/>
            <p:cNvGrpSpPr/>
            <p:nvPr/>
          </p:nvGrpSpPr>
          <p:grpSpPr>
            <a:xfrm>
              <a:off x="6031360" y="3076713"/>
              <a:ext cx="539107" cy="480965"/>
              <a:chOff x="6031360" y="3076713"/>
              <a:chExt cx="539107" cy="480965"/>
            </a:xfrm>
          </p:grpSpPr>
          <p:sp>
            <p:nvSpPr>
              <p:cNvPr id="5201" name="Google Shape;5201;p6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8" name="Google Shape;5208;p60"/>
          <p:cNvGrpSpPr/>
          <p:nvPr/>
        </p:nvGrpSpPr>
        <p:grpSpPr>
          <a:xfrm>
            <a:off x="3574273" y="2854307"/>
            <a:ext cx="2241344" cy="1330656"/>
            <a:chOff x="3597785" y="3065882"/>
            <a:chExt cx="2241344" cy="1330656"/>
          </a:xfrm>
        </p:grpSpPr>
        <p:grpSp>
          <p:nvGrpSpPr>
            <p:cNvPr id="5209" name="Google Shape;5209;p60"/>
            <p:cNvGrpSpPr/>
            <p:nvPr/>
          </p:nvGrpSpPr>
          <p:grpSpPr>
            <a:xfrm>
              <a:off x="5296908" y="3937355"/>
              <a:ext cx="143198" cy="32380"/>
              <a:chOff x="5296908" y="3937355"/>
              <a:chExt cx="143198" cy="32380"/>
            </a:xfrm>
          </p:grpSpPr>
          <p:sp>
            <p:nvSpPr>
              <p:cNvPr id="5210" name="Google Shape;5210;p6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1" name="Google Shape;5211;p60"/>
              <p:cNvGrpSpPr/>
              <p:nvPr/>
            </p:nvGrpSpPr>
            <p:grpSpPr>
              <a:xfrm>
                <a:off x="5402331" y="3937355"/>
                <a:ext cx="37776" cy="32380"/>
                <a:chOff x="5402331" y="3937355"/>
                <a:chExt cx="37776" cy="32380"/>
              </a:xfrm>
            </p:grpSpPr>
            <p:sp>
              <p:nvSpPr>
                <p:cNvPr id="5212" name="Google Shape;5212;p6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60"/>
              <p:cNvGrpSpPr/>
              <p:nvPr/>
            </p:nvGrpSpPr>
            <p:grpSpPr>
              <a:xfrm>
                <a:off x="5296908" y="3937355"/>
                <a:ext cx="37783" cy="32380"/>
                <a:chOff x="5296908" y="3937355"/>
                <a:chExt cx="37783" cy="32380"/>
              </a:xfrm>
            </p:grpSpPr>
            <p:sp>
              <p:nvSpPr>
                <p:cNvPr id="5215" name="Google Shape;5215;p6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7" name="Google Shape;5217;p60"/>
            <p:cNvGrpSpPr/>
            <p:nvPr/>
          </p:nvGrpSpPr>
          <p:grpSpPr>
            <a:xfrm>
              <a:off x="4724163" y="3119631"/>
              <a:ext cx="120838" cy="84218"/>
              <a:chOff x="4724163" y="3119631"/>
              <a:chExt cx="120838" cy="84218"/>
            </a:xfrm>
          </p:grpSpPr>
          <p:grpSp>
            <p:nvGrpSpPr>
              <p:cNvPr id="5218" name="Google Shape;5218;p60"/>
              <p:cNvGrpSpPr/>
              <p:nvPr/>
            </p:nvGrpSpPr>
            <p:grpSpPr>
              <a:xfrm>
                <a:off x="4746712" y="3132773"/>
                <a:ext cx="86869" cy="56424"/>
                <a:chOff x="4746712" y="3132773"/>
                <a:chExt cx="86869" cy="56424"/>
              </a:xfrm>
            </p:grpSpPr>
            <p:sp>
              <p:nvSpPr>
                <p:cNvPr id="5219" name="Google Shape;5219;p6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1" name="Google Shape;5221;p60"/>
              <p:cNvGrpSpPr/>
              <p:nvPr/>
            </p:nvGrpSpPr>
            <p:grpSpPr>
              <a:xfrm>
                <a:off x="4773634" y="3143336"/>
                <a:ext cx="37776" cy="32451"/>
                <a:chOff x="4773634" y="3143336"/>
                <a:chExt cx="37776" cy="32451"/>
              </a:xfrm>
            </p:grpSpPr>
            <p:sp>
              <p:nvSpPr>
                <p:cNvPr id="5222" name="Google Shape;5222;p6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4" name="Google Shape;5224;p60"/>
              <p:cNvGrpSpPr/>
              <p:nvPr/>
            </p:nvGrpSpPr>
            <p:grpSpPr>
              <a:xfrm>
                <a:off x="4724163" y="3131248"/>
                <a:ext cx="37776" cy="32459"/>
                <a:chOff x="4724163" y="3131248"/>
                <a:chExt cx="37776" cy="32459"/>
              </a:xfrm>
            </p:grpSpPr>
            <p:sp>
              <p:nvSpPr>
                <p:cNvPr id="5225" name="Google Shape;5225;p6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60"/>
              <p:cNvGrpSpPr/>
              <p:nvPr/>
            </p:nvGrpSpPr>
            <p:grpSpPr>
              <a:xfrm>
                <a:off x="4755081" y="3176054"/>
                <a:ext cx="32357" cy="27795"/>
                <a:chOff x="4755081" y="3176054"/>
                <a:chExt cx="32357" cy="27795"/>
              </a:xfrm>
            </p:grpSpPr>
            <p:sp>
              <p:nvSpPr>
                <p:cNvPr id="5228" name="Google Shape;5228;p6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60"/>
              <p:cNvGrpSpPr/>
              <p:nvPr/>
            </p:nvGrpSpPr>
            <p:grpSpPr>
              <a:xfrm>
                <a:off x="4812550" y="3119631"/>
                <a:ext cx="32451" cy="27803"/>
                <a:chOff x="4812550" y="3119631"/>
                <a:chExt cx="32451" cy="27803"/>
              </a:xfrm>
            </p:grpSpPr>
            <p:sp>
              <p:nvSpPr>
                <p:cNvPr id="5231" name="Google Shape;5231;p6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3" name="Google Shape;5233;p60"/>
            <p:cNvGrpSpPr/>
            <p:nvPr/>
          </p:nvGrpSpPr>
          <p:grpSpPr>
            <a:xfrm>
              <a:off x="5382826" y="4027197"/>
              <a:ext cx="268967" cy="250422"/>
              <a:chOff x="5382826" y="4027197"/>
              <a:chExt cx="268967" cy="250422"/>
            </a:xfrm>
          </p:grpSpPr>
          <p:grpSp>
            <p:nvGrpSpPr>
              <p:cNvPr id="5234" name="Google Shape;5234;p60"/>
              <p:cNvGrpSpPr/>
              <p:nvPr/>
            </p:nvGrpSpPr>
            <p:grpSpPr>
              <a:xfrm>
                <a:off x="5405280" y="4042510"/>
                <a:ext cx="237570" cy="218647"/>
                <a:chOff x="5405280" y="4042510"/>
                <a:chExt cx="237570" cy="218647"/>
              </a:xfrm>
            </p:grpSpPr>
            <p:sp>
              <p:nvSpPr>
                <p:cNvPr id="5235" name="Google Shape;5235;p6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60"/>
              <p:cNvGrpSpPr/>
              <p:nvPr/>
            </p:nvGrpSpPr>
            <p:grpSpPr>
              <a:xfrm>
                <a:off x="5382826" y="4125549"/>
                <a:ext cx="37776" cy="32380"/>
                <a:chOff x="5382826" y="4125549"/>
                <a:chExt cx="37776" cy="32380"/>
              </a:xfrm>
            </p:grpSpPr>
            <p:sp>
              <p:nvSpPr>
                <p:cNvPr id="5242" name="Google Shape;5242;p6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60"/>
              <p:cNvGrpSpPr/>
              <p:nvPr/>
            </p:nvGrpSpPr>
            <p:grpSpPr>
              <a:xfrm>
                <a:off x="5475680" y="4195587"/>
                <a:ext cx="37783" cy="32364"/>
                <a:chOff x="5475680" y="4195587"/>
                <a:chExt cx="37783" cy="32364"/>
              </a:xfrm>
            </p:grpSpPr>
            <p:sp>
              <p:nvSpPr>
                <p:cNvPr id="5245" name="Google Shape;5245;p6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60"/>
              <p:cNvGrpSpPr/>
              <p:nvPr/>
            </p:nvGrpSpPr>
            <p:grpSpPr>
              <a:xfrm>
                <a:off x="5532575" y="4027197"/>
                <a:ext cx="33308" cy="32262"/>
                <a:chOff x="5532575" y="4027197"/>
                <a:chExt cx="33308" cy="32262"/>
              </a:xfrm>
            </p:grpSpPr>
            <p:sp>
              <p:nvSpPr>
                <p:cNvPr id="5248" name="Google Shape;5248;p6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60"/>
              <p:cNvGrpSpPr/>
              <p:nvPr/>
            </p:nvGrpSpPr>
            <p:grpSpPr>
              <a:xfrm>
                <a:off x="5590706" y="4245348"/>
                <a:ext cx="33497" cy="32270"/>
                <a:chOff x="5590706" y="4245348"/>
                <a:chExt cx="33497" cy="32270"/>
              </a:xfrm>
            </p:grpSpPr>
            <p:sp>
              <p:nvSpPr>
                <p:cNvPr id="5251" name="Google Shape;5251;p6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60"/>
              <p:cNvGrpSpPr/>
              <p:nvPr/>
            </p:nvGrpSpPr>
            <p:grpSpPr>
              <a:xfrm>
                <a:off x="5618681" y="4109677"/>
                <a:ext cx="33112" cy="32357"/>
                <a:chOff x="5618681" y="4109677"/>
                <a:chExt cx="33112" cy="32357"/>
              </a:xfrm>
            </p:grpSpPr>
            <p:sp>
              <p:nvSpPr>
                <p:cNvPr id="5254" name="Google Shape;5254;p6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60"/>
              <p:cNvGrpSpPr/>
              <p:nvPr/>
            </p:nvGrpSpPr>
            <p:grpSpPr>
              <a:xfrm>
                <a:off x="5479298" y="4128262"/>
                <a:ext cx="31405" cy="26906"/>
                <a:chOff x="5479298" y="4128262"/>
                <a:chExt cx="31405" cy="26906"/>
              </a:xfrm>
            </p:grpSpPr>
            <p:sp>
              <p:nvSpPr>
                <p:cNvPr id="5257" name="Google Shape;5257;p6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60"/>
              <p:cNvGrpSpPr/>
              <p:nvPr/>
            </p:nvGrpSpPr>
            <p:grpSpPr>
              <a:xfrm>
                <a:off x="5582903" y="4180116"/>
                <a:ext cx="31499" cy="26898"/>
                <a:chOff x="5582903" y="4180116"/>
                <a:chExt cx="31499" cy="26898"/>
              </a:xfrm>
            </p:grpSpPr>
            <p:sp>
              <p:nvSpPr>
                <p:cNvPr id="5260" name="Google Shape;5260;p6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2" name="Google Shape;5262;p60"/>
            <p:cNvGrpSpPr/>
            <p:nvPr/>
          </p:nvGrpSpPr>
          <p:grpSpPr>
            <a:xfrm>
              <a:off x="3977681" y="3230323"/>
              <a:ext cx="94584" cy="84085"/>
              <a:chOff x="3977681" y="3230323"/>
              <a:chExt cx="94584" cy="84085"/>
            </a:xfrm>
          </p:grpSpPr>
          <p:grpSp>
            <p:nvGrpSpPr>
              <p:cNvPr id="5263" name="Google Shape;5263;p60"/>
              <p:cNvGrpSpPr/>
              <p:nvPr/>
            </p:nvGrpSpPr>
            <p:grpSpPr>
              <a:xfrm>
                <a:off x="4000135" y="3243041"/>
                <a:ext cx="59570" cy="57186"/>
                <a:chOff x="4000135" y="3243041"/>
                <a:chExt cx="59570" cy="57186"/>
              </a:xfrm>
            </p:grpSpPr>
            <p:sp>
              <p:nvSpPr>
                <p:cNvPr id="5264" name="Google Shape;5264;p6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60"/>
              <p:cNvGrpSpPr/>
              <p:nvPr/>
            </p:nvGrpSpPr>
            <p:grpSpPr>
              <a:xfrm>
                <a:off x="3977681" y="3245872"/>
                <a:ext cx="37783" cy="32380"/>
                <a:chOff x="3977681" y="3245872"/>
                <a:chExt cx="37783" cy="32380"/>
              </a:xfrm>
            </p:grpSpPr>
            <p:sp>
              <p:nvSpPr>
                <p:cNvPr id="5268" name="Google Shape;5268;p6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60"/>
              <p:cNvGrpSpPr/>
              <p:nvPr/>
            </p:nvGrpSpPr>
            <p:grpSpPr>
              <a:xfrm>
                <a:off x="4040860" y="3262672"/>
                <a:ext cx="31405" cy="27001"/>
                <a:chOff x="4040860" y="3262672"/>
                <a:chExt cx="31405" cy="27001"/>
              </a:xfrm>
            </p:grpSpPr>
            <p:sp>
              <p:nvSpPr>
                <p:cNvPr id="5271" name="Google Shape;5271;p6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60"/>
              <p:cNvGrpSpPr/>
              <p:nvPr/>
            </p:nvGrpSpPr>
            <p:grpSpPr>
              <a:xfrm>
                <a:off x="4021072" y="3230323"/>
                <a:ext cx="31397" cy="26906"/>
                <a:chOff x="4021072" y="3230323"/>
                <a:chExt cx="31397" cy="26906"/>
              </a:xfrm>
            </p:grpSpPr>
            <p:sp>
              <p:nvSpPr>
                <p:cNvPr id="5274" name="Google Shape;5274;p6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60"/>
              <p:cNvGrpSpPr/>
              <p:nvPr/>
            </p:nvGrpSpPr>
            <p:grpSpPr>
              <a:xfrm>
                <a:off x="4001472" y="3287462"/>
                <a:ext cx="31499" cy="26945"/>
                <a:chOff x="4001472" y="3287462"/>
                <a:chExt cx="31499" cy="26945"/>
              </a:xfrm>
            </p:grpSpPr>
            <p:sp>
              <p:nvSpPr>
                <p:cNvPr id="5277" name="Google Shape;5277;p6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9" name="Google Shape;5279;p60"/>
            <p:cNvGrpSpPr/>
            <p:nvPr/>
          </p:nvGrpSpPr>
          <p:grpSpPr>
            <a:xfrm>
              <a:off x="4084715" y="3258865"/>
              <a:ext cx="184961" cy="137268"/>
              <a:chOff x="4084715" y="3258865"/>
              <a:chExt cx="184961" cy="137268"/>
            </a:xfrm>
          </p:grpSpPr>
          <p:grpSp>
            <p:nvGrpSpPr>
              <p:cNvPr id="5280" name="Google Shape;5280;p60"/>
              <p:cNvGrpSpPr/>
              <p:nvPr/>
            </p:nvGrpSpPr>
            <p:grpSpPr>
              <a:xfrm>
                <a:off x="4107453" y="3271583"/>
                <a:ext cx="153470" cy="110275"/>
                <a:chOff x="4107453" y="3271583"/>
                <a:chExt cx="153470" cy="110275"/>
              </a:xfrm>
            </p:grpSpPr>
            <p:sp>
              <p:nvSpPr>
                <p:cNvPr id="5281" name="Google Shape;5281;p6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60"/>
              <p:cNvGrpSpPr/>
              <p:nvPr/>
            </p:nvGrpSpPr>
            <p:grpSpPr>
              <a:xfrm>
                <a:off x="4136947" y="3258865"/>
                <a:ext cx="31499" cy="27001"/>
                <a:chOff x="4136947" y="3258865"/>
                <a:chExt cx="31499" cy="27001"/>
              </a:xfrm>
            </p:grpSpPr>
            <p:sp>
              <p:nvSpPr>
                <p:cNvPr id="5286" name="Google Shape;5286;p6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60"/>
              <p:cNvGrpSpPr/>
              <p:nvPr/>
            </p:nvGrpSpPr>
            <p:grpSpPr>
              <a:xfrm>
                <a:off x="4084715" y="3266478"/>
                <a:ext cx="31468" cy="26898"/>
                <a:chOff x="4084715" y="3266478"/>
                <a:chExt cx="31468" cy="26898"/>
              </a:xfrm>
            </p:grpSpPr>
            <p:sp>
              <p:nvSpPr>
                <p:cNvPr id="5289" name="Google Shape;5289;p6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60"/>
              <p:cNvGrpSpPr/>
              <p:nvPr/>
            </p:nvGrpSpPr>
            <p:grpSpPr>
              <a:xfrm>
                <a:off x="4159213" y="3279849"/>
                <a:ext cx="31405" cy="26945"/>
                <a:chOff x="4159213" y="3279849"/>
                <a:chExt cx="31405" cy="26945"/>
              </a:xfrm>
            </p:grpSpPr>
            <p:sp>
              <p:nvSpPr>
                <p:cNvPr id="5292" name="Google Shape;5292;p6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60"/>
              <p:cNvGrpSpPr/>
              <p:nvPr/>
            </p:nvGrpSpPr>
            <p:grpSpPr>
              <a:xfrm>
                <a:off x="4201550" y="3266502"/>
                <a:ext cx="31405" cy="26883"/>
                <a:chOff x="4201550" y="3266502"/>
                <a:chExt cx="31405" cy="26883"/>
              </a:xfrm>
            </p:grpSpPr>
            <p:sp>
              <p:nvSpPr>
                <p:cNvPr id="5295" name="Google Shape;5295;p6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60"/>
              <p:cNvGrpSpPr/>
              <p:nvPr/>
            </p:nvGrpSpPr>
            <p:grpSpPr>
              <a:xfrm>
                <a:off x="4201550" y="3338278"/>
                <a:ext cx="31405" cy="26930"/>
                <a:chOff x="4201550" y="3338278"/>
                <a:chExt cx="31405" cy="26930"/>
              </a:xfrm>
            </p:grpSpPr>
            <p:sp>
              <p:nvSpPr>
                <p:cNvPr id="5298" name="Google Shape;5298;p6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0" name="Google Shape;5300;p60"/>
              <p:cNvGrpSpPr/>
              <p:nvPr/>
            </p:nvGrpSpPr>
            <p:grpSpPr>
              <a:xfrm>
                <a:off x="4238272" y="3369132"/>
                <a:ext cx="31405" cy="27001"/>
                <a:chOff x="4238272" y="3369132"/>
                <a:chExt cx="31405" cy="27001"/>
              </a:xfrm>
            </p:grpSpPr>
            <p:sp>
              <p:nvSpPr>
                <p:cNvPr id="5301" name="Google Shape;5301;p6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3" name="Google Shape;5303;p60"/>
            <p:cNvGrpSpPr/>
            <p:nvPr/>
          </p:nvGrpSpPr>
          <p:grpSpPr>
            <a:xfrm>
              <a:off x="4068639" y="3200169"/>
              <a:ext cx="77643" cy="37272"/>
              <a:chOff x="4068639" y="3200169"/>
              <a:chExt cx="77643" cy="37272"/>
            </a:xfrm>
          </p:grpSpPr>
          <p:sp>
            <p:nvSpPr>
              <p:cNvPr id="5304" name="Google Shape;5304;p6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5" name="Google Shape;5305;p60"/>
              <p:cNvGrpSpPr/>
              <p:nvPr/>
            </p:nvGrpSpPr>
            <p:grpSpPr>
              <a:xfrm>
                <a:off x="4114878" y="3200169"/>
                <a:ext cx="31405" cy="26993"/>
                <a:chOff x="4114878" y="3200169"/>
                <a:chExt cx="31405" cy="26993"/>
              </a:xfrm>
            </p:grpSpPr>
            <p:sp>
              <p:nvSpPr>
                <p:cNvPr id="5306" name="Google Shape;5306;p6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8" name="Google Shape;5308;p60"/>
              <p:cNvGrpSpPr/>
              <p:nvPr/>
            </p:nvGrpSpPr>
            <p:grpSpPr>
              <a:xfrm>
                <a:off x="4068639" y="3210535"/>
                <a:ext cx="31499" cy="26906"/>
                <a:chOff x="4068639" y="3210535"/>
                <a:chExt cx="31499" cy="26906"/>
              </a:xfrm>
            </p:grpSpPr>
            <p:sp>
              <p:nvSpPr>
                <p:cNvPr id="5309" name="Google Shape;5309;p6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1" name="Google Shape;5311;p60"/>
            <p:cNvGrpSpPr/>
            <p:nvPr/>
          </p:nvGrpSpPr>
          <p:grpSpPr>
            <a:xfrm>
              <a:off x="3869702" y="3066935"/>
              <a:ext cx="382664" cy="190294"/>
              <a:chOff x="3869702" y="3066935"/>
              <a:chExt cx="382664" cy="190294"/>
            </a:xfrm>
          </p:grpSpPr>
          <p:grpSp>
            <p:nvGrpSpPr>
              <p:cNvPr id="5312" name="Google Shape;5312;p60"/>
              <p:cNvGrpSpPr/>
              <p:nvPr/>
            </p:nvGrpSpPr>
            <p:grpSpPr>
              <a:xfrm>
                <a:off x="3888633" y="3082351"/>
                <a:ext cx="351172" cy="160698"/>
                <a:chOff x="3888633" y="3082351"/>
                <a:chExt cx="351172" cy="160698"/>
              </a:xfrm>
            </p:grpSpPr>
            <p:sp>
              <p:nvSpPr>
                <p:cNvPr id="5313" name="Google Shape;5313;p6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60"/>
              <p:cNvGrpSpPr/>
              <p:nvPr/>
            </p:nvGrpSpPr>
            <p:grpSpPr>
              <a:xfrm>
                <a:off x="4143703" y="3066935"/>
                <a:ext cx="37783" cy="32357"/>
                <a:chOff x="4143703" y="3066935"/>
                <a:chExt cx="37783" cy="32357"/>
              </a:xfrm>
            </p:grpSpPr>
            <p:sp>
              <p:nvSpPr>
                <p:cNvPr id="5320" name="Google Shape;5320;p6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60"/>
              <p:cNvGrpSpPr/>
              <p:nvPr/>
            </p:nvGrpSpPr>
            <p:grpSpPr>
              <a:xfrm>
                <a:off x="4044565" y="3103563"/>
                <a:ext cx="37783" cy="32451"/>
                <a:chOff x="4044565" y="3103563"/>
                <a:chExt cx="37783" cy="32451"/>
              </a:xfrm>
            </p:grpSpPr>
            <p:sp>
              <p:nvSpPr>
                <p:cNvPr id="5323" name="Google Shape;5323;p6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60"/>
              <p:cNvGrpSpPr/>
              <p:nvPr/>
            </p:nvGrpSpPr>
            <p:grpSpPr>
              <a:xfrm>
                <a:off x="4017454" y="3188237"/>
                <a:ext cx="37776" cy="32357"/>
                <a:chOff x="4017454" y="3188237"/>
                <a:chExt cx="37776" cy="32357"/>
              </a:xfrm>
            </p:grpSpPr>
            <p:sp>
              <p:nvSpPr>
                <p:cNvPr id="5326" name="Google Shape;5326;p6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60"/>
              <p:cNvGrpSpPr/>
              <p:nvPr/>
            </p:nvGrpSpPr>
            <p:grpSpPr>
              <a:xfrm>
                <a:off x="3921548" y="3157509"/>
                <a:ext cx="37783" cy="32357"/>
                <a:chOff x="3921548" y="3157509"/>
                <a:chExt cx="37783" cy="32357"/>
              </a:xfrm>
            </p:grpSpPr>
            <p:sp>
              <p:nvSpPr>
                <p:cNvPr id="5329" name="Google Shape;5329;p6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60"/>
              <p:cNvGrpSpPr/>
              <p:nvPr/>
            </p:nvGrpSpPr>
            <p:grpSpPr>
              <a:xfrm>
                <a:off x="3939056" y="3211620"/>
                <a:ext cx="37783" cy="32380"/>
                <a:chOff x="3939056" y="3211620"/>
                <a:chExt cx="37783" cy="32380"/>
              </a:xfrm>
            </p:grpSpPr>
            <p:sp>
              <p:nvSpPr>
                <p:cNvPr id="5332" name="Google Shape;5332;p6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60"/>
              <p:cNvGrpSpPr/>
              <p:nvPr/>
            </p:nvGrpSpPr>
            <p:grpSpPr>
              <a:xfrm>
                <a:off x="4176240" y="3136965"/>
                <a:ext cx="31405" cy="26930"/>
                <a:chOff x="4176240" y="3136965"/>
                <a:chExt cx="31405" cy="26930"/>
              </a:xfrm>
            </p:grpSpPr>
            <p:sp>
              <p:nvSpPr>
                <p:cNvPr id="5335" name="Google Shape;5335;p6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60"/>
              <p:cNvGrpSpPr/>
              <p:nvPr/>
            </p:nvGrpSpPr>
            <p:grpSpPr>
              <a:xfrm>
                <a:off x="4133148" y="3152593"/>
                <a:ext cx="31499" cy="27001"/>
                <a:chOff x="4133148" y="3152593"/>
                <a:chExt cx="31499" cy="27001"/>
              </a:xfrm>
            </p:grpSpPr>
            <p:sp>
              <p:nvSpPr>
                <p:cNvPr id="5338" name="Google Shape;5338;p6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60"/>
              <p:cNvGrpSpPr/>
              <p:nvPr/>
            </p:nvGrpSpPr>
            <p:grpSpPr>
              <a:xfrm>
                <a:off x="4220866" y="3073534"/>
                <a:ext cx="31499" cy="26898"/>
                <a:chOff x="4220866" y="3073534"/>
                <a:chExt cx="31499" cy="26898"/>
              </a:xfrm>
            </p:grpSpPr>
            <p:sp>
              <p:nvSpPr>
                <p:cNvPr id="5341" name="Google Shape;5341;p6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60"/>
              <p:cNvGrpSpPr/>
              <p:nvPr/>
            </p:nvGrpSpPr>
            <p:grpSpPr>
              <a:xfrm>
                <a:off x="3869702" y="3230323"/>
                <a:ext cx="31499" cy="26906"/>
                <a:chOff x="3869702" y="3230323"/>
                <a:chExt cx="31499" cy="26906"/>
              </a:xfrm>
            </p:grpSpPr>
            <p:sp>
              <p:nvSpPr>
                <p:cNvPr id="5344" name="Google Shape;5344;p6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6" name="Google Shape;5346;p60"/>
            <p:cNvGrpSpPr/>
            <p:nvPr/>
          </p:nvGrpSpPr>
          <p:grpSpPr>
            <a:xfrm>
              <a:off x="4271383" y="3065882"/>
              <a:ext cx="304556" cy="341663"/>
              <a:chOff x="4271383" y="3065882"/>
              <a:chExt cx="304556" cy="341663"/>
            </a:xfrm>
          </p:grpSpPr>
          <p:grpSp>
            <p:nvGrpSpPr>
              <p:cNvPr id="5347" name="Google Shape;5347;p60"/>
              <p:cNvGrpSpPr/>
              <p:nvPr/>
            </p:nvGrpSpPr>
            <p:grpSpPr>
              <a:xfrm>
                <a:off x="4293838" y="3078639"/>
                <a:ext cx="269353" cy="311973"/>
                <a:chOff x="4293838" y="3078639"/>
                <a:chExt cx="269353" cy="311973"/>
              </a:xfrm>
            </p:grpSpPr>
            <p:sp>
              <p:nvSpPr>
                <p:cNvPr id="5348" name="Google Shape;5348;p6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60"/>
              <p:cNvGrpSpPr/>
              <p:nvPr/>
            </p:nvGrpSpPr>
            <p:grpSpPr>
              <a:xfrm>
                <a:off x="4538164" y="3342061"/>
                <a:ext cx="37776" cy="32380"/>
                <a:chOff x="4538164" y="3342061"/>
                <a:chExt cx="37776" cy="32380"/>
              </a:xfrm>
            </p:grpSpPr>
            <p:sp>
              <p:nvSpPr>
                <p:cNvPr id="5366" name="Google Shape;5366;p6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60"/>
              <p:cNvGrpSpPr/>
              <p:nvPr/>
            </p:nvGrpSpPr>
            <p:grpSpPr>
              <a:xfrm>
                <a:off x="4271383" y="3194742"/>
                <a:ext cx="37783" cy="32420"/>
                <a:chOff x="4271383" y="3194742"/>
                <a:chExt cx="37783" cy="32420"/>
              </a:xfrm>
            </p:grpSpPr>
            <p:sp>
              <p:nvSpPr>
                <p:cNvPr id="5369" name="Google Shape;5369;p6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1" name="Google Shape;5371;p60"/>
              <p:cNvGrpSpPr/>
              <p:nvPr/>
            </p:nvGrpSpPr>
            <p:grpSpPr>
              <a:xfrm>
                <a:off x="4284416" y="3084058"/>
                <a:ext cx="37783" cy="32357"/>
                <a:chOff x="4284416" y="3084058"/>
                <a:chExt cx="37783" cy="32357"/>
              </a:xfrm>
            </p:grpSpPr>
            <p:sp>
              <p:nvSpPr>
                <p:cNvPr id="5372" name="Google Shape;5372;p6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60"/>
              <p:cNvGrpSpPr/>
              <p:nvPr/>
            </p:nvGrpSpPr>
            <p:grpSpPr>
              <a:xfrm>
                <a:off x="4478697" y="3297561"/>
                <a:ext cx="37776" cy="32451"/>
                <a:chOff x="4478697" y="3297561"/>
                <a:chExt cx="37776" cy="32451"/>
              </a:xfrm>
            </p:grpSpPr>
            <p:sp>
              <p:nvSpPr>
                <p:cNvPr id="5375" name="Google Shape;5375;p6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7" name="Google Shape;5377;p60"/>
              <p:cNvGrpSpPr/>
              <p:nvPr/>
            </p:nvGrpSpPr>
            <p:grpSpPr>
              <a:xfrm>
                <a:off x="4411813" y="3331711"/>
                <a:ext cx="37776" cy="32451"/>
                <a:chOff x="4411813" y="3331711"/>
                <a:chExt cx="37776" cy="32451"/>
              </a:xfrm>
            </p:grpSpPr>
            <p:sp>
              <p:nvSpPr>
                <p:cNvPr id="5378" name="Google Shape;5378;p6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0" name="Google Shape;5380;p60"/>
              <p:cNvGrpSpPr/>
              <p:nvPr/>
            </p:nvGrpSpPr>
            <p:grpSpPr>
              <a:xfrm>
                <a:off x="4337984" y="3375188"/>
                <a:ext cx="37776" cy="32357"/>
                <a:chOff x="4337984" y="3375188"/>
                <a:chExt cx="37776" cy="32357"/>
              </a:xfrm>
            </p:grpSpPr>
            <p:sp>
              <p:nvSpPr>
                <p:cNvPr id="5381" name="Google Shape;5381;p6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60"/>
              <p:cNvGrpSpPr/>
              <p:nvPr/>
            </p:nvGrpSpPr>
            <p:grpSpPr>
              <a:xfrm>
                <a:off x="4494867" y="3090530"/>
                <a:ext cx="37878" cy="32451"/>
                <a:chOff x="4494867" y="3090530"/>
                <a:chExt cx="37878" cy="32451"/>
              </a:xfrm>
            </p:grpSpPr>
            <p:sp>
              <p:nvSpPr>
                <p:cNvPr id="5384" name="Google Shape;5384;p6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60"/>
              <p:cNvGrpSpPr/>
              <p:nvPr/>
            </p:nvGrpSpPr>
            <p:grpSpPr>
              <a:xfrm>
                <a:off x="4525124" y="3207774"/>
                <a:ext cx="37783" cy="32420"/>
                <a:chOff x="4525124" y="3207774"/>
                <a:chExt cx="37783" cy="32420"/>
              </a:xfrm>
            </p:grpSpPr>
            <p:sp>
              <p:nvSpPr>
                <p:cNvPr id="5387" name="Google Shape;5387;p6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9" name="Google Shape;5389;p60"/>
              <p:cNvGrpSpPr/>
              <p:nvPr/>
            </p:nvGrpSpPr>
            <p:grpSpPr>
              <a:xfrm>
                <a:off x="4440544" y="3176479"/>
                <a:ext cx="31499" cy="26898"/>
                <a:chOff x="4440544" y="3176479"/>
                <a:chExt cx="31499" cy="26898"/>
              </a:xfrm>
            </p:grpSpPr>
            <p:sp>
              <p:nvSpPr>
                <p:cNvPr id="5390" name="Google Shape;5390;p6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2" name="Google Shape;5392;p60"/>
              <p:cNvGrpSpPr/>
              <p:nvPr/>
            </p:nvGrpSpPr>
            <p:grpSpPr>
              <a:xfrm>
                <a:off x="4350545" y="3156400"/>
                <a:ext cx="31405" cy="27001"/>
                <a:chOff x="4350545" y="3156400"/>
                <a:chExt cx="31405" cy="27001"/>
              </a:xfrm>
            </p:grpSpPr>
            <p:sp>
              <p:nvSpPr>
                <p:cNvPr id="5393" name="Google Shape;5393;p6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60"/>
              <p:cNvGrpSpPr/>
              <p:nvPr/>
            </p:nvGrpSpPr>
            <p:grpSpPr>
              <a:xfrm>
                <a:off x="4376703" y="3255058"/>
                <a:ext cx="31405" cy="27001"/>
                <a:chOff x="4376703" y="3255058"/>
                <a:chExt cx="31405" cy="27001"/>
              </a:xfrm>
            </p:grpSpPr>
            <p:sp>
              <p:nvSpPr>
                <p:cNvPr id="5396" name="Google Shape;5396;p6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60"/>
              <p:cNvGrpSpPr/>
              <p:nvPr/>
            </p:nvGrpSpPr>
            <p:grpSpPr>
              <a:xfrm>
                <a:off x="4331322" y="3283656"/>
                <a:ext cx="31405" cy="26945"/>
                <a:chOff x="4331322" y="3283656"/>
                <a:chExt cx="31405" cy="26945"/>
              </a:xfrm>
            </p:grpSpPr>
            <p:sp>
              <p:nvSpPr>
                <p:cNvPr id="5399" name="Google Shape;5399;p6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60"/>
              <p:cNvGrpSpPr/>
              <p:nvPr/>
            </p:nvGrpSpPr>
            <p:grpSpPr>
              <a:xfrm>
                <a:off x="4380510" y="3065882"/>
                <a:ext cx="31405" cy="26938"/>
                <a:chOff x="4380510" y="3065882"/>
                <a:chExt cx="31405" cy="26938"/>
              </a:xfrm>
            </p:grpSpPr>
            <p:sp>
              <p:nvSpPr>
                <p:cNvPr id="5402" name="Google Shape;5402;p6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4" name="Google Shape;5404;p60"/>
            <p:cNvGrpSpPr/>
            <p:nvPr/>
          </p:nvGrpSpPr>
          <p:grpSpPr>
            <a:xfrm>
              <a:off x="4558998" y="3188237"/>
              <a:ext cx="1280131" cy="1052746"/>
              <a:chOff x="4558998" y="3188237"/>
              <a:chExt cx="1280131" cy="1052746"/>
            </a:xfrm>
          </p:grpSpPr>
          <p:sp>
            <p:nvSpPr>
              <p:cNvPr id="5405" name="Google Shape;5405;p6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6" name="Google Shape;5406;p60"/>
              <p:cNvGrpSpPr/>
              <p:nvPr/>
            </p:nvGrpSpPr>
            <p:grpSpPr>
              <a:xfrm>
                <a:off x="4579164" y="3203653"/>
                <a:ext cx="1244833" cy="1020397"/>
                <a:chOff x="4579164" y="3203653"/>
                <a:chExt cx="1244833" cy="1020397"/>
              </a:xfrm>
            </p:grpSpPr>
            <p:sp>
              <p:nvSpPr>
                <p:cNvPr id="5407" name="Google Shape;5407;p6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9" name="Google Shape;5409;p60"/>
                <p:cNvGrpSpPr/>
                <p:nvPr/>
              </p:nvGrpSpPr>
              <p:grpSpPr>
                <a:xfrm>
                  <a:off x="4579164" y="3203653"/>
                  <a:ext cx="1244833" cy="1020397"/>
                  <a:chOff x="4579164" y="3203653"/>
                  <a:chExt cx="1244833" cy="1020397"/>
                </a:xfrm>
              </p:grpSpPr>
              <p:sp>
                <p:nvSpPr>
                  <p:cNvPr id="5410" name="Google Shape;5410;p6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2" name="Google Shape;5412;p60"/>
                  <p:cNvGrpSpPr/>
                  <p:nvPr/>
                </p:nvGrpSpPr>
                <p:grpSpPr>
                  <a:xfrm>
                    <a:off x="4579164" y="3203653"/>
                    <a:ext cx="1244833" cy="1020397"/>
                    <a:chOff x="4579164" y="3203653"/>
                    <a:chExt cx="1244833" cy="1020397"/>
                  </a:xfrm>
                </p:grpSpPr>
                <p:sp>
                  <p:nvSpPr>
                    <p:cNvPr id="5413" name="Google Shape;5413;p6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1" name="Google Shape;5421;p60"/>
                    <p:cNvGrpSpPr/>
                    <p:nvPr/>
                  </p:nvGrpSpPr>
                  <p:grpSpPr>
                    <a:xfrm>
                      <a:off x="4579164" y="3203653"/>
                      <a:ext cx="1244833" cy="1020397"/>
                      <a:chOff x="4579164" y="3203653"/>
                      <a:chExt cx="1244833" cy="1020397"/>
                    </a:xfrm>
                  </p:grpSpPr>
                  <p:sp>
                    <p:nvSpPr>
                      <p:cNvPr id="5422" name="Google Shape;5422;p6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6" name="Google Shape;5436;p60"/>
                      <p:cNvGrpSpPr/>
                      <p:nvPr/>
                    </p:nvGrpSpPr>
                    <p:grpSpPr>
                      <a:xfrm>
                        <a:off x="4579164" y="3203653"/>
                        <a:ext cx="1244833" cy="1020397"/>
                        <a:chOff x="4579164" y="3203653"/>
                        <a:chExt cx="1244833" cy="1020397"/>
                      </a:xfrm>
                    </p:grpSpPr>
                    <p:sp>
                      <p:nvSpPr>
                        <p:cNvPr id="5437" name="Google Shape;5437;p6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1" name="Google Shape;5461;p60"/>
                        <p:cNvGrpSpPr/>
                        <p:nvPr/>
                      </p:nvGrpSpPr>
                      <p:grpSpPr>
                        <a:xfrm>
                          <a:off x="4579164" y="3203653"/>
                          <a:ext cx="1244833" cy="1020397"/>
                          <a:chOff x="4579164" y="3203653"/>
                          <a:chExt cx="1244833" cy="1020397"/>
                        </a:xfrm>
                      </p:grpSpPr>
                      <p:sp>
                        <p:nvSpPr>
                          <p:cNvPr id="5462" name="Google Shape;5462;p6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60"/>
                          <p:cNvGrpSpPr/>
                          <p:nvPr/>
                        </p:nvGrpSpPr>
                        <p:grpSpPr>
                          <a:xfrm>
                            <a:off x="4579164" y="3203653"/>
                            <a:ext cx="1244833" cy="1020397"/>
                            <a:chOff x="4579164" y="3203653"/>
                            <a:chExt cx="1244833" cy="1020397"/>
                          </a:xfrm>
                        </p:grpSpPr>
                        <p:sp>
                          <p:nvSpPr>
                            <p:cNvPr id="5464" name="Google Shape;5464;p6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60"/>
                            <p:cNvGrpSpPr/>
                            <p:nvPr/>
                          </p:nvGrpSpPr>
                          <p:grpSpPr>
                            <a:xfrm>
                              <a:off x="4579164" y="3203653"/>
                              <a:ext cx="1244833" cy="1020397"/>
                              <a:chOff x="4579164" y="3203653"/>
                              <a:chExt cx="1244833" cy="1020397"/>
                            </a:xfrm>
                          </p:grpSpPr>
                          <p:sp>
                            <p:nvSpPr>
                              <p:cNvPr id="5472" name="Google Shape;5472;p6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5" name="Google Shape;5485;p60"/>
                              <p:cNvGrpSpPr/>
                              <p:nvPr/>
                            </p:nvGrpSpPr>
                            <p:grpSpPr>
                              <a:xfrm>
                                <a:off x="4579164" y="3203653"/>
                                <a:ext cx="1244833" cy="1020397"/>
                                <a:chOff x="4579164" y="3203653"/>
                                <a:chExt cx="1244833" cy="1020397"/>
                              </a:xfrm>
                            </p:grpSpPr>
                            <p:sp>
                              <p:nvSpPr>
                                <p:cNvPr id="5486" name="Google Shape;5486;p6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3" name="Google Shape;5493;p60"/>
                                <p:cNvGrpSpPr/>
                                <p:nvPr/>
                              </p:nvGrpSpPr>
                              <p:grpSpPr>
                                <a:xfrm>
                                  <a:off x="4579164" y="3203653"/>
                                  <a:ext cx="1244833" cy="1020397"/>
                                  <a:chOff x="4579164" y="3203653"/>
                                  <a:chExt cx="1244833" cy="1020397"/>
                                </a:xfrm>
                              </p:grpSpPr>
                              <p:sp>
                                <p:nvSpPr>
                                  <p:cNvPr id="5494" name="Google Shape;5494;p6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9" name="Google Shape;5499;p60"/>
                                  <p:cNvGrpSpPr/>
                                  <p:nvPr/>
                                </p:nvGrpSpPr>
                                <p:grpSpPr>
                                  <a:xfrm>
                                    <a:off x="4579164" y="3203653"/>
                                    <a:ext cx="1244833" cy="1020397"/>
                                    <a:chOff x="4579164" y="3203653"/>
                                    <a:chExt cx="1244833" cy="1020397"/>
                                  </a:xfrm>
                                </p:grpSpPr>
                                <p:sp>
                                  <p:nvSpPr>
                                    <p:cNvPr id="5500" name="Google Shape;5500;p6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04" name="Google Shape;5504;p6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07" name="Google Shape;5507;p6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508" name="Google Shape;5508;p60"/>
              <p:cNvGrpSpPr/>
              <p:nvPr/>
            </p:nvGrpSpPr>
            <p:grpSpPr>
              <a:xfrm>
                <a:off x="4595437" y="3598775"/>
                <a:ext cx="37776" cy="32451"/>
                <a:chOff x="4595437" y="3598775"/>
                <a:chExt cx="37776" cy="32451"/>
              </a:xfrm>
            </p:grpSpPr>
            <p:sp>
              <p:nvSpPr>
                <p:cNvPr id="5509" name="Google Shape;5509;p6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60"/>
              <p:cNvGrpSpPr/>
              <p:nvPr/>
            </p:nvGrpSpPr>
            <p:grpSpPr>
              <a:xfrm>
                <a:off x="4641864" y="3524443"/>
                <a:ext cx="37776" cy="32380"/>
                <a:chOff x="4641864" y="3524443"/>
                <a:chExt cx="37776" cy="32380"/>
              </a:xfrm>
            </p:grpSpPr>
            <p:sp>
              <p:nvSpPr>
                <p:cNvPr id="5512" name="Google Shape;5512;p6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60"/>
              <p:cNvGrpSpPr/>
              <p:nvPr/>
            </p:nvGrpSpPr>
            <p:grpSpPr>
              <a:xfrm>
                <a:off x="4648431" y="3893901"/>
                <a:ext cx="37776" cy="32357"/>
                <a:chOff x="4648431" y="3893901"/>
                <a:chExt cx="37776" cy="32357"/>
              </a:xfrm>
            </p:grpSpPr>
            <p:sp>
              <p:nvSpPr>
                <p:cNvPr id="5515" name="Google Shape;5515;p6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60"/>
              <p:cNvGrpSpPr/>
              <p:nvPr/>
            </p:nvGrpSpPr>
            <p:grpSpPr>
              <a:xfrm>
                <a:off x="4567752" y="3722908"/>
                <a:ext cx="37870" cy="32380"/>
                <a:chOff x="4567752" y="3722908"/>
                <a:chExt cx="37870" cy="32380"/>
              </a:xfrm>
            </p:grpSpPr>
            <p:sp>
              <p:nvSpPr>
                <p:cNvPr id="5518" name="Google Shape;5518;p6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0" name="Google Shape;5520;p60"/>
              <p:cNvGrpSpPr/>
              <p:nvPr/>
            </p:nvGrpSpPr>
            <p:grpSpPr>
              <a:xfrm>
                <a:off x="4617506" y="3652052"/>
                <a:ext cx="37783" cy="32357"/>
                <a:chOff x="4617506" y="3652052"/>
                <a:chExt cx="37783" cy="32357"/>
              </a:xfrm>
            </p:grpSpPr>
            <p:sp>
              <p:nvSpPr>
                <p:cNvPr id="5521" name="Google Shape;5521;p6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60"/>
              <p:cNvGrpSpPr/>
              <p:nvPr/>
            </p:nvGrpSpPr>
            <p:grpSpPr>
              <a:xfrm>
                <a:off x="4739005" y="3554149"/>
                <a:ext cx="37870" cy="32357"/>
                <a:chOff x="4739005" y="3554149"/>
                <a:chExt cx="37870" cy="32357"/>
              </a:xfrm>
            </p:grpSpPr>
            <p:sp>
              <p:nvSpPr>
                <p:cNvPr id="5524" name="Google Shape;5524;p6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6" name="Google Shape;5526;p60"/>
              <p:cNvGrpSpPr/>
              <p:nvPr/>
            </p:nvGrpSpPr>
            <p:grpSpPr>
              <a:xfrm>
                <a:off x="4806557" y="3630258"/>
                <a:ext cx="37776" cy="32364"/>
                <a:chOff x="4806557" y="3630258"/>
                <a:chExt cx="37776" cy="32364"/>
              </a:xfrm>
            </p:grpSpPr>
            <p:sp>
              <p:nvSpPr>
                <p:cNvPr id="5527" name="Google Shape;5527;p6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9" name="Google Shape;5529;p60"/>
              <p:cNvGrpSpPr/>
              <p:nvPr/>
            </p:nvGrpSpPr>
            <p:grpSpPr>
              <a:xfrm>
                <a:off x="4737007" y="4004357"/>
                <a:ext cx="37870" cy="32357"/>
                <a:chOff x="4737007" y="4004357"/>
                <a:chExt cx="37870" cy="32357"/>
              </a:xfrm>
            </p:grpSpPr>
            <p:sp>
              <p:nvSpPr>
                <p:cNvPr id="5530" name="Google Shape;5530;p6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60"/>
              <p:cNvGrpSpPr/>
              <p:nvPr/>
            </p:nvGrpSpPr>
            <p:grpSpPr>
              <a:xfrm>
                <a:off x="4773634" y="4208627"/>
                <a:ext cx="37776" cy="32357"/>
                <a:chOff x="4773634" y="4208627"/>
                <a:chExt cx="37776" cy="32357"/>
              </a:xfrm>
            </p:grpSpPr>
            <p:sp>
              <p:nvSpPr>
                <p:cNvPr id="5533" name="Google Shape;5533;p6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60"/>
              <p:cNvGrpSpPr/>
              <p:nvPr/>
            </p:nvGrpSpPr>
            <p:grpSpPr>
              <a:xfrm>
                <a:off x="4888282" y="4074764"/>
                <a:ext cx="37776" cy="32451"/>
                <a:chOff x="4888282" y="4074764"/>
                <a:chExt cx="37776" cy="32451"/>
              </a:xfrm>
            </p:grpSpPr>
            <p:sp>
              <p:nvSpPr>
                <p:cNvPr id="5536" name="Google Shape;5536;p6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60"/>
              <p:cNvGrpSpPr/>
              <p:nvPr/>
            </p:nvGrpSpPr>
            <p:grpSpPr>
              <a:xfrm>
                <a:off x="4901315" y="3804271"/>
                <a:ext cx="37776" cy="32364"/>
                <a:chOff x="4901315" y="3804271"/>
                <a:chExt cx="37776" cy="32364"/>
              </a:xfrm>
            </p:grpSpPr>
            <p:sp>
              <p:nvSpPr>
                <p:cNvPr id="5539" name="Google Shape;5539;p6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60"/>
              <p:cNvGrpSpPr/>
              <p:nvPr/>
            </p:nvGrpSpPr>
            <p:grpSpPr>
              <a:xfrm>
                <a:off x="4866394" y="3715035"/>
                <a:ext cx="37846" cy="32357"/>
                <a:chOff x="4866394" y="3715035"/>
                <a:chExt cx="37846" cy="32357"/>
              </a:xfrm>
            </p:grpSpPr>
            <p:sp>
              <p:nvSpPr>
                <p:cNvPr id="5542" name="Google Shape;5542;p6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60"/>
              <p:cNvGrpSpPr/>
              <p:nvPr/>
            </p:nvGrpSpPr>
            <p:grpSpPr>
              <a:xfrm>
                <a:off x="4979233" y="3839798"/>
                <a:ext cx="37878" cy="32420"/>
                <a:chOff x="4979233" y="3839798"/>
                <a:chExt cx="37878" cy="32420"/>
              </a:xfrm>
            </p:grpSpPr>
            <p:sp>
              <p:nvSpPr>
                <p:cNvPr id="5545" name="Google Shape;5545;p6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60"/>
              <p:cNvGrpSpPr/>
              <p:nvPr/>
            </p:nvGrpSpPr>
            <p:grpSpPr>
              <a:xfrm>
                <a:off x="4790662" y="3679147"/>
                <a:ext cx="37783" cy="32380"/>
                <a:chOff x="4790662" y="3679147"/>
                <a:chExt cx="37783" cy="32380"/>
              </a:xfrm>
            </p:grpSpPr>
            <p:sp>
              <p:nvSpPr>
                <p:cNvPr id="5548" name="Google Shape;5548;p6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60"/>
              <p:cNvGrpSpPr/>
              <p:nvPr/>
            </p:nvGrpSpPr>
            <p:grpSpPr>
              <a:xfrm>
                <a:off x="4857263" y="3557861"/>
                <a:ext cx="37776" cy="32357"/>
                <a:chOff x="4857263" y="3557861"/>
                <a:chExt cx="37776" cy="32357"/>
              </a:xfrm>
            </p:grpSpPr>
            <p:sp>
              <p:nvSpPr>
                <p:cNvPr id="5551" name="Google Shape;5551;p6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60"/>
              <p:cNvGrpSpPr/>
              <p:nvPr/>
            </p:nvGrpSpPr>
            <p:grpSpPr>
              <a:xfrm>
                <a:off x="4883902" y="3648033"/>
                <a:ext cx="37783" cy="32380"/>
                <a:chOff x="4883902" y="3648033"/>
                <a:chExt cx="37783" cy="32380"/>
              </a:xfrm>
            </p:grpSpPr>
            <p:sp>
              <p:nvSpPr>
                <p:cNvPr id="5554" name="Google Shape;5554;p6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60"/>
              <p:cNvGrpSpPr/>
              <p:nvPr/>
            </p:nvGrpSpPr>
            <p:grpSpPr>
              <a:xfrm>
                <a:off x="4907780" y="3347220"/>
                <a:ext cx="37878" cy="32357"/>
                <a:chOff x="4907780" y="3347220"/>
                <a:chExt cx="37878" cy="32357"/>
              </a:xfrm>
            </p:grpSpPr>
            <p:sp>
              <p:nvSpPr>
                <p:cNvPr id="5557" name="Google Shape;5557;p6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60"/>
              <p:cNvGrpSpPr/>
              <p:nvPr/>
            </p:nvGrpSpPr>
            <p:grpSpPr>
              <a:xfrm>
                <a:off x="5065048" y="3738150"/>
                <a:ext cx="37783" cy="32364"/>
                <a:chOff x="5065048" y="3738150"/>
                <a:chExt cx="37783" cy="32364"/>
              </a:xfrm>
            </p:grpSpPr>
            <p:sp>
              <p:nvSpPr>
                <p:cNvPr id="5560" name="Google Shape;5560;p6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60"/>
              <p:cNvGrpSpPr/>
              <p:nvPr/>
            </p:nvGrpSpPr>
            <p:grpSpPr>
              <a:xfrm>
                <a:off x="5071616" y="3284615"/>
                <a:ext cx="37783" cy="32357"/>
                <a:chOff x="5071616" y="3284615"/>
                <a:chExt cx="37783" cy="32357"/>
              </a:xfrm>
            </p:grpSpPr>
            <p:sp>
              <p:nvSpPr>
                <p:cNvPr id="5563" name="Google Shape;5563;p6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60"/>
              <p:cNvGrpSpPr/>
              <p:nvPr/>
            </p:nvGrpSpPr>
            <p:grpSpPr>
              <a:xfrm>
                <a:off x="5389291" y="3759921"/>
                <a:ext cx="37783" cy="32380"/>
                <a:chOff x="5389291" y="3759921"/>
                <a:chExt cx="37783" cy="32380"/>
              </a:xfrm>
            </p:grpSpPr>
            <p:sp>
              <p:nvSpPr>
                <p:cNvPr id="5566" name="Google Shape;5566;p6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60"/>
              <p:cNvGrpSpPr/>
              <p:nvPr/>
            </p:nvGrpSpPr>
            <p:grpSpPr>
              <a:xfrm>
                <a:off x="5431534" y="3632932"/>
                <a:ext cx="37878" cy="32451"/>
                <a:chOff x="5431534" y="3632932"/>
                <a:chExt cx="37878" cy="32451"/>
              </a:xfrm>
            </p:grpSpPr>
            <p:sp>
              <p:nvSpPr>
                <p:cNvPr id="5569" name="Google Shape;5569;p6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60"/>
              <p:cNvGrpSpPr/>
              <p:nvPr/>
            </p:nvGrpSpPr>
            <p:grpSpPr>
              <a:xfrm>
                <a:off x="5540755" y="3544829"/>
                <a:ext cx="37783" cy="32357"/>
                <a:chOff x="5540755" y="3544829"/>
                <a:chExt cx="37783" cy="32357"/>
              </a:xfrm>
            </p:grpSpPr>
            <p:sp>
              <p:nvSpPr>
                <p:cNvPr id="5572" name="Google Shape;5572;p6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60"/>
              <p:cNvGrpSpPr/>
              <p:nvPr/>
            </p:nvGrpSpPr>
            <p:grpSpPr>
              <a:xfrm>
                <a:off x="5579293" y="3412107"/>
                <a:ext cx="37776" cy="32357"/>
                <a:chOff x="5579293" y="3412107"/>
                <a:chExt cx="37776" cy="32357"/>
              </a:xfrm>
            </p:grpSpPr>
            <p:sp>
              <p:nvSpPr>
                <p:cNvPr id="5575" name="Google Shape;5575;p6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60"/>
              <p:cNvGrpSpPr/>
              <p:nvPr/>
            </p:nvGrpSpPr>
            <p:grpSpPr>
              <a:xfrm>
                <a:off x="5801346" y="3284615"/>
                <a:ext cx="37783" cy="32357"/>
                <a:chOff x="5801346" y="3284615"/>
                <a:chExt cx="37783" cy="32357"/>
              </a:xfrm>
            </p:grpSpPr>
            <p:sp>
              <p:nvSpPr>
                <p:cNvPr id="5578" name="Google Shape;5578;p6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60"/>
              <p:cNvGrpSpPr/>
              <p:nvPr/>
            </p:nvGrpSpPr>
            <p:grpSpPr>
              <a:xfrm>
                <a:off x="5763578" y="3399067"/>
                <a:ext cx="37776" cy="32364"/>
                <a:chOff x="5763578" y="3399067"/>
                <a:chExt cx="37776" cy="32364"/>
              </a:xfrm>
            </p:grpSpPr>
            <p:sp>
              <p:nvSpPr>
                <p:cNvPr id="5581" name="Google Shape;5581;p6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60"/>
              <p:cNvGrpSpPr/>
              <p:nvPr/>
            </p:nvGrpSpPr>
            <p:grpSpPr>
              <a:xfrm>
                <a:off x="5395858" y="3230952"/>
                <a:ext cx="37776" cy="32364"/>
                <a:chOff x="5395858" y="3230952"/>
                <a:chExt cx="37776" cy="32364"/>
              </a:xfrm>
            </p:grpSpPr>
            <p:sp>
              <p:nvSpPr>
                <p:cNvPr id="5584" name="Google Shape;5584;p6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60"/>
              <p:cNvGrpSpPr/>
              <p:nvPr/>
            </p:nvGrpSpPr>
            <p:grpSpPr>
              <a:xfrm>
                <a:off x="5264088" y="3188237"/>
                <a:ext cx="37776" cy="32357"/>
                <a:chOff x="5264088" y="3188237"/>
                <a:chExt cx="37776" cy="32357"/>
              </a:xfrm>
            </p:grpSpPr>
            <p:sp>
              <p:nvSpPr>
                <p:cNvPr id="5587" name="Google Shape;5587;p6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60"/>
              <p:cNvGrpSpPr/>
              <p:nvPr/>
            </p:nvGrpSpPr>
            <p:grpSpPr>
              <a:xfrm>
                <a:off x="5585758" y="3237425"/>
                <a:ext cx="37878" cy="32357"/>
                <a:chOff x="5585758" y="3237425"/>
                <a:chExt cx="37878" cy="32357"/>
              </a:xfrm>
            </p:grpSpPr>
            <p:sp>
              <p:nvSpPr>
                <p:cNvPr id="5590" name="Google Shape;5590;p6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60"/>
              <p:cNvGrpSpPr/>
              <p:nvPr/>
            </p:nvGrpSpPr>
            <p:grpSpPr>
              <a:xfrm>
                <a:off x="4874196" y="3291088"/>
                <a:ext cx="37878" cy="32451"/>
                <a:chOff x="4874196" y="3291088"/>
                <a:chExt cx="37878" cy="32451"/>
              </a:xfrm>
            </p:grpSpPr>
            <p:sp>
              <p:nvSpPr>
                <p:cNvPr id="5593" name="Google Shape;5593;p6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60"/>
              <p:cNvGrpSpPr/>
              <p:nvPr/>
            </p:nvGrpSpPr>
            <p:grpSpPr>
              <a:xfrm>
                <a:off x="5197770" y="3785466"/>
                <a:ext cx="37783" cy="32427"/>
                <a:chOff x="5197770" y="3785466"/>
                <a:chExt cx="37783" cy="32427"/>
              </a:xfrm>
            </p:grpSpPr>
            <p:sp>
              <p:nvSpPr>
                <p:cNvPr id="5596" name="Google Shape;5596;p6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60"/>
              <p:cNvGrpSpPr/>
              <p:nvPr/>
            </p:nvGrpSpPr>
            <p:grpSpPr>
              <a:xfrm>
                <a:off x="5177699" y="3492117"/>
                <a:ext cx="37776" cy="32357"/>
                <a:chOff x="5177699" y="3492117"/>
                <a:chExt cx="37776" cy="32357"/>
              </a:xfrm>
            </p:grpSpPr>
            <p:sp>
              <p:nvSpPr>
                <p:cNvPr id="5599" name="Google Shape;5599;p6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60"/>
              <p:cNvGrpSpPr/>
              <p:nvPr/>
            </p:nvGrpSpPr>
            <p:grpSpPr>
              <a:xfrm>
                <a:off x="5349431" y="3622346"/>
                <a:ext cx="37870" cy="32380"/>
                <a:chOff x="5349431" y="3622346"/>
                <a:chExt cx="37870" cy="32380"/>
              </a:xfrm>
            </p:grpSpPr>
            <p:sp>
              <p:nvSpPr>
                <p:cNvPr id="5602" name="Google Shape;5602;p6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60"/>
              <p:cNvGrpSpPr/>
              <p:nvPr/>
            </p:nvGrpSpPr>
            <p:grpSpPr>
              <a:xfrm>
                <a:off x="5068855" y="3563980"/>
                <a:ext cx="53954" cy="46223"/>
                <a:chOff x="5068855" y="3563980"/>
                <a:chExt cx="53954" cy="46223"/>
              </a:xfrm>
            </p:grpSpPr>
            <p:sp>
              <p:nvSpPr>
                <p:cNvPr id="5605" name="Google Shape;5605;p6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60"/>
              <p:cNvGrpSpPr/>
              <p:nvPr/>
            </p:nvGrpSpPr>
            <p:grpSpPr>
              <a:xfrm>
                <a:off x="5037654" y="3392507"/>
                <a:ext cx="37870" cy="32451"/>
                <a:chOff x="5037654" y="3392507"/>
                <a:chExt cx="37870" cy="32451"/>
              </a:xfrm>
            </p:grpSpPr>
            <p:sp>
              <p:nvSpPr>
                <p:cNvPr id="5608" name="Google Shape;5608;p6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60"/>
              <p:cNvGrpSpPr/>
              <p:nvPr/>
            </p:nvGrpSpPr>
            <p:grpSpPr>
              <a:xfrm>
                <a:off x="5456560" y="3368629"/>
                <a:ext cx="37870" cy="32451"/>
                <a:chOff x="5456560" y="3368629"/>
                <a:chExt cx="37870" cy="32451"/>
              </a:xfrm>
            </p:grpSpPr>
            <p:sp>
              <p:nvSpPr>
                <p:cNvPr id="5611" name="Google Shape;5611;p6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60"/>
              <p:cNvGrpSpPr/>
              <p:nvPr/>
            </p:nvGrpSpPr>
            <p:grpSpPr>
              <a:xfrm>
                <a:off x="4755749" y="3501516"/>
                <a:ext cx="46246" cy="39608"/>
                <a:chOff x="4755749" y="3501516"/>
                <a:chExt cx="46246" cy="39608"/>
              </a:xfrm>
            </p:grpSpPr>
            <p:sp>
              <p:nvSpPr>
                <p:cNvPr id="5614" name="Google Shape;5614;p6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60"/>
              <p:cNvGrpSpPr/>
              <p:nvPr/>
            </p:nvGrpSpPr>
            <p:grpSpPr>
              <a:xfrm>
                <a:off x="4681346" y="3485582"/>
                <a:ext cx="37783" cy="32427"/>
                <a:chOff x="4681346" y="3485582"/>
                <a:chExt cx="37783" cy="32427"/>
              </a:xfrm>
            </p:grpSpPr>
            <p:sp>
              <p:nvSpPr>
                <p:cNvPr id="5617" name="Google Shape;5617;p6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60"/>
              <p:cNvGrpSpPr/>
              <p:nvPr/>
            </p:nvGrpSpPr>
            <p:grpSpPr>
              <a:xfrm>
                <a:off x="4767067" y="3291088"/>
                <a:ext cx="37878" cy="32451"/>
                <a:chOff x="4767067" y="3291088"/>
                <a:chExt cx="37878" cy="32451"/>
              </a:xfrm>
            </p:grpSpPr>
            <p:sp>
              <p:nvSpPr>
                <p:cNvPr id="5620" name="Google Shape;5620;p6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60"/>
              <p:cNvGrpSpPr/>
              <p:nvPr/>
            </p:nvGrpSpPr>
            <p:grpSpPr>
              <a:xfrm>
                <a:off x="4687819" y="3405539"/>
                <a:ext cx="37776" cy="32451"/>
                <a:chOff x="4687819" y="3405539"/>
                <a:chExt cx="37776" cy="32451"/>
              </a:xfrm>
            </p:grpSpPr>
            <p:sp>
              <p:nvSpPr>
                <p:cNvPr id="5623" name="Google Shape;5623;p6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60"/>
              <p:cNvGrpSpPr/>
              <p:nvPr/>
            </p:nvGrpSpPr>
            <p:grpSpPr>
              <a:xfrm>
                <a:off x="4923101" y="3444809"/>
                <a:ext cx="52813" cy="45318"/>
                <a:chOff x="4923101" y="3444809"/>
                <a:chExt cx="52813" cy="45318"/>
              </a:xfrm>
            </p:grpSpPr>
            <p:sp>
              <p:nvSpPr>
                <p:cNvPr id="5626" name="Google Shape;5626;p6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60"/>
              <p:cNvGrpSpPr/>
              <p:nvPr/>
            </p:nvGrpSpPr>
            <p:grpSpPr>
              <a:xfrm>
                <a:off x="4846040" y="3654750"/>
                <a:ext cx="31405" cy="26993"/>
                <a:chOff x="4846040" y="3654750"/>
                <a:chExt cx="31405" cy="26993"/>
              </a:xfrm>
            </p:grpSpPr>
            <p:sp>
              <p:nvSpPr>
                <p:cNvPr id="5629" name="Google Shape;5629;p6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60"/>
              <p:cNvGrpSpPr/>
              <p:nvPr/>
            </p:nvGrpSpPr>
            <p:grpSpPr>
              <a:xfrm>
                <a:off x="4925673" y="3691700"/>
                <a:ext cx="40253" cy="34472"/>
                <a:chOff x="4925673" y="3691700"/>
                <a:chExt cx="40253" cy="34472"/>
              </a:xfrm>
            </p:grpSpPr>
            <p:sp>
              <p:nvSpPr>
                <p:cNvPr id="5632" name="Google Shape;5632;p6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60"/>
              <p:cNvGrpSpPr/>
              <p:nvPr/>
            </p:nvGrpSpPr>
            <p:grpSpPr>
              <a:xfrm>
                <a:off x="4894653" y="3740848"/>
                <a:ext cx="31405" cy="26906"/>
                <a:chOff x="4894653" y="3740848"/>
                <a:chExt cx="31405" cy="26906"/>
              </a:xfrm>
            </p:grpSpPr>
            <p:sp>
              <p:nvSpPr>
                <p:cNvPr id="5635" name="Google Shape;5635;p6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60"/>
              <p:cNvGrpSpPr/>
              <p:nvPr/>
            </p:nvGrpSpPr>
            <p:grpSpPr>
              <a:xfrm>
                <a:off x="4962300" y="3696348"/>
                <a:ext cx="38255" cy="32773"/>
                <a:chOff x="4962300" y="3696348"/>
                <a:chExt cx="38255" cy="32773"/>
              </a:xfrm>
            </p:grpSpPr>
            <p:sp>
              <p:nvSpPr>
                <p:cNvPr id="5638" name="Google Shape;5638;p6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60"/>
              <p:cNvGrpSpPr/>
              <p:nvPr/>
            </p:nvGrpSpPr>
            <p:grpSpPr>
              <a:xfrm>
                <a:off x="4980185" y="3743349"/>
                <a:ext cx="31499" cy="26969"/>
                <a:chOff x="4980185" y="3743349"/>
                <a:chExt cx="31499" cy="26969"/>
              </a:xfrm>
            </p:grpSpPr>
            <p:sp>
              <p:nvSpPr>
                <p:cNvPr id="5641" name="Google Shape;5641;p6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60"/>
              <p:cNvGrpSpPr/>
              <p:nvPr/>
            </p:nvGrpSpPr>
            <p:grpSpPr>
              <a:xfrm>
                <a:off x="5013768" y="3734312"/>
                <a:ext cx="31499" cy="26969"/>
                <a:chOff x="5013768" y="3734312"/>
                <a:chExt cx="31499" cy="26969"/>
              </a:xfrm>
            </p:grpSpPr>
            <p:sp>
              <p:nvSpPr>
                <p:cNvPr id="5644" name="Google Shape;5644;p6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60"/>
              <p:cNvGrpSpPr/>
              <p:nvPr/>
            </p:nvGrpSpPr>
            <p:grpSpPr>
              <a:xfrm>
                <a:off x="5036703" y="3764545"/>
                <a:ext cx="31499" cy="26898"/>
                <a:chOff x="5036703" y="3764545"/>
                <a:chExt cx="31499" cy="26898"/>
              </a:xfrm>
            </p:grpSpPr>
            <p:sp>
              <p:nvSpPr>
                <p:cNvPr id="5647" name="Google Shape;5647;p6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60"/>
              <p:cNvGrpSpPr/>
              <p:nvPr/>
            </p:nvGrpSpPr>
            <p:grpSpPr>
              <a:xfrm>
                <a:off x="4953546" y="3768352"/>
                <a:ext cx="31405" cy="26898"/>
                <a:chOff x="4953546" y="3768352"/>
                <a:chExt cx="31405" cy="26898"/>
              </a:xfrm>
            </p:grpSpPr>
            <p:sp>
              <p:nvSpPr>
                <p:cNvPr id="5650" name="Google Shape;5650;p6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60"/>
              <p:cNvGrpSpPr/>
              <p:nvPr/>
            </p:nvGrpSpPr>
            <p:grpSpPr>
              <a:xfrm>
                <a:off x="4964770" y="3814016"/>
                <a:ext cx="31499" cy="26993"/>
                <a:chOff x="4964770" y="3814016"/>
                <a:chExt cx="31499" cy="26993"/>
              </a:xfrm>
            </p:grpSpPr>
            <p:sp>
              <p:nvSpPr>
                <p:cNvPr id="5653" name="Google Shape;5653;p6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60"/>
              <p:cNvGrpSpPr/>
              <p:nvPr/>
            </p:nvGrpSpPr>
            <p:grpSpPr>
              <a:xfrm>
                <a:off x="4923290" y="3800504"/>
                <a:ext cx="31468" cy="26898"/>
                <a:chOff x="4923290" y="3800504"/>
                <a:chExt cx="31468" cy="26898"/>
              </a:xfrm>
            </p:grpSpPr>
            <p:sp>
              <p:nvSpPr>
                <p:cNvPr id="5656" name="Google Shape;5656;p6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60"/>
              <p:cNvGrpSpPr/>
              <p:nvPr/>
            </p:nvGrpSpPr>
            <p:grpSpPr>
              <a:xfrm>
                <a:off x="5108534" y="3650943"/>
                <a:ext cx="31405" cy="26993"/>
                <a:chOff x="5108534" y="3650943"/>
                <a:chExt cx="31405" cy="26993"/>
              </a:xfrm>
            </p:grpSpPr>
            <p:sp>
              <p:nvSpPr>
                <p:cNvPr id="5659" name="Google Shape;5659;p6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60"/>
              <p:cNvGrpSpPr/>
              <p:nvPr/>
            </p:nvGrpSpPr>
            <p:grpSpPr>
              <a:xfrm>
                <a:off x="5119380" y="3760739"/>
                <a:ext cx="31499" cy="26993"/>
                <a:chOff x="5119380" y="3760739"/>
                <a:chExt cx="31499" cy="26993"/>
              </a:xfrm>
            </p:grpSpPr>
            <p:sp>
              <p:nvSpPr>
                <p:cNvPr id="5662" name="Google Shape;5662;p6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60"/>
              <p:cNvGrpSpPr/>
              <p:nvPr/>
            </p:nvGrpSpPr>
            <p:grpSpPr>
              <a:xfrm>
                <a:off x="5119380" y="3788235"/>
                <a:ext cx="31499" cy="26993"/>
                <a:chOff x="5119380" y="3788235"/>
                <a:chExt cx="31499" cy="26993"/>
              </a:xfrm>
            </p:grpSpPr>
            <p:sp>
              <p:nvSpPr>
                <p:cNvPr id="5665" name="Google Shape;5665;p6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60"/>
              <p:cNvGrpSpPr/>
              <p:nvPr/>
            </p:nvGrpSpPr>
            <p:grpSpPr>
              <a:xfrm>
                <a:off x="5158005" y="3875284"/>
                <a:ext cx="31405" cy="27001"/>
                <a:chOff x="5158005" y="3875284"/>
                <a:chExt cx="31405" cy="27001"/>
              </a:xfrm>
            </p:grpSpPr>
            <p:sp>
              <p:nvSpPr>
                <p:cNvPr id="5668" name="Google Shape;5668;p6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60"/>
              <p:cNvGrpSpPr/>
              <p:nvPr/>
            </p:nvGrpSpPr>
            <p:grpSpPr>
              <a:xfrm>
                <a:off x="5233163" y="3764545"/>
                <a:ext cx="31499" cy="26898"/>
                <a:chOff x="5233163" y="3764545"/>
                <a:chExt cx="31499" cy="26898"/>
              </a:xfrm>
            </p:grpSpPr>
            <p:sp>
              <p:nvSpPr>
                <p:cNvPr id="5671" name="Google Shape;5671;p6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60"/>
              <p:cNvGrpSpPr/>
              <p:nvPr/>
            </p:nvGrpSpPr>
            <p:grpSpPr>
              <a:xfrm>
                <a:off x="5276168" y="3805545"/>
                <a:ext cx="31499" cy="26906"/>
                <a:chOff x="5276168" y="3805545"/>
                <a:chExt cx="31499" cy="26906"/>
              </a:xfrm>
            </p:grpSpPr>
            <p:sp>
              <p:nvSpPr>
                <p:cNvPr id="5674" name="Google Shape;5674;p6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60"/>
              <p:cNvGrpSpPr/>
              <p:nvPr/>
            </p:nvGrpSpPr>
            <p:grpSpPr>
              <a:xfrm>
                <a:off x="5294053" y="3851933"/>
                <a:ext cx="31405" cy="26945"/>
                <a:chOff x="5294053" y="3851933"/>
                <a:chExt cx="31405" cy="26945"/>
              </a:xfrm>
            </p:grpSpPr>
            <p:sp>
              <p:nvSpPr>
                <p:cNvPr id="5677" name="Google Shape;5677;p6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60"/>
              <p:cNvGrpSpPr/>
              <p:nvPr/>
            </p:nvGrpSpPr>
            <p:grpSpPr>
              <a:xfrm>
                <a:off x="5341723" y="3851902"/>
                <a:ext cx="31405" cy="26977"/>
                <a:chOff x="5341723" y="3851902"/>
                <a:chExt cx="31405" cy="26977"/>
              </a:xfrm>
            </p:grpSpPr>
            <p:sp>
              <p:nvSpPr>
                <p:cNvPr id="5680" name="Google Shape;5680;p6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60"/>
              <p:cNvGrpSpPr/>
              <p:nvPr/>
            </p:nvGrpSpPr>
            <p:grpSpPr>
              <a:xfrm>
                <a:off x="5054871" y="3507855"/>
                <a:ext cx="31405" cy="26993"/>
                <a:chOff x="5054871" y="3507855"/>
                <a:chExt cx="31405" cy="26993"/>
              </a:xfrm>
            </p:grpSpPr>
            <p:sp>
              <p:nvSpPr>
                <p:cNvPr id="5683" name="Google Shape;5683;p6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60"/>
              <p:cNvGrpSpPr/>
              <p:nvPr/>
            </p:nvGrpSpPr>
            <p:grpSpPr>
              <a:xfrm>
                <a:off x="4876579" y="3675325"/>
                <a:ext cx="31405" cy="26969"/>
                <a:chOff x="4876579" y="3675325"/>
                <a:chExt cx="31405" cy="26969"/>
              </a:xfrm>
            </p:grpSpPr>
            <p:sp>
              <p:nvSpPr>
                <p:cNvPr id="5686" name="Google Shape;5686;p6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60"/>
              <p:cNvGrpSpPr/>
              <p:nvPr/>
            </p:nvGrpSpPr>
            <p:grpSpPr>
              <a:xfrm>
                <a:off x="4842233" y="3688333"/>
                <a:ext cx="31405" cy="26993"/>
                <a:chOff x="4842233" y="3688333"/>
                <a:chExt cx="31405" cy="26993"/>
              </a:xfrm>
            </p:grpSpPr>
            <p:sp>
              <p:nvSpPr>
                <p:cNvPr id="5689" name="Google Shape;5689;p6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60"/>
              <p:cNvGrpSpPr/>
              <p:nvPr/>
            </p:nvGrpSpPr>
            <p:grpSpPr>
              <a:xfrm>
                <a:off x="5187876" y="3608032"/>
                <a:ext cx="31405" cy="27001"/>
                <a:chOff x="5187876" y="3608032"/>
                <a:chExt cx="31405" cy="27001"/>
              </a:xfrm>
            </p:grpSpPr>
            <p:sp>
              <p:nvSpPr>
                <p:cNvPr id="5692" name="Google Shape;5692;p6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4" name="Google Shape;5694;p6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6" name="Google Shape;5696;p60"/>
              <p:cNvGrpSpPr/>
              <p:nvPr/>
            </p:nvGrpSpPr>
            <p:grpSpPr>
              <a:xfrm>
                <a:off x="5269224" y="3304167"/>
                <a:ext cx="40253" cy="34402"/>
                <a:chOff x="5269224" y="3304167"/>
                <a:chExt cx="40253" cy="34402"/>
              </a:xfrm>
            </p:grpSpPr>
            <p:sp>
              <p:nvSpPr>
                <p:cNvPr id="5697" name="Google Shape;5697;p6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60"/>
              <p:cNvGrpSpPr/>
              <p:nvPr/>
            </p:nvGrpSpPr>
            <p:grpSpPr>
              <a:xfrm>
                <a:off x="5327354" y="3476615"/>
                <a:ext cx="49864" cy="42723"/>
                <a:chOff x="5327354" y="3476615"/>
                <a:chExt cx="49864" cy="42723"/>
              </a:xfrm>
            </p:grpSpPr>
            <p:sp>
              <p:nvSpPr>
                <p:cNvPr id="5700" name="Google Shape;5700;p6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2" name="Google Shape;5702;p6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4" name="Google Shape;5704;p60"/>
              <p:cNvGrpSpPr/>
              <p:nvPr/>
            </p:nvGrpSpPr>
            <p:grpSpPr>
              <a:xfrm>
                <a:off x="5341723" y="3775957"/>
                <a:ext cx="31405" cy="26898"/>
                <a:chOff x="5341723" y="3775957"/>
                <a:chExt cx="31405" cy="26898"/>
              </a:xfrm>
            </p:grpSpPr>
            <p:sp>
              <p:nvSpPr>
                <p:cNvPr id="5705" name="Google Shape;5705;p6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60"/>
              <p:cNvGrpSpPr/>
              <p:nvPr/>
            </p:nvGrpSpPr>
            <p:grpSpPr>
              <a:xfrm>
                <a:off x="5439053" y="3699274"/>
                <a:ext cx="31405" cy="26898"/>
                <a:chOff x="5439053" y="3699274"/>
                <a:chExt cx="31405" cy="26898"/>
              </a:xfrm>
            </p:grpSpPr>
            <p:sp>
              <p:nvSpPr>
                <p:cNvPr id="5708" name="Google Shape;5708;p6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0" name="Google Shape;5710;p60"/>
              <p:cNvGrpSpPr/>
              <p:nvPr/>
            </p:nvGrpSpPr>
            <p:grpSpPr>
              <a:xfrm>
                <a:off x="5412414" y="3622307"/>
                <a:ext cx="31499" cy="26993"/>
                <a:chOff x="5412414" y="3622307"/>
                <a:chExt cx="31499" cy="26993"/>
              </a:xfrm>
            </p:grpSpPr>
            <p:sp>
              <p:nvSpPr>
                <p:cNvPr id="5711" name="Google Shape;5711;p6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60"/>
              <p:cNvGrpSpPr/>
              <p:nvPr/>
            </p:nvGrpSpPr>
            <p:grpSpPr>
              <a:xfrm>
                <a:off x="5476254" y="3473949"/>
                <a:ext cx="26835" cy="26930"/>
                <a:chOff x="5476254" y="3473949"/>
                <a:chExt cx="26835" cy="26930"/>
              </a:xfrm>
            </p:grpSpPr>
            <p:sp>
              <p:nvSpPr>
                <p:cNvPr id="5714" name="Google Shape;5714;p6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6" name="Google Shape;5716;p60"/>
              <p:cNvGrpSpPr/>
              <p:nvPr/>
            </p:nvGrpSpPr>
            <p:grpSpPr>
              <a:xfrm>
                <a:off x="5564547" y="3481594"/>
                <a:ext cx="31397" cy="26898"/>
                <a:chOff x="5564547" y="3481594"/>
                <a:chExt cx="31397" cy="26898"/>
              </a:xfrm>
            </p:grpSpPr>
            <p:sp>
              <p:nvSpPr>
                <p:cNvPr id="5717" name="Google Shape;5717;p6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9" name="Google Shape;5719;p60"/>
              <p:cNvGrpSpPr/>
              <p:nvPr/>
            </p:nvGrpSpPr>
            <p:grpSpPr>
              <a:xfrm>
                <a:off x="5534101" y="3470174"/>
                <a:ext cx="31397" cy="26906"/>
                <a:chOff x="5534101" y="3470174"/>
                <a:chExt cx="31397" cy="26906"/>
              </a:xfrm>
            </p:grpSpPr>
            <p:sp>
              <p:nvSpPr>
                <p:cNvPr id="5720" name="Google Shape;5720;p6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2" name="Google Shape;5722;p60"/>
              <p:cNvGrpSpPr/>
              <p:nvPr/>
            </p:nvGrpSpPr>
            <p:grpSpPr>
              <a:xfrm>
                <a:off x="5610879" y="3314486"/>
                <a:ext cx="31499" cy="26938"/>
                <a:chOff x="5610879" y="3314486"/>
                <a:chExt cx="31499" cy="26938"/>
              </a:xfrm>
            </p:grpSpPr>
            <p:sp>
              <p:nvSpPr>
                <p:cNvPr id="5723" name="Google Shape;5723;p6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60"/>
              <p:cNvGrpSpPr/>
              <p:nvPr/>
            </p:nvGrpSpPr>
            <p:grpSpPr>
              <a:xfrm>
                <a:off x="4834525" y="3501382"/>
                <a:ext cx="31499" cy="26898"/>
                <a:chOff x="4834525" y="3501382"/>
                <a:chExt cx="31499" cy="26898"/>
              </a:xfrm>
            </p:grpSpPr>
            <p:sp>
              <p:nvSpPr>
                <p:cNvPr id="5726" name="Google Shape;5726;p6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8" name="Google Shape;5728;p60"/>
              <p:cNvGrpSpPr/>
              <p:nvPr/>
            </p:nvGrpSpPr>
            <p:grpSpPr>
              <a:xfrm>
                <a:off x="4898460" y="3580158"/>
                <a:ext cx="31405" cy="26898"/>
                <a:chOff x="4898460" y="3580158"/>
                <a:chExt cx="31405" cy="26898"/>
              </a:xfrm>
            </p:grpSpPr>
            <p:sp>
              <p:nvSpPr>
                <p:cNvPr id="5729" name="Google Shape;5729;p6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1" name="Google Shape;5731;p60"/>
              <p:cNvGrpSpPr/>
              <p:nvPr/>
            </p:nvGrpSpPr>
            <p:grpSpPr>
              <a:xfrm>
                <a:off x="4882667" y="3608032"/>
                <a:ext cx="31499" cy="27001"/>
                <a:chOff x="4882667" y="3608032"/>
                <a:chExt cx="31499" cy="27001"/>
              </a:xfrm>
            </p:grpSpPr>
            <p:sp>
              <p:nvSpPr>
                <p:cNvPr id="5732" name="Google Shape;5732;p6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60"/>
              <p:cNvGrpSpPr/>
              <p:nvPr/>
            </p:nvGrpSpPr>
            <p:grpSpPr>
              <a:xfrm>
                <a:off x="4843373" y="3631407"/>
                <a:ext cx="16273" cy="16186"/>
                <a:chOff x="4843373" y="3631407"/>
                <a:chExt cx="16273" cy="16186"/>
              </a:xfrm>
            </p:grpSpPr>
            <p:sp>
              <p:nvSpPr>
                <p:cNvPr id="5735" name="Google Shape;5735;p6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60"/>
              <p:cNvGrpSpPr/>
              <p:nvPr/>
            </p:nvGrpSpPr>
            <p:grpSpPr>
              <a:xfrm>
                <a:off x="4727773" y="3591578"/>
                <a:ext cx="31499" cy="26898"/>
                <a:chOff x="4727773" y="3591578"/>
                <a:chExt cx="31499" cy="26898"/>
              </a:xfrm>
            </p:grpSpPr>
            <p:sp>
              <p:nvSpPr>
                <p:cNvPr id="5738" name="Google Shape;5738;p6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0" name="Google Shape;5740;p6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2" name="Google Shape;5742;p60"/>
              <p:cNvGrpSpPr/>
              <p:nvPr/>
            </p:nvGrpSpPr>
            <p:grpSpPr>
              <a:xfrm>
                <a:off x="4609421" y="3577398"/>
                <a:ext cx="31499" cy="27001"/>
                <a:chOff x="4609421" y="3577398"/>
                <a:chExt cx="31499" cy="27001"/>
              </a:xfrm>
            </p:grpSpPr>
            <p:sp>
              <p:nvSpPr>
                <p:cNvPr id="5743" name="Google Shape;5743;p6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5" name="Google Shape;5745;p60"/>
              <p:cNvGrpSpPr/>
              <p:nvPr/>
            </p:nvGrpSpPr>
            <p:grpSpPr>
              <a:xfrm>
                <a:off x="4649289" y="3577398"/>
                <a:ext cx="31499" cy="27001"/>
                <a:chOff x="4649289" y="3577398"/>
                <a:chExt cx="31499" cy="27001"/>
              </a:xfrm>
            </p:grpSpPr>
            <p:sp>
              <p:nvSpPr>
                <p:cNvPr id="5746" name="Google Shape;5746;p6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60"/>
              <p:cNvGrpSpPr/>
              <p:nvPr/>
            </p:nvGrpSpPr>
            <p:grpSpPr>
              <a:xfrm>
                <a:off x="4605614" y="3639523"/>
                <a:ext cx="31499" cy="26906"/>
                <a:chOff x="4605614" y="3639523"/>
                <a:chExt cx="31499" cy="26906"/>
              </a:xfrm>
            </p:grpSpPr>
            <p:sp>
              <p:nvSpPr>
                <p:cNvPr id="5749" name="Google Shape;5749;p6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60"/>
              <p:cNvGrpSpPr/>
              <p:nvPr/>
            </p:nvGrpSpPr>
            <p:grpSpPr>
              <a:xfrm>
                <a:off x="4785149" y="3618846"/>
                <a:ext cx="26930" cy="26843"/>
                <a:chOff x="4785149" y="3618846"/>
                <a:chExt cx="26930" cy="26843"/>
              </a:xfrm>
            </p:grpSpPr>
            <p:sp>
              <p:nvSpPr>
                <p:cNvPr id="5752" name="Google Shape;5752;p6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60"/>
              <p:cNvGrpSpPr/>
              <p:nvPr/>
            </p:nvGrpSpPr>
            <p:grpSpPr>
              <a:xfrm>
                <a:off x="4810167" y="3601567"/>
                <a:ext cx="31405" cy="26898"/>
                <a:chOff x="4810167" y="3601567"/>
                <a:chExt cx="31405" cy="26898"/>
              </a:xfrm>
            </p:grpSpPr>
            <p:sp>
              <p:nvSpPr>
                <p:cNvPr id="5755" name="Google Shape;5755;p6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60"/>
              <p:cNvGrpSpPr/>
              <p:nvPr/>
            </p:nvGrpSpPr>
            <p:grpSpPr>
              <a:xfrm>
                <a:off x="4831002" y="3373230"/>
                <a:ext cx="31405" cy="26898"/>
                <a:chOff x="4831002" y="3373230"/>
                <a:chExt cx="31405" cy="26898"/>
              </a:xfrm>
            </p:grpSpPr>
            <p:sp>
              <p:nvSpPr>
                <p:cNvPr id="5758" name="Google Shape;5758;p6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60"/>
              <p:cNvGrpSpPr/>
              <p:nvPr/>
            </p:nvGrpSpPr>
            <p:grpSpPr>
              <a:xfrm>
                <a:off x="4719311" y="3355054"/>
                <a:ext cx="31499" cy="27001"/>
                <a:chOff x="4719311" y="3355054"/>
                <a:chExt cx="31499" cy="27001"/>
              </a:xfrm>
            </p:grpSpPr>
            <p:sp>
              <p:nvSpPr>
                <p:cNvPr id="5761" name="Google Shape;5761;p6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60"/>
              <p:cNvGrpSpPr/>
              <p:nvPr/>
            </p:nvGrpSpPr>
            <p:grpSpPr>
              <a:xfrm>
                <a:off x="4798755" y="3450260"/>
                <a:ext cx="26930" cy="26930"/>
                <a:chOff x="4798755" y="3450260"/>
                <a:chExt cx="26930" cy="26930"/>
              </a:xfrm>
            </p:grpSpPr>
            <p:sp>
              <p:nvSpPr>
                <p:cNvPr id="5764" name="Google Shape;5764;p6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60"/>
              <p:cNvGrpSpPr/>
              <p:nvPr/>
            </p:nvGrpSpPr>
            <p:grpSpPr>
              <a:xfrm>
                <a:off x="4645576" y="3467555"/>
                <a:ext cx="31405" cy="26953"/>
                <a:chOff x="4645576" y="3467555"/>
                <a:chExt cx="31405" cy="26953"/>
              </a:xfrm>
            </p:grpSpPr>
            <p:sp>
              <p:nvSpPr>
                <p:cNvPr id="5767" name="Google Shape;5767;p6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60"/>
              <p:cNvGrpSpPr/>
              <p:nvPr/>
            </p:nvGrpSpPr>
            <p:grpSpPr>
              <a:xfrm>
                <a:off x="4687631" y="3583965"/>
                <a:ext cx="31499" cy="26898"/>
                <a:chOff x="4687631" y="3583965"/>
                <a:chExt cx="31499" cy="26898"/>
              </a:xfrm>
            </p:grpSpPr>
            <p:sp>
              <p:nvSpPr>
                <p:cNvPr id="5770" name="Google Shape;5770;p6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2" name="Google Shape;5772;p60"/>
              <p:cNvGrpSpPr/>
              <p:nvPr/>
            </p:nvGrpSpPr>
            <p:grpSpPr>
              <a:xfrm>
                <a:off x="4719311" y="3471314"/>
                <a:ext cx="31499" cy="27001"/>
                <a:chOff x="4719311" y="3471314"/>
                <a:chExt cx="31499" cy="27001"/>
              </a:xfrm>
            </p:grpSpPr>
            <p:sp>
              <p:nvSpPr>
                <p:cNvPr id="5773" name="Google Shape;5773;p6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60"/>
              <p:cNvGrpSpPr/>
              <p:nvPr/>
            </p:nvGrpSpPr>
            <p:grpSpPr>
              <a:xfrm>
                <a:off x="4719311" y="3434404"/>
                <a:ext cx="31499" cy="26898"/>
                <a:chOff x="4719311" y="3434404"/>
                <a:chExt cx="31499" cy="26898"/>
              </a:xfrm>
            </p:grpSpPr>
            <p:sp>
              <p:nvSpPr>
                <p:cNvPr id="5776" name="Google Shape;5776;p6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60"/>
              <p:cNvGrpSpPr/>
              <p:nvPr/>
            </p:nvGrpSpPr>
            <p:grpSpPr>
              <a:xfrm>
                <a:off x="4768876" y="3401772"/>
                <a:ext cx="31499" cy="26898"/>
                <a:chOff x="4768876" y="3401772"/>
                <a:chExt cx="31499" cy="26898"/>
              </a:xfrm>
            </p:grpSpPr>
            <p:sp>
              <p:nvSpPr>
                <p:cNvPr id="5779" name="Google Shape;5779;p6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60"/>
              <p:cNvGrpSpPr/>
              <p:nvPr/>
            </p:nvGrpSpPr>
            <p:grpSpPr>
              <a:xfrm>
                <a:off x="4762214" y="3471377"/>
                <a:ext cx="26938" cy="26938"/>
                <a:chOff x="4762214" y="3471377"/>
                <a:chExt cx="26938" cy="26938"/>
              </a:xfrm>
            </p:grpSpPr>
            <p:sp>
              <p:nvSpPr>
                <p:cNvPr id="5782" name="Google Shape;5782;p6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60"/>
              <p:cNvGrpSpPr/>
              <p:nvPr/>
            </p:nvGrpSpPr>
            <p:grpSpPr>
              <a:xfrm>
                <a:off x="4790473" y="3344782"/>
                <a:ext cx="31405" cy="26898"/>
                <a:chOff x="4790473" y="3344782"/>
                <a:chExt cx="31405" cy="26898"/>
              </a:xfrm>
            </p:grpSpPr>
            <p:sp>
              <p:nvSpPr>
                <p:cNvPr id="5785" name="Google Shape;5785;p6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60"/>
              <p:cNvGrpSpPr/>
              <p:nvPr/>
            </p:nvGrpSpPr>
            <p:grpSpPr>
              <a:xfrm>
                <a:off x="4823774" y="3950733"/>
                <a:ext cx="37398" cy="32034"/>
                <a:chOff x="4823774" y="3950733"/>
                <a:chExt cx="37398" cy="32034"/>
              </a:xfrm>
            </p:grpSpPr>
            <p:sp>
              <p:nvSpPr>
                <p:cNvPr id="5788" name="Google Shape;5788;p6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60"/>
              <p:cNvGrpSpPr/>
              <p:nvPr/>
            </p:nvGrpSpPr>
            <p:grpSpPr>
              <a:xfrm>
                <a:off x="4823396" y="4110566"/>
                <a:ext cx="31405" cy="26906"/>
                <a:chOff x="4823396" y="4110566"/>
                <a:chExt cx="31405" cy="26906"/>
              </a:xfrm>
            </p:grpSpPr>
            <p:sp>
              <p:nvSpPr>
                <p:cNvPr id="5791" name="Google Shape;5791;p6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60"/>
              <p:cNvGrpSpPr/>
              <p:nvPr/>
            </p:nvGrpSpPr>
            <p:grpSpPr>
              <a:xfrm>
                <a:off x="4838332" y="3821150"/>
                <a:ext cx="31499" cy="26898"/>
                <a:chOff x="4838332" y="3821150"/>
                <a:chExt cx="31499" cy="26898"/>
              </a:xfrm>
            </p:grpSpPr>
            <p:sp>
              <p:nvSpPr>
                <p:cNvPr id="5794" name="Google Shape;5794;p6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60"/>
              <p:cNvGrpSpPr/>
              <p:nvPr/>
            </p:nvGrpSpPr>
            <p:grpSpPr>
              <a:xfrm>
                <a:off x="4661275" y="3815007"/>
                <a:ext cx="36824" cy="31523"/>
                <a:chOff x="4661275" y="3815007"/>
                <a:chExt cx="36824" cy="31523"/>
              </a:xfrm>
            </p:grpSpPr>
            <p:sp>
              <p:nvSpPr>
                <p:cNvPr id="5797" name="Google Shape;5797;p6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60"/>
              <p:cNvGrpSpPr/>
              <p:nvPr/>
            </p:nvGrpSpPr>
            <p:grpSpPr>
              <a:xfrm>
                <a:off x="4558998" y="3851037"/>
                <a:ext cx="33591" cy="28699"/>
                <a:chOff x="4558998" y="3851037"/>
                <a:chExt cx="33591" cy="28699"/>
              </a:xfrm>
            </p:grpSpPr>
            <p:sp>
              <p:nvSpPr>
                <p:cNvPr id="5800" name="Google Shape;5800;p6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60"/>
              <p:cNvGrpSpPr/>
              <p:nvPr/>
            </p:nvGrpSpPr>
            <p:grpSpPr>
              <a:xfrm>
                <a:off x="4696762" y="3638587"/>
                <a:ext cx="33591" cy="28794"/>
                <a:chOff x="4696762" y="3638587"/>
                <a:chExt cx="33591" cy="28794"/>
              </a:xfrm>
            </p:grpSpPr>
            <p:sp>
              <p:nvSpPr>
                <p:cNvPr id="5803" name="Google Shape;5803;p6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60"/>
              <p:cNvGrpSpPr/>
              <p:nvPr/>
            </p:nvGrpSpPr>
            <p:grpSpPr>
              <a:xfrm>
                <a:off x="4929479" y="3939140"/>
                <a:ext cx="33497" cy="28692"/>
                <a:chOff x="4929479" y="3939140"/>
                <a:chExt cx="33497" cy="28692"/>
              </a:xfrm>
            </p:grpSpPr>
            <p:sp>
              <p:nvSpPr>
                <p:cNvPr id="5806" name="Google Shape;5806;p6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60"/>
              <p:cNvGrpSpPr/>
              <p:nvPr/>
            </p:nvGrpSpPr>
            <p:grpSpPr>
              <a:xfrm>
                <a:off x="4907119" y="3986039"/>
                <a:ext cx="33497" cy="28699"/>
                <a:chOff x="4907119" y="3986039"/>
                <a:chExt cx="33497" cy="28699"/>
              </a:xfrm>
            </p:grpSpPr>
            <p:sp>
              <p:nvSpPr>
                <p:cNvPr id="5809" name="Google Shape;5809;p6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60"/>
              <p:cNvGrpSpPr/>
              <p:nvPr/>
            </p:nvGrpSpPr>
            <p:grpSpPr>
              <a:xfrm>
                <a:off x="4911783" y="4048102"/>
                <a:ext cx="33591" cy="28762"/>
                <a:chOff x="4911783" y="4048102"/>
                <a:chExt cx="33591" cy="28762"/>
              </a:xfrm>
            </p:grpSpPr>
            <p:sp>
              <p:nvSpPr>
                <p:cNvPr id="5812" name="Google Shape;5812;p6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4" name="Google Shape;5814;p6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6" name="Google Shape;5816;p60"/>
              <p:cNvGrpSpPr/>
              <p:nvPr/>
            </p:nvGrpSpPr>
            <p:grpSpPr>
              <a:xfrm>
                <a:off x="4762623" y="3837847"/>
                <a:ext cx="42416" cy="36273"/>
                <a:chOff x="4762623" y="3837847"/>
                <a:chExt cx="42416" cy="36273"/>
              </a:xfrm>
            </p:grpSpPr>
            <p:sp>
              <p:nvSpPr>
                <p:cNvPr id="5817" name="Google Shape;5817;p6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60"/>
              <p:cNvGrpSpPr/>
              <p:nvPr/>
            </p:nvGrpSpPr>
            <p:grpSpPr>
              <a:xfrm>
                <a:off x="4746044" y="4104966"/>
                <a:ext cx="33497" cy="28699"/>
                <a:chOff x="4746044" y="4104966"/>
                <a:chExt cx="33497" cy="28699"/>
              </a:xfrm>
            </p:grpSpPr>
            <p:sp>
              <p:nvSpPr>
                <p:cNvPr id="5820" name="Google Shape;5820;p6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60"/>
              <p:cNvGrpSpPr/>
              <p:nvPr/>
            </p:nvGrpSpPr>
            <p:grpSpPr>
              <a:xfrm>
                <a:off x="4859646" y="4162554"/>
                <a:ext cx="33591" cy="28762"/>
                <a:chOff x="4859646" y="4162554"/>
                <a:chExt cx="33591" cy="28762"/>
              </a:xfrm>
            </p:grpSpPr>
            <p:sp>
              <p:nvSpPr>
                <p:cNvPr id="5823" name="Google Shape;5823;p6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5" name="Google Shape;5825;p60"/>
            <p:cNvGrpSpPr/>
            <p:nvPr/>
          </p:nvGrpSpPr>
          <p:grpSpPr>
            <a:xfrm>
              <a:off x="3597785" y="3274438"/>
              <a:ext cx="855610" cy="1122100"/>
              <a:chOff x="3597785" y="3274438"/>
              <a:chExt cx="855610" cy="1122100"/>
            </a:xfrm>
          </p:grpSpPr>
          <p:grpSp>
            <p:nvGrpSpPr>
              <p:cNvPr id="5826" name="Google Shape;5826;p60"/>
              <p:cNvGrpSpPr/>
              <p:nvPr/>
            </p:nvGrpSpPr>
            <p:grpSpPr>
              <a:xfrm>
                <a:off x="3617857" y="3284717"/>
                <a:ext cx="826785" cy="1099165"/>
                <a:chOff x="3617857" y="3284717"/>
                <a:chExt cx="826785" cy="1099165"/>
              </a:xfrm>
            </p:grpSpPr>
            <p:sp>
              <p:nvSpPr>
                <p:cNvPr id="5827" name="Google Shape;5827;p6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60"/>
              <p:cNvGrpSpPr/>
              <p:nvPr/>
            </p:nvGrpSpPr>
            <p:grpSpPr>
              <a:xfrm>
                <a:off x="4180904" y="4251758"/>
                <a:ext cx="37783" cy="32420"/>
                <a:chOff x="4180904" y="4251758"/>
                <a:chExt cx="37783" cy="32420"/>
              </a:xfrm>
            </p:grpSpPr>
            <p:sp>
              <p:nvSpPr>
                <p:cNvPr id="5884" name="Google Shape;5884;p6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60"/>
              <p:cNvGrpSpPr/>
              <p:nvPr/>
            </p:nvGrpSpPr>
            <p:grpSpPr>
              <a:xfrm>
                <a:off x="4201644" y="4081324"/>
                <a:ext cx="37783" cy="32364"/>
                <a:chOff x="4201644" y="4081324"/>
                <a:chExt cx="37783" cy="32364"/>
              </a:xfrm>
            </p:grpSpPr>
            <p:sp>
              <p:nvSpPr>
                <p:cNvPr id="5887" name="Google Shape;5887;p6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0"/>
              <p:cNvGrpSpPr/>
              <p:nvPr/>
            </p:nvGrpSpPr>
            <p:grpSpPr>
              <a:xfrm>
                <a:off x="4284416" y="3887428"/>
                <a:ext cx="37783" cy="32451"/>
                <a:chOff x="4284416" y="3887428"/>
                <a:chExt cx="37783" cy="32451"/>
              </a:xfrm>
            </p:grpSpPr>
            <p:sp>
              <p:nvSpPr>
                <p:cNvPr id="5890" name="Google Shape;5890;p6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60"/>
              <p:cNvGrpSpPr/>
              <p:nvPr/>
            </p:nvGrpSpPr>
            <p:grpSpPr>
              <a:xfrm>
                <a:off x="4223721" y="3860404"/>
                <a:ext cx="37870" cy="32364"/>
                <a:chOff x="4223721" y="3860404"/>
                <a:chExt cx="37870" cy="32364"/>
              </a:xfrm>
            </p:grpSpPr>
            <p:sp>
              <p:nvSpPr>
                <p:cNvPr id="5893" name="Google Shape;5893;p6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60"/>
              <p:cNvGrpSpPr/>
              <p:nvPr/>
            </p:nvGrpSpPr>
            <p:grpSpPr>
              <a:xfrm>
                <a:off x="4104889" y="3699242"/>
                <a:ext cx="37776" cy="32357"/>
                <a:chOff x="4104889" y="3699242"/>
                <a:chExt cx="37776" cy="32357"/>
              </a:xfrm>
            </p:grpSpPr>
            <p:sp>
              <p:nvSpPr>
                <p:cNvPr id="5896" name="Google Shape;5896;p6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60"/>
              <p:cNvGrpSpPr/>
              <p:nvPr/>
            </p:nvGrpSpPr>
            <p:grpSpPr>
              <a:xfrm>
                <a:off x="4143608" y="3475121"/>
                <a:ext cx="37878" cy="32420"/>
                <a:chOff x="4143608" y="3475121"/>
                <a:chExt cx="37878" cy="32420"/>
              </a:xfrm>
            </p:grpSpPr>
            <p:sp>
              <p:nvSpPr>
                <p:cNvPr id="5899" name="Google Shape;5899;p6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60"/>
              <p:cNvGrpSpPr/>
              <p:nvPr/>
            </p:nvGrpSpPr>
            <p:grpSpPr>
              <a:xfrm>
                <a:off x="4217248" y="3570893"/>
                <a:ext cx="37776" cy="32364"/>
                <a:chOff x="4217248" y="3570893"/>
                <a:chExt cx="37776" cy="32364"/>
              </a:xfrm>
            </p:grpSpPr>
            <p:sp>
              <p:nvSpPr>
                <p:cNvPr id="5902" name="Google Shape;5902;p6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60"/>
              <p:cNvGrpSpPr/>
              <p:nvPr/>
            </p:nvGrpSpPr>
            <p:grpSpPr>
              <a:xfrm>
                <a:off x="4255307" y="3431612"/>
                <a:ext cx="37776" cy="32451"/>
                <a:chOff x="4255307" y="3431612"/>
                <a:chExt cx="37776" cy="32451"/>
              </a:xfrm>
            </p:grpSpPr>
            <p:sp>
              <p:nvSpPr>
                <p:cNvPr id="5905" name="Google Shape;5905;p6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0"/>
              <p:cNvGrpSpPr/>
              <p:nvPr/>
            </p:nvGrpSpPr>
            <p:grpSpPr>
              <a:xfrm>
                <a:off x="3853052" y="3577398"/>
                <a:ext cx="37776" cy="32420"/>
                <a:chOff x="3853052" y="3577398"/>
                <a:chExt cx="37776" cy="32420"/>
              </a:xfrm>
            </p:grpSpPr>
            <p:sp>
              <p:nvSpPr>
                <p:cNvPr id="5908" name="Google Shape;5908;p6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60"/>
              <p:cNvGrpSpPr/>
              <p:nvPr/>
            </p:nvGrpSpPr>
            <p:grpSpPr>
              <a:xfrm>
                <a:off x="4039908" y="3412107"/>
                <a:ext cx="37776" cy="32357"/>
                <a:chOff x="4039908" y="3412107"/>
                <a:chExt cx="37776" cy="32357"/>
              </a:xfrm>
            </p:grpSpPr>
            <p:sp>
              <p:nvSpPr>
                <p:cNvPr id="5911" name="Google Shape;5911;p6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60"/>
              <p:cNvGrpSpPr/>
              <p:nvPr/>
            </p:nvGrpSpPr>
            <p:grpSpPr>
              <a:xfrm>
                <a:off x="4017360" y="3342061"/>
                <a:ext cx="37870" cy="32380"/>
                <a:chOff x="4017360" y="3342061"/>
                <a:chExt cx="37870" cy="32380"/>
              </a:xfrm>
            </p:grpSpPr>
            <p:sp>
              <p:nvSpPr>
                <p:cNvPr id="5914" name="Google Shape;5914;p6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6" name="Google Shape;5916;p6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8" name="Google Shape;5918;p60"/>
              <p:cNvGrpSpPr/>
              <p:nvPr/>
            </p:nvGrpSpPr>
            <p:grpSpPr>
              <a:xfrm>
                <a:off x="3750870" y="3418650"/>
                <a:ext cx="37776" cy="32380"/>
                <a:chOff x="3750870" y="3418650"/>
                <a:chExt cx="37776" cy="32380"/>
              </a:xfrm>
            </p:grpSpPr>
            <p:sp>
              <p:nvSpPr>
                <p:cNvPr id="5919" name="Google Shape;5919;p6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60"/>
              <p:cNvGrpSpPr/>
              <p:nvPr/>
            </p:nvGrpSpPr>
            <p:grpSpPr>
              <a:xfrm>
                <a:off x="3632509" y="3274438"/>
                <a:ext cx="37783" cy="32357"/>
                <a:chOff x="3632509" y="3274438"/>
                <a:chExt cx="37783" cy="32357"/>
              </a:xfrm>
            </p:grpSpPr>
            <p:sp>
              <p:nvSpPr>
                <p:cNvPr id="5922" name="Google Shape;5922;p6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60"/>
              <p:cNvGrpSpPr/>
              <p:nvPr/>
            </p:nvGrpSpPr>
            <p:grpSpPr>
              <a:xfrm>
                <a:off x="3906424" y="3297561"/>
                <a:ext cx="37776" cy="32451"/>
                <a:chOff x="3906424" y="3297561"/>
                <a:chExt cx="37776" cy="32451"/>
              </a:xfrm>
            </p:grpSpPr>
            <p:sp>
              <p:nvSpPr>
                <p:cNvPr id="5925" name="Google Shape;5925;p6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60"/>
              <p:cNvGrpSpPr/>
              <p:nvPr/>
            </p:nvGrpSpPr>
            <p:grpSpPr>
              <a:xfrm>
                <a:off x="3866084" y="3412107"/>
                <a:ext cx="37776" cy="32357"/>
                <a:chOff x="3866084" y="3412107"/>
                <a:chExt cx="37776" cy="32357"/>
              </a:xfrm>
            </p:grpSpPr>
            <p:sp>
              <p:nvSpPr>
                <p:cNvPr id="5928" name="Google Shape;5928;p6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0"/>
              <p:cNvGrpSpPr/>
              <p:nvPr/>
            </p:nvGrpSpPr>
            <p:grpSpPr>
              <a:xfrm>
                <a:off x="4023919" y="3766409"/>
                <a:ext cx="37783" cy="32357"/>
                <a:chOff x="4023919" y="3766409"/>
                <a:chExt cx="37783" cy="32357"/>
              </a:xfrm>
            </p:grpSpPr>
            <p:sp>
              <p:nvSpPr>
                <p:cNvPr id="5931" name="Google Shape;5931;p6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60"/>
              <p:cNvGrpSpPr/>
              <p:nvPr/>
            </p:nvGrpSpPr>
            <p:grpSpPr>
              <a:xfrm>
                <a:off x="3973882" y="3779449"/>
                <a:ext cx="37776" cy="32357"/>
                <a:chOff x="3973882" y="3779449"/>
                <a:chExt cx="37776" cy="32357"/>
              </a:xfrm>
            </p:grpSpPr>
            <p:sp>
              <p:nvSpPr>
                <p:cNvPr id="5934" name="Google Shape;5934;p6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60"/>
              <p:cNvGrpSpPr/>
              <p:nvPr/>
            </p:nvGrpSpPr>
            <p:grpSpPr>
              <a:xfrm>
                <a:off x="4073398" y="3838028"/>
                <a:ext cx="37776" cy="32380"/>
                <a:chOff x="4073398" y="3838028"/>
                <a:chExt cx="37776" cy="32380"/>
              </a:xfrm>
            </p:grpSpPr>
            <p:sp>
              <p:nvSpPr>
                <p:cNvPr id="5937" name="Google Shape;5937;p6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60"/>
              <p:cNvGrpSpPr/>
              <p:nvPr/>
            </p:nvGrpSpPr>
            <p:grpSpPr>
              <a:xfrm>
                <a:off x="4342672" y="4144496"/>
                <a:ext cx="37752" cy="32364"/>
                <a:chOff x="4342672" y="4144496"/>
                <a:chExt cx="37752" cy="32364"/>
              </a:xfrm>
            </p:grpSpPr>
            <p:sp>
              <p:nvSpPr>
                <p:cNvPr id="5940" name="Google Shape;5940;p6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60"/>
              <p:cNvGrpSpPr/>
              <p:nvPr/>
            </p:nvGrpSpPr>
            <p:grpSpPr>
              <a:xfrm>
                <a:off x="4406386" y="4056872"/>
                <a:ext cx="37783" cy="32364"/>
                <a:chOff x="4406386" y="4056872"/>
                <a:chExt cx="37783" cy="32364"/>
              </a:xfrm>
            </p:grpSpPr>
            <p:sp>
              <p:nvSpPr>
                <p:cNvPr id="5943" name="Google Shape;5943;p6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60"/>
              <p:cNvGrpSpPr/>
              <p:nvPr/>
            </p:nvGrpSpPr>
            <p:grpSpPr>
              <a:xfrm>
                <a:off x="4284416" y="4245254"/>
                <a:ext cx="37783" cy="32357"/>
                <a:chOff x="4284416" y="4245254"/>
                <a:chExt cx="37783" cy="32357"/>
              </a:xfrm>
            </p:grpSpPr>
            <p:sp>
              <p:nvSpPr>
                <p:cNvPr id="5946" name="Google Shape;5946;p6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60"/>
              <p:cNvGrpSpPr/>
              <p:nvPr/>
            </p:nvGrpSpPr>
            <p:grpSpPr>
              <a:xfrm>
                <a:off x="4219057" y="4331258"/>
                <a:ext cx="37776" cy="32364"/>
                <a:chOff x="4219057" y="4331258"/>
                <a:chExt cx="37776" cy="32364"/>
              </a:xfrm>
            </p:grpSpPr>
            <p:sp>
              <p:nvSpPr>
                <p:cNvPr id="5949" name="Google Shape;5949;p6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60"/>
              <p:cNvGrpSpPr/>
              <p:nvPr/>
            </p:nvGrpSpPr>
            <p:grpSpPr>
              <a:xfrm>
                <a:off x="4204122" y="4141688"/>
                <a:ext cx="33497" cy="28699"/>
                <a:chOff x="4204122" y="4141688"/>
                <a:chExt cx="33497" cy="28699"/>
              </a:xfrm>
            </p:grpSpPr>
            <p:sp>
              <p:nvSpPr>
                <p:cNvPr id="5952" name="Google Shape;5952;p6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0"/>
              <p:cNvGrpSpPr/>
              <p:nvPr/>
            </p:nvGrpSpPr>
            <p:grpSpPr>
              <a:xfrm>
                <a:off x="4301546" y="4003869"/>
                <a:ext cx="38916" cy="33324"/>
                <a:chOff x="4301546" y="4003869"/>
                <a:chExt cx="38916" cy="33324"/>
              </a:xfrm>
            </p:grpSpPr>
            <p:sp>
              <p:nvSpPr>
                <p:cNvPr id="5955" name="Google Shape;5955;p6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60"/>
              <p:cNvGrpSpPr/>
              <p:nvPr/>
            </p:nvGrpSpPr>
            <p:grpSpPr>
              <a:xfrm>
                <a:off x="4210681" y="3924669"/>
                <a:ext cx="36549" cy="31366"/>
                <a:chOff x="4210681" y="3924669"/>
                <a:chExt cx="36549" cy="31366"/>
              </a:xfrm>
            </p:grpSpPr>
            <p:sp>
              <p:nvSpPr>
                <p:cNvPr id="5958" name="Google Shape;5958;p6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60"/>
              <p:cNvGrpSpPr/>
              <p:nvPr/>
            </p:nvGrpSpPr>
            <p:grpSpPr>
              <a:xfrm>
                <a:off x="3987771" y="3628874"/>
                <a:ext cx="31499" cy="26993"/>
                <a:chOff x="3987771" y="3628874"/>
                <a:chExt cx="31499" cy="26993"/>
              </a:xfrm>
            </p:grpSpPr>
            <p:sp>
              <p:nvSpPr>
                <p:cNvPr id="5961" name="Google Shape;5961;p6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60"/>
              <p:cNvGrpSpPr/>
              <p:nvPr/>
            </p:nvGrpSpPr>
            <p:grpSpPr>
              <a:xfrm>
                <a:off x="4087382" y="3775674"/>
                <a:ext cx="31405" cy="26898"/>
                <a:chOff x="4087382" y="3775674"/>
                <a:chExt cx="31405" cy="26898"/>
              </a:xfrm>
            </p:grpSpPr>
            <p:sp>
              <p:nvSpPr>
                <p:cNvPr id="5964" name="Google Shape;5964;p6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0"/>
              <p:cNvGrpSpPr/>
              <p:nvPr/>
            </p:nvGrpSpPr>
            <p:grpSpPr>
              <a:xfrm>
                <a:off x="4118873" y="3856637"/>
                <a:ext cx="31405" cy="26906"/>
                <a:chOff x="4118873" y="3856637"/>
                <a:chExt cx="31405" cy="26906"/>
              </a:xfrm>
            </p:grpSpPr>
            <p:sp>
              <p:nvSpPr>
                <p:cNvPr id="5967" name="Google Shape;5967;p6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60"/>
              <p:cNvGrpSpPr/>
              <p:nvPr/>
            </p:nvGrpSpPr>
            <p:grpSpPr>
              <a:xfrm>
                <a:off x="4168541" y="3639523"/>
                <a:ext cx="31499" cy="26906"/>
                <a:chOff x="4168541" y="3639523"/>
                <a:chExt cx="31499" cy="26906"/>
              </a:xfrm>
            </p:grpSpPr>
            <p:sp>
              <p:nvSpPr>
                <p:cNvPr id="5970" name="Google Shape;5970;p6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60"/>
              <p:cNvGrpSpPr/>
              <p:nvPr/>
            </p:nvGrpSpPr>
            <p:grpSpPr>
              <a:xfrm>
                <a:off x="3965789" y="3393545"/>
                <a:ext cx="31405" cy="26945"/>
                <a:chOff x="3965789" y="3393545"/>
                <a:chExt cx="31405" cy="26945"/>
              </a:xfrm>
            </p:grpSpPr>
            <p:sp>
              <p:nvSpPr>
                <p:cNvPr id="5973" name="Google Shape;5973;p6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60"/>
              <p:cNvGrpSpPr/>
              <p:nvPr/>
            </p:nvGrpSpPr>
            <p:grpSpPr>
              <a:xfrm>
                <a:off x="3925166" y="3491008"/>
                <a:ext cx="31405" cy="27001"/>
                <a:chOff x="3925166" y="3491008"/>
                <a:chExt cx="31405" cy="27001"/>
              </a:xfrm>
            </p:grpSpPr>
            <p:sp>
              <p:nvSpPr>
                <p:cNvPr id="5976" name="Google Shape;5976;p6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60"/>
              <p:cNvGrpSpPr/>
              <p:nvPr/>
            </p:nvGrpSpPr>
            <p:grpSpPr>
              <a:xfrm>
                <a:off x="3682845" y="3340976"/>
                <a:ext cx="31397" cy="26898"/>
                <a:chOff x="3682845" y="3340976"/>
                <a:chExt cx="31397" cy="26898"/>
              </a:xfrm>
            </p:grpSpPr>
            <p:sp>
              <p:nvSpPr>
                <p:cNvPr id="5979" name="Google Shape;5979;p6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60"/>
              <p:cNvGrpSpPr/>
              <p:nvPr/>
            </p:nvGrpSpPr>
            <p:grpSpPr>
              <a:xfrm>
                <a:off x="3795393" y="3353725"/>
                <a:ext cx="31499" cy="26993"/>
                <a:chOff x="3795393" y="3353725"/>
                <a:chExt cx="31499" cy="26993"/>
              </a:xfrm>
            </p:grpSpPr>
            <p:sp>
              <p:nvSpPr>
                <p:cNvPr id="5982" name="Google Shape;5982;p6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60"/>
              <p:cNvGrpSpPr/>
              <p:nvPr/>
            </p:nvGrpSpPr>
            <p:grpSpPr>
              <a:xfrm>
                <a:off x="4176909" y="4363221"/>
                <a:ext cx="38924" cy="33316"/>
                <a:chOff x="4176909" y="4363221"/>
                <a:chExt cx="38924" cy="33316"/>
              </a:xfrm>
            </p:grpSpPr>
            <p:sp>
              <p:nvSpPr>
                <p:cNvPr id="5985" name="Google Shape;5985;p6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60"/>
              <p:cNvGrpSpPr/>
              <p:nvPr/>
            </p:nvGrpSpPr>
            <p:grpSpPr>
              <a:xfrm>
                <a:off x="4226191" y="4007660"/>
                <a:ext cx="33560" cy="28770"/>
                <a:chOff x="4226191" y="4007660"/>
                <a:chExt cx="33560" cy="28770"/>
              </a:xfrm>
            </p:grpSpPr>
            <p:sp>
              <p:nvSpPr>
                <p:cNvPr id="5988" name="Google Shape;5988;p6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60"/>
              <p:cNvGrpSpPr/>
              <p:nvPr/>
            </p:nvGrpSpPr>
            <p:grpSpPr>
              <a:xfrm>
                <a:off x="3597785" y="3377045"/>
                <a:ext cx="33591" cy="28699"/>
                <a:chOff x="3597785" y="3377045"/>
                <a:chExt cx="33591" cy="28699"/>
              </a:xfrm>
            </p:grpSpPr>
            <p:sp>
              <p:nvSpPr>
                <p:cNvPr id="5991" name="Google Shape;5991;p6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60"/>
              <p:cNvGrpSpPr/>
              <p:nvPr/>
            </p:nvGrpSpPr>
            <p:grpSpPr>
              <a:xfrm>
                <a:off x="3887870" y="3669796"/>
                <a:ext cx="33591" cy="28692"/>
                <a:chOff x="3887870" y="3669796"/>
                <a:chExt cx="33591" cy="28692"/>
              </a:xfrm>
            </p:grpSpPr>
            <p:sp>
              <p:nvSpPr>
                <p:cNvPr id="5994" name="Google Shape;5994;p6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60"/>
              <p:cNvGrpSpPr/>
              <p:nvPr/>
            </p:nvGrpSpPr>
            <p:grpSpPr>
              <a:xfrm>
                <a:off x="3818320" y="3481625"/>
                <a:ext cx="33497" cy="28770"/>
                <a:chOff x="3818320" y="3481625"/>
                <a:chExt cx="33497" cy="28770"/>
              </a:xfrm>
            </p:grpSpPr>
            <p:sp>
              <p:nvSpPr>
                <p:cNvPr id="5997" name="Google Shape;5997;p6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60"/>
              <p:cNvGrpSpPr/>
              <p:nvPr/>
            </p:nvGrpSpPr>
            <p:grpSpPr>
              <a:xfrm>
                <a:off x="4278139" y="4120948"/>
                <a:ext cx="37492" cy="32129"/>
                <a:chOff x="4278139" y="4120948"/>
                <a:chExt cx="37492" cy="32129"/>
              </a:xfrm>
            </p:grpSpPr>
            <p:sp>
              <p:nvSpPr>
                <p:cNvPr id="6000" name="Google Shape;6000;p6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2" name="Google Shape;6002;p60"/>
              <p:cNvGrpSpPr/>
              <p:nvPr/>
            </p:nvGrpSpPr>
            <p:grpSpPr>
              <a:xfrm>
                <a:off x="4419898" y="3977388"/>
                <a:ext cx="33497" cy="28692"/>
                <a:chOff x="4419898" y="3977388"/>
                <a:chExt cx="33497" cy="28692"/>
              </a:xfrm>
            </p:grpSpPr>
            <p:sp>
              <p:nvSpPr>
                <p:cNvPr id="6003" name="Google Shape;6003;p6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60"/>
              <p:cNvGrpSpPr/>
              <p:nvPr/>
            </p:nvGrpSpPr>
            <p:grpSpPr>
              <a:xfrm>
                <a:off x="4158930" y="4034684"/>
                <a:ext cx="33497" cy="28762"/>
                <a:chOff x="4158930" y="4034684"/>
                <a:chExt cx="33497" cy="28762"/>
              </a:xfrm>
            </p:grpSpPr>
            <p:sp>
              <p:nvSpPr>
                <p:cNvPr id="6006" name="Google Shape;6006;p6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60"/>
              <p:cNvGrpSpPr/>
              <p:nvPr/>
            </p:nvGrpSpPr>
            <p:grpSpPr>
              <a:xfrm>
                <a:off x="4134949" y="3957049"/>
                <a:ext cx="33497" cy="28770"/>
                <a:chOff x="4134949" y="3957049"/>
                <a:chExt cx="33497" cy="28770"/>
              </a:xfrm>
            </p:grpSpPr>
            <p:sp>
              <p:nvSpPr>
                <p:cNvPr id="6009" name="Google Shape;6009;p6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60"/>
              <p:cNvGrpSpPr/>
              <p:nvPr/>
            </p:nvGrpSpPr>
            <p:grpSpPr>
              <a:xfrm>
                <a:off x="4193653" y="4184403"/>
                <a:ext cx="43580" cy="37264"/>
                <a:chOff x="4193653" y="4184403"/>
                <a:chExt cx="43580" cy="37264"/>
              </a:xfrm>
            </p:grpSpPr>
            <p:sp>
              <p:nvSpPr>
                <p:cNvPr id="6012" name="Google Shape;6012;p6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60"/>
              <p:cNvGrpSpPr/>
              <p:nvPr/>
            </p:nvGrpSpPr>
            <p:grpSpPr>
              <a:xfrm>
                <a:off x="4343600" y="3943844"/>
                <a:ext cx="43580" cy="37312"/>
                <a:chOff x="4343600" y="3943844"/>
                <a:chExt cx="43580" cy="37312"/>
              </a:xfrm>
            </p:grpSpPr>
            <p:sp>
              <p:nvSpPr>
                <p:cNvPr id="6015" name="Google Shape;6015;p6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60"/>
              <p:cNvGrpSpPr/>
              <p:nvPr/>
            </p:nvGrpSpPr>
            <p:grpSpPr>
              <a:xfrm>
                <a:off x="4172339" y="3381693"/>
                <a:ext cx="31499" cy="27001"/>
                <a:chOff x="4172339" y="3381693"/>
                <a:chExt cx="31499" cy="27001"/>
              </a:xfrm>
            </p:grpSpPr>
            <p:sp>
              <p:nvSpPr>
                <p:cNvPr id="6018" name="Google Shape;6018;p6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23" name="Shape 6023"/>
        <p:cNvGrpSpPr/>
        <p:nvPr/>
      </p:nvGrpSpPr>
      <p:grpSpPr>
        <a:xfrm>
          <a:off x="0" y="0"/>
          <a:ext cx="0" cy="0"/>
          <a:chOff x="0" y="0"/>
          <a:chExt cx="0" cy="0"/>
        </a:xfrm>
      </p:grpSpPr>
      <p:grpSp>
        <p:nvGrpSpPr>
          <p:cNvPr id="6024" name="Google Shape;6024;p61"/>
          <p:cNvGrpSpPr/>
          <p:nvPr/>
        </p:nvGrpSpPr>
        <p:grpSpPr>
          <a:xfrm>
            <a:off x="729274" y="969759"/>
            <a:ext cx="2507799" cy="206239"/>
            <a:chOff x="106648" y="895722"/>
            <a:chExt cx="4481413" cy="374300"/>
          </a:xfrm>
        </p:grpSpPr>
        <p:grpSp>
          <p:nvGrpSpPr>
            <p:cNvPr id="6025" name="Google Shape;6025;p61"/>
            <p:cNvGrpSpPr/>
            <p:nvPr/>
          </p:nvGrpSpPr>
          <p:grpSpPr>
            <a:xfrm>
              <a:off x="2233276" y="895722"/>
              <a:ext cx="1082667" cy="223591"/>
              <a:chOff x="4808316" y="2800065"/>
              <a:chExt cx="1999386" cy="412910"/>
            </a:xfrm>
          </p:grpSpPr>
          <p:sp>
            <p:nvSpPr>
              <p:cNvPr id="6026" name="Google Shape;6026;p6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7" name="Google Shape;6027;p61"/>
              <p:cNvGrpSpPr/>
              <p:nvPr/>
            </p:nvGrpSpPr>
            <p:grpSpPr>
              <a:xfrm>
                <a:off x="4808316" y="2800065"/>
                <a:ext cx="92400" cy="411825"/>
                <a:chOff x="845575" y="2563700"/>
                <a:chExt cx="92400" cy="411825"/>
              </a:xfrm>
            </p:grpSpPr>
            <p:cxnSp>
              <p:nvCxnSpPr>
                <p:cNvPr id="6028" name="Google Shape;6028;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29" name="Google Shape;6029;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0" name="Google Shape;6030;p61"/>
            <p:cNvGrpSpPr/>
            <p:nvPr/>
          </p:nvGrpSpPr>
          <p:grpSpPr>
            <a:xfrm>
              <a:off x="106648" y="895722"/>
              <a:ext cx="1088401" cy="223591"/>
              <a:chOff x="881025" y="2800065"/>
              <a:chExt cx="2009975" cy="412910"/>
            </a:xfrm>
          </p:grpSpPr>
          <p:sp>
            <p:nvSpPr>
              <p:cNvPr id="6031" name="Google Shape;6031;p6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2" name="Google Shape;6032;p61"/>
              <p:cNvGrpSpPr/>
              <p:nvPr/>
            </p:nvGrpSpPr>
            <p:grpSpPr>
              <a:xfrm>
                <a:off x="881025" y="2800065"/>
                <a:ext cx="92400" cy="411825"/>
                <a:chOff x="845575" y="2563700"/>
                <a:chExt cx="92400" cy="411825"/>
              </a:xfrm>
            </p:grpSpPr>
            <p:cxnSp>
              <p:nvCxnSpPr>
                <p:cNvPr id="6033" name="Google Shape;6033;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34" name="Google Shape;6034;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5" name="Google Shape;6035;p61"/>
            <p:cNvGrpSpPr/>
            <p:nvPr/>
          </p:nvGrpSpPr>
          <p:grpSpPr>
            <a:xfrm>
              <a:off x="1172346" y="1047018"/>
              <a:ext cx="1083151" cy="223003"/>
              <a:chOff x="2849073" y="3079467"/>
              <a:chExt cx="2000279" cy="411825"/>
            </a:xfrm>
          </p:grpSpPr>
          <p:sp>
            <p:nvSpPr>
              <p:cNvPr id="6036" name="Google Shape;6036;p6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7" name="Google Shape;6037;p61"/>
              <p:cNvGrpSpPr/>
              <p:nvPr/>
            </p:nvGrpSpPr>
            <p:grpSpPr>
              <a:xfrm rot="10800000">
                <a:off x="2849073" y="3079467"/>
                <a:ext cx="92400" cy="411825"/>
                <a:chOff x="2070100" y="2563700"/>
                <a:chExt cx="92400" cy="411825"/>
              </a:xfrm>
            </p:grpSpPr>
            <p:cxnSp>
              <p:nvCxnSpPr>
                <p:cNvPr id="6038" name="Google Shape;6038;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39" name="Google Shape;6039;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0" name="Google Shape;6040;p61"/>
            <p:cNvGrpSpPr/>
            <p:nvPr/>
          </p:nvGrpSpPr>
          <p:grpSpPr>
            <a:xfrm>
              <a:off x="3290132" y="1047018"/>
              <a:ext cx="1297929" cy="223003"/>
              <a:chOff x="6760035" y="3079467"/>
              <a:chExt cx="2396914" cy="411825"/>
            </a:xfrm>
          </p:grpSpPr>
          <p:sp>
            <p:nvSpPr>
              <p:cNvPr id="6041" name="Google Shape;6041;p6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2" name="Google Shape;6042;p61"/>
              <p:cNvGrpSpPr/>
              <p:nvPr/>
            </p:nvGrpSpPr>
            <p:grpSpPr>
              <a:xfrm rot="10800000">
                <a:off x="6760035" y="3079467"/>
                <a:ext cx="92400" cy="411825"/>
                <a:chOff x="2070100" y="2563700"/>
                <a:chExt cx="92400" cy="411825"/>
              </a:xfrm>
            </p:grpSpPr>
            <p:cxnSp>
              <p:nvCxnSpPr>
                <p:cNvPr id="6043" name="Google Shape;6043;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44" name="Google Shape;6044;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45" name="Google Shape;6045;p61"/>
          <p:cNvGrpSpPr/>
          <p:nvPr/>
        </p:nvGrpSpPr>
        <p:grpSpPr>
          <a:xfrm>
            <a:off x="2147036" y="3369130"/>
            <a:ext cx="1086701" cy="799429"/>
            <a:chOff x="2183288" y="3555572"/>
            <a:chExt cx="1136241" cy="835873"/>
          </a:xfrm>
        </p:grpSpPr>
        <p:sp>
          <p:nvSpPr>
            <p:cNvPr id="6046" name="Google Shape;6046;p6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7" name="Google Shape;6047;p61"/>
            <p:cNvGrpSpPr/>
            <p:nvPr/>
          </p:nvGrpSpPr>
          <p:grpSpPr>
            <a:xfrm>
              <a:off x="2205895" y="3637269"/>
              <a:ext cx="1089848" cy="724993"/>
              <a:chOff x="2205895" y="3637269"/>
              <a:chExt cx="1089848" cy="724993"/>
            </a:xfrm>
          </p:grpSpPr>
          <p:sp>
            <p:nvSpPr>
              <p:cNvPr id="6048" name="Google Shape;6048;p6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4" name="Google Shape;6054;p6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55" name="Google Shape;6055;p6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056" name="Google Shape;6056;p61"/>
            <p:cNvGrpSpPr/>
            <p:nvPr/>
          </p:nvGrpSpPr>
          <p:grpSpPr>
            <a:xfrm>
              <a:off x="3173850" y="3779426"/>
              <a:ext cx="145679" cy="70048"/>
              <a:chOff x="3173850" y="3779426"/>
              <a:chExt cx="145679" cy="70048"/>
            </a:xfrm>
          </p:grpSpPr>
          <p:cxnSp>
            <p:nvCxnSpPr>
              <p:cNvPr id="6057" name="Google Shape;6057;p6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058" name="Google Shape;6058;p6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61"/>
            <p:cNvGrpSpPr/>
            <p:nvPr/>
          </p:nvGrpSpPr>
          <p:grpSpPr>
            <a:xfrm>
              <a:off x="2183288" y="4139483"/>
              <a:ext cx="145133" cy="70048"/>
              <a:chOff x="2183288" y="4139483"/>
              <a:chExt cx="145133" cy="70048"/>
            </a:xfrm>
          </p:grpSpPr>
          <p:cxnSp>
            <p:nvCxnSpPr>
              <p:cNvPr id="6060" name="Google Shape;6060;p6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061" name="Google Shape;6061;p6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2" name="Google Shape;6062;p6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63" name="Google Shape;6063;p6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064" name="Google Shape;6064;p61"/>
            <p:cNvGrpSpPr/>
            <p:nvPr/>
          </p:nvGrpSpPr>
          <p:grpSpPr>
            <a:xfrm>
              <a:off x="2943836" y="4268886"/>
              <a:ext cx="60717" cy="122559"/>
              <a:chOff x="2943836" y="4268886"/>
              <a:chExt cx="60717" cy="122559"/>
            </a:xfrm>
          </p:grpSpPr>
          <p:sp>
            <p:nvSpPr>
              <p:cNvPr id="6065" name="Google Shape;6065;p6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66" name="Google Shape;6066;p6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067" name="Google Shape;6067;p61"/>
          <p:cNvGrpSpPr/>
          <p:nvPr/>
        </p:nvGrpSpPr>
        <p:grpSpPr>
          <a:xfrm>
            <a:off x="3409981" y="1290129"/>
            <a:ext cx="1675870" cy="758251"/>
            <a:chOff x="3530532" y="1496185"/>
            <a:chExt cx="1562000" cy="706730"/>
          </a:xfrm>
        </p:grpSpPr>
        <p:cxnSp>
          <p:nvCxnSpPr>
            <p:cNvPr id="6068" name="Google Shape;6068;p6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069" name="Google Shape;6069;p61"/>
            <p:cNvGrpSpPr/>
            <p:nvPr/>
          </p:nvGrpSpPr>
          <p:grpSpPr>
            <a:xfrm>
              <a:off x="3530532" y="1496185"/>
              <a:ext cx="323430" cy="463587"/>
              <a:chOff x="3530532" y="1496185"/>
              <a:chExt cx="323430" cy="463587"/>
            </a:xfrm>
          </p:grpSpPr>
          <p:grpSp>
            <p:nvGrpSpPr>
              <p:cNvPr id="6070" name="Google Shape;6070;p61"/>
              <p:cNvGrpSpPr/>
              <p:nvPr/>
            </p:nvGrpSpPr>
            <p:grpSpPr>
              <a:xfrm>
                <a:off x="3567462" y="1496185"/>
                <a:ext cx="286500" cy="361376"/>
                <a:chOff x="3567462" y="1496185"/>
                <a:chExt cx="286500" cy="361376"/>
              </a:xfrm>
            </p:grpSpPr>
            <p:cxnSp>
              <p:nvCxnSpPr>
                <p:cNvPr id="6071" name="Google Shape;6071;p6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072" name="Google Shape;6072;p6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3" name="Google Shape;6073;p6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61"/>
            <p:cNvGrpSpPr/>
            <p:nvPr/>
          </p:nvGrpSpPr>
          <p:grpSpPr>
            <a:xfrm>
              <a:off x="3891569" y="1779209"/>
              <a:ext cx="323945" cy="423706"/>
              <a:chOff x="3891569" y="1779209"/>
              <a:chExt cx="323945" cy="423706"/>
            </a:xfrm>
          </p:grpSpPr>
          <p:grpSp>
            <p:nvGrpSpPr>
              <p:cNvPr id="6075" name="Google Shape;6075;p61"/>
              <p:cNvGrpSpPr/>
              <p:nvPr/>
            </p:nvGrpSpPr>
            <p:grpSpPr>
              <a:xfrm>
                <a:off x="3929014" y="1881638"/>
                <a:ext cx="286500" cy="321278"/>
                <a:chOff x="3929014" y="1881638"/>
                <a:chExt cx="286500" cy="321278"/>
              </a:xfrm>
            </p:grpSpPr>
            <p:cxnSp>
              <p:nvCxnSpPr>
                <p:cNvPr id="6076" name="Google Shape;6076;p6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077" name="Google Shape;6077;p6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8" name="Google Shape;6078;p6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61"/>
            <p:cNvGrpSpPr/>
            <p:nvPr/>
          </p:nvGrpSpPr>
          <p:grpSpPr>
            <a:xfrm>
              <a:off x="4252606" y="1496185"/>
              <a:ext cx="324721" cy="463587"/>
              <a:chOff x="4252606" y="1496185"/>
              <a:chExt cx="324721" cy="463587"/>
            </a:xfrm>
          </p:grpSpPr>
          <p:grpSp>
            <p:nvGrpSpPr>
              <p:cNvPr id="6080" name="Google Shape;6080;p61"/>
              <p:cNvGrpSpPr/>
              <p:nvPr/>
            </p:nvGrpSpPr>
            <p:grpSpPr>
              <a:xfrm>
                <a:off x="4290828" y="1496185"/>
                <a:ext cx="286500" cy="361376"/>
                <a:chOff x="4290828" y="1496185"/>
                <a:chExt cx="286500" cy="361376"/>
              </a:xfrm>
            </p:grpSpPr>
            <p:cxnSp>
              <p:nvCxnSpPr>
                <p:cNvPr id="6081" name="Google Shape;6081;p6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082" name="Google Shape;6082;p6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3" name="Google Shape;6083;p6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61"/>
            <p:cNvGrpSpPr/>
            <p:nvPr/>
          </p:nvGrpSpPr>
          <p:grpSpPr>
            <a:xfrm>
              <a:off x="4613643" y="1763716"/>
              <a:ext cx="325308" cy="439200"/>
              <a:chOff x="4613643" y="1763716"/>
              <a:chExt cx="325308" cy="439200"/>
            </a:xfrm>
          </p:grpSpPr>
          <p:grpSp>
            <p:nvGrpSpPr>
              <p:cNvPr id="6085" name="Google Shape;6085;p61"/>
              <p:cNvGrpSpPr/>
              <p:nvPr/>
            </p:nvGrpSpPr>
            <p:grpSpPr>
              <a:xfrm>
                <a:off x="4652451" y="1879538"/>
                <a:ext cx="286500" cy="323378"/>
                <a:chOff x="4652451" y="1879538"/>
                <a:chExt cx="286500" cy="323378"/>
              </a:xfrm>
            </p:grpSpPr>
            <p:cxnSp>
              <p:nvCxnSpPr>
                <p:cNvPr id="6086" name="Google Shape;6086;p6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087" name="Google Shape;6087;p6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8" name="Google Shape;6088;p6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9" name="Google Shape;6089;p61"/>
          <p:cNvGrpSpPr/>
          <p:nvPr/>
        </p:nvGrpSpPr>
        <p:grpSpPr>
          <a:xfrm>
            <a:off x="3421841" y="2143755"/>
            <a:ext cx="1652173" cy="391517"/>
            <a:chOff x="3512551" y="2358270"/>
            <a:chExt cx="1597383" cy="378533"/>
          </a:xfrm>
        </p:grpSpPr>
        <p:cxnSp>
          <p:nvCxnSpPr>
            <p:cNvPr id="6090" name="Google Shape;6090;p61"/>
            <p:cNvCxnSpPr>
              <a:stCxn id="6091" idx="6"/>
              <a:endCxn id="609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093" name="Google Shape;6093;p61"/>
            <p:cNvGrpSpPr/>
            <p:nvPr/>
          </p:nvGrpSpPr>
          <p:grpSpPr>
            <a:xfrm>
              <a:off x="3512551" y="2358270"/>
              <a:ext cx="225647" cy="307714"/>
              <a:chOff x="2182679" y="2004714"/>
              <a:chExt cx="792300" cy="1080458"/>
            </a:xfrm>
          </p:grpSpPr>
          <p:cxnSp>
            <p:nvCxnSpPr>
              <p:cNvPr id="6094" name="Google Shape;6094;p61"/>
              <p:cNvCxnSpPr>
                <a:stCxn id="609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091" name="Google Shape;6091;p6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61"/>
            <p:cNvGrpSpPr/>
            <p:nvPr/>
          </p:nvGrpSpPr>
          <p:grpSpPr>
            <a:xfrm>
              <a:off x="3969644" y="2440153"/>
              <a:ext cx="225853" cy="296651"/>
              <a:chOff x="3775710" y="1729289"/>
              <a:chExt cx="136500" cy="179289"/>
            </a:xfrm>
          </p:grpSpPr>
          <p:cxnSp>
            <p:nvCxnSpPr>
              <p:cNvPr id="6097" name="Google Shape;6097;p6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098" name="Google Shape;6098;p6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61"/>
            <p:cNvGrpSpPr/>
            <p:nvPr/>
          </p:nvGrpSpPr>
          <p:grpSpPr>
            <a:xfrm>
              <a:off x="4427051" y="2358270"/>
              <a:ext cx="225647" cy="307714"/>
              <a:chOff x="5393704" y="2004714"/>
              <a:chExt cx="792300" cy="1080458"/>
            </a:xfrm>
          </p:grpSpPr>
          <p:cxnSp>
            <p:nvCxnSpPr>
              <p:cNvPr id="6101" name="Google Shape;6101;p61"/>
              <p:cNvCxnSpPr>
                <a:stCxn id="610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103" name="Google Shape;6103;p6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61"/>
            <p:cNvGrpSpPr/>
            <p:nvPr/>
          </p:nvGrpSpPr>
          <p:grpSpPr>
            <a:xfrm>
              <a:off x="4884287" y="2440252"/>
              <a:ext cx="225647" cy="296532"/>
              <a:chOff x="6999166" y="2292572"/>
              <a:chExt cx="792300" cy="1041192"/>
            </a:xfrm>
          </p:grpSpPr>
          <p:cxnSp>
            <p:nvCxnSpPr>
              <p:cNvPr id="6105" name="Google Shape;6105;p6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092" name="Google Shape;6092;p6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7" name="Google Shape;6107;p61"/>
          <p:cNvGrpSpPr/>
          <p:nvPr/>
        </p:nvGrpSpPr>
        <p:grpSpPr>
          <a:xfrm>
            <a:off x="6842649" y="979955"/>
            <a:ext cx="1581844" cy="732818"/>
            <a:chOff x="634175" y="2986275"/>
            <a:chExt cx="3147949" cy="1458344"/>
          </a:xfrm>
        </p:grpSpPr>
        <p:cxnSp>
          <p:nvCxnSpPr>
            <p:cNvPr id="6108" name="Google Shape;6108;p61"/>
            <p:cNvCxnSpPr>
              <a:stCxn id="6109" idx="4"/>
              <a:endCxn id="611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111" name="Google Shape;6111;p61"/>
            <p:cNvCxnSpPr>
              <a:stCxn id="6110" idx="0"/>
              <a:endCxn id="611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13" name="Google Shape;6113;p61"/>
            <p:cNvCxnSpPr>
              <a:stCxn id="6112" idx="4"/>
              <a:endCxn id="611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15" name="Google Shape;6115;p61"/>
            <p:cNvCxnSpPr>
              <a:stCxn id="6114" idx="0"/>
              <a:endCxn id="611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116" name="Google Shape;6116;p6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12" name="Google Shape;6112;p6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09" name="Google Shape;6109;p6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14" name="Google Shape;6114;p6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10" name="Google Shape;6110;p6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117" name="Google Shape;6117;p61"/>
          <p:cNvGrpSpPr/>
          <p:nvPr/>
        </p:nvGrpSpPr>
        <p:grpSpPr>
          <a:xfrm>
            <a:off x="3410364" y="2674265"/>
            <a:ext cx="1675128" cy="313674"/>
            <a:chOff x="998425" y="1182125"/>
            <a:chExt cx="1065400" cy="199500"/>
          </a:xfrm>
        </p:grpSpPr>
        <p:sp>
          <p:nvSpPr>
            <p:cNvPr id="6118" name="Google Shape;6118;p6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3" name="Google Shape;6123;p61"/>
          <p:cNvGrpSpPr/>
          <p:nvPr/>
        </p:nvGrpSpPr>
        <p:grpSpPr>
          <a:xfrm>
            <a:off x="3410363" y="3630231"/>
            <a:ext cx="1675129" cy="525345"/>
            <a:chOff x="5194708" y="3484366"/>
            <a:chExt cx="3148148" cy="987304"/>
          </a:xfrm>
        </p:grpSpPr>
        <p:grpSp>
          <p:nvGrpSpPr>
            <p:cNvPr id="6124" name="Google Shape;6124;p61"/>
            <p:cNvGrpSpPr/>
            <p:nvPr/>
          </p:nvGrpSpPr>
          <p:grpSpPr>
            <a:xfrm>
              <a:off x="7531521" y="3484366"/>
              <a:ext cx="811335" cy="987304"/>
              <a:chOff x="3379425" y="1617275"/>
              <a:chExt cx="1090650" cy="1327200"/>
            </a:xfrm>
          </p:grpSpPr>
          <p:sp>
            <p:nvSpPr>
              <p:cNvPr id="6125" name="Google Shape;6125;p6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8" name="Google Shape;6128;p61"/>
            <p:cNvGrpSpPr/>
            <p:nvPr/>
          </p:nvGrpSpPr>
          <p:grpSpPr>
            <a:xfrm>
              <a:off x="6752546" y="3484366"/>
              <a:ext cx="811428" cy="987304"/>
              <a:chOff x="2332275" y="1617275"/>
              <a:chExt cx="1090775" cy="1327200"/>
            </a:xfrm>
          </p:grpSpPr>
          <p:sp>
            <p:nvSpPr>
              <p:cNvPr id="6129" name="Google Shape;6129;p6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61"/>
            <p:cNvGrpSpPr/>
            <p:nvPr/>
          </p:nvGrpSpPr>
          <p:grpSpPr>
            <a:xfrm>
              <a:off x="5973664" y="3484366"/>
              <a:ext cx="811335" cy="987304"/>
              <a:chOff x="1285250" y="1617275"/>
              <a:chExt cx="1090650" cy="1327200"/>
            </a:xfrm>
          </p:grpSpPr>
          <p:sp>
            <p:nvSpPr>
              <p:cNvPr id="6133" name="Google Shape;6133;p6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1"/>
            <p:cNvGrpSpPr/>
            <p:nvPr/>
          </p:nvGrpSpPr>
          <p:grpSpPr>
            <a:xfrm>
              <a:off x="5194708" y="3484366"/>
              <a:ext cx="811409" cy="987304"/>
              <a:chOff x="238125" y="1617275"/>
              <a:chExt cx="1090750" cy="1327200"/>
            </a:xfrm>
          </p:grpSpPr>
          <p:sp>
            <p:nvSpPr>
              <p:cNvPr id="6137" name="Google Shape;6137;p6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0" name="Google Shape;6140;p61"/>
          <p:cNvGrpSpPr/>
          <p:nvPr/>
        </p:nvGrpSpPr>
        <p:grpSpPr>
          <a:xfrm>
            <a:off x="6844048" y="2276120"/>
            <a:ext cx="1579046" cy="522230"/>
            <a:chOff x="6853641" y="2534077"/>
            <a:chExt cx="1515545" cy="501229"/>
          </a:xfrm>
        </p:grpSpPr>
        <p:grpSp>
          <p:nvGrpSpPr>
            <p:cNvPr id="6141" name="Google Shape;6141;p61"/>
            <p:cNvGrpSpPr/>
            <p:nvPr/>
          </p:nvGrpSpPr>
          <p:grpSpPr>
            <a:xfrm>
              <a:off x="6853641" y="2618923"/>
              <a:ext cx="1515545" cy="324556"/>
              <a:chOff x="6853641" y="2618923"/>
              <a:chExt cx="1515545" cy="324556"/>
            </a:xfrm>
          </p:grpSpPr>
          <p:sp>
            <p:nvSpPr>
              <p:cNvPr id="6142" name="Google Shape;6142;p6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7" name="Google Shape;6147;p6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61"/>
          <p:cNvGrpSpPr/>
          <p:nvPr/>
        </p:nvGrpSpPr>
        <p:grpSpPr>
          <a:xfrm>
            <a:off x="3438940" y="3151161"/>
            <a:ext cx="1617976" cy="346616"/>
            <a:chOff x="1808063" y="4294338"/>
            <a:chExt cx="3370782" cy="721817"/>
          </a:xfrm>
        </p:grpSpPr>
        <p:sp>
          <p:nvSpPr>
            <p:cNvPr id="6153" name="Google Shape;6153;p6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61"/>
          <p:cNvGrpSpPr/>
          <p:nvPr/>
        </p:nvGrpSpPr>
        <p:grpSpPr>
          <a:xfrm>
            <a:off x="5264936" y="3817911"/>
            <a:ext cx="1417067" cy="350605"/>
            <a:chOff x="4234950" y="2101012"/>
            <a:chExt cx="4219974" cy="1044090"/>
          </a:xfrm>
        </p:grpSpPr>
        <p:sp>
          <p:nvSpPr>
            <p:cNvPr id="6164" name="Google Shape;6164;p6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61"/>
          <p:cNvGrpSpPr/>
          <p:nvPr/>
        </p:nvGrpSpPr>
        <p:grpSpPr>
          <a:xfrm>
            <a:off x="6840408" y="1808668"/>
            <a:ext cx="1586327" cy="371557"/>
            <a:chOff x="1247650" y="2075423"/>
            <a:chExt cx="6648477" cy="1557238"/>
          </a:xfrm>
        </p:grpSpPr>
        <p:sp>
          <p:nvSpPr>
            <p:cNvPr id="6181" name="Google Shape;6181;p6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61"/>
          <p:cNvGrpSpPr/>
          <p:nvPr/>
        </p:nvGrpSpPr>
        <p:grpSpPr>
          <a:xfrm>
            <a:off x="5271678" y="961858"/>
            <a:ext cx="1415601" cy="1648533"/>
            <a:chOff x="1839112" y="2209163"/>
            <a:chExt cx="1918159" cy="2233784"/>
          </a:xfrm>
        </p:grpSpPr>
        <p:sp>
          <p:nvSpPr>
            <p:cNvPr id="6188" name="Google Shape;6188;p6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91" name="Google Shape;6191;p61"/>
            <p:cNvCxnSpPr>
              <a:stCxn id="6188" idx="6"/>
              <a:endCxn id="618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192" name="Google Shape;6192;p61"/>
            <p:cNvCxnSpPr>
              <a:stCxn id="6189" idx="4"/>
              <a:endCxn id="619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194" name="Google Shape;6194;p61"/>
            <p:cNvCxnSpPr>
              <a:stCxn id="6193" idx="6"/>
              <a:endCxn id="619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195" name="Google Shape;6195;p61"/>
            <p:cNvCxnSpPr>
              <a:stCxn id="6190" idx="4"/>
              <a:endCxn id="619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193" name="Google Shape;6193;p6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98" name="Google Shape;6198;p61"/>
            <p:cNvCxnSpPr>
              <a:endCxn id="619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199" name="Google Shape;6199;p61"/>
          <p:cNvGrpSpPr/>
          <p:nvPr/>
        </p:nvGrpSpPr>
        <p:grpSpPr>
          <a:xfrm>
            <a:off x="3428944" y="979942"/>
            <a:ext cx="1637968" cy="154942"/>
            <a:chOff x="238125" y="2506075"/>
            <a:chExt cx="7115411" cy="673075"/>
          </a:xfrm>
        </p:grpSpPr>
        <p:sp>
          <p:nvSpPr>
            <p:cNvPr id="6200" name="Google Shape;6200;p6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61"/>
          <p:cNvGrpSpPr/>
          <p:nvPr/>
        </p:nvGrpSpPr>
        <p:grpSpPr>
          <a:xfrm>
            <a:off x="1969680" y="1294660"/>
            <a:ext cx="1262932" cy="785408"/>
            <a:chOff x="548861" y="389676"/>
            <a:chExt cx="3843371" cy="2390163"/>
          </a:xfrm>
        </p:grpSpPr>
        <p:cxnSp>
          <p:nvCxnSpPr>
            <p:cNvPr id="6206" name="Google Shape;6206;p6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07" name="Google Shape;6207;p6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08" name="Google Shape;6208;p6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09" name="Google Shape;6209;p6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210" name="Google Shape;6210;p6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211" name="Google Shape;6211;p6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12" name="Google Shape;6212;p6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213" name="Google Shape;6213;p6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61"/>
          <p:cNvGrpSpPr/>
          <p:nvPr/>
        </p:nvGrpSpPr>
        <p:grpSpPr>
          <a:xfrm>
            <a:off x="757812" y="2401537"/>
            <a:ext cx="1412054" cy="633562"/>
            <a:chOff x="1187400" y="2529299"/>
            <a:chExt cx="6769193" cy="2241903"/>
          </a:xfrm>
        </p:grpSpPr>
        <p:sp>
          <p:nvSpPr>
            <p:cNvPr id="6220" name="Google Shape;6220;p6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221" name="Google Shape;6221;p6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22" name="Google Shape;6222;p6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23" name="Google Shape;6223;p6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24" name="Google Shape;6224;p6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25" name="Google Shape;6225;p6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26" name="Google Shape;6226;p6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227" name="Google Shape;6227;p61"/>
            <p:cNvCxnSpPr>
              <a:stCxn id="6220" idx="2"/>
              <a:endCxn id="622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28" name="Google Shape;6228;p61"/>
            <p:cNvCxnSpPr>
              <a:stCxn id="6222" idx="0"/>
              <a:endCxn id="622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29" name="Google Shape;6229;p61"/>
            <p:cNvCxnSpPr>
              <a:stCxn id="6222" idx="2"/>
              <a:endCxn id="622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30" name="Google Shape;6230;p61"/>
            <p:cNvCxnSpPr>
              <a:stCxn id="6223" idx="0"/>
              <a:endCxn id="622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31" name="Google Shape;6231;p61"/>
            <p:cNvCxnSpPr>
              <a:stCxn id="6221" idx="2"/>
              <a:endCxn id="622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32" name="Google Shape;6232;p61"/>
            <p:cNvCxnSpPr>
              <a:stCxn id="6225" idx="0"/>
              <a:endCxn id="622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233" name="Google Shape;6233;p61"/>
          <p:cNvGrpSpPr/>
          <p:nvPr/>
        </p:nvGrpSpPr>
        <p:grpSpPr>
          <a:xfrm>
            <a:off x="6844058" y="2894246"/>
            <a:ext cx="1579035" cy="540873"/>
            <a:chOff x="6895650" y="3126697"/>
            <a:chExt cx="1436662" cy="492105"/>
          </a:xfrm>
        </p:grpSpPr>
        <p:sp>
          <p:nvSpPr>
            <p:cNvPr id="6234" name="Google Shape;6234;p6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9" name="Google Shape;6239;p61"/>
            <p:cNvGrpSpPr/>
            <p:nvPr/>
          </p:nvGrpSpPr>
          <p:grpSpPr>
            <a:xfrm>
              <a:off x="6995957" y="3335810"/>
              <a:ext cx="1230393" cy="71754"/>
              <a:chOff x="6995957" y="3287964"/>
              <a:chExt cx="1230393" cy="71754"/>
            </a:xfrm>
          </p:grpSpPr>
          <p:sp>
            <p:nvSpPr>
              <p:cNvPr id="6240" name="Google Shape;6240;p6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5" name="Google Shape;6245;p61"/>
          <p:cNvGrpSpPr/>
          <p:nvPr/>
        </p:nvGrpSpPr>
        <p:grpSpPr>
          <a:xfrm>
            <a:off x="6842640" y="3531009"/>
            <a:ext cx="1581862" cy="650625"/>
            <a:chOff x="6777990" y="3710194"/>
            <a:chExt cx="1646915" cy="677382"/>
          </a:xfrm>
        </p:grpSpPr>
        <p:grpSp>
          <p:nvGrpSpPr>
            <p:cNvPr id="6246" name="Google Shape;6246;p61"/>
            <p:cNvGrpSpPr/>
            <p:nvPr/>
          </p:nvGrpSpPr>
          <p:grpSpPr>
            <a:xfrm>
              <a:off x="6777990" y="3874492"/>
              <a:ext cx="411129" cy="513083"/>
              <a:chOff x="6777990" y="3874492"/>
              <a:chExt cx="411129" cy="513083"/>
            </a:xfrm>
          </p:grpSpPr>
          <p:cxnSp>
            <p:nvCxnSpPr>
              <p:cNvPr id="6247" name="Google Shape;6247;p6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48" name="Google Shape;6248;p6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61"/>
            <p:cNvGrpSpPr/>
            <p:nvPr/>
          </p:nvGrpSpPr>
          <p:grpSpPr>
            <a:xfrm>
              <a:off x="7188425" y="3710194"/>
              <a:ext cx="411123" cy="520535"/>
              <a:chOff x="7188425" y="3710194"/>
              <a:chExt cx="411123" cy="520535"/>
            </a:xfrm>
          </p:grpSpPr>
          <p:cxnSp>
            <p:nvCxnSpPr>
              <p:cNvPr id="6250" name="Google Shape;6250;p6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51" name="Google Shape;6251;p6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61"/>
            <p:cNvGrpSpPr/>
            <p:nvPr/>
          </p:nvGrpSpPr>
          <p:grpSpPr>
            <a:xfrm>
              <a:off x="7603341" y="3874492"/>
              <a:ext cx="411474" cy="513083"/>
              <a:chOff x="7603341" y="3874492"/>
              <a:chExt cx="411474" cy="513083"/>
            </a:xfrm>
          </p:grpSpPr>
          <p:cxnSp>
            <p:nvCxnSpPr>
              <p:cNvPr id="6253" name="Google Shape;6253;p6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54" name="Google Shape;6254;p6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61"/>
            <p:cNvGrpSpPr/>
            <p:nvPr/>
          </p:nvGrpSpPr>
          <p:grpSpPr>
            <a:xfrm>
              <a:off x="8013776" y="3722847"/>
              <a:ext cx="411129" cy="507881"/>
              <a:chOff x="8013776" y="3722847"/>
              <a:chExt cx="411129" cy="507881"/>
            </a:xfrm>
          </p:grpSpPr>
          <p:cxnSp>
            <p:nvCxnSpPr>
              <p:cNvPr id="6256" name="Google Shape;6256;p6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257" name="Google Shape;6257;p6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8" name="Google Shape;6258;p61"/>
          <p:cNvGrpSpPr/>
          <p:nvPr/>
        </p:nvGrpSpPr>
        <p:grpSpPr>
          <a:xfrm>
            <a:off x="5262155" y="2703849"/>
            <a:ext cx="1421889" cy="1020603"/>
            <a:chOff x="5190863" y="2824811"/>
            <a:chExt cx="1544860" cy="1108869"/>
          </a:xfrm>
        </p:grpSpPr>
        <p:grpSp>
          <p:nvGrpSpPr>
            <p:cNvPr id="6259" name="Google Shape;6259;p61"/>
            <p:cNvGrpSpPr/>
            <p:nvPr/>
          </p:nvGrpSpPr>
          <p:grpSpPr>
            <a:xfrm>
              <a:off x="5938695" y="3176919"/>
              <a:ext cx="685761" cy="404739"/>
              <a:chOff x="5938695" y="3176919"/>
              <a:chExt cx="685761" cy="404739"/>
            </a:xfrm>
          </p:grpSpPr>
          <p:grpSp>
            <p:nvGrpSpPr>
              <p:cNvPr id="6260" name="Google Shape;6260;p61"/>
              <p:cNvGrpSpPr/>
              <p:nvPr/>
            </p:nvGrpSpPr>
            <p:grpSpPr>
              <a:xfrm>
                <a:off x="5938695" y="3176919"/>
                <a:ext cx="685761" cy="404739"/>
                <a:chOff x="5938695" y="3176919"/>
                <a:chExt cx="685761" cy="404739"/>
              </a:xfrm>
            </p:grpSpPr>
            <p:sp>
              <p:nvSpPr>
                <p:cNvPr id="6261" name="Google Shape;6261;p6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3" name="Google Shape;6263;p6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61"/>
            <p:cNvGrpSpPr/>
            <p:nvPr/>
          </p:nvGrpSpPr>
          <p:grpSpPr>
            <a:xfrm>
              <a:off x="5305233" y="3176835"/>
              <a:ext cx="685971" cy="404655"/>
              <a:chOff x="5305233" y="3176835"/>
              <a:chExt cx="685971" cy="404655"/>
            </a:xfrm>
          </p:grpSpPr>
          <p:grpSp>
            <p:nvGrpSpPr>
              <p:cNvPr id="6265" name="Google Shape;6265;p61"/>
              <p:cNvGrpSpPr/>
              <p:nvPr/>
            </p:nvGrpSpPr>
            <p:grpSpPr>
              <a:xfrm>
                <a:off x="5305233" y="3176835"/>
                <a:ext cx="685971" cy="404655"/>
                <a:chOff x="5305233" y="3176835"/>
                <a:chExt cx="685971" cy="404655"/>
              </a:xfrm>
            </p:grpSpPr>
            <p:sp>
              <p:nvSpPr>
                <p:cNvPr id="6266" name="Google Shape;6266;p6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8" name="Google Shape;6268;p6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9" name="Google Shape;6269;p6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0" name="Google Shape;6270;p61"/>
            <p:cNvGrpSpPr/>
            <p:nvPr/>
          </p:nvGrpSpPr>
          <p:grpSpPr>
            <a:xfrm>
              <a:off x="5657361" y="2824811"/>
              <a:ext cx="1078361" cy="404655"/>
              <a:chOff x="5657361" y="2824811"/>
              <a:chExt cx="1078361" cy="404655"/>
            </a:xfrm>
          </p:grpSpPr>
          <p:grpSp>
            <p:nvGrpSpPr>
              <p:cNvPr id="6271" name="Google Shape;6271;p61"/>
              <p:cNvGrpSpPr/>
              <p:nvPr/>
            </p:nvGrpSpPr>
            <p:grpSpPr>
              <a:xfrm>
                <a:off x="5657361" y="2824811"/>
                <a:ext cx="1078361" cy="404655"/>
                <a:chOff x="5657361" y="2824811"/>
                <a:chExt cx="1078361" cy="404655"/>
              </a:xfrm>
            </p:grpSpPr>
            <p:grpSp>
              <p:nvGrpSpPr>
                <p:cNvPr id="6272" name="Google Shape;6272;p61"/>
                <p:cNvGrpSpPr/>
                <p:nvPr/>
              </p:nvGrpSpPr>
              <p:grpSpPr>
                <a:xfrm>
                  <a:off x="5938485" y="2824811"/>
                  <a:ext cx="797237" cy="404655"/>
                  <a:chOff x="5938485" y="2824811"/>
                  <a:chExt cx="797237" cy="404655"/>
                </a:xfrm>
              </p:grpSpPr>
              <p:sp>
                <p:nvSpPr>
                  <p:cNvPr id="6273" name="Google Shape;6273;p6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5" name="Google Shape;6275;p6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6" name="Google Shape;6276;p6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61"/>
            <p:cNvGrpSpPr/>
            <p:nvPr/>
          </p:nvGrpSpPr>
          <p:grpSpPr>
            <a:xfrm>
              <a:off x="5190863" y="3528942"/>
              <a:ext cx="1078026" cy="404739"/>
              <a:chOff x="5190863" y="3528942"/>
              <a:chExt cx="1078026" cy="404739"/>
            </a:xfrm>
          </p:grpSpPr>
          <p:sp>
            <p:nvSpPr>
              <p:cNvPr id="6278" name="Google Shape;6278;p6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9" name="Google Shape;6279;p61"/>
              <p:cNvGrpSpPr/>
              <p:nvPr/>
            </p:nvGrpSpPr>
            <p:grpSpPr>
              <a:xfrm>
                <a:off x="5190863" y="3528942"/>
                <a:ext cx="1078026" cy="404739"/>
                <a:chOff x="5190863" y="3528942"/>
                <a:chExt cx="1078026" cy="404739"/>
              </a:xfrm>
            </p:grpSpPr>
            <p:sp>
              <p:nvSpPr>
                <p:cNvPr id="6280" name="Google Shape;6280;p6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82" name="Google Shape;6282;p61"/>
          <p:cNvGrpSpPr/>
          <p:nvPr/>
        </p:nvGrpSpPr>
        <p:grpSpPr>
          <a:xfrm>
            <a:off x="728162" y="1268317"/>
            <a:ext cx="1086719" cy="879487"/>
            <a:chOff x="803162" y="1474292"/>
            <a:chExt cx="1086719" cy="879487"/>
          </a:xfrm>
        </p:grpSpPr>
        <p:grpSp>
          <p:nvGrpSpPr>
            <p:cNvPr id="6283" name="Google Shape;6283;p61"/>
            <p:cNvGrpSpPr/>
            <p:nvPr/>
          </p:nvGrpSpPr>
          <p:grpSpPr>
            <a:xfrm>
              <a:off x="803162" y="1625948"/>
              <a:ext cx="445856" cy="576579"/>
              <a:chOff x="803162" y="1625948"/>
              <a:chExt cx="445856" cy="576579"/>
            </a:xfrm>
          </p:grpSpPr>
          <p:sp>
            <p:nvSpPr>
              <p:cNvPr id="6284" name="Google Shape;6284;p6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5" name="Google Shape;6285;p61"/>
              <p:cNvGrpSpPr/>
              <p:nvPr/>
            </p:nvGrpSpPr>
            <p:grpSpPr>
              <a:xfrm>
                <a:off x="1056023" y="1625948"/>
                <a:ext cx="192995" cy="576579"/>
                <a:chOff x="1056023" y="1625948"/>
                <a:chExt cx="192995" cy="576579"/>
              </a:xfrm>
            </p:grpSpPr>
            <p:sp>
              <p:nvSpPr>
                <p:cNvPr id="6286" name="Google Shape;6286;p6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1" name="Google Shape;6291;p61"/>
            <p:cNvGrpSpPr/>
            <p:nvPr/>
          </p:nvGrpSpPr>
          <p:grpSpPr>
            <a:xfrm>
              <a:off x="1371406" y="1474292"/>
              <a:ext cx="518475" cy="879487"/>
              <a:chOff x="1398231" y="1474292"/>
              <a:chExt cx="518475" cy="879487"/>
            </a:xfrm>
          </p:grpSpPr>
          <p:grpSp>
            <p:nvGrpSpPr>
              <p:cNvPr id="6292" name="Google Shape;6292;p61"/>
              <p:cNvGrpSpPr/>
              <p:nvPr/>
            </p:nvGrpSpPr>
            <p:grpSpPr>
              <a:xfrm>
                <a:off x="1398231" y="1474292"/>
                <a:ext cx="518475" cy="341643"/>
                <a:chOff x="1398231" y="1474292"/>
                <a:chExt cx="518475" cy="341643"/>
              </a:xfrm>
            </p:grpSpPr>
            <p:sp>
              <p:nvSpPr>
                <p:cNvPr id="6293" name="Google Shape;6293;p6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4" name="Google Shape;6294;p61"/>
                <p:cNvGrpSpPr/>
                <p:nvPr/>
              </p:nvGrpSpPr>
              <p:grpSpPr>
                <a:xfrm>
                  <a:off x="1616453" y="1474292"/>
                  <a:ext cx="300253" cy="341643"/>
                  <a:chOff x="1616453" y="1475379"/>
                  <a:chExt cx="300253" cy="341643"/>
                </a:xfrm>
              </p:grpSpPr>
              <p:sp>
                <p:nvSpPr>
                  <p:cNvPr id="6295" name="Google Shape;6295;p6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2" name="Google Shape;6302;p61"/>
                  <p:cNvGrpSpPr/>
                  <p:nvPr/>
                </p:nvGrpSpPr>
                <p:grpSpPr>
                  <a:xfrm>
                    <a:off x="1839639" y="1475379"/>
                    <a:ext cx="77067" cy="341643"/>
                    <a:chOff x="1839639" y="1475379"/>
                    <a:chExt cx="77067" cy="341643"/>
                  </a:xfrm>
                </p:grpSpPr>
                <p:sp>
                  <p:nvSpPr>
                    <p:cNvPr id="6303" name="Google Shape;6303;p6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05" name="Google Shape;6305;p61"/>
              <p:cNvGrpSpPr/>
              <p:nvPr/>
            </p:nvGrpSpPr>
            <p:grpSpPr>
              <a:xfrm>
                <a:off x="1398451" y="2012951"/>
                <a:ext cx="518255" cy="340828"/>
                <a:chOff x="1398451" y="2012951"/>
                <a:chExt cx="518255" cy="340828"/>
              </a:xfrm>
            </p:grpSpPr>
            <p:sp>
              <p:nvSpPr>
                <p:cNvPr id="6306" name="Google Shape;6306;p6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7" name="Google Shape;6307;p61"/>
                <p:cNvGrpSpPr/>
                <p:nvPr/>
              </p:nvGrpSpPr>
              <p:grpSpPr>
                <a:xfrm>
                  <a:off x="1616453" y="2012951"/>
                  <a:ext cx="300253" cy="340828"/>
                  <a:chOff x="1616453" y="2013538"/>
                  <a:chExt cx="300253" cy="340828"/>
                </a:xfrm>
              </p:grpSpPr>
              <p:sp>
                <p:nvSpPr>
                  <p:cNvPr id="6308" name="Google Shape;6308;p6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5" name="Google Shape;6315;p61"/>
                  <p:cNvGrpSpPr/>
                  <p:nvPr/>
                </p:nvGrpSpPr>
                <p:grpSpPr>
                  <a:xfrm>
                    <a:off x="1839639" y="2013538"/>
                    <a:ext cx="77067" cy="340828"/>
                    <a:chOff x="1839639" y="2013538"/>
                    <a:chExt cx="77067" cy="340828"/>
                  </a:xfrm>
                </p:grpSpPr>
                <p:sp>
                  <p:nvSpPr>
                    <p:cNvPr id="6316" name="Google Shape;6316;p6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318" name="Google Shape;6318;p61"/>
          <p:cNvGrpSpPr/>
          <p:nvPr/>
        </p:nvGrpSpPr>
        <p:grpSpPr>
          <a:xfrm>
            <a:off x="724986" y="3399503"/>
            <a:ext cx="1368681" cy="682918"/>
            <a:chOff x="724986" y="3605478"/>
            <a:chExt cx="1368681" cy="682918"/>
          </a:xfrm>
        </p:grpSpPr>
        <p:grpSp>
          <p:nvGrpSpPr>
            <p:cNvPr id="6319" name="Google Shape;6319;p61"/>
            <p:cNvGrpSpPr/>
            <p:nvPr/>
          </p:nvGrpSpPr>
          <p:grpSpPr>
            <a:xfrm>
              <a:off x="1289102" y="3823629"/>
              <a:ext cx="240442" cy="250435"/>
              <a:chOff x="-165066" y="3843615"/>
              <a:chExt cx="221259" cy="230455"/>
            </a:xfrm>
          </p:grpSpPr>
          <p:sp>
            <p:nvSpPr>
              <p:cNvPr id="6320" name="Google Shape;6320;p6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61"/>
            <p:cNvGrpSpPr/>
            <p:nvPr/>
          </p:nvGrpSpPr>
          <p:grpSpPr>
            <a:xfrm>
              <a:off x="724986" y="3605478"/>
              <a:ext cx="1368681" cy="682918"/>
              <a:chOff x="724986" y="3605478"/>
              <a:chExt cx="1368681" cy="682918"/>
            </a:xfrm>
          </p:grpSpPr>
          <p:grpSp>
            <p:nvGrpSpPr>
              <p:cNvPr id="6341" name="Google Shape;6341;p61"/>
              <p:cNvGrpSpPr/>
              <p:nvPr/>
            </p:nvGrpSpPr>
            <p:grpSpPr>
              <a:xfrm>
                <a:off x="1498221" y="4047614"/>
                <a:ext cx="529172" cy="240783"/>
                <a:chOff x="1498221" y="4047614"/>
                <a:chExt cx="529172" cy="240783"/>
              </a:xfrm>
            </p:grpSpPr>
            <p:grpSp>
              <p:nvGrpSpPr>
                <p:cNvPr id="6342" name="Google Shape;6342;p61"/>
                <p:cNvGrpSpPr/>
                <p:nvPr/>
              </p:nvGrpSpPr>
              <p:grpSpPr>
                <a:xfrm>
                  <a:off x="1826655" y="4224370"/>
                  <a:ext cx="200738" cy="25631"/>
                  <a:chOff x="1826655" y="4224370"/>
                  <a:chExt cx="200738" cy="25631"/>
                </a:xfrm>
              </p:grpSpPr>
              <p:sp>
                <p:nvSpPr>
                  <p:cNvPr id="6343" name="Google Shape;6343;p6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5" name="Google Shape;6345;p61"/>
                <p:cNvGrpSpPr/>
                <p:nvPr/>
              </p:nvGrpSpPr>
              <p:grpSpPr>
                <a:xfrm>
                  <a:off x="1498221" y="4047614"/>
                  <a:ext cx="328444" cy="240783"/>
                  <a:chOff x="1498221" y="4047614"/>
                  <a:chExt cx="328444" cy="240783"/>
                </a:xfrm>
              </p:grpSpPr>
              <p:sp>
                <p:nvSpPr>
                  <p:cNvPr id="6346" name="Google Shape;6346;p6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7" name="Google Shape;6347;p61"/>
                  <p:cNvGrpSpPr/>
                  <p:nvPr/>
                </p:nvGrpSpPr>
                <p:grpSpPr>
                  <a:xfrm>
                    <a:off x="1498221" y="4047614"/>
                    <a:ext cx="150566" cy="190416"/>
                    <a:chOff x="1498221" y="4047614"/>
                    <a:chExt cx="150566" cy="190416"/>
                  </a:xfrm>
                </p:grpSpPr>
                <p:sp>
                  <p:nvSpPr>
                    <p:cNvPr id="6348" name="Google Shape;6348;p6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50" name="Google Shape;6350;p61"/>
              <p:cNvGrpSpPr/>
              <p:nvPr/>
            </p:nvGrpSpPr>
            <p:grpSpPr>
              <a:xfrm>
                <a:off x="1560718" y="3800594"/>
                <a:ext cx="532948" cy="302090"/>
                <a:chOff x="1560718" y="3800594"/>
                <a:chExt cx="532948" cy="302090"/>
              </a:xfrm>
            </p:grpSpPr>
            <p:grpSp>
              <p:nvGrpSpPr>
                <p:cNvPr id="6351" name="Google Shape;6351;p61"/>
                <p:cNvGrpSpPr/>
                <p:nvPr/>
              </p:nvGrpSpPr>
              <p:grpSpPr>
                <a:xfrm>
                  <a:off x="1912179" y="3827344"/>
                  <a:ext cx="181487" cy="25631"/>
                  <a:chOff x="1912179" y="3827344"/>
                  <a:chExt cx="181487" cy="25631"/>
                </a:xfrm>
              </p:grpSpPr>
              <p:sp>
                <p:nvSpPr>
                  <p:cNvPr id="6352" name="Google Shape;6352;p6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61"/>
                <p:cNvGrpSpPr/>
                <p:nvPr/>
              </p:nvGrpSpPr>
              <p:grpSpPr>
                <a:xfrm>
                  <a:off x="1912179" y="4044505"/>
                  <a:ext cx="181487" cy="25622"/>
                  <a:chOff x="1912179" y="4044506"/>
                  <a:chExt cx="181487" cy="25622"/>
                </a:xfrm>
              </p:grpSpPr>
              <p:sp>
                <p:nvSpPr>
                  <p:cNvPr id="6355" name="Google Shape;6355;p6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61"/>
                <p:cNvGrpSpPr/>
                <p:nvPr/>
              </p:nvGrpSpPr>
              <p:grpSpPr>
                <a:xfrm>
                  <a:off x="1560718" y="3800594"/>
                  <a:ext cx="351472" cy="302090"/>
                  <a:chOff x="1560718" y="3800594"/>
                  <a:chExt cx="351472" cy="302090"/>
                </a:xfrm>
              </p:grpSpPr>
              <p:grpSp>
                <p:nvGrpSpPr>
                  <p:cNvPr id="6358" name="Google Shape;6358;p61"/>
                  <p:cNvGrpSpPr/>
                  <p:nvPr/>
                </p:nvGrpSpPr>
                <p:grpSpPr>
                  <a:xfrm>
                    <a:off x="1560718" y="3842857"/>
                    <a:ext cx="173586" cy="217131"/>
                    <a:chOff x="1560718" y="3842857"/>
                    <a:chExt cx="173586" cy="217131"/>
                  </a:xfrm>
                </p:grpSpPr>
                <p:sp>
                  <p:nvSpPr>
                    <p:cNvPr id="6359" name="Google Shape;6359;p6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2" name="Google Shape;6362;p6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64" name="Google Shape;6364;p6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5" name="Google Shape;6365;p61"/>
              <p:cNvGrpSpPr/>
              <p:nvPr/>
            </p:nvGrpSpPr>
            <p:grpSpPr>
              <a:xfrm>
                <a:off x="785350" y="3605478"/>
                <a:ext cx="535311" cy="249245"/>
                <a:chOff x="785350" y="3605478"/>
                <a:chExt cx="535311" cy="249245"/>
              </a:xfrm>
            </p:grpSpPr>
            <p:grpSp>
              <p:nvGrpSpPr>
                <p:cNvPr id="6366" name="Google Shape;6366;p61"/>
                <p:cNvGrpSpPr/>
                <p:nvPr/>
              </p:nvGrpSpPr>
              <p:grpSpPr>
                <a:xfrm>
                  <a:off x="785350" y="3605478"/>
                  <a:ext cx="376191" cy="102736"/>
                  <a:chOff x="785350" y="3605478"/>
                  <a:chExt cx="376191" cy="102736"/>
                </a:xfrm>
              </p:grpSpPr>
              <p:sp>
                <p:nvSpPr>
                  <p:cNvPr id="6367" name="Google Shape;6367;p6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61"/>
                <p:cNvGrpSpPr/>
                <p:nvPr/>
              </p:nvGrpSpPr>
              <p:grpSpPr>
                <a:xfrm>
                  <a:off x="1161530" y="3655851"/>
                  <a:ext cx="159131" cy="198872"/>
                  <a:chOff x="1161530" y="3655851"/>
                  <a:chExt cx="159131" cy="198872"/>
                </a:xfrm>
              </p:grpSpPr>
              <p:sp>
                <p:nvSpPr>
                  <p:cNvPr id="6371" name="Google Shape;6371;p6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3" name="Google Shape;6373;p61"/>
              <p:cNvGrpSpPr/>
              <p:nvPr/>
            </p:nvGrpSpPr>
            <p:grpSpPr>
              <a:xfrm>
                <a:off x="785350" y="4047614"/>
                <a:ext cx="535311" cy="240783"/>
                <a:chOff x="785350" y="4047614"/>
                <a:chExt cx="535311" cy="240783"/>
              </a:xfrm>
            </p:grpSpPr>
            <p:grpSp>
              <p:nvGrpSpPr>
                <p:cNvPr id="6374" name="Google Shape;6374;p61"/>
                <p:cNvGrpSpPr/>
                <p:nvPr/>
              </p:nvGrpSpPr>
              <p:grpSpPr>
                <a:xfrm>
                  <a:off x="1161636" y="4047614"/>
                  <a:ext cx="159025" cy="190415"/>
                  <a:chOff x="1161636" y="4047614"/>
                  <a:chExt cx="159025" cy="190415"/>
                </a:xfrm>
              </p:grpSpPr>
              <p:sp>
                <p:nvSpPr>
                  <p:cNvPr id="6375" name="Google Shape;6375;p6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7" name="Google Shape;6377;p61"/>
                <p:cNvGrpSpPr/>
                <p:nvPr/>
              </p:nvGrpSpPr>
              <p:grpSpPr>
                <a:xfrm>
                  <a:off x="785350" y="4185661"/>
                  <a:ext cx="376191" cy="102736"/>
                  <a:chOff x="785350" y="4185661"/>
                  <a:chExt cx="376191" cy="102736"/>
                </a:xfrm>
              </p:grpSpPr>
              <p:sp>
                <p:nvSpPr>
                  <p:cNvPr id="6378" name="Google Shape;6378;p6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81" name="Google Shape;6381;p61"/>
              <p:cNvGrpSpPr/>
              <p:nvPr/>
            </p:nvGrpSpPr>
            <p:grpSpPr>
              <a:xfrm>
                <a:off x="1501054" y="3605478"/>
                <a:ext cx="526340" cy="249240"/>
                <a:chOff x="1501054" y="3605478"/>
                <a:chExt cx="526340" cy="249240"/>
              </a:xfrm>
            </p:grpSpPr>
            <p:grpSp>
              <p:nvGrpSpPr>
                <p:cNvPr id="6382" name="Google Shape;6382;p61"/>
                <p:cNvGrpSpPr/>
                <p:nvPr/>
              </p:nvGrpSpPr>
              <p:grpSpPr>
                <a:xfrm>
                  <a:off x="1834208" y="3643867"/>
                  <a:ext cx="193185" cy="25622"/>
                  <a:chOff x="1834208" y="3643867"/>
                  <a:chExt cx="193185" cy="25622"/>
                </a:xfrm>
              </p:grpSpPr>
              <p:sp>
                <p:nvSpPr>
                  <p:cNvPr id="6383" name="Google Shape;6383;p6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5" name="Google Shape;6385;p61"/>
                <p:cNvGrpSpPr/>
                <p:nvPr/>
              </p:nvGrpSpPr>
              <p:grpSpPr>
                <a:xfrm>
                  <a:off x="1501054" y="3605478"/>
                  <a:ext cx="333165" cy="249240"/>
                  <a:chOff x="1501054" y="3605478"/>
                  <a:chExt cx="333165" cy="249240"/>
                </a:xfrm>
              </p:grpSpPr>
              <p:sp>
                <p:nvSpPr>
                  <p:cNvPr id="6386" name="Google Shape;6386;p6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7" name="Google Shape;6387;p61"/>
                  <p:cNvGrpSpPr/>
                  <p:nvPr/>
                </p:nvGrpSpPr>
                <p:grpSpPr>
                  <a:xfrm>
                    <a:off x="1501054" y="3655851"/>
                    <a:ext cx="155286" cy="198867"/>
                    <a:chOff x="1501054" y="3655851"/>
                    <a:chExt cx="155286" cy="198867"/>
                  </a:xfrm>
                </p:grpSpPr>
                <p:sp>
                  <p:nvSpPr>
                    <p:cNvPr id="6388" name="Google Shape;6388;p6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90" name="Google Shape;6390;p61"/>
              <p:cNvGrpSpPr/>
              <p:nvPr/>
            </p:nvGrpSpPr>
            <p:grpSpPr>
              <a:xfrm>
                <a:off x="724986" y="3800594"/>
                <a:ext cx="532950" cy="302090"/>
                <a:chOff x="724986" y="3800594"/>
                <a:chExt cx="532950" cy="302090"/>
              </a:xfrm>
            </p:grpSpPr>
            <p:grpSp>
              <p:nvGrpSpPr>
                <p:cNvPr id="6391" name="Google Shape;6391;p61"/>
                <p:cNvGrpSpPr/>
                <p:nvPr/>
              </p:nvGrpSpPr>
              <p:grpSpPr>
                <a:xfrm>
                  <a:off x="724986" y="4044367"/>
                  <a:ext cx="181314" cy="25626"/>
                  <a:chOff x="724986" y="4044367"/>
                  <a:chExt cx="181314" cy="25626"/>
                </a:xfrm>
              </p:grpSpPr>
              <p:sp>
                <p:nvSpPr>
                  <p:cNvPr id="6392" name="Google Shape;6392;p6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61"/>
                <p:cNvGrpSpPr/>
                <p:nvPr/>
              </p:nvGrpSpPr>
              <p:grpSpPr>
                <a:xfrm>
                  <a:off x="906290" y="3800594"/>
                  <a:ext cx="351646" cy="302090"/>
                  <a:chOff x="906290" y="3800594"/>
                  <a:chExt cx="351646" cy="302090"/>
                </a:xfrm>
              </p:grpSpPr>
              <p:grpSp>
                <p:nvGrpSpPr>
                  <p:cNvPr id="6395" name="Google Shape;6395;p61"/>
                  <p:cNvGrpSpPr/>
                  <p:nvPr/>
                </p:nvGrpSpPr>
                <p:grpSpPr>
                  <a:xfrm>
                    <a:off x="1084172" y="3842857"/>
                    <a:ext cx="173764" cy="217131"/>
                    <a:chOff x="1084172" y="3842857"/>
                    <a:chExt cx="173764" cy="217131"/>
                  </a:xfrm>
                </p:grpSpPr>
                <p:grpSp>
                  <p:nvGrpSpPr>
                    <p:cNvPr id="6396" name="Google Shape;6396;p61"/>
                    <p:cNvGrpSpPr/>
                    <p:nvPr/>
                  </p:nvGrpSpPr>
                  <p:grpSpPr>
                    <a:xfrm>
                      <a:off x="1156862" y="3936509"/>
                      <a:ext cx="101073" cy="25622"/>
                      <a:chOff x="1156862" y="3936509"/>
                      <a:chExt cx="101073" cy="25622"/>
                    </a:xfrm>
                  </p:grpSpPr>
                  <p:sp>
                    <p:nvSpPr>
                      <p:cNvPr id="6397" name="Google Shape;6397;p6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9" name="Google Shape;6399;p6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0" name="Google Shape;6400;p6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61"/>
                <p:cNvGrpSpPr/>
                <p:nvPr/>
              </p:nvGrpSpPr>
              <p:grpSpPr>
                <a:xfrm>
                  <a:off x="724986" y="3830189"/>
                  <a:ext cx="189533" cy="25626"/>
                  <a:chOff x="724986" y="3830189"/>
                  <a:chExt cx="189533" cy="25626"/>
                </a:xfrm>
              </p:grpSpPr>
              <p:sp>
                <p:nvSpPr>
                  <p:cNvPr id="6403" name="Google Shape;6403;p6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405" name="Google Shape;6405;p61"/>
          <p:cNvGrpSpPr/>
          <p:nvPr/>
        </p:nvGrpSpPr>
        <p:grpSpPr>
          <a:xfrm>
            <a:off x="2253298" y="2249665"/>
            <a:ext cx="948701" cy="935378"/>
            <a:chOff x="2253298" y="2428317"/>
            <a:chExt cx="948701" cy="935378"/>
          </a:xfrm>
        </p:grpSpPr>
        <p:sp>
          <p:nvSpPr>
            <p:cNvPr id="6406" name="Google Shape;6406;p6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42" name="Shape 6442"/>
        <p:cNvGrpSpPr/>
        <p:nvPr/>
      </p:nvGrpSpPr>
      <p:grpSpPr>
        <a:xfrm>
          <a:off x="0" y="0"/>
          <a:ext cx="0" cy="0"/>
          <a:chOff x="0" y="0"/>
          <a:chExt cx="0" cy="0"/>
        </a:xfrm>
      </p:grpSpPr>
      <p:graphicFrame>
        <p:nvGraphicFramePr>
          <p:cNvPr id="6443" name="Google Shape;6443;p62"/>
          <p:cNvGraphicFramePr/>
          <p:nvPr/>
        </p:nvGraphicFramePr>
        <p:xfrm>
          <a:off x="3342575" y="2130450"/>
          <a:ext cx="3000000" cy="3000000"/>
        </p:xfrm>
        <a:graphic>
          <a:graphicData uri="http://schemas.openxmlformats.org/drawingml/2006/table">
            <a:tbl>
              <a:tblPr>
                <a:noFill/>
                <a:tableStyleId>{E8E1E5D2-E8E8-4F4B-A9EA-912FDB6519F4}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444" name="Google Shape;6444;p62"/>
          <p:cNvGrpSpPr/>
          <p:nvPr/>
        </p:nvGrpSpPr>
        <p:grpSpPr>
          <a:xfrm>
            <a:off x="3339744" y="952977"/>
            <a:ext cx="2363393" cy="1017867"/>
            <a:chOff x="3292400" y="1219146"/>
            <a:chExt cx="2615240" cy="1110239"/>
          </a:xfrm>
        </p:grpSpPr>
        <p:sp>
          <p:nvSpPr>
            <p:cNvPr id="6445" name="Google Shape;6445;p6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446" name="Google Shape;6446;p6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47" name="Google Shape;6447;p6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448" name="Google Shape;6448;p6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449" name="Google Shape;6449;p6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450" name="Google Shape;6450;p6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451" name="Google Shape;6451;p6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452" name="Google Shape;6452;p6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453" name="Google Shape;6453;p6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454" name="Google Shape;6454;p6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455" name="Google Shape;6455;p6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56" name="Google Shape;6456;p6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457" name="Google Shape;6457;p6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58" name="Google Shape;6458;p6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459" name="Google Shape;6459;p62"/>
            <p:cNvGrpSpPr/>
            <p:nvPr/>
          </p:nvGrpSpPr>
          <p:grpSpPr>
            <a:xfrm>
              <a:off x="3748438" y="1378608"/>
              <a:ext cx="2159202" cy="903971"/>
              <a:chOff x="1683525" y="2179850"/>
              <a:chExt cx="4519050" cy="2134525"/>
            </a:xfrm>
          </p:grpSpPr>
          <p:sp>
            <p:nvSpPr>
              <p:cNvPr id="6460" name="Google Shape;6460;p6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1" name="Google Shape;6461;p6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2" name="Google Shape;6462;p6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3" name="Google Shape;6463;p6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4" name="Google Shape;6464;p6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5" name="Google Shape;6465;p6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6" name="Google Shape;6466;p6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7" name="Google Shape;6467;p6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8" name="Google Shape;6468;p6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69" name="Google Shape;6469;p6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70" name="Google Shape;6470;p6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71" name="Google Shape;6471;p6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472" name="Google Shape;6472;p62"/>
          <p:cNvGraphicFramePr/>
          <p:nvPr/>
        </p:nvGraphicFramePr>
        <p:xfrm>
          <a:off x="5935838" y="2130450"/>
          <a:ext cx="3000000" cy="3000000"/>
        </p:xfrm>
        <a:graphic>
          <a:graphicData uri="http://schemas.openxmlformats.org/drawingml/2006/table">
            <a:tbl>
              <a:tblPr>
                <a:noFill/>
                <a:tableStyleId>{E8E1E5D2-E8E8-4F4B-A9EA-912FDB6519F4}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473" name="Google Shape;6473;p62"/>
          <p:cNvGrpSpPr/>
          <p:nvPr/>
        </p:nvGrpSpPr>
        <p:grpSpPr>
          <a:xfrm>
            <a:off x="5913087" y="3189047"/>
            <a:ext cx="2519825" cy="1001454"/>
            <a:chOff x="1906114" y="789980"/>
            <a:chExt cx="1487676" cy="606868"/>
          </a:xfrm>
        </p:grpSpPr>
        <p:cxnSp>
          <p:nvCxnSpPr>
            <p:cNvPr id="6474" name="Google Shape;6474;p6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475" name="Google Shape;6475;p6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476" name="Google Shape;6476;p6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477" name="Google Shape;6477;p6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478" name="Google Shape;6478;p6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479" name="Google Shape;6479;p6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480" name="Google Shape;6480;p6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481" name="Google Shape;6481;p6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488" name="Google Shape;6488;p6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489" name="Google Shape;6489;p6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490" name="Google Shape;6490;p6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1" name="Google Shape;6491;p62"/>
          <p:cNvGrpSpPr/>
          <p:nvPr/>
        </p:nvGrpSpPr>
        <p:grpSpPr>
          <a:xfrm>
            <a:off x="712562" y="998005"/>
            <a:ext cx="2394370" cy="976502"/>
            <a:chOff x="749309" y="1112739"/>
            <a:chExt cx="2371603" cy="976502"/>
          </a:xfrm>
        </p:grpSpPr>
        <p:sp>
          <p:nvSpPr>
            <p:cNvPr id="6492" name="Google Shape;6492;p6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524" name="Google Shape;6524;p62"/>
          <p:cNvGraphicFramePr/>
          <p:nvPr/>
        </p:nvGraphicFramePr>
        <p:xfrm>
          <a:off x="5935863" y="996300"/>
          <a:ext cx="3000000" cy="3000000"/>
        </p:xfrm>
        <a:graphic>
          <a:graphicData uri="http://schemas.openxmlformats.org/drawingml/2006/table">
            <a:tbl>
              <a:tblPr>
                <a:noFill/>
                <a:tableStyleId>{E8E1E5D2-E8E8-4F4B-A9EA-912FDB6519F4}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6525" name="Google Shape;6525;p62"/>
          <p:cNvGrpSpPr/>
          <p:nvPr/>
        </p:nvGrpSpPr>
        <p:grpSpPr>
          <a:xfrm>
            <a:off x="4086504" y="2517093"/>
            <a:ext cx="1517436" cy="74460"/>
            <a:chOff x="3980086" y="2804397"/>
            <a:chExt cx="1227600" cy="66900"/>
          </a:xfrm>
        </p:grpSpPr>
        <p:sp>
          <p:nvSpPr>
            <p:cNvPr id="6526" name="Google Shape;6526;p6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8" name="Google Shape;6528;p62"/>
          <p:cNvGrpSpPr/>
          <p:nvPr/>
        </p:nvGrpSpPr>
        <p:grpSpPr>
          <a:xfrm>
            <a:off x="4711569" y="2809680"/>
            <a:ext cx="892956" cy="74460"/>
            <a:chOff x="3980086" y="2804397"/>
            <a:chExt cx="1227600" cy="66900"/>
          </a:xfrm>
        </p:grpSpPr>
        <p:sp>
          <p:nvSpPr>
            <p:cNvPr id="6529" name="Google Shape;6529;p6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1" name="Google Shape;6531;p62"/>
          <p:cNvGrpSpPr/>
          <p:nvPr/>
        </p:nvGrpSpPr>
        <p:grpSpPr>
          <a:xfrm>
            <a:off x="3344661" y="3168563"/>
            <a:ext cx="2363244" cy="1005943"/>
            <a:chOff x="3358415" y="3361302"/>
            <a:chExt cx="2363244" cy="1024695"/>
          </a:xfrm>
        </p:grpSpPr>
        <p:grpSp>
          <p:nvGrpSpPr>
            <p:cNvPr id="6532" name="Google Shape;6532;p62"/>
            <p:cNvGrpSpPr/>
            <p:nvPr/>
          </p:nvGrpSpPr>
          <p:grpSpPr>
            <a:xfrm>
              <a:off x="3358415" y="3361302"/>
              <a:ext cx="441300" cy="1024695"/>
              <a:chOff x="3358415" y="3361302"/>
              <a:chExt cx="441300" cy="1024695"/>
            </a:xfrm>
          </p:grpSpPr>
          <p:sp>
            <p:nvSpPr>
              <p:cNvPr id="6533" name="Google Shape;6533;p6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62"/>
            <p:cNvGrpSpPr/>
            <p:nvPr/>
          </p:nvGrpSpPr>
          <p:grpSpPr>
            <a:xfrm>
              <a:off x="3838901" y="3361302"/>
              <a:ext cx="441300" cy="1024695"/>
              <a:chOff x="3838901" y="3361302"/>
              <a:chExt cx="441300" cy="1024695"/>
            </a:xfrm>
          </p:grpSpPr>
          <p:sp>
            <p:nvSpPr>
              <p:cNvPr id="6540" name="Google Shape;6540;p6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62"/>
            <p:cNvGrpSpPr/>
            <p:nvPr/>
          </p:nvGrpSpPr>
          <p:grpSpPr>
            <a:xfrm>
              <a:off x="4319387" y="3361302"/>
              <a:ext cx="441300" cy="1024695"/>
              <a:chOff x="4319387" y="3361302"/>
              <a:chExt cx="441300" cy="1024695"/>
            </a:xfrm>
          </p:grpSpPr>
          <p:sp>
            <p:nvSpPr>
              <p:cNvPr id="6547" name="Google Shape;6547;p6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62"/>
            <p:cNvGrpSpPr/>
            <p:nvPr/>
          </p:nvGrpSpPr>
          <p:grpSpPr>
            <a:xfrm>
              <a:off x="4799873" y="3361302"/>
              <a:ext cx="441300" cy="1024695"/>
              <a:chOff x="4799873" y="3361302"/>
              <a:chExt cx="441300" cy="1024695"/>
            </a:xfrm>
          </p:grpSpPr>
          <p:sp>
            <p:nvSpPr>
              <p:cNvPr id="6554" name="Google Shape;6554;p6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62"/>
            <p:cNvGrpSpPr/>
            <p:nvPr/>
          </p:nvGrpSpPr>
          <p:grpSpPr>
            <a:xfrm>
              <a:off x="5280360" y="3361302"/>
              <a:ext cx="441300" cy="1024695"/>
              <a:chOff x="5280360" y="3361302"/>
              <a:chExt cx="441300" cy="1024695"/>
            </a:xfrm>
          </p:grpSpPr>
          <p:sp>
            <p:nvSpPr>
              <p:cNvPr id="6561" name="Google Shape;6561;p6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567" name="Google Shape;6567;p62"/>
          <p:cNvGraphicFramePr/>
          <p:nvPr/>
        </p:nvGraphicFramePr>
        <p:xfrm>
          <a:off x="711088" y="2130450"/>
          <a:ext cx="3000000" cy="3000000"/>
        </p:xfrm>
        <a:graphic>
          <a:graphicData uri="http://schemas.openxmlformats.org/drawingml/2006/table">
            <a:tbl>
              <a:tblPr>
                <a:noFill/>
                <a:tableStyleId>{E8E1E5D2-E8E8-4F4B-A9EA-912FDB6519F4}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568" name="Google Shape;6568;p62"/>
          <p:cNvGrpSpPr/>
          <p:nvPr/>
        </p:nvGrpSpPr>
        <p:grpSpPr>
          <a:xfrm>
            <a:off x="712613" y="3180175"/>
            <a:ext cx="2403614" cy="1005900"/>
            <a:chOff x="726450" y="3372825"/>
            <a:chExt cx="2403614" cy="1005900"/>
          </a:xfrm>
        </p:grpSpPr>
        <p:grpSp>
          <p:nvGrpSpPr>
            <p:cNvPr id="6569" name="Google Shape;6569;p62"/>
            <p:cNvGrpSpPr/>
            <p:nvPr/>
          </p:nvGrpSpPr>
          <p:grpSpPr>
            <a:xfrm>
              <a:off x="726450" y="3696000"/>
              <a:ext cx="2403614" cy="500898"/>
              <a:chOff x="726450" y="3696000"/>
              <a:chExt cx="2403614" cy="500898"/>
            </a:xfrm>
          </p:grpSpPr>
          <p:sp>
            <p:nvSpPr>
              <p:cNvPr id="6570" name="Google Shape;6570;p6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71" name="Google Shape;6571;p6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572" name="Google Shape;6572;p62"/>
            <p:cNvGrpSpPr/>
            <p:nvPr/>
          </p:nvGrpSpPr>
          <p:grpSpPr>
            <a:xfrm>
              <a:off x="1348050" y="3372825"/>
              <a:ext cx="1720425" cy="1005900"/>
              <a:chOff x="1348050" y="3372825"/>
              <a:chExt cx="1720425" cy="1005900"/>
            </a:xfrm>
          </p:grpSpPr>
          <p:sp>
            <p:nvSpPr>
              <p:cNvPr id="6573" name="Google Shape;6573;p6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74" name="Google Shape;6574;p6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75" name="Google Shape;6575;p6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76" name="Google Shape;6576;p6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77" name="Google Shape;6577;p6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578" name="Google Shape;6578;p62"/>
            <p:cNvGrpSpPr/>
            <p:nvPr/>
          </p:nvGrpSpPr>
          <p:grpSpPr>
            <a:xfrm>
              <a:off x="1455707" y="3731058"/>
              <a:ext cx="1491150" cy="417657"/>
              <a:chOff x="1455707" y="3731058"/>
              <a:chExt cx="1491150" cy="417657"/>
            </a:xfrm>
          </p:grpSpPr>
          <p:grpSp>
            <p:nvGrpSpPr>
              <p:cNvPr id="6579" name="Google Shape;6579;p62"/>
              <p:cNvGrpSpPr/>
              <p:nvPr/>
            </p:nvGrpSpPr>
            <p:grpSpPr>
              <a:xfrm>
                <a:off x="1472938" y="3745828"/>
                <a:ext cx="72126" cy="53788"/>
                <a:chOff x="1472938" y="3745828"/>
                <a:chExt cx="72126" cy="53788"/>
              </a:xfrm>
            </p:grpSpPr>
            <p:sp>
              <p:nvSpPr>
                <p:cNvPr id="6580" name="Google Shape;6580;p6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62"/>
              <p:cNvGrpSpPr/>
              <p:nvPr/>
            </p:nvGrpSpPr>
            <p:grpSpPr>
              <a:xfrm>
                <a:off x="1819181" y="4089633"/>
                <a:ext cx="72126" cy="53788"/>
                <a:chOff x="1819181" y="4089633"/>
                <a:chExt cx="72126" cy="53788"/>
              </a:xfrm>
            </p:grpSpPr>
            <p:sp>
              <p:nvSpPr>
                <p:cNvPr id="6583" name="Google Shape;6583;p6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62"/>
              <p:cNvGrpSpPr/>
              <p:nvPr/>
            </p:nvGrpSpPr>
            <p:grpSpPr>
              <a:xfrm>
                <a:off x="1455707" y="4084171"/>
                <a:ext cx="64321" cy="64544"/>
                <a:chOff x="1455707" y="4084171"/>
                <a:chExt cx="64321" cy="64544"/>
              </a:xfrm>
            </p:grpSpPr>
            <p:sp>
              <p:nvSpPr>
                <p:cNvPr id="6586" name="Google Shape;6586;p6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62"/>
              <p:cNvGrpSpPr/>
              <p:nvPr/>
            </p:nvGrpSpPr>
            <p:grpSpPr>
              <a:xfrm>
                <a:off x="1818610" y="3731058"/>
                <a:ext cx="64321" cy="64544"/>
                <a:chOff x="1818610" y="3731058"/>
                <a:chExt cx="64321" cy="64544"/>
              </a:xfrm>
            </p:grpSpPr>
            <p:sp>
              <p:nvSpPr>
                <p:cNvPr id="6589" name="Google Shape;6589;p6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62"/>
              <p:cNvGrpSpPr/>
              <p:nvPr/>
            </p:nvGrpSpPr>
            <p:grpSpPr>
              <a:xfrm>
                <a:off x="2172491" y="4089633"/>
                <a:ext cx="72126" cy="53788"/>
                <a:chOff x="2172491" y="4089633"/>
                <a:chExt cx="72126" cy="53788"/>
              </a:xfrm>
            </p:grpSpPr>
            <p:sp>
              <p:nvSpPr>
                <p:cNvPr id="6592" name="Google Shape;6592;p6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62"/>
              <p:cNvGrpSpPr/>
              <p:nvPr/>
            </p:nvGrpSpPr>
            <p:grpSpPr>
              <a:xfrm>
                <a:off x="2171920" y="3731058"/>
                <a:ext cx="64321" cy="64544"/>
                <a:chOff x="2171920" y="3731058"/>
                <a:chExt cx="64321" cy="64544"/>
              </a:xfrm>
            </p:grpSpPr>
            <p:sp>
              <p:nvSpPr>
                <p:cNvPr id="6595" name="Google Shape;6595;p6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62"/>
              <p:cNvGrpSpPr/>
              <p:nvPr/>
            </p:nvGrpSpPr>
            <p:grpSpPr>
              <a:xfrm>
                <a:off x="2874730" y="3745828"/>
                <a:ext cx="72126" cy="53788"/>
                <a:chOff x="2874730" y="3745828"/>
                <a:chExt cx="72126" cy="53788"/>
              </a:xfrm>
            </p:grpSpPr>
            <p:sp>
              <p:nvSpPr>
                <p:cNvPr id="6598" name="Google Shape;6598;p6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62"/>
              <p:cNvGrpSpPr/>
              <p:nvPr/>
            </p:nvGrpSpPr>
            <p:grpSpPr>
              <a:xfrm>
                <a:off x="2878589" y="4081481"/>
                <a:ext cx="64321" cy="64544"/>
                <a:chOff x="2878589" y="4081481"/>
                <a:chExt cx="64321" cy="64544"/>
              </a:xfrm>
            </p:grpSpPr>
            <p:sp>
              <p:nvSpPr>
                <p:cNvPr id="6601" name="Google Shape;6601;p6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62"/>
              <p:cNvGrpSpPr/>
              <p:nvPr/>
            </p:nvGrpSpPr>
            <p:grpSpPr>
              <a:xfrm>
                <a:off x="2525796" y="4089633"/>
                <a:ext cx="72126" cy="53788"/>
                <a:chOff x="2525796" y="4089633"/>
                <a:chExt cx="72126" cy="53788"/>
              </a:xfrm>
            </p:grpSpPr>
            <p:sp>
              <p:nvSpPr>
                <p:cNvPr id="6604" name="Google Shape;6604;p6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62"/>
              <p:cNvGrpSpPr/>
              <p:nvPr/>
            </p:nvGrpSpPr>
            <p:grpSpPr>
              <a:xfrm>
                <a:off x="2525225" y="3731058"/>
                <a:ext cx="64321" cy="64544"/>
                <a:chOff x="2525225" y="3731058"/>
                <a:chExt cx="64321" cy="64544"/>
              </a:xfrm>
            </p:grpSpPr>
            <p:sp>
              <p:nvSpPr>
                <p:cNvPr id="6607" name="Google Shape;6607;p6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2" name="Shape 6612"/>
        <p:cNvGrpSpPr/>
        <p:nvPr/>
      </p:nvGrpSpPr>
      <p:grpSpPr>
        <a:xfrm>
          <a:off x="0" y="0"/>
          <a:ext cx="0" cy="0"/>
          <a:chOff x="0" y="0"/>
          <a:chExt cx="0" cy="0"/>
        </a:xfrm>
      </p:grpSpPr>
      <p:grpSp>
        <p:nvGrpSpPr>
          <p:cNvPr id="6613" name="Google Shape;6613;p63"/>
          <p:cNvGrpSpPr/>
          <p:nvPr/>
        </p:nvGrpSpPr>
        <p:grpSpPr>
          <a:xfrm>
            <a:off x="716991" y="971306"/>
            <a:ext cx="845921" cy="690752"/>
            <a:chOff x="732428" y="1198513"/>
            <a:chExt cx="845921" cy="690752"/>
          </a:xfrm>
        </p:grpSpPr>
        <p:grpSp>
          <p:nvGrpSpPr>
            <p:cNvPr id="6614" name="Google Shape;6614;p63"/>
            <p:cNvGrpSpPr/>
            <p:nvPr/>
          </p:nvGrpSpPr>
          <p:grpSpPr>
            <a:xfrm>
              <a:off x="823030" y="1198513"/>
              <a:ext cx="755319" cy="690752"/>
              <a:chOff x="823030" y="1198513"/>
              <a:chExt cx="755319" cy="690752"/>
            </a:xfrm>
          </p:grpSpPr>
          <p:sp>
            <p:nvSpPr>
              <p:cNvPr id="6615" name="Google Shape;6615;p6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63"/>
            <p:cNvGrpSpPr/>
            <p:nvPr/>
          </p:nvGrpSpPr>
          <p:grpSpPr>
            <a:xfrm>
              <a:off x="732428" y="1239937"/>
              <a:ext cx="739912" cy="607886"/>
              <a:chOff x="732428" y="1239937"/>
              <a:chExt cx="739912" cy="607886"/>
            </a:xfrm>
          </p:grpSpPr>
          <p:sp>
            <p:nvSpPr>
              <p:cNvPr id="6618" name="Google Shape;6618;p6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63"/>
            <p:cNvGrpSpPr/>
            <p:nvPr/>
          </p:nvGrpSpPr>
          <p:grpSpPr>
            <a:xfrm>
              <a:off x="732428" y="1277018"/>
              <a:ext cx="702832" cy="533758"/>
              <a:chOff x="732428" y="1277018"/>
              <a:chExt cx="702832" cy="533758"/>
            </a:xfrm>
          </p:grpSpPr>
          <p:sp>
            <p:nvSpPr>
              <p:cNvPr id="6621" name="Google Shape;6621;p6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3" name="Google Shape;6623;p63"/>
            <p:cNvGrpSpPr/>
            <p:nvPr/>
          </p:nvGrpSpPr>
          <p:grpSpPr>
            <a:xfrm>
              <a:off x="931170" y="1306653"/>
              <a:ext cx="647179" cy="474455"/>
              <a:chOff x="931170" y="1306653"/>
              <a:chExt cx="647179" cy="474455"/>
            </a:xfrm>
          </p:grpSpPr>
          <p:sp>
            <p:nvSpPr>
              <p:cNvPr id="6624" name="Google Shape;6624;p6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6" name="Google Shape;6626;p6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63"/>
          <p:cNvGrpSpPr/>
          <p:nvPr/>
        </p:nvGrpSpPr>
        <p:grpSpPr>
          <a:xfrm>
            <a:off x="3948600" y="971313"/>
            <a:ext cx="634656" cy="699982"/>
            <a:chOff x="5985650" y="2860025"/>
            <a:chExt cx="1396075" cy="1539775"/>
          </a:xfrm>
        </p:grpSpPr>
        <p:sp>
          <p:nvSpPr>
            <p:cNvPr id="6628" name="Google Shape;6628;p6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0" name="Google Shape;6660;p63"/>
          <p:cNvGrpSpPr/>
          <p:nvPr/>
        </p:nvGrpSpPr>
        <p:grpSpPr>
          <a:xfrm>
            <a:off x="4704250" y="971306"/>
            <a:ext cx="725845" cy="699975"/>
            <a:chOff x="4249973" y="1201875"/>
            <a:chExt cx="1958568" cy="1888762"/>
          </a:xfrm>
        </p:grpSpPr>
        <p:sp>
          <p:nvSpPr>
            <p:cNvPr id="6661" name="Google Shape;6661;p6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2" name="Google Shape;6662;p63"/>
            <p:cNvGrpSpPr/>
            <p:nvPr/>
          </p:nvGrpSpPr>
          <p:grpSpPr>
            <a:xfrm>
              <a:off x="5853086" y="1789142"/>
              <a:ext cx="355454" cy="1048099"/>
              <a:chOff x="5576108" y="2016725"/>
              <a:chExt cx="565200" cy="1666560"/>
            </a:xfrm>
          </p:grpSpPr>
          <p:sp>
            <p:nvSpPr>
              <p:cNvPr id="6663" name="Google Shape;6663;p6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64" name="Google Shape;6664;p6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5" name="Google Shape;6665;p63"/>
            <p:cNvGrpSpPr/>
            <p:nvPr/>
          </p:nvGrpSpPr>
          <p:grpSpPr>
            <a:xfrm>
              <a:off x="4869455" y="2691676"/>
              <a:ext cx="1013897" cy="398961"/>
              <a:chOff x="4012057" y="3451825"/>
              <a:chExt cx="1612175" cy="634379"/>
            </a:xfrm>
          </p:grpSpPr>
          <p:sp>
            <p:nvSpPr>
              <p:cNvPr id="6666" name="Google Shape;6666;p6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67" name="Google Shape;6667;p6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63"/>
            <p:cNvGrpSpPr/>
            <p:nvPr/>
          </p:nvGrpSpPr>
          <p:grpSpPr>
            <a:xfrm>
              <a:off x="4276937" y="2155961"/>
              <a:ext cx="651965" cy="891358"/>
              <a:chOff x="3069908" y="2599997"/>
              <a:chExt cx="1036675" cy="1417328"/>
            </a:xfrm>
          </p:grpSpPr>
          <p:sp>
            <p:nvSpPr>
              <p:cNvPr id="6669" name="Google Shape;6669;p6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70" name="Google Shape;6670;p6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63"/>
            <p:cNvGrpSpPr/>
            <p:nvPr/>
          </p:nvGrpSpPr>
          <p:grpSpPr>
            <a:xfrm>
              <a:off x="5054918" y="1201875"/>
              <a:ext cx="999548" cy="602711"/>
              <a:chOff x="4306958" y="1082925"/>
              <a:chExt cx="1589359" cy="958358"/>
            </a:xfrm>
          </p:grpSpPr>
          <p:sp>
            <p:nvSpPr>
              <p:cNvPr id="6672" name="Google Shape;6672;p6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73" name="Google Shape;6673;p6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63"/>
            <p:cNvGrpSpPr/>
            <p:nvPr/>
          </p:nvGrpSpPr>
          <p:grpSpPr>
            <a:xfrm>
              <a:off x="4249973" y="1303451"/>
              <a:ext cx="799317" cy="841334"/>
              <a:chOff x="3027033" y="1244439"/>
              <a:chExt cx="1270977" cy="1337786"/>
            </a:xfrm>
          </p:grpSpPr>
          <p:sp>
            <p:nvSpPr>
              <p:cNvPr id="6675" name="Google Shape;6675;p6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76" name="Google Shape;6676;p6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7" name="Google Shape;6677;p63"/>
          <p:cNvGrpSpPr/>
          <p:nvPr/>
        </p:nvGrpSpPr>
        <p:grpSpPr>
          <a:xfrm>
            <a:off x="4057114" y="1858087"/>
            <a:ext cx="750769" cy="683784"/>
            <a:chOff x="4204684" y="2104422"/>
            <a:chExt cx="699822" cy="637382"/>
          </a:xfrm>
        </p:grpSpPr>
        <p:grpSp>
          <p:nvGrpSpPr>
            <p:cNvPr id="6678" name="Google Shape;6678;p63"/>
            <p:cNvGrpSpPr/>
            <p:nvPr/>
          </p:nvGrpSpPr>
          <p:grpSpPr>
            <a:xfrm>
              <a:off x="4204684" y="2430067"/>
              <a:ext cx="342957" cy="311738"/>
              <a:chOff x="4204684" y="2430067"/>
              <a:chExt cx="342957" cy="311738"/>
            </a:xfrm>
          </p:grpSpPr>
          <p:sp>
            <p:nvSpPr>
              <p:cNvPr id="6679" name="Google Shape;6679;p6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1" name="Google Shape;6681;p63"/>
            <p:cNvGrpSpPr/>
            <p:nvPr/>
          </p:nvGrpSpPr>
          <p:grpSpPr>
            <a:xfrm>
              <a:off x="4561586" y="2430067"/>
              <a:ext cx="342920" cy="311738"/>
              <a:chOff x="4561586" y="2430067"/>
              <a:chExt cx="342920" cy="311738"/>
            </a:xfrm>
          </p:grpSpPr>
          <p:sp>
            <p:nvSpPr>
              <p:cNvPr id="6682" name="Google Shape;6682;p6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63"/>
            <p:cNvGrpSpPr/>
            <p:nvPr/>
          </p:nvGrpSpPr>
          <p:grpSpPr>
            <a:xfrm>
              <a:off x="4561586" y="2104422"/>
              <a:ext cx="342920" cy="311738"/>
              <a:chOff x="4561586" y="2104422"/>
              <a:chExt cx="342920" cy="311738"/>
            </a:xfrm>
          </p:grpSpPr>
          <p:sp>
            <p:nvSpPr>
              <p:cNvPr id="6685" name="Google Shape;6685;p6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63"/>
            <p:cNvGrpSpPr/>
            <p:nvPr/>
          </p:nvGrpSpPr>
          <p:grpSpPr>
            <a:xfrm>
              <a:off x="4204684" y="2104422"/>
              <a:ext cx="342957" cy="311664"/>
              <a:chOff x="4204684" y="2104422"/>
              <a:chExt cx="342957" cy="311664"/>
            </a:xfrm>
          </p:grpSpPr>
          <p:sp>
            <p:nvSpPr>
              <p:cNvPr id="6688" name="Google Shape;6688;p6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0" name="Google Shape;6690;p63"/>
          <p:cNvGrpSpPr/>
          <p:nvPr/>
        </p:nvGrpSpPr>
        <p:grpSpPr>
          <a:xfrm>
            <a:off x="5521547" y="971301"/>
            <a:ext cx="660591" cy="688867"/>
            <a:chOff x="5830645" y="1267368"/>
            <a:chExt cx="530340" cy="553040"/>
          </a:xfrm>
        </p:grpSpPr>
        <p:sp>
          <p:nvSpPr>
            <p:cNvPr id="6691" name="Google Shape;6691;p6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2" name="Google Shape;6692;p63"/>
            <p:cNvGrpSpPr/>
            <p:nvPr/>
          </p:nvGrpSpPr>
          <p:grpSpPr>
            <a:xfrm>
              <a:off x="5830645" y="1267368"/>
              <a:ext cx="259743" cy="269909"/>
              <a:chOff x="5830645" y="1267368"/>
              <a:chExt cx="259743" cy="269909"/>
            </a:xfrm>
          </p:grpSpPr>
          <p:sp>
            <p:nvSpPr>
              <p:cNvPr id="6693" name="Google Shape;6693;p6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5" name="Google Shape;6695;p63"/>
            <p:cNvGrpSpPr/>
            <p:nvPr/>
          </p:nvGrpSpPr>
          <p:grpSpPr>
            <a:xfrm>
              <a:off x="6101293" y="1267368"/>
              <a:ext cx="259692" cy="269909"/>
              <a:chOff x="6101293" y="1267368"/>
              <a:chExt cx="259692" cy="269909"/>
            </a:xfrm>
          </p:grpSpPr>
          <p:sp>
            <p:nvSpPr>
              <p:cNvPr id="6696" name="Google Shape;6696;p6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63"/>
            <p:cNvGrpSpPr/>
            <p:nvPr/>
          </p:nvGrpSpPr>
          <p:grpSpPr>
            <a:xfrm>
              <a:off x="5830645" y="1550500"/>
              <a:ext cx="259692" cy="269909"/>
              <a:chOff x="5830645" y="1550500"/>
              <a:chExt cx="259692" cy="269909"/>
            </a:xfrm>
          </p:grpSpPr>
          <p:sp>
            <p:nvSpPr>
              <p:cNvPr id="6699" name="Google Shape;6699;p6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63"/>
            <p:cNvGrpSpPr/>
            <p:nvPr/>
          </p:nvGrpSpPr>
          <p:grpSpPr>
            <a:xfrm>
              <a:off x="6101293" y="1550500"/>
              <a:ext cx="259692" cy="269909"/>
              <a:chOff x="6101293" y="1550500"/>
              <a:chExt cx="259692" cy="269909"/>
            </a:xfrm>
          </p:grpSpPr>
          <p:sp>
            <p:nvSpPr>
              <p:cNvPr id="6702" name="Google Shape;6702;p6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04" name="Google Shape;6704;p63"/>
          <p:cNvGrpSpPr/>
          <p:nvPr/>
        </p:nvGrpSpPr>
        <p:grpSpPr>
          <a:xfrm>
            <a:off x="723700" y="1861760"/>
            <a:ext cx="697154" cy="679574"/>
            <a:chOff x="2679875" y="2361475"/>
            <a:chExt cx="780425" cy="760575"/>
          </a:xfrm>
        </p:grpSpPr>
        <p:sp>
          <p:nvSpPr>
            <p:cNvPr id="6705" name="Google Shape;6705;p6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63"/>
          <p:cNvGrpSpPr/>
          <p:nvPr/>
        </p:nvGrpSpPr>
        <p:grpSpPr>
          <a:xfrm>
            <a:off x="3122859" y="971352"/>
            <a:ext cx="735829" cy="684547"/>
            <a:chOff x="3351965" y="1148808"/>
            <a:chExt cx="750770" cy="698375"/>
          </a:xfrm>
        </p:grpSpPr>
        <p:grpSp>
          <p:nvGrpSpPr>
            <p:cNvPr id="6712" name="Google Shape;6712;p63"/>
            <p:cNvGrpSpPr/>
            <p:nvPr/>
          </p:nvGrpSpPr>
          <p:grpSpPr>
            <a:xfrm>
              <a:off x="3586796" y="1148808"/>
              <a:ext cx="294857" cy="286830"/>
              <a:chOff x="3750225" y="1774000"/>
              <a:chExt cx="149575" cy="145525"/>
            </a:xfrm>
          </p:grpSpPr>
          <p:sp>
            <p:nvSpPr>
              <p:cNvPr id="6713" name="Google Shape;6713;p6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63"/>
            <p:cNvGrpSpPr/>
            <p:nvPr/>
          </p:nvGrpSpPr>
          <p:grpSpPr>
            <a:xfrm>
              <a:off x="3779245" y="1375768"/>
              <a:ext cx="323490" cy="286978"/>
              <a:chOff x="3847850" y="1889150"/>
              <a:chExt cx="164100" cy="145600"/>
            </a:xfrm>
          </p:grpSpPr>
          <p:sp>
            <p:nvSpPr>
              <p:cNvPr id="6716" name="Google Shape;6716;p6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63"/>
            <p:cNvGrpSpPr/>
            <p:nvPr/>
          </p:nvGrpSpPr>
          <p:grpSpPr>
            <a:xfrm>
              <a:off x="3351965" y="1330435"/>
              <a:ext cx="295449" cy="285401"/>
              <a:chOff x="3631100" y="1866150"/>
              <a:chExt cx="149875" cy="144800"/>
            </a:xfrm>
          </p:grpSpPr>
          <p:sp>
            <p:nvSpPr>
              <p:cNvPr id="6719" name="Google Shape;6719;p6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63"/>
            <p:cNvGrpSpPr/>
            <p:nvPr/>
          </p:nvGrpSpPr>
          <p:grpSpPr>
            <a:xfrm>
              <a:off x="3548208" y="1560352"/>
              <a:ext cx="294808" cy="286830"/>
              <a:chOff x="3730650" y="1982800"/>
              <a:chExt cx="149550" cy="145525"/>
            </a:xfrm>
          </p:grpSpPr>
          <p:sp>
            <p:nvSpPr>
              <p:cNvPr id="6722" name="Google Shape;6722;p6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4" name="Google Shape;6724;p63"/>
          <p:cNvGrpSpPr/>
          <p:nvPr/>
        </p:nvGrpSpPr>
        <p:grpSpPr>
          <a:xfrm>
            <a:off x="7624512" y="971306"/>
            <a:ext cx="804565" cy="677795"/>
            <a:chOff x="7636443" y="1204988"/>
            <a:chExt cx="804565" cy="677795"/>
          </a:xfrm>
        </p:grpSpPr>
        <p:grpSp>
          <p:nvGrpSpPr>
            <p:cNvPr id="6725" name="Google Shape;6725;p63"/>
            <p:cNvGrpSpPr/>
            <p:nvPr/>
          </p:nvGrpSpPr>
          <p:grpSpPr>
            <a:xfrm>
              <a:off x="7636443" y="1509705"/>
              <a:ext cx="804565" cy="373078"/>
              <a:chOff x="7636443" y="1509705"/>
              <a:chExt cx="804565" cy="373078"/>
            </a:xfrm>
          </p:grpSpPr>
          <p:sp>
            <p:nvSpPr>
              <p:cNvPr id="6726" name="Google Shape;6726;p6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63"/>
            <p:cNvGrpSpPr/>
            <p:nvPr/>
          </p:nvGrpSpPr>
          <p:grpSpPr>
            <a:xfrm>
              <a:off x="7636443" y="1408133"/>
              <a:ext cx="804565" cy="373078"/>
              <a:chOff x="7636443" y="1408133"/>
              <a:chExt cx="804565" cy="373078"/>
            </a:xfrm>
          </p:grpSpPr>
          <p:sp>
            <p:nvSpPr>
              <p:cNvPr id="6729" name="Google Shape;6729;p6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1" name="Google Shape;6731;p63"/>
            <p:cNvGrpSpPr/>
            <p:nvPr/>
          </p:nvGrpSpPr>
          <p:grpSpPr>
            <a:xfrm>
              <a:off x="7636443" y="1306560"/>
              <a:ext cx="804565" cy="373078"/>
              <a:chOff x="7636443" y="1306560"/>
              <a:chExt cx="804565" cy="373078"/>
            </a:xfrm>
          </p:grpSpPr>
          <p:sp>
            <p:nvSpPr>
              <p:cNvPr id="6732" name="Google Shape;6732;p6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63"/>
            <p:cNvGrpSpPr/>
            <p:nvPr/>
          </p:nvGrpSpPr>
          <p:grpSpPr>
            <a:xfrm>
              <a:off x="7636443" y="1204988"/>
              <a:ext cx="804565" cy="373078"/>
              <a:chOff x="7636443" y="1204988"/>
              <a:chExt cx="804565" cy="373078"/>
            </a:xfrm>
          </p:grpSpPr>
          <p:sp>
            <p:nvSpPr>
              <p:cNvPr id="6735" name="Google Shape;6735;p6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7" name="Google Shape;6737;p63"/>
          <p:cNvGrpSpPr/>
          <p:nvPr/>
        </p:nvGrpSpPr>
        <p:grpSpPr>
          <a:xfrm>
            <a:off x="4963358" y="1878721"/>
            <a:ext cx="661339" cy="661188"/>
            <a:chOff x="3990000" y="975400"/>
            <a:chExt cx="3934200" cy="3933300"/>
          </a:xfrm>
        </p:grpSpPr>
        <p:sp>
          <p:nvSpPr>
            <p:cNvPr id="6738" name="Google Shape;6738;p6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63"/>
          <p:cNvGrpSpPr/>
          <p:nvPr/>
        </p:nvGrpSpPr>
        <p:grpSpPr>
          <a:xfrm>
            <a:off x="6607006" y="1857359"/>
            <a:ext cx="868881" cy="684241"/>
            <a:chOff x="6598259" y="2078634"/>
            <a:chExt cx="868881" cy="684241"/>
          </a:xfrm>
        </p:grpSpPr>
        <p:sp>
          <p:nvSpPr>
            <p:cNvPr id="6743" name="Google Shape;6743;p6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9" name="Google Shape;6749;p63"/>
            <p:cNvGrpSpPr/>
            <p:nvPr/>
          </p:nvGrpSpPr>
          <p:grpSpPr>
            <a:xfrm>
              <a:off x="6808175" y="2078634"/>
              <a:ext cx="452229" cy="684241"/>
              <a:chOff x="6808175" y="2078634"/>
              <a:chExt cx="452229" cy="684241"/>
            </a:xfrm>
          </p:grpSpPr>
          <p:sp>
            <p:nvSpPr>
              <p:cNvPr id="6750" name="Google Shape;6750;p6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6" name="Google Shape;6756;p63"/>
              <p:cNvGrpSpPr/>
              <p:nvPr/>
            </p:nvGrpSpPr>
            <p:grpSpPr>
              <a:xfrm>
                <a:off x="6821586" y="2078634"/>
                <a:ext cx="426871" cy="684241"/>
                <a:chOff x="6821586" y="2078634"/>
                <a:chExt cx="426871" cy="684241"/>
              </a:xfrm>
            </p:grpSpPr>
            <p:grpSp>
              <p:nvGrpSpPr>
                <p:cNvPr id="6757" name="Google Shape;6757;p63"/>
                <p:cNvGrpSpPr/>
                <p:nvPr/>
              </p:nvGrpSpPr>
              <p:grpSpPr>
                <a:xfrm>
                  <a:off x="6821586" y="2078634"/>
                  <a:ext cx="426871" cy="684241"/>
                  <a:chOff x="6821586" y="2078634"/>
                  <a:chExt cx="426871" cy="684241"/>
                </a:xfrm>
              </p:grpSpPr>
              <p:sp>
                <p:nvSpPr>
                  <p:cNvPr id="6758" name="Google Shape;6758;p6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6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83" name="Google Shape;6783;p63"/>
          <p:cNvGrpSpPr/>
          <p:nvPr/>
        </p:nvGrpSpPr>
        <p:grpSpPr>
          <a:xfrm>
            <a:off x="5780173" y="1862968"/>
            <a:ext cx="671358" cy="671358"/>
            <a:chOff x="6535625" y="760425"/>
            <a:chExt cx="1665900" cy="1665900"/>
          </a:xfrm>
        </p:grpSpPr>
        <p:sp>
          <p:nvSpPr>
            <p:cNvPr id="6784" name="Google Shape;6784;p6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63"/>
          <p:cNvGrpSpPr/>
          <p:nvPr/>
        </p:nvGrpSpPr>
        <p:grpSpPr>
          <a:xfrm>
            <a:off x="716989" y="3531368"/>
            <a:ext cx="1340789" cy="640830"/>
            <a:chOff x="238125" y="1151100"/>
            <a:chExt cx="7139450" cy="3412300"/>
          </a:xfrm>
        </p:grpSpPr>
        <p:sp>
          <p:nvSpPr>
            <p:cNvPr id="6789" name="Google Shape;6789;p6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63"/>
          <p:cNvGrpSpPr/>
          <p:nvPr/>
        </p:nvGrpSpPr>
        <p:grpSpPr>
          <a:xfrm>
            <a:off x="5584212" y="2734649"/>
            <a:ext cx="985357" cy="585764"/>
            <a:chOff x="5145061" y="2881789"/>
            <a:chExt cx="1107641" cy="658458"/>
          </a:xfrm>
        </p:grpSpPr>
        <p:grpSp>
          <p:nvGrpSpPr>
            <p:cNvPr id="6802" name="Google Shape;6802;p63"/>
            <p:cNvGrpSpPr/>
            <p:nvPr/>
          </p:nvGrpSpPr>
          <p:grpSpPr>
            <a:xfrm>
              <a:off x="5722989" y="3244587"/>
              <a:ext cx="529713" cy="295659"/>
              <a:chOff x="5722989" y="3244587"/>
              <a:chExt cx="529713" cy="295659"/>
            </a:xfrm>
          </p:grpSpPr>
          <p:sp>
            <p:nvSpPr>
              <p:cNvPr id="6803" name="Google Shape;6803;p6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04" name="Google Shape;6804;p6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05" name="Google Shape;6805;p63"/>
            <p:cNvGrpSpPr/>
            <p:nvPr/>
          </p:nvGrpSpPr>
          <p:grpSpPr>
            <a:xfrm>
              <a:off x="5145061" y="3244587"/>
              <a:ext cx="536807" cy="295659"/>
              <a:chOff x="5145061" y="3244587"/>
              <a:chExt cx="536807" cy="295659"/>
            </a:xfrm>
          </p:grpSpPr>
          <p:sp>
            <p:nvSpPr>
              <p:cNvPr id="6806" name="Google Shape;6806;p6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07" name="Google Shape;6807;p6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08" name="Google Shape;6808;p63"/>
            <p:cNvGrpSpPr/>
            <p:nvPr/>
          </p:nvGrpSpPr>
          <p:grpSpPr>
            <a:xfrm>
              <a:off x="5341327" y="2898245"/>
              <a:ext cx="532309" cy="614891"/>
              <a:chOff x="5341327" y="2898245"/>
              <a:chExt cx="532309" cy="614891"/>
            </a:xfrm>
          </p:grpSpPr>
          <p:sp>
            <p:nvSpPr>
              <p:cNvPr id="6809" name="Google Shape;6809;p6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10" name="Google Shape;6810;p6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11" name="Google Shape;6811;p63"/>
            <p:cNvGrpSpPr/>
            <p:nvPr/>
          </p:nvGrpSpPr>
          <p:grpSpPr>
            <a:xfrm>
              <a:off x="5532290" y="2881789"/>
              <a:ext cx="620516" cy="305456"/>
              <a:chOff x="5532290" y="2881789"/>
              <a:chExt cx="620516" cy="305456"/>
            </a:xfrm>
          </p:grpSpPr>
          <p:sp>
            <p:nvSpPr>
              <p:cNvPr id="6812" name="Google Shape;6812;p6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13" name="Google Shape;6813;p6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814" name="Google Shape;6814;p63"/>
          <p:cNvGrpSpPr/>
          <p:nvPr/>
        </p:nvGrpSpPr>
        <p:grpSpPr>
          <a:xfrm>
            <a:off x="8163135" y="3526707"/>
            <a:ext cx="269068" cy="645491"/>
            <a:chOff x="7026852" y="3311869"/>
            <a:chExt cx="434331" cy="1041954"/>
          </a:xfrm>
        </p:grpSpPr>
        <p:sp>
          <p:nvSpPr>
            <p:cNvPr id="6815" name="Google Shape;6815;p6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63"/>
          <p:cNvGrpSpPr/>
          <p:nvPr/>
        </p:nvGrpSpPr>
        <p:grpSpPr>
          <a:xfrm>
            <a:off x="6179716" y="3565945"/>
            <a:ext cx="293882" cy="293836"/>
            <a:chOff x="4873519" y="3311869"/>
            <a:chExt cx="499374" cy="499296"/>
          </a:xfrm>
        </p:grpSpPr>
        <p:sp>
          <p:nvSpPr>
            <p:cNvPr id="6819" name="Google Shape;6819;p6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1" name="Google Shape;6821;p63"/>
          <p:cNvGrpSpPr/>
          <p:nvPr/>
        </p:nvGrpSpPr>
        <p:grpSpPr>
          <a:xfrm>
            <a:off x="6179716" y="3878316"/>
            <a:ext cx="293882" cy="293882"/>
            <a:chOff x="4873519" y="3875839"/>
            <a:chExt cx="499374" cy="499374"/>
          </a:xfrm>
        </p:grpSpPr>
        <p:sp>
          <p:nvSpPr>
            <p:cNvPr id="6822" name="Google Shape;6822;p6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63"/>
          <p:cNvGrpSpPr/>
          <p:nvPr/>
        </p:nvGrpSpPr>
        <p:grpSpPr>
          <a:xfrm>
            <a:off x="2410244" y="1850269"/>
            <a:ext cx="698104" cy="698208"/>
            <a:chOff x="2565073" y="2075876"/>
            <a:chExt cx="672482" cy="672518"/>
          </a:xfrm>
        </p:grpSpPr>
        <p:sp>
          <p:nvSpPr>
            <p:cNvPr id="6825" name="Google Shape;6825;p6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63"/>
          <p:cNvGrpSpPr/>
          <p:nvPr/>
        </p:nvGrpSpPr>
        <p:grpSpPr>
          <a:xfrm>
            <a:off x="5633655" y="3534869"/>
            <a:ext cx="438354" cy="637329"/>
            <a:chOff x="1697726" y="3244179"/>
            <a:chExt cx="788124" cy="1146069"/>
          </a:xfrm>
        </p:grpSpPr>
        <p:sp>
          <p:nvSpPr>
            <p:cNvPr id="6832" name="Google Shape;6832;p6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4" name="Google Shape;6834;p63"/>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5" name="Google Shape;6835;p63"/>
          <p:cNvGrpSpPr/>
          <p:nvPr/>
        </p:nvGrpSpPr>
        <p:grpSpPr>
          <a:xfrm>
            <a:off x="7634869" y="1863232"/>
            <a:ext cx="799565" cy="670282"/>
            <a:chOff x="7617850" y="2063282"/>
            <a:chExt cx="799565" cy="670282"/>
          </a:xfrm>
        </p:grpSpPr>
        <p:cxnSp>
          <p:nvCxnSpPr>
            <p:cNvPr id="6836" name="Google Shape;6836;p6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37" name="Google Shape;6837;p6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38" name="Google Shape;6838;p6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39" name="Google Shape;6839;p6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40" name="Google Shape;6840;p6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841" name="Google Shape;6841;p6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842" name="Google Shape;6842;p63"/>
            <p:cNvGrpSpPr/>
            <p:nvPr/>
          </p:nvGrpSpPr>
          <p:grpSpPr>
            <a:xfrm>
              <a:off x="7734309" y="2063282"/>
              <a:ext cx="570957" cy="620095"/>
              <a:chOff x="7734309" y="2063282"/>
              <a:chExt cx="570957" cy="620095"/>
            </a:xfrm>
          </p:grpSpPr>
          <p:grpSp>
            <p:nvGrpSpPr>
              <p:cNvPr id="6843" name="Google Shape;6843;p63"/>
              <p:cNvGrpSpPr/>
              <p:nvPr/>
            </p:nvGrpSpPr>
            <p:grpSpPr>
              <a:xfrm>
                <a:off x="8031573" y="2063282"/>
                <a:ext cx="273693" cy="620095"/>
                <a:chOff x="8031573" y="2063282"/>
                <a:chExt cx="273693" cy="620095"/>
              </a:xfrm>
            </p:grpSpPr>
            <p:sp>
              <p:nvSpPr>
                <p:cNvPr id="6844" name="Google Shape;6844;p6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63"/>
              <p:cNvGrpSpPr/>
              <p:nvPr/>
            </p:nvGrpSpPr>
            <p:grpSpPr>
              <a:xfrm flipH="1">
                <a:off x="7734309" y="2063282"/>
                <a:ext cx="273693" cy="620095"/>
                <a:chOff x="8031573" y="2063282"/>
                <a:chExt cx="273693" cy="620095"/>
              </a:xfrm>
            </p:grpSpPr>
            <p:sp>
              <p:nvSpPr>
                <p:cNvPr id="6849" name="Google Shape;6849;p6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853" name="Google Shape;6853;p63"/>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3"/>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5" name="Google Shape;6855;p63"/>
          <p:cNvGrpSpPr/>
          <p:nvPr/>
        </p:nvGrpSpPr>
        <p:grpSpPr>
          <a:xfrm>
            <a:off x="7821475" y="2716715"/>
            <a:ext cx="602567" cy="601884"/>
            <a:chOff x="1186975" y="238125"/>
            <a:chExt cx="5244275" cy="5238325"/>
          </a:xfrm>
        </p:grpSpPr>
        <p:sp>
          <p:nvSpPr>
            <p:cNvPr id="6856" name="Google Shape;6856;p6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63"/>
          <p:cNvGrpSpPr/>
          <p:nvPr/>
        </p:nvGrpSpPr>
        <p:grpSpPr>
          <a:xfrm>
            <a:off x="3264213" y="1856199"/>
            <a:ext cx="651848" cy="687338"/>
            <a:chOff x="3400515" y="2056248"/>
            <a:chExt cx="698134" cy="735987"/>
          </a:xfrm>
        </p:grpSpPr>
        <p:grpSp>
          <p:nvGrpSpPr>
            <p:cNvPr id="6861" name="Google Shape;6861;p63"/>
            <p:cNvGrpSpPr/>
            <p:nvPr/>
          </p:nvGrpSpPr>
          <p:grpSpPr>
            <a:xfrm>
              <a:off x="3400515" y="2283913"/>
              <a:ext cx="312919" cy="219900"/>
              <a:chOff x="3400515" y="2283913"/>
              <a:chExt cx="312919" cy="219900"/>
            </a:xfrm>
          </p:grpSpPr>
          <p:sp>
            <p:nvSpPr>
              <p:cNvPr id="6862" name="Google Shape;6862;p6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63" name="Google Shape;6863;p6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864" name="Google Shape;6864;p63"/>
            <p:cNvGrpSpPr/>
            <p:nvPr/>
          </p:nvGrpSpPr>
          <p:grpSpPr>
            <a:xfrm>
              <a:off x="3547823" y="2461089"/>
              <a:ext cx="219900" cy="331146"/>
              <a:chOff x="3547823" y="2461089"/>
              <a:chExt cx="219900" cy="331146"/>
            </a:xfrm>
          </p:grpSpPr>
          <p:sp>
            <p:nvSpPr>
              <p:cNvPr id="6865" name="Google Shape;6865;p6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66" name="Google Shape;6866;p6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867" name="Google Shape;6867;p63"/>
            <p:cNvGrpSpPr/>
            <p:nvPr/>
          </p:nvGrpSpPr>
          <p:grpSpPr>
            <a:xfrm>
              <a:off x="3734138" y="2461089"/>
              <a:ext cx="219900" cy="331146"/>
              <a:chOff x="3734138" y="2461089"/>
              <a:chExt cx="219900" cy="331146"/>
            </a:xfrm>
          </p:grpSpPr>
          <p:sp>
            <p:nvSpPr>
              <p:cNvPr id="6868" name="Google Shape;6868;p6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69" name="Google Shape;6869;p6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870" name="Google Shape;6870;p63"/>
            <p:cNvGrpSpPr/>
            <p:nvPr/>
          </p:nvGrpSpPr>
          <p:grpSpPr>
            <a:xfrm>
              <a:off x="3787560" y="2281742"/>
              <a:ext cx="311089" cy="219900"/>
              <a:chOff x="3787560" y="2281742"/>
              <a:chExt cx="311089" cy="219900"/>
            </a:xfrm>
          </p:grpSpPr>
          <p:sp>
            <p:nvSpPr>
              <p:cNvPr id="6871" name="Google Shape;6871;p6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72" name="Google Shape;6872;p6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873" name="Google Shape;6873;p63"/>
            <p:cNvGrpSpPr/>
            <p:nvPr/>
          </p:nvGrpSpPr>
          <p:grpSpPr>
            <a:xfrm>
              <a:off x="3637290" y="2056248"/>
              <a:ext cx="219900" cy="330736"/>
              <a:chOff x="3637290" y="2056248"/>
              <a:chExt cx="219900" cy="330736"/>
            </a:xfrm>
          </p:grpSpPr>
          <p:sp>
            <p:nvSpPr>
              <p:cNvPr id="6874" name="Google Shape;6874;p6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875" name="Google Shape;6875;p6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876" name="Google Shape;6876;p63"/>
          <p:cNvGrpSpPr/>
          <p:nvPr/>
        </p:nvGrpSpPr>
        <p:grpSpPr>
          <a:xfrm>
            <a:off x="2555919" y="2726205"/>
            <a:ext cx="1268144" cy="592394"/>
            <a:chOff x="238125" y="1188750"/>
            <a:chExt cx="7140450" cy="3335550"/>
          </a:xfrm>
        </p:grpSpPr>
        <p:sp>
          <p:nvSpPr>
            <p:cNvPr id="6877" name="Google Shape;6877;p6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63"/>
          <p:cNvGrpSpPr/>
          <p:nvPr/>
        </p:nvGrpSpPr>
        <p:grpSpPr>
          <a:xfrm>
            <a:off x="6663819" y="2728360"/>
            <a:ext cx="1053944" cy="590147"/>
            <a:chOff x="238125" y="1335475"/>
            <a:chExt cx="5418735" cy="3034175"/>
          </a:xfrm>
        </p:grpSpPr>
        <p:sp>
          <p:nvSpPr>
            <p:cNvPr id="6883" name="Google Shape;6883;p6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63"/>
          <p:cNvGrpSpPr/>
          <p:nvPr/>
        </p:nvGrpSpPr>
        <p:grpSpPr>
          <a:xfrm>
            <a:off x="4094628" y="3533259"/>
            <a:ext cx="1268207" cy="638939"/>
            <a:chOff x="3967651" y="3645904"/>
            <a:chExt cx="1479304" cy="745292"/>
          </a:xfrm>
        </p:grpSpPr>
        <p:grpSp>
          <p:nvGrpSpPr>
            <p:cNvPr id="6887" name="Google Shape;6887;p63"/>
            <p:cNvGrpSpPr/>
            <p:nvPr/>
          </p:nvGrpSpPr>
          <p:grpSpPr>
            <a:xfrm>
              <a:off x="3967651" y="4009026"/>
              <a:ext cx="1479304" cy="382170"/>
              <a:chOff x="3967651" y="4009026"/>
              <a:chExt cx="1479304" cy="382170"/>
            </a:xfrm>
          </p:grpSpPr>
          <p:grpSp>
            <p:nvGrpSpPr>
              <p:cNvPr id="6888" name="Google Shape;6888;p63"/>
              <p:cNvGrpSpPr/>
              <p:nvPr/>
            </p:nvGrpSpPr>
            <p:grpSpPr>
              <a:xfrm>
                <a:off x="4892216" y="4195630"/>
                <a:ext cx="554739" cy="195566"/>
                <a:chOff x="3604375" y="4892160"/>
                <a:chExt cx="1651500" cy="582215"/>
              </a:xfrm>
            </p:grpSpPr>
            <p:sp>
              <p:nvSpPr>
                <p:cNvPr id="6889" name="Google Shape;6889;p6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63"/>
              <p:cNvGrpSpPr/>
              <p:nvPr/>
            </p:nvGrpSpPr>
            <p:grpSpPr>
              <a:xfrm>
                <a:off x="3967651" y="4146303"/>
                <a:ext cx="579402" cy="244893"/>
                <a:chOff x="851875" y="4745310"/>
                <a:chExt cx="1724925" cy="729065"/>
              </a:xfrm>
            </p:grpSpPr>
            <p:sp>
              <p:nvSpPr>
                <p:cNvPr id="6892" name="Google Shape;6892;p6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63"/>
              <p:cNvGrpSpPr/>
              <p:nvPr/>
            </p:nvGrpSpPr>
            <p:grpSpPr>
              <a:xfrm>
                <a:off x="4460753" y="4009026"/>
                <a:ext cx="493110" cy="382170"/>
                <a:chOff x="2319875" y="4336625"/>
                <a:chExt cx="1468025" cy="1137750"/>
              </a:xfrm>
            </p:grpSpPr>
            <p:sp>
              <p:nvSpPr>
                <p:cNvPr id="6895" name="Google Shape;6895;p6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7" name="Google Shape;6897;p63"/>
            <p:cNvGrpSpPr/>
            <p:nvPr/>
          </p:nvGrpSpPr>
          <p:grpSpPr>
            <a:xfrm>
              <a:off x="4479443" y="3645904"/>
              <a:ext cx="455965" cy="388789"/>
              <a:chOff x="2957425" y="238100"/>
              <a:chExt cx="1910200" cy="1628775"/>
            </a:xfrm>
          </p:grpSpPr>
          <p:sp>
            <p:nvSpPr>
              <p:cNvPr id="6898" name="Google Shape;6898;p6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8" name="Google Shape;6908;p63"/>
          <p:cNvGrpSpPr/>
          <p:nvPr/>
        </p:nvGrpSpPr>
        <p:grpSpPr>
          <a:xfrm>
            <a:off x="2480742" y="3534460"/>
            <a:ext cx="1243128" cy="637739"/>
            <a:chOff x="2496310" y="3693351"/>
            <a:chExt cx="1342906" cy="688926"/>
          </a:xfrm>
        </p:grpSpPr>
        <p:grpSp>
          <p:nvGrpSpPr>
            <p:cNvPr id="6909" name="Google Shape;6909;p63"/>
            <p:cNvGrpSpPr/>
            <p:nvPr/>
          </p:nvGrpSpPr>
          <p:grpSpPr>
            <a:xfrm>
              <a:off x="2496310" y="3693351"/>
              <a:ext cx="1342906" cy="688875"/>
              <a:chOff x="2496310" y="3693351"/>
              <a:chExt cx="1342906" cy="688875"/>
            </a:xfrm>
          </p:grpSpPr>
          <p:sp>
            <p:nvSpPr>
              <p:cNvPr id="6910" name="Google Shape;6910;p6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16" name="Google Shape;6916;p63"/>
              <p:cNvCxnSpPr>
                <a:stCxn id="691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917" name="Google Shape;6917;p63"/>
              <p:cNvCxnSpPr>
                <a:stCxn id="691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918" name="Google Shape;6918;p63"/>
              <p:cNvCxnSpPr>
                <a:stCxn id="691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19" name="Google Shape;6919;p63"/>
              <p:cNvCxnSpPr>
                <a:stCxn id="691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20" name="Google Shape;6920;p63"/>
              <p:cNvCxnSpPr>
                <a:stCxn id="691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921" name="Google Shape;6921;p63"/>
            <p:cNvGrpSpPr/>
            <p:nvPr/>
          </p:nvGrpSpPr>
          <p:grpSpPr>
            <a:xfrm>
              <a:off x="2675275" y="3930557"/>
              <a:ext cx="1003306" cy="451719"/>
              <a:chOff x="2675275" y="4174282"/>
              <a:chExt cx="1003306" cy="451719"/>
            </a:xfrm>
          </p:grpSpPr>
          <p:sp>
            <p:nvSpPr>
              <p:cNvPr id="6922" name="Google Shape;6922;p6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5" name="Google Shape;6925;p63"/>
          <p:cNvGrpSpPr/>
          <p:nvPr/>
        </p:nvGrpSpPr>
        <p:grpSpPr>
          <a:xfrm>
            <a:off x="1654412" y="971306"/>
            <a:ext cx="574511" cy="874709"/>
            <a:chOff x="1715404" y="1112080"/>
            <a:chExt cx="642270" cy="977984"/>
          </a:xfrm>
        </p:grpSpPr>
        <p:grpSp>
          <p:nvGrpSpPr>
            <p:cNvPr id="6926" name="Google Shape;6926;p63"/>
            <p:cNvGrpSpPr/>
            <p:nvPr/>
          </p:nvGrpSpPr>
          <p:grpSpPr>
            <a:xfrm>
              <a:off x="1715404" y="1112080"/>
              <a:ext cx="642270" cy="977984"/>
              <a:chOff x="1715404" y="1112080"/>
              <a:chExt cx="642270" cy="977984"/>
            </a:xfrm>
          </p:grpSpPr>
          <p:sp>
            <p:nvSpPr>
              <p:cNvPr id="6927" name="Google Shape;6927;p6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63"/>
            <p:cNvGrpSpPr/>
            <p:nvPr/>
          </p:nvGrpSpPr>
          <p:grpSpPr>
            <a:xfrm>
              <a:off x="1768927" y="1165603"/>
              <a:ext cx="535225" cy="851367"/>
              <a:chOff x="1768927" y="1165603"/>
              <a:chExt cx="535225" cy="851367"/>
            </a:xfrm>
          </p:grpSpPr>
          <p:sp>
            <p:nvSpPr>
              <p:cNvPr id="6930" name="Google Shape;6930;p6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63"/>
            <p:cNvGrpSpPr/>
            <p:nvPr/>
          </p:nvGrpSpPr>
          <p:grpSpPr>
            <a:xfrm>
              <a:off x="1822449" y="1219125"/>
              <a:ext cx="428180" cy="718859"/>
              <a:chOff x="1822449" y="1219125"/>
              <a:chExt cx="428180" cy="718859"/>
            </a:xfrm>
          </p:grpSpPr>
          <p:sp>
            <p:nvSpPr>
              <p:cNvPr id="6933" name="Google Shape;6933;p6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63"/>
            <p:cNvGrpSpPr/>
            <p:nvPr/>
          </p:nvGrpSpPr>
          <p:grpSpPr>
            <a:xfrm>
              <a:off x="1875972" y="1272648"/>
              <a:ext cx="321135" cy="586939"/>
              <a:chOff x="1875972" y="1272648"/>
              <a:chExt cx="321135" cy="586939"/>
            </a:xfrm>
          </p:grpSpPr>
          <p:sp>
            <p:nvSpPr>
              <p:cNvPr id="6936" name="Google Shape;6936;p6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8" name="Google Shape;6938;p63"/>
          <p:cNvGrpSpPr/>
          <p:nvPr/>
        </p:nvGrpSpPr>
        <p:grpSpPr>
          <a:xfrm>
            <a:off x="7761573" y="3528028"/>
            <a:ext cx="293855" cy="644170"/>
            <a:chOff x="241025" y="3151575"/>
            <a:chExt cx="293855" cy="644170"/>
          </a:xfrm>
        </p:grpSpPr>
        <p:sp>
          <p:nvSpPr>
            <p:cNvPr id="6939" name="Google Shape;6939;p6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63"/>
          <p:cNvGrpSpPr/>
          <p:nvPr/>
        </p:nvGrpSpPr>
        <p:grpSpPr>
          <a:xfrm>
            <a:off x="709557" y="2728028"/>
            <a:ext cx="1779649" cy="591620"/>
            <a:chOff x="246070" y="1983375"/>
            <a:chExt cx="1855347" cy="616849"/>
          </a:xfrm>
        </p:grpSpPr>
        <p:sp>
          <p:nvSpPr>
            <p:cNvPr id="6942" name="Google Shape;6942;p6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63"/>
          <p:cNvGrpSpPr/>
          <p:nvPr/>
        </p:nvGrpSpPr>
        <p:grpSpPr>
          <a:xfrm>
            <a:off x="2320424" y="971306"/>
            <a:ext cx="711055" cy="745993"/>
            <a:chOff x="2496269" y="1171698"/>
            <a:chExt cx="761953" cy="799392"/>
          </a:xfrm>
        </p:grpSpPr>
        <p:grpSp>
          <p:nvGrpSpPr>
            <p:cNvPr id="6952" name="Google Shape;6952;p63"/>
            <p:cNvGrpSpPr/>
            <p:nvPr/>
          </p:nvGrpSpPr>
          <p:grpSpPr>
            <a:xfrm>
              <a:off x="2496269" y="1171698"/>
              <a:ext cx="761953" cy="723022"/>
              <a:chOff x="2496269" y="1171698"/>
              <a:chExt cx="761953" cy="723022"/>
            </a:xfrm>
          </p:grpSpPr>
          <p:sp>
            <p:nvSpPr>
              <p:cNvPr id="6953" name="Google Shape;6953;p6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5" name="Google Shape;6955;p63"/>
              <p:cNvGrpSpPr/>
              <p:nvPr/>
            </p:nvGrpSpPr>
            <p:grpSpPr>
              <a:xfrm>
                <a:off x="2496269" y="1171698"/>
                <a:ext cx="761953" cy="723022"/>
                <a:chOff x="2496269" y="1120652"/>
                <a:chExt cx="761953" cy="723022"/>
              </a:xfrm>
            </p:grpSpPr>
            <p:grpSp>
              <p:nvGrpSpPr>
                <p:cNvPr id="6956" name="Google Shape;6956;p63"/>
                <p:cNvGrpSpPr/>
                <p:nvPr/>
              </p:nvGrpSpPr>
              <p:grpSpPr>
                <a:xfrm>
                  <a:off x="2496269" y="1120652"/>
                  <a:ext cx="761953" cy="723022"/>
                  <a:chOff x="2496269" y="1120652"/>
                  <a:chExt cx="761953" cy="723022"/>
                </a:xfrm>
              </p:grpSpPr>
              <p:grpSp>
                <p:nvGrpSpPr>
                  <p:cNvPr id="6957" name="Google Shape;6957;p63"/>
                  <p:cNvGrpSpPr/>
                  <p:nvPr/>
                </p:nvGrpSpPr>
                <p:grpSpPr>
                  <a:xfrm>
                    <a:off x="2496269" y="1304589"/>
                    <a:ext cx="407089" cy="305057"/>
                    <a:chOff x="2496269" y="1304589"/>
                    <a:chExt cx="407089" cy="305057"/>
                  </a:xfrm>
                </p:grpSpPr>
                <p:sp>
                  <p:nvSpPr>
                    <p:cNvPr id="6958" name="Google Shape;6958;p6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63"/>
                  <p:cNvGrpSpPr/>
                  <p:nvPr/>
                </p:nvGrpSpPr>
                <p:grpSpPr>
                  <a:xfrm>
                    <a:off x="2586468" y="1493376"/>
                    <a:ext cx="358850" cy="349656"/>
                    <a:chOff x="2586468" y="1493376"/>
                    <a:chExt cx="358850" cy="349656"/>
                  </a:xfrm>
                </p:grpSpPr>
                <p:sp>
                  <p:nvSpPr>
                    <p:cNvPr id="6961" name="Google Shape;6961;p6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63"/>
                  <p:cNvGrpSpPr/>
                  <p:nvPr/>
                </p:nvGrpSpPr>
                <p:grpSpPr>
                  <a:xfrm>
                    <a:off x="2807939" y="1494024"/>
                    <a:ext cx="358857" cy="349650"/>
                    <a:chOff x="2807939" y="1494024"/>
                    <a:chExt cx="358857" cy="349650"/>
                  </a:xfrm>
                </p:grpSpPr>
                <p:sp>
                  <p:nvSpPr>
                    <p:cNvPr id="6964" name="Google Shape;6964;p6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63"/>
                  <p:cNvGrpSpPr/>
                  <p:nvPr/>
                </p:nvGrpSpPr>
                <p:grpSpPr>
                  <a:xfrm>
                    <a:off x="2851133" y="1305635"/>
                    <a:ext cx="407089" cy="305057"/>
                    <a:chOff x="2851133" y="1305635"/>
                    <a:chExt cx="407089" cy="305057"/>
                  </a:xfrm>
                </p:grpSpPr>
                <p:sp>
                  <p:nvSpPr>
                    <p:cNvPr id="6967" name="Google Shape;6967;p6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63"/>
                  <p:cNvGrpSpPr/>
                  <p:nvPr/>
                </p:nvGrpSpPr>
                <p:grpSpPr>
                  <a:xfrm>
                    <a:off x="2727495" y="1120652"/>
                    <a:ext cx="300271" cy="396358"/>
                    <a:chOff x="2727495" y="1120652"/>
                    <a:chExt cx="300271" cy="396358"/>
                  </a:xfrm>
                </p:grpSpPr>
                <p:sp>
                  <p:nvSpPr>
                    <p:cNvPr id="6970" name="Google Shape;6970;p6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2" name="Google Shape;6972;p63"/>
                <p:cNvGrpSpPr/>
                <p:nvPr/>
              </p:nvGrpSpPr>
              <p:grpSpPr>
                <a:xfrm>
                  <a:off x="2722305" y="1350460"/>
                  <a:ext cx="308357" cy="308344"/>
                  <a:chOff x="2722305" y="1350460"/>
                  <a:chExt cx="308357" cy="308344"/>
                </a:xfrm>
              </p:grpSpPr>
              <p:sp>
                <p:nvSpPr>
                  <p:cNvPr id="6973" name="Google Shape;6973;p6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4" name="Google Shape;6974;p63"/>
                  <p:cNvGrpSpPr/>
                  <p:nvPr/>
                </p:nvGrpSpPr>
                <p:grpSpPr>
                  <a:xfrm>
                    <a:off x="2725064" y="1364529"/>
                    <a:ext cx="297954" cy="280182"/>
                    <a:chOff x="2725064" y="1364529"/>
                    <a:chExt cx="297954" cy="280182"/>
                  </a:xfrm>
                </p:grpSpPr>
                <p:sp>
                  <p:nvSpPr>
                    <p:cNvPr id="6975" name="Google Shape;6975;p6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980" name="Google Shape;6980;p6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63"/>
          <p:cNvGrpSpPr/>
          <p:nvPr/>
        </p:nvGrpSpPr>
        <p:grpSpPr>
          <a:xfrm>
            <a:off x="3909124" y="2727412"/>
            <a:ext cx="1569144" cy="591015"/>
            <a:chOff x="3820100" y="3023049"/>
            <a:chExt cx="1303926" cy="491162"/>
          </a:xfrm>
        </p:grpSpPr>
        <p:grpSp>
          <p:nvGrpSpPr>
            <p:cNvPr id="6986" name="Google Shape;6986;p63"/>
            <p:cNvGrpSpPr/>
            <p:nvPr/>
          </p:nvGrpSpPr>
          <p:grpSpPr>
            <a:xfrm>
              <a:off x="3820100" y="3023072"/>
              <a:ext cx="1303926" cy="491139"/>
              <a:chOff x="3820100" y="3023072"/>
              <a:chExt cx="1303926" cy="491139"/>
            </a:xfrm>
          </p:grpSpPr>
          <p:sp>
            <p:nvSpPr>
              <p:cNvPr id="6987" name="Google Shape;6987;p6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63"/>
            <p:cNvGrpSpPr/>
            <p:nvPr/>
          </p:nvGrpSpPr>
          <p:grpSpPr>
            <a:xfrm>
              <a:off x="4132439" y="3023645"/>
              <a:ext cx="393633" cy="177096"/>
              <a:chOff x="4132439" y="3023645"/>
              <a:chExt cx="393633" cy="177096"/>
            </a:xfrm>
          </p:grpSpPr>
          <p:sp>
            <p:nvSpPr>
              <p:cNvPr id="6990" name="Google Shape;6990;p6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63"/>
            <p:cNvGrpSpPr/>
            <p:nvPr/>
          </p:nvGrpSpPr>
          <p:grpSpPr>
            <a:xfrm>
              <a:off x="3921811" y="3023049"/>
              <a:ext cx="1002397" cy="388943"/>
              <a:chOff x="3921811" y="3023049"/>
              <a:chExt cx="1002397" cy="388943"/>
            </a:xfrm>
          </p:grpSpPr>
          <p:sp>
            <p:nvSpPr>
              <p:cNvPr id="6993" name="Google Shape;6993;p6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63"/>
            <p:cNvGrpSpPr/>
            <p:nvPr/>
          </p:nvGrpSpPr>
          <p:grpSpPr>
            <a:xfrm>
              <a:off x="4023645" y="3023049"/>
              <a:ext cx="683032" cy="286722"/>
              <a:chOff x="4023645" y="3023049"/>
              <a:chExt cx="683032" cy="286722"/>
            </a:xfrm>
          </p:grpSpPr>
          <p:sp>
            <p:nvSpPr>
              <p:cNvPr id="6996" name="Google Shape;6996;p6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8" name="Google Shape;6998;p63"/>
          <p:cNvGrpSpPr/>
          <p:nvPr/>
        </p:nvGrpSpPr>
        <p:grpSpPr>
          <a:xfrm>
            <a:off x="1541246" y="1854257"/>
            <a:ext cx="713522" cy="688025"/>
            <a:chOff x="1706078" y="2092648"/>
            <a:chExt cx="660913" cy="637296"/>
          </a:xfrm>
        </p:grpSpPr>
        <p:sp>
          <p:nvSpPr>
            <p:cNvPr id="6999" name="Google Shape;6999;p6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0" name="Google Shape;7000;p63"/>
            <p:cNvGrpSpPr/>
            <p:nvPr/>
          </p:nvGrpSpPr>
          <p:grpSpPr>
            <a:xfrm>
              <a:off x="1706078" y="2092648"/>
              <a:ext cx="660913" cy="575241"/>
              <a:chOff x="1706078" y="2092648"/>
              <a:chExt cx="660913" cy="575241"/>
            </a:xfrm>
          </p:grpSpPr>
          <p:sp>
            <p:nvSpPr>
              <p:cNvPr id="7001" name="Google Shape;7001;p6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04" name="Google Shape;7004;p63"/>
          <p:cNvGrpSpPr/>
          <p:nvPr/>
        </p:nvGrpSpPr>
        <p:grpSpPr>
          <a:xfrm>
            <a:off x="6303104" y="971806"/>
            <a:ext cx="1317459" cy="684168"/>
            <a:chOff x="238125" y="999450"/>
            <a:chExt cx="7140700" cy="3708225"/>
          </a:xfrm>
        </p:grpSpPr>
        <p:sp>
          <p:nvSpPr>
            <p:cNvPr id="7005" name="Google Shape;7005;p6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7" name="Shape 7017"/>
        <p:cNvGrpSpPr/>
        <p:nvPr/>
      </p:nvGrpSpPr>
      <p:grpSpPr>
        <a:xfrm>
          <a:off x="0" y="0"/>
          <a:ext cx="0" cy="0"/>
          <a:chOff x="0" y="0"/>
          <a:chExt cx="0" cy="0"/>
        </a:xfrm>
      </p:grpSpPr>
      <p:grpSp>
        <p:nvGrpSpPr>
          <p:cNvPr id="7018" name="Google Shape;7018;p64"/>
          <p:cNvGrpSpPr/>
          <p:nvPr/>
        </p:nvGrpSpPr>
        <p:grpSpPr>
          <a:xfrm>
            <a:off x="717025" y="967615"/>
            <a:ext cx="1636117" cy="1526144"/>
            <a:chOff x="729238" y="1179665"/>
            <a:chExt cx="1636117" cy="1526144"/>
          </a:xfrm>
        </p:grpSpPr>
        <p:grpSp>
          <p:nvGrpSpPr>
            <p:cNvPr id="7019" name="Google Shape;7019;p64"/>
            <p:cNvGrpSpPr/>
            <p:nvPr/>
          </p:nvGrpSpPr>
          <p:grpSpPr>
            <a:xfrm>
              <a:off x="729238" y="1179665"/>
              <a:ext cx="80700" cy="1526144"/>
              <a:chOff x="729238" y="1179665"/>
              <a:chExt cx="80700" cy="1526144"/>
            </a:xfrm>
          </p:grpSpPr>
          <p:sp>
            <p:nvSpPr>
              <p:cNvPr id="7020" name="Google Shape;7020;p6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64"/>
            <p:cNvGrpSpPr/>
            <p:nvPr/>
          </p:nvGrpSpPr>
          <p:grpSpPr>
            <a:xfrm>
              <a:off x="903098" y="1179665"/>
              <a:ext cx="80700" cy="1526144"/>
              <a:chOff x="903098" y="1179665"/>
              <a:chExt cx="80700" cy="1526144"/>
            </a:xfrm>
          </p:grpSpPr>
          <p:sp>
            <p:nvSpPr>
              <p:cNvPr id="7031" name="Google Shape;7031;p6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64"/>
            <p:cNvGrpSpPr/>
            <p:nvPr/>
          </p:nvGrpSpPr>
          <p:grpSpPr>
            <a:xfrm>
              <a:off x="1076958" y="1179665"/>
              <a:ext cx="80700" cy="1526144"/>
              <a:chOff x="1076958" y="1179665"/>
              <a:chExt cx="80700" cy="1526144"/>
            </a:xfrm>
          </p:grpSpPr>
          <p:sp>
            <p:nvSpPr>
              <p:cNvPr id="7042" name="Google Shape;7042;p6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64"/>
            <p:cNvGrpSpPr/>
            <p:nvPr/>
          </p:nvGrpSpPr>
          <p:grpSpPr>
            <a:xfrm>
              <a:off x="1247707" y="1179665"/>
              <a:ext cx="80700" cy="1526144"/>
              <a:chOff x="1247707" y="1179665"/>
              <a:chExt cx="80700" cy="1526144"/>
            </a:xfrm>
          </p:grpSpPr>
          <p:sp>
            <p:nvSpPr>
              <p:cNvPr id="7053" name="Google Shape;7053;p6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3" name="Google Shape;7063;p64"/>
            <p:cNvGrpSpPr/>
            <p:nvPr/>
          </p:nvGrpSpPr>
          <p:grpSpPr>
            <a:xfrm>
              <a:off x="1421567" y="1179665"/>
              <a:ext cx="80700" cy="1526144"/>
              <a:chOff x="1421567" y="1179665"/>
              <a:chExt cx="80700" cy="1526144"/>
            </a:xfrm>
          </p:grpSpPr>
          <p:sp>
            <p:nvSpPr>
              <p:cNvPr id="7064" name="Google Shape;7064;p6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64"/>
            <p:cNvGrpSpPr/>
            <p:nvPr/>
          </p:nvGrpSpPr>
          <p:grpSpPr>
            <a:xfrm>
              <a:off x="1592327" y="1179665"/>
              <a:ext cx="80700" cy="1526144"/>
              <a:chOff x="1592327" y="1179665"/>
              <a:chExt cx="80700" cy="1526144"/>
            </a:xfrm>
          </p:grpSpPr>
          <p:sp>
            <p:nvSpPr>
              <p:cNvPr id="7075" name="Google Shape;7075;p6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64"/>
            <p:cNvGrpSpPr/>
            <p:nvPr/>
          </p:nvGrpSpPr>
          <p:grpSpPr>
            <a:xfrm>
              <a:off x="1766187" y="1179665"/>
              <a:ext cx="80700" cy="1526144"/>
              <a:chOff x="1766187" y="1179665"/>
              <a:chExt cx="80700" cy="1526144"/>
            </a:xfrm>
          </p:grpSpPr>
          <p:sp>
            <p:nvSpPr>
              <p:cNvPr id="7086" name="Google Shape;7086;p6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64"/>
            <p:cNvGrpSpPr/>
            <p:nvPr/>
          </p:nvGrpSpPr>
          <p:grpSpPr>
            <a:xfrm>
              <a:off x="1936935" y="1179665"/>
              <a:ext cx="80700" cy="1526144"/>
              <a:chOff x="1936935" y="1179665"/>
              <a:chExt cx="80700" cy="1526144"/>
            </a:xfrm>
          </p:grpSpPr>
          <p:sp>
            <p:nvSpPr>
              <p:cNvPr id="7097" name="Google Shape;7097;p6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7" name="Google Shape;7107;p64"/>
            <p:cNvGrpSpPr/>
            <p:nvPr/>
          </p:nvGrpSpPr>
          <p:grpSpPr>
            <a:xfrm>
              <a:off x="2110795" y="1179665"/>
              <a:ext cx="80700" cy="1526144"/>
              <a:chOff x="2110795" y="1179665"/>
              <a:chExt cx="80700" cy="1526144"/>
            </a:xfrm>
          </p:grpSpPr>
          <p:sp>
            <p:nvSpPr>
              <p:cNvPr id="7108" name="Google Shape;7108;p6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64"/>
            <p:cNvGrpSpPr/>
            <p:nvPr/>
          </p:nvGrpSpPr>
          <p:grpSpPr>
            <a:xfrm>
              <a:off x="2284655" y="1179665"/>
              <a:ext cx="80700" cy="1526144"/>
              <a:chOff x="2284655" y="1179665"/>
              <a:chExt cx="80700" cy="1526144"/>
            </a:xfrm>
          </p:grpSpPr>
          <p:sp>
            <p:nvSpPr>
              <p:cNvPr id="7119" name="Google Shape;7119;p6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9" name="Google Shape;7129;p64"/>
          <p:cNvGrpSpPr/>
          <p:nvPr/>
        </p:nvGrpSpPr>
        <p:grpSpPr>
          <a:xfrm>
            <a:off x="2611692" y="986753"/>
            <a:ext cx="1364248" cy="1102133"/>
            <a:chOff x="2623904" y="1198803"/>
            <a:chExt cx="1364248" cy="1102133"/>
          </a:xfrm>
        </p:grpSpPr>
        <p:grpSp>
          <p:nvGrpSpPr>
            <p:cNvPr id="7130" name="Google Shape;7130;p64"/>
            <p:cNvGrpSpPr/>
            <p:nvPr/>
          </p:nvGrpSpPr>
          <p:grpSpPr>
            <a:xfrm>
              <a:off x="2623907" y="1198803"/>
              <a:ext cx="1364245" cy="273000"/>
              <a:chOff x="2623907" y="1198803"/>
              <a:chExt cx="1364245" cy="273000"/>
            </a:xfrm>
          </p:grpSpPr>
          <p:sp>
            <p:nvSpPr>
              <p:cNvPr id="7131" name="Google Shape;7131;p6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64"/>
            <p:cNvGrpSpPr/>
            <p:nvPr/>
          </p:nvGrpSpPr>
          <p:grpSpPr>
            <a:xfrm>
              <a:off x="2623904" y="1476964"/>
              <a:ext cx="1364245" cy="273000"/>
              <a:chOff x="2623904" y="1476964"/>
              <a:chExt cx="1364245" cy="273000"/>
            </a:xfrm>
          </p:grpSpPr>
          <p:sp>
            <p:nvSpPr>
              <p:cNvPr id="7137" name="Google Shape;7137;p6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64"/>
            <p:cNvGrpSpPr/>
            <p:nvPr/>
          </p:nvGrpSpPr>
          <p:grpSpPr>
            <a:xfrm>
              <a:off x="2623907" y="1749775"/>
              <a:ext cx="1364245" cy="273000"/>
              <a:chOff x="2623907" y="1749775"/>
              <a:chExt cx="1364245" cy="273000"/>
            </a:xfrm>
          </p:grpSpPr>
          <p:sp>
            <p:nvSpPr>
              <p:cNvPr id="7143" name="Google Shape;7143;p6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64"/>
            <p:cNvGrpSpPr/>
            <p:nvPr/>
          </p:nvGrpSpPr>
          <p:grpSpPr>
            <a:xfrm>
              <a:off x="2623904" y="2027936"/>
              <a:ext cx="1364245" cy="273000"/>
              <a:chOff x="2623904" y="2027936"/>
              <a:chExt cx="1364245" cy="273000"/>
            </a:xfrm>
          </p:grpSpPr>
          <p:sp>
            <p:nvSpPr>
              <p:cNvPr id="7149" name="Google Shape;7149;p6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64"/>
          <p:cNvGrpSpPr/>
          <p:nvPr/>
        </p:nvGrpSpPr>
        <p:grpSpPr>
          <a:xfrm>
            <a:off x="2601153" y="2445826"/>
            <a:ext cx="1387541" cy="159124"/>
            <a:chOff x="3200660" y="2180272"/>
            <a:chExt cx="2563824" cy="378237"/>
          </a:xfrm>
        </p:grpSpPr>
        <p:sp>
          <p:nvSpPr>
            <p:cNvPr id="7155" name="Google Shape;7155;p6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64"/>
          <p:cNvGrpSpPr/>
          <p:nvPr/>
        </p:nvGrpSpPr>
        <p:grpSpPr>
          <a:xfrm>
            <a:off x="2597677" y="2723590"/>
            <a:ext cx="1390502" cy="159625"/>
            <a:chOff x="3530150" y="2790075"/>
            <a:chExt cx="1962600" cy="225300"/>
          </a:xfrm>
        </p:grpSpPr>
        <p:sp>
          <p:nvSpPr>
            <p:cNvPr id="7174" name="Google Shape;7174;p6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64"/>
          <p:cNvGrpSpPr/>
          <p:nvPr/>
        </p:nvGrpSpPr>
        <p:grpSpPr>
          <a:xfrm>
            <a:off x="2597735" y="3001855"/>
            <a:ext cx="1411629" cy="154175"/>
            <a:chOff x="3558802" y="4011244"/>
            <a:chExt cx="1866000" cy="111600"/>
          </a:xfrm>
        </p:grpSpPr>
        <p:sp>
          <p:nvSpPr>
            <p:cNvPr id="7177" name="Google Shape;7177;p6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64"/>
          <p:cNvGrpSpPr/>
          <p:nvPr/>
        </p:nvGrpSpPr>
        <p:grpSpPr>
          <a:xfrm>
            <a:off x="2598023" y="2207425"/>
            <a:ext cx="1383503" cy="119761"/>
            <a:chOff x="3465975" y="2270258"/>
            <a:chExt cx="1986364" cy="171947"/>
          </a:xfrm>
        </p:grpSpPr>
        <p:sp>
          <p:nvSpPr>
            <p:cNvPr id="7180" name="Google Shape;7180;p6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64"/>
          <p:cNvGrpSpPr/>
          <p:nvPr/>
        </p:nvGrpSpPr>
        <p:grpSpPr>
          <a:xfrm>
            <a:off x="2609030" y="3571198"/>
            <a:ext cx="1369531" cy="195460"/>
            <a:chOff x="723300" y="4253549"/>
            <a:chExt cx="2276482" cy="324900"/>
          </a:xfrm>
        </p:grpSpPr>
        <p:sp>
          <p:nvSpPr>
            <p:cNvPr id="7189" name="Google Shape;7189;p6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64"/>
          <p:cNvGrpSpPr/>
          <p:nvPr/>
        </p:nvGrpSpPr>
        <p:grpSpPr>
          <a:xfrm>
            <a:off x="2598591" y="3272439"/>
            <a:ext cx="1389066" cy="180119"/>
            <a:chOff x="705948" y="3788465"/>
            <a:chExt cx="2308953" cy="299400"/>
          </a:xfrm>
        </p:grpSpPr>
        <p:sp>
          <p:nvSpPr>
            <p:cNvPr id="7195" name="Google Shape;7195;p6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64"/>
          <p:cNvGrpSpPr/>
          <p:nvPr/>
        </p:nvGrpSpPr>
        <p:grpSpPr>
          <a:xfrm>
            <a:off x="4195581" y="1876393"/>
            <a:ext cx="1433821" cy="191501"/>
            <a:chOff x="4273350" y="2088443"/>
            <a:chExt cx="1433821" cy="191501"/>
          </a:xfrm>
        </p:grpSpPr>
        <p:grpSp>
          <p:nvGrpSpPr>
            <p:cNvPr id="7201" name="Google Shape;7201;p64"/>
            <p:cNvGrpSpPr/>
            <p:nvPr/>
          </p:nvGrpSpPr>
          <p:grpSpPr>
            <a:xfrm>
              <a:off x="4273350" y="2088443"/>
              <a:ext cx="1433821" cy="0"/>
              <a:chOff x="5224975" y="2962250"/>
              <a:chExt cx="1544400" cy="0"/>
            </a:xfrm>
          </p:grpSpPr>
          <p:cxnSp>
            <p:nvCxnSpPr>
              <p:cNvPr id="7202" name="Google Shape;7202;p6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03" name="Google Shape;7203;p6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204" name="Google Shape;7204;p64"/>
            <p:cNvGrpSpPr/>
            <p:nvPr/>
          </p:nvGrpSpPr>
          <p:grpSpPr>
            <a:xfrm>
              <a:off x="4273350" y="2279944"/>
              <a:ext cx="1433821" cy="0"/>
              <a:chOff x="5224975" y="2962250"/>
              <a:chExt cx="1544400" cy="0"/>
            </a:xfrm>
          </p:grpSpPr>
          <p:cxnSp>
            <p:nvCxnSpPr>
              <p:cNvPr id="7205" name="Google Shape;7205;p6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06" name="Google Shape;7206;p6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207" name="Google Shape;7207;p64"/>
          <p:cNvGrpSpPr/>
          <p:nvPr/>
        </p:nvGrpSpPr>
        <p:grpSpPr>
          <a:xfrm>
            <a:off x="2646528" y="3885297"/>
            <a:ext cx="1304609" cy="294074"/>
            <a:chOff x="2658741" y="4097347"/>
            <a:chExt cx="1304609" cy="294074"/>
          </a:xfrm>
        </p:grpSpPr>
        <p:grpSp>
          <p:nvGrpSpPr>
            <p:cNvPr id="7208" name="Google Shape;7208;p64"/>
            <p:cNvGrpSpPr/>
            <p:nvPr/>
          </p:nvGrpSpPr>
          <p:grpSpPr>
            <a:xfrm>
              <a:off x="2658741" y="4097347"/>
              <a:ext cx="118572" cy="294074"/>
              <a:chOff x="3343310" y="4475555"/>
              <a:chExt cx="127717" cy="316753"/>
            </a:xfrm>
          </p:grpSpPr>
          <p:sp>
            <p:nvSpPr>
              <p:cNvPr id="7209" name="Google Shape;7209;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64"/>
            <p:cNvGrpSpPr/>
            <p:nvPr/>
          </p:nvGrpSpPr>
          <p:grpSpPr>
            <a:xfrm>
              <a:off x="3815519" y="4098388"/>
              <a:ext cx="147831" cy="291991"/>
              <a:chOff x="3527539" y="4476677"/>
              <a:chExt cx="159232" cy="314510"/>
            </a:xfrm>
          </p:grpSpPr>
          <p:sp>
            <p:nvSpPr>
              <p:cNvPr id="7212" name="Google Shape;7212;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64"/>
            <p:cNvGrpSpPr/>
            <p:nvPr/>
          </p:nvGrpSpPr>
          <p:grpSpPr>
            <a:xfrm>
              <a:off x="3511696" y="4098388"/>
              <a:ext cx="147831" cy="291991"/>
              <a:chOff x="3527539" y="4476677"/>
              <a:chExt cx="159232" cy="314510"/>
            </a:xfrm>
          </p:grpSpPr>
          <p:sp>
            <p:nvSpPr>
              <p:cNvPr id="7215" name="Google Shape;7215;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64"/>
            <p:cNvGrpSpPr/>
            <p:nvPr/>
          </p:nvGrpSpPr>
          <p:grpSpPr>
            <a:xfrm>
              <a:off x="3207874" y="4098388"/>
              <a:ext cx="147831" cy="291991"/>
              <a:chOff x="3527539" y="4476677"/>
              <a:chExt cx="159232" cy="314510"/>
            </a:xfrm>
          </p:grpSpPr>
          <p:sp>
            <p:nvSpPr>
              <p:cNvPr id="7218" name="Google Shape;7218;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64"/>
            <p:cNvGrpSpPr/>
            <p:nvPr/>
          </p:nvGrpSpPr>
          <p:grpSpPr>
            <a:xfrm>
              <a:off x="2933305" y="4097347"/>
              <a:ext cx="118572" cy="294074"/>
              <a:chOff x="3343310" y="4475555"/>
              <a:chExt cx="127717" cy="316753"/>
            </a:xfrm>
          </p:grpSpPr>
          <p:sp>
            <p:nvSpPr>
              <p:cNvPr id="7221" name="Google Shape;7221;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3" name="Google Shape;7223;p64"/>
          <p:cNvGrpSpPr/>
          <p:nvPr/>
        </p:nvGrpSpPr>
        <p:grpSpPr>
          <a:xfrm>
            <a:off x="4197136" y="963991"/>
            <a:ext cx="1430711" cy="751237"/>
            <a:chOff x="5159450" y="1919950"/>
            <a:chExt cx="1541050" cy="862500"/>
          </a:xfrm>
        </p:grpSpPr>
        <p:sp>
          <p:nvSpPr>
            <p:cNvPr id="7224" name="Google Shape;7224;p6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225" name="Google Shape;7225;p64"/>
            <p:cNvGrpSpPr/>
            <p:nvPr/>
          </p:nvGrpSpPr>
          <p:grpSpPr>
            <a:xfrm>
              <a:off x="5159450" y="1919950"/>
              <a:ext cx="1541050" cy="862500"/>
              <a:chOff x="5159450" y="1919950"/>
              <a:chExt cx="1541050" cy="862500"/>
            </a:xfrm>
          </p:grpSpPr>
          <p:cxnSp>
            <p:nvCxnSpPr>
              <p:cNvPr id="7226" name="Google Shape;7226;p6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227" name="Google Shape;7227;p6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228" name="Google Shape;7228;p64"/>
          <p:cNvGrpSpPr/>
          <p:nvPr/>
        </p:nvGrpSpPr>
        <p:grpSpPr>
          <a:xfrm>
            <a:off x="4245274" y="2227761"/>
            <a:ext cx="1334436" cy="967914"/>
            <a:chOff x="4294923" y="2439811"/>
            <a:chExt cx="1334436" cy="967914"/>
          </a:xfrm>
        </p:grpSpPr>
        <p:grpSp>
          <p:nvGrpSpPr>
            <p:cNvPr id="7229" name="Google Shape;7229;p64"/>
            <p:cNvGrpSpPr/>
            <p:nvPr/>
          </p:nvGrpSpPr>
          <p:grpSpPr>
            <a:xfrm>
              <a:off x="4960455" y="2469658"/>
              <a:ext cx="668904" cy="885524"/>
              <a:chOff x="4960455" y="2469658"/>
              <a:chExt cx="668904" cy="885524"/>
            </a:xfrm>
          </p:grpSpPr>
          <p:sp>
            <p:nvSpPr>
              <p:cNvPr id="7230" name="Google Shape;7230;p6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6" name="Google Shape;7236;p64"/>
            <p:cNvGrpSpPr/>
            <p:nvPr/>
          </p:nvGrpSpPr>
          <p:grpSpPr>
            <a:xfrm>
              <a:off x="4294923" y="2469658"/>
              <a:ext cx="668951" cy="885524"/>
              <a:chOff x="4294923" y="2469658"/>
              <a:chExt cx="668951" cy="885524"/>
            </a:xfrm>
          </p:grpSpPr>
          <p:sp>
            <p:nvSpPr>
              <p:cNvPr id="7237" name="Google Shape;7237;p6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3" name="Google Shape;7243;p6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64"/>
          <p:cNvGrpSpPr/>
          <p:nvPr/>
        </p:nvGrpSpPr>
        <p:grpSpPr>
          <a:xfrm>
            <a:off x="4231477" y="3282206"/>
            <a:ext cx="1430949" cy="897289"/>
            <a:chOff x="4351371" y="3547942"/>
            <a:chExt cx="1345130" cy="843475"/>
          </a:xfrm>
        </p:grpSpPr>
        <p:grpSp>
          <p:nvGrpSpPr>
            <p:cNvPr id="7245" name="Google Shape;7245;p64"/>
            <p:cNvGrpSpPr/>
            <p:nvPr/>
          </p:nvGrpSpPr>
          <p:grpSpPr>
            <a:xfrm>
              <a:off x="4351371" y="4209917"/>
              <a:ext cx="1345130" cy="181500"/>
              <a:chOff x="4351371" y="4209917"/>
              <a:chExt cx="1345130" cy="181500"/>
            </a:xfrm>
          </p:grpSpPr>
          <p:sp>
            <p:nvSpPr>
              <p:cNvPr id="7246" name="Google Shape;7246;p6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47" name="Google Shape;7247;p6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248" name="Google Shape;7248;p64"/>
            <p:cNvGrpSpPr/>
            <p:nvPr/>
          </p:nvGrpSpPr>
          <p:grpSpPr>
            <a:xfrm>
              <a:off x="4403010" y="3985221"/>
              <a:ext cx="1109518" cy="181500"/>
              <a:chOff x="4403010" y="3985221"/>
              <a:chExt cx="1109518" cy="181500"/>
            </a:xfrm>
          </p:grpSpPr>
          <p:sp>
            <p:nvSpPr>
              <p:cNvPr id="7249" name="Google Shape;7249;p6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50" name="Google Shape;7250;p6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251" name="Google Shape;7251;p64"/>
            <p:cNvGrpSpPr/>
            <p:nvPr/>
          </p:nvGrpSpPr>
          <p:grpSpPr>
            <a:xfrm>
              <a:off x="4618704" y="3766582"/>
              <a:ext cx="807858" cy="181500"/>
              <a:chOff x="4618704" y="3766582"/>
              <a:chExt cx="807858" cy="181500"/>
            </a:xfrm>
          </p:grpSpPr>
          <p:sp>
            <p:nvSpPr>
              <p:cNvPr id="7252" name="Google Shape;7252;p6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53" name="Google Shape;7253;p6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254" name="Google Shape;7254;p64"/>
            <p:cNvGrpSpPr/>
            <p:nvPr/>
          </p:nvGrpSpPr>
          <p:grpSpPr>
            <a:xfrm>
              <a:off x="4735238" y="3547942"/>
              <a:ext cx="462839" cy="181500"/>
              <a:chOff x="4735238" y="3547942"/>
              <a:chExt cx="462839" cy="181500"/>
            </a:xfrm>
          </p:grpSpPr>
          <p:sp>
            <p:nvSpPr>
              <p:cNvPr id="7255" name="Google Shape;7255;p6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56" name="Google Shape;7256;p6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257" name="Google Shape;7257;p64"/>
          <p:cNvGrpSpPr/>
          <p:nvPr/>
        </p:nvGrpSpPr>
        <p:grpSpPr>
          <a:xfrm>
            <a:off x="7407835" y="2217530"/>
            <a:ext cx="1020955" cy="928853"/>
            <a:chOff x="926675" y="238125"/>
            <a:chExt cx="5755100" cy="5232975"/>
          </a:xfrm>
        </p:grpSpPr>
        <p:sp>
          <p:nvSpPr>
            <p:cNvPr id="7258" name="Google Shape;7258;p6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64"/>
          <p:cNvGrpSpPr/>
          <p:nvPr/>
        </p:nvGrpSpPr>
        <p:grpSpPr>
          <a:xfrm>
            <a:off x="715208" y="2616265"/>
            <a:ext cx="1695374" cy="1560837"/>
            <a:chOff x="727421" y="2828315"/>
            <a:chExt cx="1695374" cy="1560837"/>
          </a:xfrm>
        </p:grpSpPr>
        <p:grpSp>
          <p:nvGrpSpPr>
            <p:cNvPr id="7263" name="Google Shape;7263;p64"/>
            <p:cNvGrpSpPr/>
            <p:nvPr/>
          </p:nvGrpSpPr>
          <p:grpSpPr>
            <a:xfrm>
              <a:off x="727421" y="2828315"/>
              <a:ext cx="1695374" cy="1560837"/>
              <a:chOff x="734799" y="2782450"/>
              <a:chExt cx="1571100" cy="1577400"/>
            </a:xfrm>
          </p:grpSpPr>
          <p:cxnSp>
            <p:nvCxnSpPr>
              <p:cNvPr id="7264" name="Google Shape;7264;p6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265" name="Google Shape;7265;p6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266" name="Google Shape;7266;p64"/>
            <p:cNvGrpSpPr/>
            <p:nvPr/>
          </p:nvGrpSpPr>
          <p:grpSpPr>
            <a:xfrm>
              <a:off x="819108" y="2882501"/>
              <a:ext cx="1556791" cy="1426186"/>
              <a:chOff x="819108" y="2882501"/>
              <a:chExt cx="1556791" cy="1426186"/>
            </a:xfrm>
          </p:grpSpPr>
          <p:grpSp>
            <p:nvGrpSpPr>
              <p:cNvPr id="7267" name="Google Shape;7267;p64"/>
              <p:cNvGrpSpPr/>
              <p:nvPr/>
            </p:nvGrpSpPr>
            <p:grpSpPr>
              <a:xfrm>
                <a:off x="819108" y="2882501"/>
                <a:ext cx="103104" cy="1426186"/>
                <a:chOff x="4674013" y="3100904"/>
                <a:chExt cx="122758" cy="1698043"/>
              </a:xfrm>
            </p:grpSpPr>
            <p:sp>
              <p:nvSpPr>
                <p:cNvPr id="7268" name="Google Shape;7268;p6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64"/>
              <p:cNvGrpSpPr/>
              <p:nvPr/>
            </p:nvGrpSpPr>
            <p:grpSpPr>
              <a:xfrm>
                <a:off x="1062475" y="2882501"/>
                <a:ext cx="103104" cy="1426186"/>
                <a:chOff x="4940438" y="3100904"/>
                <a:chExt cx="122758" cy="1698043"/>
              </a:xfrm>
            </p:grpSpPr>
            <p:sp>
              <p:nvSpPr>
                <p:cNvPr id="7276" name="Google Shape;7276;p6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64"/>
              <p:cNvGrpSpPr/>
              <p:nvPr/>
            </p:nvGrpSpPr>
            <p:grpSpPr>
              <a:xfrm>
                <a:off x="1299324" y="2882501"/>
                <a:ext cx="103104" cy="1426186"/>
                <a:chOff x="5206863" y="3100904"/>
                <a:chExt cx="122758" cy="1698043"/>
              </a:xfrm>
            </p:grpSpPr>
            <p:sp>
              <p:nvSpPr>
                <p:cNvPr id="7284" name="Google Shape;7284;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64"/>
              <p:cNvGrpSpPr/>
              <p:nvPr/>
            </p:nvGrpSpPr>
            <p:grpSpPr>
              <a:xfrm>
                <a:off x="1786057" y="2882501"/>
                <a:ext cx="103104" cy="1426186"/>
                <a:chOff x="6006138" y="3143629"/>
                <a:chExt cx="122758" cy="1698043"/>
              </a:xfrm>
            </p:grpSpPr>
            <p:sp>
              <p:nvSpPr>
                <p:cNvPr id="7292" name="Google Shape;7292;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64"/>
              <p:cNvGrpSpPr/>
              <p:nvPr/>
            </p:nvGrpSpPr>
            <p:grpSpPr>
              <a:xfrm>
                <a:off x="2029422" y="2882501"/>
                <a:ext cx="103104" cy="1426186"/>
                <a:chOff x="6805413" y="3100904"/>
                <a:chExt cx="122758" cy="1698043"/>
              </a:xfrm>
            </p:grpSpPr>
            <p:sp>
              <p:nvSpPr>
                <p:cNvPr id="7300" name="Google Shape;7300;p6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64"/>
              <p:cNvGrpSpPr/>
              <p:nvPr/>
            </p:nvGrpSpPr>
            <p:grpSpPr>
              <a:xfrm>
                <a:off x="2272795" y="2882501"/>
                <a:ext cx="103104" cy="1426186"/>
                <a:chOff x="5206863" y="3100904"/>
                <a:chExt cx="122758" cy="1698043"/>
              </a:xfrm>
            </p:grpSpPr>
            <p:sp>
              <p:nvSpPr>
                <p:cNvPr id="7308" name="Google Shape;7308;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64"/>
              <p:cNvGrpSpPr/>
              <p:nvPr/>
            </p:nvGrpSpPr>
            <p:grpSpPr>
              <a:xfrm>
                <a:off x="1542694" y="2882501"/>
                <a:ext cx="103104" cy="1426186"/>
                <a:chOff x="6006138" y="3143629"/>
                <a:chExt cx="122758" cy="1698043"/>
              </a:xfrm>
            </p:grpSpPr>
            <p:sp>
              <p:nvSpPr>
                <p:cNvPr id="7316" name="Google Shape;7316;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323" name="Google Shape;7323;p64"/>
          <p:cNvGrpSpPr/>
          <p:nvPr/>
        </p:nvGrpSpPr>
        <p:grpSpPr>
          <a:xfrm>
            <a:off x="5671259" y="3305987"/>
            <a:ext cx="2749952" cy="870677"/>
            <a:chOff x="238125" y="1725700"/>
            <a:chExt cx="7139025" cy="2260325"/>
          </a:xfrm>
        </p:grpSpPr>
        <p:sp>
          <p:nvSpPr>
            <p:cNvPr id="7324" name="Google Shape;7324;p6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64"/>
          <p:cNvGrpSpPr/>
          <p:nvPr/>
        </p:nvGrpSpPr>
        <p:grpSpPr>
          <a:xfrm>
            <a:off x="5941423" y="2247733"/>
            <a:ext cx="1105452" cy="916747"/>
            <a:chOff x="5249100" y="1210600"/>
            <a:chExt cx="3502700" cy="2904775"/>
          </a:xfrm>
        </p:grpSpPr>
        <p:sp>
          <p:nvSpPr>
            <p:cNvPr id="7335" name="Google Shape;7335;p6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39" name="Google Shape;7339;p6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340" name="Google Shape;7340;p6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341" name="Google Shape;7341;p6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342" name="Google Shape;7342;p6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343" name="Google Shape;7343;p6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64"/>
          <p:cNvGrpSpPr/>
          <p:nvPr/>
        </p:nvGrpSpPr>
        <p:grpSpPr>
          <a:xfrm>
            <a:off x="7123971" y="967151"/>
            <a:ext cx="1304650" cy="1124856"/>
            <a:chOff x="7287122" y="1165658"/>
            <a:chExt cx="1219413" cy="1051365"/>
          </a:xfrm>
        </p:grpSpPr>
        <p:grpSp>
          <p:nvGrpSpPr>
            <p:cNvPr id="7345" name="Google Shape;7345;p64"/>
            <p:cNvGrpSpPr/>
            <p:nvPr/>
          </p:nvGrpSpPr>
          <p:grpSpPr>
            <a:xfrm>
              <a:off x="7287122" y="1969723"/>
              <a:ext cx="1219413" cy="247300"/>
              <a:chOff x="7287122" y="1969723"/>
              <a:chExt cx="1219413" cy="247300"/>
            </a:xfrm>
          </p:grpSpPr>
          <p:sp>
            <p:nvSpPr>
              <p:cNvPr id="7346" name="Google Shape;7346;p6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7" name="Google Shape;7347;p64"/>
              <p:cNvGrpSpPr/>
              <p:nvPr/>
            </p:nvGrpSpPr>
            <p:grpSpPr>
              <a:xfrm>
                <a:off x="7287122" y="2063892"/>
                <a:ext cx="1151753" cy="73428"/>
                <a:chOff x="7287122" y="2063892"/>
                <a:chExt cx="1151753" cy="73428"/>
              </a:xfrm>
            </p:grpSpPr>
            <p:sp>
              <p:nvSpPr>
                <p:cNvPr id="7348" name="Google Shape;7348;p6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49" name="Google Shape;7349;p6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350" name="Google Shape;7350;p64"/>
            <p:cNvGrpSpPr/>
            <p:nvPr/>
          </p:nvGrpSpPr>
          <p:grpSpPr>
            <a:xfrm>
              <a:off x="7287122" y="1712201"/>
              <a:ext cx="1219403" cy="246767"/>
              <a:chOff x="7287122" y="1712201"/>
              <a:chExt cx="1219403" cy="246767"/>
            </a:xfrm>
          </p:grpSpPr>
          <p:sp>
            <p:nvSpPr>
              <p:cNvPr id="7351" name="Google Shape;7351;p6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2" name="Google Shape;7352;p64"/>
              <p:cNvGrpSpPr/>
              <p:nvPr/>
            </p:nvGrpSpPr>
            <p:grpSpPr>
              <a:xfrm>
                <a:off x="7287122" y="1842861"/>
                <a:ext cx="1005303" cy="73419"/>
                <a:chOff x="7287122" y="1842861"/>
                <a:chExt cx="1005303" cy="73419"/>
              </a:xfrm>
            </p:grpSpPr>
            <p:sp>
              <p:nvSpPr>
                <p:cNvPr id="7353" name="Google Shape;7353;p6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54" name="Google Shape;7354;p6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355" name="Google Shape;7355;p64"/>
            <p:cNvGrpSpPr/>
            <p:nvPr/>
          </p:nvGrpSpPr>
          <p:grpSpPr>
            <a:xfrm>
              <a:off x="7287122" y="1447520"/>
              <a:ext cx="1219403" cy="286667"/>
              <a:chOff x="7287122" y="1447520"/>
              <a:chExt cx="1219403" cy="286667"/>
            </a:xfrm>
          </p:grpSpPr>
          <p:sp>
            <p:nvSpPr>
              <p:cNvPr id="7356" name="Google Shape;7356;p6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7" name="Google Shape;7357;p64"/>
              <p:cNvGrpSpPr/>
              <p:nvPr/>
            </p:nvGrpSpPr>
            <p:grpSpPr>
              <a:xfrm>
                <a:off x="7287122" y="1581977"/>
                <a:ext cx="852803" cy="73428"/>
                <a:chOff x="7287122" y="1581977"/>
                <a:chExt cx="852803" cy="73428"/>
              </a:xfrm>
            </p:grpSpPr>
            <p:sp>
              <p:nvSpPr>
                <p:cNvPr id="7358" name="Google Shape;7358;p6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59" name="Google Shape;7359;p6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360" name="Google Shape;7360;p64"/>
            <p:cNvGrpSpPr/>
            <p:nvPr/>
          </p:nvGrpSpPr>
          <p:grpSpPr>
            <a:xfrm>
              <a:off x="7287122" y="1165658"/>
              <a:ext cx="1219403" cy="344253"/>
              <a:chOff x="7287122" y="1165658"/>
              <a:chExt cx="1219403" cy="344253"/>
            </a:xfrm>
          </p:grpSpPr>
          <p:sp>
            <p:nvSpPr>
              <p:cNvPr id="7361" name="Google Shape;7361;p6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2" name="Google Shape;7362;p64"/>
              <p:cNvGrpSpPr/>
              <p:nvPr/>
            </p:nvGrpSpPr>
            <p:grpSpPr>
              <a:xfrm>
                <a:off x="7287122" y="1341025"/>
                <a:ext cx="695703" cy="73419"/>
                <a:chOff x="7287122" y="1341025"/>
                <a:chExt cx="695703" cy="73419"/>
              </a:xfrm>
            </p:grpSpPr>
            <p:sp>
              <p:nvSpPr>
                <p:cNvPr id="7363" name="Google Shape;7363;p6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4" name="Google Shape;7364;p6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365" name="Google Shape;7365;p64"/>
          <p:cNvGrpSpPr/>
          <p:nvPr/>
        </p:nvGrpSpPr>
        <p:grpSpPr>
          <a:xfrm>
            <a:off x="5790463" y="973174"/>
            <a:ext cx="1397729" cy="1098540"/>
            <a:chOff x="5900602" y="1193063"/>
            <a:chExt cx="1299851" cy="1021707"/>
          </a:xfrm>
        </p:grpSpPr>
        <p:grpSp>
          <p:nvGrpSpPr>
            <p:cNvPr id="7366" name="Google Shape;7366;p64"/>
            <p:cNvGrpSpPr/>
            <p:nvPr/>
          </p:nvGrpSpPr>
          <p:grpSpPr>
            <a:xfrm>
              <a:off x="6520337" y="1193063"/>
              <a:ext cx="341815" cy="799959"/>
              <a:chOff x="6520337" y="1193063"/>
              <a:chExt cx="341815" cy="799959"/>
            </a:xfrm>
          </p:grpSpPr>
          <p:grpSp>
            <p:nvGrpSpPr>
              <p:cNvPr id="7367" name="Google Shape;7367;p64"/>
              <p:cNvGrpSpPr/>
              <p:nvPr/>
            </p:nvGrpSpPr>
            <p:grpSpPr>
              <a:xfrm>
                <a:off x="6520337" y="1589527"/>
                <a:ext cx="213950" cy="403494"/>
                <a:chOff x="6520337" y="1589527"/>
                <a:chExt cx="213950" cy="403494"/>
              </a:xfrm>
            </p:grpSpPr>
            <p:sp>
              <p:nvSpPr>
                <p:cNvPr id="7368" name="Google Shape;7368;p6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64"/>
              <p:cNvGrpSpPr/>
              <p:nvPr/>
            </p:nvGrpSpPr>
            <p:grpSpPr>
              <a:xfrm>
                <a:off x="6577204" y="1193063"/>
                <a:ext cx="284947" cy="464512"/>
                <a:chOff x="6577204" y="1193063"/>
                <a:chExt cx="284947" cy="464512"/>
              </a:xfrm>
            </p:grpSpPr>
            <p:sp>
              <p:nvSpPr>
                <p:cNvPr id="7371" name="Google Shape;7371;p6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72" name="Google Shape;7372;p6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373" name="Google Shape;7373;p64"/>
            <p:cNvGrpSpPr/>
            <p:nvPr/>
          </p:nvGrpSpPr>
          <p:grpSpPr>
            <a:xfrm>
              <a:off x="6238903" y="1193063"/>
              <a:ext cx="300475" cy="900152"/>
              <a:chOff x="6238903" y="1193063"/>
              <a:chExt cx="300475" cy="900152"/>
            </a:xfrm>
          </p:grpSpPr>
          <p:grpSp>
            <p:nvGrpSpPr>
              <p:cNvPr id="7374" name="Google Shape;7374;p64"/>
              <p:cNvGrpSpPr/>
              <p:nvPr/>
            </p:nvGrpSpPr>
            <p:grpSpPr>
              <a:xfrm>
                <a:off x="6290865" y="1489315"/>
                <a:ext cx="248514" cy="603900"/>
                <a:chOff x="6290865" y="1489315"/>
                <a:chExt cx="248514" cy="603900"/>
              </a:xfrm>
            </p:grpSpPr>
            <p:sp>
              <p:nvSpPr>
                <p:cNvPr id="7375" name="Google Shape;7375;p6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64"/>
              <p:cNvGrpSpPr/>
              <p:nvPr/>
            </p:nvGrpSpPr>
            <p:grpSpPr>
              <a:xfrm>
                <a:off x="6238903" y="1193063"/>
                <a:ext cx="284947" cy="333087"/>
                <a:chOff x="6238903" y="1193063"/>
                <a:chExt cx="284947" cy="333087"/>
              </a:xfrm>
            </p:grpSpPr>
            <p:sp>
              <p:nvSpPr>
                <p:cNvPr id="7378" name="Google Shape;7378;p6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79" name="Google Shape;7379;p6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380" name="Google Shape;7380;p64"/>
            <p:cNvGrpSpPr/>
            <p:nvPr/>
          </p:nvGrpSpPr>
          <p:grpSpPr>
            <a:xfrm>
              <a:off x="5900602" y="1193063"/>
              <a:ext cx="444345" cy="1021707"/>
              <a:chOff x="5900602" y="1193063"/>
              <a:chExt cx="444345" cy="1021707"/>
            </a:xfrm>
          </p:grpSpPr>
          <p:grpSp>
            <p:nvGrpSpPr>
              <p:cNvPr id="7381" name="Google Shape;7381;p64"/>
              <p:cNvGrpSpPr/>
              <p:nvPr/>
            </p:nvGrpSpPr>
            <p:grpSpPr>
              <a:xfrm>
                <a:off x="6046501" y="1367785"/>
                <a:ext cx="298446" cy="846986"/>
                <a:chOff x="6046501" y="1367785"/>
                <a:chExt cx="298446" cy="846986"/>
              </a:xfrm>
            </p:grpSpPr>
            <p:sp>
              <p:nvSpPr>
                <p:cNvPr id="7382" name="Google Shape;7382;p6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64"/>
              <p:cNvGrpSpPr/>
              <p:nvPr/>
            </p:nvGrpSpPr>
            <p:grpSpPr>
              <a:xfrm>
                <a:off x="5900602" y="1193063"/>
                <a:ext cx="284947" cy="182312"/>
                <a:chOff x="5900602" y="1193063"/>
                <a:chExt cx="284947" cy="182312"/>
              </a:xfrm>
            </p:grpSpPr>
            <p:sp>
              <p:nvSpPr>
                <p:cNvPr id="7385" name="Google Shape;7385;p6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86" name="Google Shape;7386;p6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387" name="Google Shape;7387;p64"/>
            <p:cNvGrpSpPr/>
            <p:nvPr/>
          </p:nvGrpSpPr>
          <p:grpSpPr>
            <a:xfrm>
              <a:off x="6738300" y="1193063"/>
              <a:ext cx="462153" cy="707634"/>
              <a:chOff x="6738300" y="1193063"/>
              <a:chExt cx="462153" cy="707634"/>
            </a:xfrm>
          </p:grpSpPr>
          <p:grpSp>
            <p:nvGrpSpPr>
              <p:cNvPr id="7388" name="Google Shape;7388;p64"/>
              <p:cNvGrpSpPr/>
              <p:nvPr/>
            </p:nvGrpSpPr>
            <p:grpSpPr>
              <a:xfrm>
                <a:off x="6915505" y="1193063"/>
                <a:ext cx="284947" cy="597387"/>
                <a:chOff x="6915505" y="1193063"/>
                <a:chExt cx="284947" cy="597387"/>
              </a:xfrm>
            </p:grpSpPr>
            <p:sp>
              <p:nvSpPr>
                <p:cNvPr id="7389" name="Google Shape;7389;p6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90" name="Google Shape;7390;p6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391" name="Google Shape;7391;p64"/>
              <p:cNvGrpSpPr/>
              <p:nvPr/>
            </p:nvGrpSpPr>
            <p:grpSpPr>
              <a:xfrm>
                <a:off x="6738300" y="1684725"/>
                <a:ext cx="230066" cy="215971"/>
                <a:chOff x="6738300" y="1684725"/>
                <a:chExt cx="230066" cy="215971"/>
              </a:xfrm>
            </p:grpSpPr>
            <p:sp>
              <p:nvSpPr>
                <p:cNvPr id="7392" name="Google Shape;7392;p6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97" name="Shape 7397"/>
        <p:cNvGrpSpPr/>
        <p:nvPr/>
      </p:nvGrpSpPr>
      <p:grpSpPr>
        <a:xfrm>
          <a:off x="0" y="0"/>
          <a:ext cx="0" cy="0"/>
          <a:chOff x="0" y="0"/>
          <a:chExt cx="0" cy="0"/>
        </a:xfrm>
      </p:grpSpPr>
      <p:grpSp>
        <p:nvGrpSpPr>
          <p:cNvPr id="7398" name="Google Shape;7398;p65"/>
          <p:cNvGrpSpPr/>
          <p:nvPr/>
        </p:nvGrpSpPr>
        <p:grpSpPr>
          <a:xfrm>
            <a:off x="839307" y="2318098"/>
            <a:ext cx="387992" cy="329326"/>
            <a:chOff x="839307" y="2318098"/>
            <a:chExt cx="387992" cy="329326"/>
          </a:xfrm>
        </p:grpSpPr>
        <p:sp>
          <p:nvSpPr>
            <p:cNvPr id="7399" name="Google Shape;7399;p65"/>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5"/>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5"/>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5"/>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5"/>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5"/>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5"/>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5"/>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5"/>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5"/>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65"/>
          <p:cNvGrpSpPr/>
          <p:nvPr/>
        </p:nvGrpSpPr>
        <p:grpSpPr>
          <a:xfrm>
            <a:off x="1414990" y="2289671"/>
            <a:ext cx="387073" cy="385996"/>
            <a:chOff x="1414990" y="2289671"/>
            <a:chExt cx="387073" cy="385996"/>
          </a:xfrm>
        </p:grpSpPr>
        <p:sp>
          <p:nvSpPr>
            <p:cNvPr id="7410" name="Google Shape;7410;p65"/>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5"/>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5"/>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5"/>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5"/>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5"/>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5"/>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5"/>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5"/>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5"/>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5"/>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5"/>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5"/>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5"/>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5"/>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5"/>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5"/>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5"/>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65"/>
          <p:cNvGrpSpPr/>
          <p:nvPr/>
        </p:nvGrpSpPr>
        <p:grpSpPr>
          <a:xfrm>
            <a:off x="1989911" y="2306065"/>
            <a:ext cx="387099" cy="353207"/>
            <a:chOff x="1989911" y="2306065"/>
            <a:chExt cx="387099" cy="353207"/>
          </a:xfrm>
        </p:grpSpPr>
        <p:sp>
          <p:nvSpPr>
            <p:cNvPr id="7429" name="Google Shape;7429;p65"/>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5"/>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5"/>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5"/>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5"/>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5"/>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5"/>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65"/>
          <p:cNvGrpSpPr/>
          <p:nvPr/>
        </p:nvGrpSpPr>
        <p:grpSpPr>
          <a:xfrm>
            <a:off x="2593102" y="2288778"/>
            <a:ext cx="204663" cy="363007"/>
            <a:chOff x="2593102" y="2288778"/>
            <a:chExt cx="204663" cy="363007"/>
          </a:xfrm>
        </p:grpSpPr>
        <p:sp>
          <p:nvSpPr>
            <p:cNvPr id="7437" name="Google Shape;7437;p65"/>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5"/>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5"/>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5"/>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5"/>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5"/>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5"/>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5"/>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5"/>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65"/>
          <p:cNvGrpSpPr/>
          <p:nvPr/>
        </p:nvGrpSpPr>
        <p:grpSpPr>
          <a:xfrm>
            <a:off x="2970874" y="2329763"/>
            <a:ext cx="403651" cy="305996"/>
            <a:chOff x="2970874" y="2329763"/>
            <a:chExt cx="403651" cy="305996"/>
          </a:xfrm>
        </p:grpSpPr>
        <p:sp>
          <p:nvSpPr>
            <p:cNvPr id="7447" name="Google Shape;7447;p65"/>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5"/>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5"/>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5"/>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5"/>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5"/>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5"/>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5"/>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5"/>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65"/>
          <p:cNvGrpSpPr/>
          <p:nvPr/>
        </p:nvGrpSpPr>
        <p:grpSpPr>
          <a:xfrm>
            <a:off x="3545795" y="2318755"/>
            <a:ext cx="387835" cy="327933"/>
            <a:chOff x="3545795" y="2318755"/>
            <a:chExt cx="387835" cy="327933"/>
          </a:xfrm>
        </p:grpSpPr>
        <p:sp>
          <p:nvSpPr>
            <p:cNvPr id="7457" name="Google Shape;7457;p65"/>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5"/>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5"/>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0" name="Google Shape;7460;p65"/>
            <p:cNvGrpSpPr/>
            <p:nvPr/>
          </p:nvGrpSpPr>
          <p:grpSpPr>
            <a:xfrm>
              <a:off x="3545795" y="2322301"/>
              <a:ext cx="387835" cy="324387"/>
              <a:chOff x="3545795" y="2322301"/>
              <a:chExt cx="387835" cy="324387"/>
            </a:xfrm>
          </p:grpSpPr>
          <p:sp>
            <p:nvSpPr>
              <p:cNvPr id="7461" name="Google Shape;7461;p65"/>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5"/>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5"/>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5"/>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5"/>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5"/>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5"/>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68" name="Google Shape;7468;p65"/>
          <p:cNvGrpSpPr/>
          <p:nvPr/>
        </p:nvGrpSpPr>
        <p:grpSpPr>
          <a:xfrm>
            <a:off x="4718468" y="2306984"/>
            <a:ext cx="364294" cy="351552"/>
            <a:chOff x="4718468" y="2306984"/>
            <a:chExt cx="364294" cy="351552"/>
          </a:xfrm>
        </p:grpSpPr>
        <p:sp>
          <p:nvSpPr>
            <p:cNvPr id="7469" name="Google Shape;7469;p65"/>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5"/>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5"/>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5"/>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5"/>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5"/>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5"/>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5"/>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5"/>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5"/>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9" name="Google Shape;7479;p65"/>
          <p:cNvGrpSpPr/>
          <p:nvPr/>
        </p:nvGrpSpPr>
        <p:grpSpPr>
          <a:xfrm>
            <a:off x="4147908" y="2303017"/>
            <a:ext cx="361194" cy="359355"/>
            <a:chOff x="4147908" y="2303017"/>
            <a:chExt cx="361194" cy="359355"/>
          </a:xfrm>
        </p:grpSpPr>
        <p:sp>
          <p:nvSpPr>
            <p:cNvPr id="7480" name="Google Shape;7480;p65"/>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5"/>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5"/>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5"/>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5"/>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5"/>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5"/>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5"/>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5"/>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5"/>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5"/>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5"/>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5"/>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5"/>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65"/>
          <p:cNvGrpSpPr/>
          <p:nvPr/>
        </p:nvGrpSpPr>
        <p:grpSpPr>
          <a:xfrm>
            <a:off x="5292128" y="2299891"/>
            <a:ext cx="367027" cy="365214"/>
            <a:chOff x="5292128" y="2299891"/>
            <a:chExt cx="367027" cy="365214"/>
          </a:xfrm>
        </p:grpSpPr>
        <p:sp>
          <p:nvSpPr>
            <p:cNvPr id="7495" name="Google Shape;7495;p65"/>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5"/>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5"/>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5"/>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5"/>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5"/>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65"/>
          <p:cNvGrpSpPr/>
          <p:nvPr/>
        </p:nvGrpSpPr>
        <p:grpSpPr>
          <a:xfrm>
            <a:off x="5873617" y="2309901"/>
            <a:ext cx="345720" cy="345720"/>
            <a:chOff x="5873617" y="2309901"/>
            <a:chExt cx="345720" cy="345720"/>
          </a:xfrm>
        </p:grpSpPr>
        <p:sp>
          <p:nvSpPr>
            <p:cNvPr id="7502" name="Google Shape;7502;p65"/>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5"/>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5"/>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5"/>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5"/>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5"/>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5"/>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5"/>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5"/>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5"/>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5"/>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5"/>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5"/>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5"/>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5"/>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5"/>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5"/>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5"/>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5"/>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65"/>
          <p:cNvGrpSpPr/>
          <p:nvPr/>
        </p:nvGrpSpPr>
        <p:grpSpPr>
          <a:xfrm>
            <a:off x="6863329" y="2297710"/>
            <a:ext cx="391460" cy="370127"/>
            <a:chOff x="6863329" y="2297710"/>
            <a:chExt cx="391460" cy="370127"/>
          </a:xfrm>
        </p:grpSpPr>
        <p:sp>
          <p:nvSpPr>
            <p:cNvPr id="7522" name="Google Shape;7522;p65"/>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5"/>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5"/>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5"/>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5"/>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5"/>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5"/>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5"/>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5"/>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65"/>
          <p:cNvGrpSpPr/>
          <p:nvPr/>
        </p:nvGrpSpPr>
        <p:grpSpPr>
          <a:xfrm>
            <a:off x="7421488" y="2318518"/>
            <a:ext cx="342620" cy="328459"/>
            <a:chOff x="7421488" y="2318518"/>
            <a:chExt cx="342620" cy="328459"/>
          </a:xfrm>
        </p:grpSpPr>
        <p:sp>
          <p:nvSpPr>
            <p:cNvPr id="7532" name="Google Shape;7532;p65"/>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5"/>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5"/>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5"/>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5"/>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5"/>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5"/>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65"/>
          <p:cNvGrpSpPr/>
          <p:nvPr/>
        </p:nvGrpSpPr>
        <p:grpSpPr>
          <a:xfrm>
            <a:off x="2508373" y="2779889"/>
            <a:ext cx="337523" cy="337680"/>
            <a:chOff x="2508373" y="2779889"/>
            <a:chExt cx="337523" cy="337680"/>
          </a:xfrm>
        </p:grpSpPr>
        <p:sp>
          <p:nvSpPr>
            <p:cNvPr id="7540" name="Google Shape;7540;p65"/>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5"/>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5"/>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5"/>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5"/>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5"/>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65"/>
          <p:cNvGrpSpPr/>
          <p:nvPr/>
        </p:nvGrpSpPr>
        <p:grpSpPr>
          <a:xfrm>
            <a:off x="1884401" y="4141593"/>
            <a:ext cx="410613" cy="372229"/>
            <a:chOff x="1884401" y="4141593"/>
            <a:chExt cx="410613" cy="372229"/>
          </a:xfrm>
        </p:grpSpPr>
        <p:sp>
          <p:nvSpPr>
            <p:cNvPr id="7547" name="Google Shape;7547;p65"/>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5"/>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5"/>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5"/>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5"/>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5"/>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5"/>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65"/>
          <p:cNvGrpSpPr/>
          <p:nvPr/>
        </p:nvGrpSpPr>
        <p:grpSpPr>
          <a:xfrm>
            <a:off x="1430832" y="2773689"/>
            <a:ext cx="294515" cy="349897"/>
            <a:chOff x="1430832" y="2773689"/>
            <a:chExt cx="294515" cy="349897"/>
          </a:xfrm>
        </p:grpSpPr>
        <p:sp>
          <p:nvSpPr>
            <p:cNvPr id="7555" name="Google Shape;7555;p65"/>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5"/>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5"/>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5"/>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5"/>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5"/>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5"/>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5"/>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5"/>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5"/>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5"/>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5"/>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5"/>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65"/>
          <p:cNvGrpSpPr/>
          <p:nvPr/>
        </p:nvGrpSpPr>
        <p:grpSpPr>
          <a:xfrm>
            <a:off x="3082217" y="2788586"/>
            <a:ext cx="288866" cy="320236"/>
            <a:chOff x="3082217" y="2788586"/>
            <a:chExt cx="288866" cy="320236"/>
          </a:xfrm>
        </p:grpSpPr>
        <p:sp>
          <p:nvSpPr>
            <p:cNvPr id="7569" name="Google Shape;7569;p65"/>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5"/>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5"/>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5"/>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5"/>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5"/>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5"/>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65"/>
          <p:cNvGrpSpPr/>
          <p:nvPr/>
        </p:nvGrpSpPr>
        <p:grpSpPr>
          <a:xfrm>
            <a:off x="3610557" y="2780704"/>
            <a:ext cx="325017" cy="336052"/>
            <a:chOff x="3610557" y="2780704"/>
            <a:chExt cx="325017" cy="336052"/>
          </a:xfrm>
        </p:grpSpPr>
        <p:sp>
          <p:nvSpPr>
            <p:cNvPr id="7577" name="Google Shape;7577;p65"/>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5"/>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5"/>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65"/>
          <p:cNvGrpSpPr/>
          <p:nvPr/>
        </p:nvGrpSpPr>
        <p:grpSpPr>
          <a:xfrm>
            <a:off x="4179067" y="2811495"/>
            <a:ext cx="286475" cy="274390"/>
            <a:chOff x="4179067" y="2811495"/>
            <a:chExt cx="286475" cy="274390"/>
          </a:xfrm>
        </p:grpSpPr>
        <p:sp>
          <p:nvSpPr>
            <p:cNvPr id="7581" name="Google Shape;7581;p65"/>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5"/>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5"/>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5"/>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5"/>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5"/>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5"/>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5"/>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5"/>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65"/>
          <p:cNvGrpSpPr/>
          <p:nvPr/>
        </p:nvGrpSpPr>
        <p:grpSpPr>
          <a:xfrm>
            <a:off x="4686757" y="2762156"/>
            <a:ext cx="371047" cy="374199"/>
            <a:chOff x="4686757" y="2762156"/>
            <a:chExt cx="371047" cy="374199"/>
          </a:xfrm>
        </p:grpSpPr>
        <p:sp>
          <p:nvSpPr>
            <p:cNvPr id="7591" name="Google Shape;7591;p65"/>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5"/>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5"/>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5"/>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5"/>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5"/>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5"/>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65"/>
          <p:cNvGrpSpPr/>
          <p:nvPr/>
        </p:nvGrpSpPr>
        <p:grpSpPr>
          <a:xfrm>
            <a:off x="5221613" y="2784802"/>
            <a:ext cx="406567" cy="327855"/>
            <a:chOff x="5221613" y="2784802"/>
            <a:chExt cx="406567" cy="327855"/>
          </a:xfrm>
        </p:grpSpPr>
        <p:sp>
          <p:nvSpPr>
            <p:cNvPr id="7599" name="Google Shape;7599;p65"/>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5"/>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5"/>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5"/>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5"/>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5"/>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5"/>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5"/>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5"/>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5"/>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5"/>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5"/>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5"/>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5"/>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5"/>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5"/>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5"/>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5"/>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5"/>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5"/>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5"/>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5"/>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5"/>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5"/>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5"/>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5"/>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5"/>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5"/>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5"/>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5"/>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65"/>
          <p:cNvGrpSpPr/>
          <p:nvPr/>
        </p:nvGrpSpPr>
        <p:grpSpPr>
          <a:xfrm>
            <a:off x="5812586" y="2760921"/>
            <a:ext cx="303605" cy="375434"/>
            <a:chOff x="5812586" y="2760921"/>
            <a:chExt cx="303605" cy="375434"/>
          </a:xfrm>
        </p:grpSpPr>
        <p:sp>
          <p:nvSpPr>
            <p:cNvPr id="7630" name="Google Shape;7630;p65"/>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5"/>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5"/>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5"/>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5"/>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5"/>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5"/>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5"/>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5"/>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5"/>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5"/>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65"/>
          <p:cNvGrpSpPr/>
          <p:nvPr/>
        </p:nvGrpSpPr>
        <p:grpSpPr>
          <a:xfrm>
            <a:off x="6334673" y="2759633"/>
            <a:ext cx="378508" cy="378166"/>
            <a:chOff x="6334673" y="2759633"/>
            <a:chExt cx="378508" cy="378166"/>
          </a:xfrm>
        </p:grpSpPr>
        <p:sp>
          <p:nvSpPr>
            <p:cNvPr id="7642" name="Google Shape;7642;p65"/>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5"/>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5"/>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5"/>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65"/>
          <p:cNvGrpSpPr/>
          <p:nvPr/>
        </p:nvGrpSpPr>
        <p:grpSpPr>
          <a:xfrm>
            <a:off x="8012645" y="2806477"/>
            <a:ext cx="319763" cy="284505"/>
            <a:chOff x="8012645" y="2806477"/>
            <a:chExt cx="319763" cy="284505"/>
          </a:xfrm>
        </p:grpSpPr>
        <p:sp>
          <p:nvSpPr>
            <p:cNvPr id="7647" name="Google Shape;7647;p65"/>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5"/>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5"/>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5"/>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5"/>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5"/>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5"/>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5"/>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5"/>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5"/>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65"/>
          <p:cNvGrpSpPr/>
          <p:nvPr/>
        </p:nvGrpSpPr>
        <p:grpSpPr>
          <a:xfrm>
            <a:off x="2454435" y="4162138"/>
            <a:ext cx="385339" cy="388071"/>
            <a:chOff x="2454435" y="4162138"/>
            <a:chExt cx="385339" cy="388071"/>
          </a:xfrm>
        </p:grpSpPr>
        <p:sp>
          <p:nvSpPr>
            <p:cNvPr id="7658" name="Google Shape;7658;p65"/>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5"/>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5"/>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5"/>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5"/>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5"/>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5"/>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5"/>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5"/>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5"/>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5"/>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65"/>
          <p:cNvGrpSpPr/>
          <p:nvPr/>
        </p:nvGrpSpPr>
        <p:grpSpPr>
          <a:xfrm>
            <a:off x="3601939" y="4161192"/>
            <a:ext cx="275178" cy="388912"/>
            <a:chOff x="3601939" y="4161192"/>
            <a:chExt cx="275178" cy="388912"/>
          </a:xfrm>
        </p:grpSpPr>
        <p:sp>
          <p:nvSpPr>
            <p:cNvPr id="7670" name="Google Shape;7670;p65"/>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5"/>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5"/>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5"/>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5"/>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5"/>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5"/>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5"/>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5"/>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5"/>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65"/>
          <p:cNvGrpSpPr/>
          <p:nvPr/>
        </p:nvGrpSpPr>
        <p:grpSpPr>
          <a:xfrm>
            <a:off x="836023" y="3215146"/>
            <a:ext cx="375802" cy="371677"/>
            <a:chOff x="836023" y="3215146"/>
            <a:chExt cx="375802" cy="371677"/>
          </a:xfrm>
        </p:grpSpPr>
        <p:sp>
          <p:nvSpPr>
            <p:cNvPr id="7681" name="Google Shape;7681;p65"/>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5"/>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5"/>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5"/>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5"/>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5"/>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5"/>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5"/>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5"/>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5"/>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5"/>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5"/>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5"/>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5"/>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5"/>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5"/>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65"/>
          <p:cNvGrpSpPr/>
          <p:nvPr/>
        </p:nvGrpSpPr>
        <p:grpSpPr>
          <a:xfrm>
            <a:off x="1356297" y="3210890"/>
            <a:ext cx="431368" cy="380189"/>
            <a:chOff x="1356297" y="3210890"/>
            <a:chExt cx="431368" cy="380189"/>
          </a:xfrm>
        </p:grpSpPr>
        <p:sp>
          <p:nvSpPr>
            <p:cNvPr id="7698" name="Google Shape;7698;p65"/>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5"/>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5"/>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5"/>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5"/>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5"/>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5"/>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5"/>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5"/>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5"/>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5"/>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5"/>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5"/>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65"/>
          <p:cNvGrpSpPr/>
          <p:nvPr/>
        </p:nvGrpSpPr>
        <p:grpSpPr>
          <a:xfrm>
            <a:off x="1903737" y="3215540"/>
            <a:ext cx="411874" cy="370731"/>
            <a:chOff x="1903737" y="3215540"/>
            <a:chExt cx="411874" cy="370731"/>
          </a:xfrm>
        </p:grpSpPr>
        <p:sp>
          <p:nvSpPr>
            <p:cNvPr id="7712" name="Google Shape;7712;p65"/>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5"/>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5"/>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5"/>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5"/>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5"/>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5"/>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5"/>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5"/>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65"/>
          <p:cNvGrpSpPr/>
          <p:nvPr/>
        </p:nvGrpSpPr>
        <p:grpSpPr>
          <a:xfrm>
            <a:off x="2468465" y="3248854"/>
            <a:ext cx="397818" cy="304078"/>
            <a:chOff x="2468465" y="3248854"/>
            <a:chExt cx="397818" cy="304078"/>
          </a:xfrm>
        </p:grpSpPr>
        <p:sp>
          <p:nvSpPr>
            <p:cNvPr id="7722" name="Google Shape;7722;p65"/>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5"/>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5"/>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5"/>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5"/>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5"/>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65"/>
          <p:cNvGrpSpPr/>
          <p:nvPr/>
        </p:nvGrpSpPr>
        <p:grpSpPr>
          <a:xfrm>
            <a:off x="3017166" y="3216013"/>
            <a:ext cx="394376" cy="369812"/>
            <a:chOff x="3017166" y="3216013"/>
            <a:chExt cx="394376" cy="369812"/>
          </a:xfrm>
        </p:grpSpPr>
        <p:sp>
          <p:nvSpPr>
            <p:cNvPr id="7729" name="Google Shape;7729;p65"/>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5"/>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65"/>
          <p:cNvGrpSpPr/>
          <p:nvPr/>
        </p:nvGrpSpPr>
        <p:grpSpPr>
          <a:xfrm>
            <a:off x="4210043" y="3213228"/>
            <a:ext cx="199014" cy="375408"/>
            <a:chOff x="4210043" y="3213228"/>
            <a:chExt cx="199014" cy="375408"/>
          </a:xfrm>
        </p:grpSpPr>
        <p:sp>
          <p:nvSpPr>
            <p:cNvPr id="7732" name="Google Shape;7732;p65"/>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5"/>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5"/>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5"/>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5"/>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5"/>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5"/>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5"/>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5"/>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65"/>
          <p:cNvGrpSpPr/>
          <p:nvPr/>
        </p:nvGrpSpPr>
        <p:grpSpPr>
          <a:xfrm>
            <a:off x="4818146" y="3203323"/>
            <a:ext cx="77845" cy="395165"/>
            <a:chOff x="4818146" y="3203323"/>
            <a:chExt cx="77845" cy="395165"/>
          </a:xfrm>
        </p:grpSpPr>
        <p:sp>
          <p:nvSpPr>
            <p:cNvPr id="7743" name="Google Shape;7743;p65"/>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5"/>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5"/>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5"/>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5"/>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65"/>
          <p:cNvGrpSpPr/>
          <p:nvPr/>
        </p:nvGrpSpPr>
        <p:grpSpPr>
          <a:xfrm>
            <a:off x="5228890" y="3235428"/>
            <a:ext cx="344091" cy="332767"/>
            <a:chOff x="5228890" y="3235428"/>
            <a:chExt cx="344091" cy="332767"/>
          </a:xfrm>
        </p:grpSpPr>
        <p:sp>
          <p:nvSpPr>
            <p:cNvPr id="7752" name="Google Shape;7752;p65"/>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5"/>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5"/>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5"/>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65"/>
          <p:cNvGrpSpPr/>
          <p:nvPr/>
        </p:nvGrpSpPr>
        <p:grpSpPr>
          <a:xfrm>
            <a:off x="5757913" y="3227047"/>
            <a:ext cx="388544" cy="347927"/>
            <a:chOff x="5757913" y="3227047"/>
            <a:chExt cx="388544" cy="347927"/>
          </a:xfrm>
        </p:grpSpPr>
        <p:sp>
          <p:nvSpPr>
            <p:cNvPr id="7758" name="Google Shape;7758;p65"/>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5"/>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0" name="Google Shape;7760;p65"/>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5"/>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5"/>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5"/>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5"/>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5"/>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5"/>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5"/>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5"/>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5"/>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5"/>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5"/>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5"/>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6" name="Google Shape;7776;p65"/>
          <p:cNvGrpSpPr/>
          <p:nvPr/>
        </p:nvGrpSpPr>
        <p:grpSpPr>
          <a:xfrm>
            <a:off x="7414946" y="3220873"/>
            <a:ext cx="360091" cy="360117"/>
            <a:chOff x="7414946" y="3220873"/>
            <a:chExt cx="360091" cy="360117"/>
          </a:xfrm>
        </p:grpSpPr>
        <p:sp>
          <p:nvSpPr>
            <p:cNvPr id="7777" name="Google Shape;7777;p65"/>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5"/>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5"/>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5"/>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5"/>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5"/>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5"/>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5"/>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5"/>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5"/>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65"/>
          <p:cNvGrpSpPr/>
          <p:nvPr/>
        </p:nvGrpSpPr>
        <p:grpSpPr>
          <a:xfrm>
            <a:off x="8027227" y="3215041"/>
            <a:ext cx="231829" cy="371782"/>
            <a:chOff x="8027227" y="3215041"/>
            <a:chExt cx="231829" cy="371782"/>
          </a:xfrm>
        </p:grpSpPr>
        <p:sp>
          <p:nvSpPr>
            <p:cNvPr id="7789" name="Google Shape;7789;p65"/>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5"/>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5"/>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5"/>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5"/>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5"/>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5"/>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65"/>
          <p:cNvGrpSpPr/>
          <p:nvPr/>
        </p:nvGrpSpPr>
        <p:grpSpPr>
          <a:xfrm>
            <a:off x="4093603" y="4146138"/>
            <a:ext cx="395638" cy="420544"/>
            <a:chOff x="4093603" y="4146138"/>
            <a:chExt cx="395638" cy="420544"/>
          </a:xfrm>
        </p:grpSpPr>
        <p:sp>
          <p:nvSpPr>
            <p:cNvPr id="7800" name="Google Shape;7800;p65"/>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5"/>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5"/>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5"/>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5"/>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5"/>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5"/>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5"/>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5"/>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5"/>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5"/>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5"/>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5"/>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5"/>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65"/>
          <p:cNvGrpSpPr/>
          <p:nvPr/>
        </p:nvGrpSpPr>
        <p:grpSpPr>
          <a:xfrm>
            <a:off x="4644406" y="4162322"/>
            <a:ext cx="392065" cy="387887"/>
            <a:chOff x="4644406" y="4162322"/>
            <a:chExt cx="392065" cy="387887"/>
          </a:xfrm>
        </p:grpSpPr>
        <p:sp>
          <p:nvSpPr>
            <p:cNvPr id="7818" name="Google Shape;7818;p65"/>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5"/>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5"/>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5"/>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5"/>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5"/>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65"/>
          <p:cNvGrpSpPr/>
          <p:nvPr/>
        </p:nvGrpSpPr>
        <p:grpSpPr>
          <a:xfrm>
            <a:off x="5728383" y="4221698"/>
            <a:ext cx="417128" cy="269162"/>
            <a:chOff x="5728383" y="4221698"/>
            <a:chExt cx="417128" cy="269162"/>
          </a:xfrm>
        </p:grpSpPr>
        <p:sp>
          <p:nvSpPr>
            <p:cNvPr id="7825" name="Google Shape;7825;p65"/>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5"/>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5"/>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5"/>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5"/>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5"/>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5"/>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5"/>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5"/>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5"/>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5"/>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5"/>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65"/>
          <p:cNvGrpSpPr/>
          <p:nvPr/>
        </p:nvGrpSpPr>
        <p:grpSpPr>
          <a:xfrm>
            <a:off x="834210" y="3696905"/>
            <a:ext cx="371782" cy="342751"/>
            <a:chOff x="834210" y="3696905"/>
            <a:chExt cx="371782" cy="342751"/>
          </a:xfrm>
        </p:grpSpPr>
        <p:sp>
          <p:nvSpPr>
            <p:cNvPr id="7838" name="Google Shape;7838;p65"/>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5"/>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5"/>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5"/>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5"/>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5"/>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5"/>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5"/>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5"/>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5"/>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5"/>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5"/>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65"/>
          <p:cNvGrpSpPr/>
          <p:nvPr/>
        </p:nvGrpSpPr>
        <p:grpSpPr>
          <a:xfrm>
            <a:off x="1359398" y="3682271"/>
            <a:ext cx="395296" cy="371966"/>
            <a:chOff x="1359398" y="3682271"/>
            <a:chExt cx="395296" cy="371966"/>
          </a:xfrm>
        </p:grpSpPr>
        <p:sp>
          <p:nvSpPr>
            <p:cNvPr id="7851" name="Google Shape;7851;p6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5"/>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65"/>
          <p:cNvGrpSpPr/>
          <p:nvPr/>
        </p:nvGrpSpPr>
        <p:grpSpPr>
          <a:xfrm>
            <a:off x="1908099" y="3682271"/>
            <a:ext cx="395296" cy="371966"/>
            <a:chOff x="1908099" y="3682271"/>
            <a:chExt cx="395296" cy="371966"/>
          </a:xfrm>
        </p:grpSpPr>
        <p:sp>
          <p:nvSpPr>
            <p:cNvPr id="7859" name="Google Shape;7859;p65"/>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5"/>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5"/>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5"/>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5"/>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5"/>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5"/>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65"/>
          <p:cNvGrpSpPr/>
          <p:nvPr/>
        </p:nvGrpSpPr>
        <p:grpSpPr>
          <a:xfrm>
            <a:off x="2456800" y="3682271"/>
            <a:ext cx="395270" cy="371966"/>
            <a:chOff x="2456800" y="3682271"/>
            <a:chExt cx="395270" cy="371966"/>
          </a:xfrm>
        </p:grpSpPr>
        <p:sp>
          <p:nvSpPr>
            <p:cNvPr id="7867" name="Google Shape;7867;p6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65"/>
          <p:cNvGrpSpPr/>
          <p:nvPr/>
        </p:nvGrpSpPr>
        <p:grpSpPr>
          <a:xfrm>
            <a:off x="3014250" y="3682271"/>
            <a:ext cx="391092" cy="371940"/>
            <a:chOff x="3014250" y="3682271"/>
            <a:chExt cx="391092" cy="371940"/>
          </a:xfrm>
        </p:grpSpPr>
        <p:sp>
          <p:nvSpPr>
            <p:cNvPr id="7877" name="Google Shape;7877;p65"/>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5"/>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5"/>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65"/>
          <p:cNvGrpSpPr/>
          <p:nvPr/>
        </p:nvGrpSpPr>
        <p:grpSpPr>
          <a:xfrm>
            <a:off x="3569125" y="3702947"/>
            <a:ext cx="388728" cy="330692"/>
            <a:chOff x="3569125" y="3702947"/>
            <a:chExt cx="388728" cy="330692"/>
          </a:xfrm>
        </p:grpSpPr>
        <p:sp>
          <p:nvSpPr>
            <p:cNvPr id="7881" name="Google Shape;7881;p65"/>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5"/>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5"/>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5"/>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65"/>
          <p:cNvGrpSpPr/>
          <p:nvPr/>
        </p:nvGrpSpPr>
        <p:grpSpPr>
          <a:xfrm>
            <a:off x="4111994" y="3682455"/>
            <a:ext cx="387992" cy="371625"/>
            <a:chOff x="4111994" y="3682455"/>
            <a:chExt cx="387992" cy="371625"/>
          </a:xfrm>
        </p:grpSpPr>
        <p:sp>
          <p:nvSpPr>
            <p:cNvPr id="7886" name="Google Shape;7886;p65"/>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5"/>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65"/>
          <p:cNvGrpSpPr/>
          <p:nvPr/>
        </p:nvGrpSpPr>
        <p:grpSpPr>
          <a:xfrm>
            <a:off x="4674908" y="3682271"/>
            <a:ext cx="371966" cy="371966"/>
            <a:chOff x="4674908" y="3682271"/>
            <a:chExt cx="371966" cy="371966"/>
          </a:xfrm>
        </p:grpSpPr>
        <p:sp>
          <p:nvSpPr>
            <p:cNvPr id="7889" name="Google Shape;7889;p65"/>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5"/>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5"/>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5"/>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65"/>
          <p:cNvGrpSpPr/>
          <p:nvPr/>
        </p:nvGrpSpPr>
        <p:grpSpPr>
          <a:xfrm>
            <a:off x="5223609" y="3731112"/>
            <a:ext cx="371782" cy="274285"/>
            <a:chOff x="5223609" y="3731112"/>
            <a:chExt cx="371782" cy="274285"/>
          </a:xfrm>
        </p:grpSpPr>
        <p:sp>
          <p:nvSpPr>
            <p:cNvPr id="7894" name="Google Shape;7894;p65"/>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5"/>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6" name="Google Shape;7896;p65"/>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7" name="Google Shape;7897;p65"/>
          <p:cNvGrpSpPr/>
          <p:nvPr/>
        </p:nvGrpSpPr>
        <p:grpSpPr>
          <a:xfrm>
            <a:off x="6319908" y="3696721"/>
            <a:ext cx="373963" cy="343119"/>
            <a:chOff x="6319908" y="3696721"/>
            <a:chExt cx="373963" cy="343119"/>
          </a:xfrm>
        </p:grpSpPr>
        <p:sp>
          <p:nvSpPr>
            <p:cNvPr id="7898" name="Google Shape;7898;p65"/>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5"/>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5"/>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5"/>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5"/>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5"/>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5"/>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5"/>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5"/>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65"/>
          <p:cNvGrpSpPr/>
          <p:nvPr/>
        </p:nvGrpSpPr>
        <p:grpSpPr>
          <a:xfrm>
            <a:off x="6871342" y="3740044"/>
            <a:ext cx="371966" cy="256420"/>
            <a:chOff x="6871342" y="3740044"/>
            <a:chExt cx="371966" cy="256420"/>
          </a:xfrm>
        </p:grpSpPr>
        <p:sp>
          <p:nvSpPr>
            <p:cNvPr id="7908" name="Google Shape;7908;p65"/>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5"/>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5"/>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5"/>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5"/>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5"/>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5"/>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5"/>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5"/>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5"/>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5"/>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5"/>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65"/>
          <p:cNvGrpSpPr/>
          <p:nvPr/>
        </p:nvGrpSpPr>
        <p:grpSpPr>
          <a:xfrm>
            <a:off x="7402362" y="3681535"/>
            <a:ext cx="402757" cy="372728"/>
            <a:chOff x="7402362" y="3681535"/>
            <a:chExt cx="402757" cy="372728"/>
          </a:xfrm>
        </p:grpSpPr>
        <p:sp>
          <p:nvSpPr>
            <p:cNvPr id="7921" name="Google Shape;7921;p65"/>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5"/>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5"/>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5"/>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5"/>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5"/>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5"/>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5"/>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5"/>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5"/>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5"/>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5"/>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5"/>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5"/>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5"/>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5"/>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65"/>
          <p:cNvGrpSpPr/>
          <p:nvPr/>
        </p:nvGrpSpPr>
        <p:grpSpPr>
          <a:xfrm>
            <a:off x="7960705" y="3736235"/>
            <a:ext cx="378902" cy="264065"/>
            <a:chOff x="7960705" y="3736235"/>
            <a:chExt cx="378902" cy="264065"/>
          </a:xfrm>
        </p:grpSpPr>
        <p:sp>
          <p:nvSpPr>
            <p:cNvPr id="7938" name="Google Shape;7938;p65"/>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5"/>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5"/>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5"/>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5"/>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5"/>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5"/>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5"/>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5"/>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5"/>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5"/>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5"/>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5"/>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5"/>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65"/>
          <p:cNvGrpSpPr/>
          <p:nvPr/>
        </p:nvGrpSpPr>
        <p:grpSpPr>
          <a:xfrm>
            <a:off x="6400828" y="4162270"/>
            <a:ext cx="166200" cy="388019"/>
            <a:chOff x="6400828" y="4162270"/>
            <a:chExt cx="166200" cy="388019"/>
          </a:xfrm>
        </p:grpSpPr>
        <p:sp>
          <p:nvSpPr>
            <p:cNvPr id="7953" name="Google Shape;7953;p65"/>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5"/>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5"/>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5"/>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5"/>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5"/>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5"/>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65"/>
          <p:cNvGrpSpPr/>
          <p:nvPr/>
        </p:nvGrpSpPr>
        <p:grpSpPr>
          <a:xfrm>
            <a:off x="6919815" y="4162270"/>
            <a:ext cx="225260" cy="388019"/>
            <a:chOff x="6919815" y="4162270"/>
            <a:chExt cx="225260" cy="388019"/>
          </a:xfrm>
        </p:grpSpPr>
        <p:sp>
          <p:nvSpPr>
            <p:cNvPr id="7961" name="Google Shape;7961;p65"/>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5"/>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5"/>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5"/>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5"/>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5"/>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5"/>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5"/>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5"/>
          <p:cNvGrpSpPr/>
          <p:nvPr/>
        </p:nvGrpSpPr>
        <p:grpSpPr>
          <a:xfrm>
            <a:off x="7385600" y="4177035"/>
            <a:ext cx="388728" cy="358383"/>
            <a:chOff x="7385600" y="4177035"/>
            <a:chExt cx="388728" cy="358383"/>
          </a:xfrm>
        </p:grpSpPr>
        <p:sp>
          <p:nvSpPr>
            <p:cNvPr id="7970" name="Google Shape;7970;p65"/>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5"/>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5"/>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5"/>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5"/>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5"/>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65"/>
          <p:cNvGrpSpPr/>
          <p:nvPr/>
        </p:nvGrpSpPr>
        <p:grpSpPr>
          <a:xfrm>
            <a:off x="3625085" y="3259862"/>
            <a:ext cx="369207" cy="258259"/>
            <a:chOff x="3625085" y="3259862"/>
            <a:chExt cx="369207" cy="258259"/>
          </a:xfrm>
        </p:grpSpPr>
        <p:sp>
          <p:nvSpPr>
            <p:cNvPr id="7978" name="Google Shape;7978;p65"/>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5"/>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5"/>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5"/>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5"/>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5"/>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5"/>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5"/>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5"/>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5"/>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65"/>
          <p:cNvGrpSpPr/>
          <p:nvPr/>
        </p:nvGrpSpPr>
        <p:grpSpPr>
          <a:xfrm>
            <a:off x="6317360" y="3276808"/>
            <a:ext cx="363217" cy="248590"/>
            <a:chOff x="6317360" y="3276808"/>
            <a:chExt cx="363217" cy="248590"/>
          </a:xfrm>
        </p:grpSpPr>
        <p:sp>
          <p:nvSpPr>
            <p:cNvPr id="7992" name="Google Shape;7992;p65"/>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5"/>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5"/>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5"/>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5"/>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5"/>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5"/>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5"/>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5"/>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5"/>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5"/>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5"/>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5"/>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5"/>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5"/>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5"/>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5"/>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5"/>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5"/>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5"/>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5"/>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5"/>
          <p:cNvGrpSpPr/>
          <p:nvPr/>
        </p:nvGrpSpPr>
        <p:grpSpPr>
          <a:xfrm>
            <a:off x="5084391" y="4183682"/>
            <a:ext cx="504064" cy="325595"/>
            <a:chOff x="5084391" y="4183682"/>
            <a:chExt cx="504064" cy="325595"/>
          </a:xfrm>
        </p:grpSpPr>
        <p:sp>
          <p:nvSpPr>
            <p:cNvPr id="8020" name="Google Shape;8020;p65"/>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5"/>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5"/>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5"/>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5"/>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5"/>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5"/>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5"/>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5"/>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5"/>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5"/>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5"/>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5"/>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5"/>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65"/>
          <p:cNvGrpSpPr/>
          <p:nvPr/>
        </p:nvGrpSpPr>
        <p:grpSpPr>
          <a:xfrm>
            <a:off x="7947595" y="2347996"/>
            <a:ext cx="379795" cy="267165"/>
            <a:chOff x="7947595" y="2347996"/>
            <a:chExt cx="379795" cy="267165"/>
          </a:xfrm>
        </p:grpSpPr>
        <p:sp>
          <p:nvSpPr>
            <p:cNvPr id="8037" name="Google Shape;8037;p65"/>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5"/>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5"/>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5"/>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5"/>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5"/>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5"/>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5"/>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5"/>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65"/>
          <p:cNvGrpSpPr/>
          <p:nvPr/>
        </p:nvGrpSpPr>
        <p:grpSpPr>
          <a:xfrm>
            <a:off x="6400644" y="2310269"/>
            <a:ext cx="275362" cy="338784"/>
            <a:chOff x="6400644" y="2310269"/>
            <a:chExt cx="275362" cy="338784"/>
          </a:xfrm>
        </p:grpSpPr>
        <p:sp>
          <p:nvSpPr>
            <p:cNvPr id="8047" name="Google Shape;8047;p65"/>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5"/>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5"/>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5"/>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5"/>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5"/>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5"/>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5"/>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5"/>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5"/>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5"/>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5"/>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5"/>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65"/>
          <p:cNvGrpSpPr/>
          <p:nvPr/>
        </p:nvGrpSpPr>
        <p:grpSpPr>
          <a:xfrm>
            <a:off x="1342268" y="4161009"/>
            <a:ext cx="359565" cy="358094"/>
            <a:chOff x="1342268" y="4161009"/>
            <a:chExt cx="359565" cy="358094"/>
          </a:xfrm>
        </p:grpSpPr>
        <p:sp>
          <p:nvSpPr>
            <p:cNvPr id="8061" name="Google Shape;8061;p65"/>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5"/>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5"/>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5"/>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5"/>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5"/>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5"/>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5"/>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5"/>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5"/>
          <p:cNvGrpSpPr/>
          <p:nvPr/>
        </p:nvGrpSpPr>
        <p:grpSpPr>
          <a:xfrm>
            <a:off x="1913012" y="2764940"/>
            <a:ext cx="417523" cy="374252"/>
            <a:chOff x="1913012" y="2764940"/>
            <a:chExt cx="417523" cy="374252"/>
          </a:xfrm>
        </p:grpSpPr>
        <p:sp>
          <p:nvSpPr>
            <p:cNvPr id="8071" name="Google Shape;8071;p65"/>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5"/>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5"/>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5"/>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5"/>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5"/>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5"/>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5"/>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5"/>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5"/>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5"/>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5"/>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65"/>
          <p:cNvGrpSpPr/>
          <p:nvPr/>
        </p:nvGrpSpPr>
        <p:grpSpPr>
          <a:xfrm>
            <a:off x="830742" y="2763601"/>
            <a:ext cx="384734" cy="381556"/>
            <a:chOff x="830742" y="2763601"/>
            <a:chExt cx="384734" cy="381556"/>
          </a:xfrm>
        </p:grpSpPr>
        <p:sp>
          <p:nvSpPr>
            <p:cNvPr id="8084" name="Google Shape;8084;p65"/>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5"/>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5"/>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5"/>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5"/>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5"/>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5"/>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5"/>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5"/>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5"/>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5"/>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5"/>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5"/>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5"/>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5"/>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5"/>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5"/>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5"/>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5"/>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65"/>
          <p:cNvGrpSpPr/>
          <p:nvPr/>
        </p:nvGrpSpPr>
        <p:grpSpPr>
          <a:xfrm>
            <a:off x="3007498" y="4183419"/>
            <a:ext cx="375434" cy="329667"/>
            <a:chOff x="3007498" y="4183419"/>
            <a:chExt cx="375434" cy="329667"/>
          </a:xfrm>
        </p:grpSpPr>
        <p:sp>
          <p:nvSpPr>
            <p:cNvPr id="8106" name="Google Shape;8106;p65"/>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5"/>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5"/>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5"/>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5"/>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5"/>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5"/>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5"/>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5"/>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5"/>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5"/>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5"/>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5"/>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5"/>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5"/>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5"/>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5"/>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5"/>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5"/>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5"/>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65"/>
          <p:cNvGrpSpPr/>
          <p:nvPr/>
        </p:nvGrpSpPr>
        <p:grpSpPr>
          <a:xfrm>
            <a:off x="6919276" y="2766990"/>
            <a:ext cx="274550" cy="354728"/>
            <a:chOff x="7606826" y="2419290"/>
            <a:chExt cx="274550" cy="354728"/>
          </a:xfrm>
        </p:grpSpPr>
        <p:sp>
          <p:nvSpPr>
            <p:cNvPr id="8127" name="Google Shape;8127;p6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2" name="Google Shape;8142;p65"/>
          <p:cNvGrpSpPr/>
          <p:nvPr/>
        </p:nvGrpSpPr>
        <p:grpSpPr>
          <a:xfrm>
            <a:off x="7550168" y="2777003"/>
            <a:ext cx="263316" cy="354728"/>
            <a:chOff x="8062968" y="2419290"/>
            <a:chExt cx="263316" cy="354728"/>
          </a:xfrm>
        </p:grpSpPr>
        <p:sp>
          <p:nvSpPr>
            <p:cNvPr id="8143" name="Google Shape;8143;p6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0" name="Google Shape;8160;p65"/>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161" name="Google Shape;8161;p65"/>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5" name="Shape 8165"/>
        <p:cNvGrpSpPr/>
        <p:nvPr/>
      </p:nvGrpSpPr>
      <p:grpSpPr>
        <a:xfrm>
          <a:off x="0" y="0"/>
          <a:ext cx="0" cy="0"/>
          <a:chOff x="0" y="0"/>
          <a:chExt cx="0" cy="0"/>
        </a:xfrm>
      </p:grpSpPr>
      <p:grpSp>
        <p:nvGrpSpPr>
          <p:cNvPr id="8166" name="Google Shape;8166;p66"/>
          <p:cNvGrpSpPr/>
          <p:nvPr/>
        </p:nvGrpSpPr>
        <p:grpSpPr>
          <a:xfrm>
            <a:off x="7075663" y="2261129"/>
            <a:ext cx="362163" cy="347098"/>
            <a:chOff x="7075663" y="2444129"/>
            <a:chExt cx="362163" cy="347098"/>
          </a:xfrm>
        </p:grpSpPr>
        <p:sp>
          <p:nvSpPr>
            <p:cNvPr id="8167" name="Google Shape;8167;p66"/>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6"/>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6"/>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6"/>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6"/>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6"/>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6"/>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6"/>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66"/>
          <p:cNvGrpSpPr/>
          <p:nvPr/>
        </p:nvGrpSpPr>
        <p:grpSpPr>
          <a:xfrm>
            <a:off x="6638175" y="2253584"/>
            <a:ext cx="372197" cy="362163"/>
            <a:chOff x="6638175" y="2436584"/>
            <a:chExt cx="372197" cy="362163"/>
          </a:xfrm>
        </p:grpSpPr>
        <p:sp>
          <p:nvSpPr>
            <p:cNvPr id="8176" name="Google Shape;8176;p66"/>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6"/>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6"/>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6"/>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6"/>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6"/>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6"/>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6"/>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6"/>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6"/>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6"/>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6"/>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6"/>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66"/>
          <p:cNvGrpSpPr/>
          <p:nvPr/>
        </p:nvGrpSpPr>
        <p:grpSpPr>
          <a:xfrm>
            <a:off x="6192906" y="2256440"/>
            <a:ext cx="371699" cy="356084"/>
            <a:chOff x="6192906" y="2439440"/>
            <a:chExt cx="371699" cy="356084"/>
          </a:xfrm>
        </p:grpSpPr>
        <p:sp>
          <p:nvSpPr>
            <p:cNvPr id="8190" name="Google Shape;8190;p66"/>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6"/>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6"/>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6"/>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6"/>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6"/>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6"/>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6"/>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6"/>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6"/>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6"/>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6"/>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6"/>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66"/>
          <p:cNvGrpSpPr/>
          <p:nvPr/>
        </p:nvGrpSpPr>
        <p:grpSpPr>
          <a:xfrm>
            <a:off x="5762467" y="2253584"/>
            <a:ext cx="362163" cy="362163"/>
            <a:chOff x="5762467" y="2436584"/>
            <a:chExt cx="362163" cy="362163"/>
          </a:xfrm>
        </p:grpSpPr>
        <p:sp>
          <p:nvSpPr>
            <p:cNvPr id="8204" name="Google Shape;8204;p66"/>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6"/>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6"/>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6"/>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6"/>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6"/>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6"/>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6"/>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6"/>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6"/>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6"/>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6"/>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6"/>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6"/>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6"/>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6"/>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6"/>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6"/>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6"/>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6"/>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6"/>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66"/>
          <p:cNvGrpSpPr/>
          <p:nvPr/>
        </p:nvGrpSpPr>
        <p:grpSpPr>
          <a:xfrm>
            <a:off x="5323721" y="2254029"/>
            <a:ext cx="362922" cy="361219"/>
            <a:chOff x="5323721" y="2437029"/>
            <a:chExt cx="362922" cy="361219"/>
          </a:xfrm>
        </p:grpSpPr>
        <p:sp>
          <p:nvSpPr>
            <p:cNvPr id="8230" name="Google Shape;8230;p66"/>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6"/>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6"/>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6"/>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6"/>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6"/>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6"/>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6"/>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6"/>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6"/>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6"/>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6"/>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6"/>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6"/>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6"/>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6"/>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6"/>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66"/>
          <p:cNvGrpSpPr/>
          <p:nvPr/>
        </p:nvGrpSpPr>
        <p:grpSpPr>
          <a:xfrm>
            <a:off x="4875937" y="2285731"/>
            <a:ext cx="407122" cy="315448"/>
            <a:chOff x="4875937" y="2468731"/>
            <a:chExt cx="407122" cy="315448"/>
          </a:xfrm>
        </p:grpSpPr>
        <p:sp>
          <p:nvSpPr>
            <p:cNvPr id="8248" name="Google Shape;8248;p66"/>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6"/>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6"/>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6"/>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6"/>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6"/>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6"/>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6"/>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6"/>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6"/>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6"/>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6"/>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6"/>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6"/>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6"/>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6"/>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6"/>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6"/>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6"/>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66"/>
          <p:cNvGrpSpPr/>
          <p:nvPr/>
        </p:nvGrpSpPr>
        <p:grpSpPr>
          <a:xfrm>
            <a:off x="4893282" y="3621774"/>
            <a:ext cx="242114" cy="362163"/>
            <a:chOff x="4893282" y="3804774"/>
            <a:chExt cx="242114" cy="362163"/>
          </a:xfrm>
        </p:grpSpPr>
        <p:sp>
          <p:nvSpPr>
            <p:cNvPr id="8268" name="Google Shape;8268;p66"/>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6"/>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6"/>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6"/>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6"/>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6"/>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6"/>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6"/>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6"/>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6"/>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6"/>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6"/>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6"/>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6"/>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6"/>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6"/>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6"/>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6"/>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6"/>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6"/>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6"/>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6"/>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6"/>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6"/>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6"/>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6"/>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66"/>
          <p:cNvGrpSpPr/>
          <p:nvPr/>
        </p:nvGrpSpPr>
        <p:grpSpPr>
          <a:xfrm>
            <a:off x="6248162" y="3621774"/>
            <a:ext cx="231058" cy="362425"/>
            <a:chOff x="6248162" y="3804774"/>
            <a:chExt cx="231058" cy="362425"/>
          </a:xfrm>
        </p:grpSpPr>
        <p:sp>
          <p:nvSpPr>
            <p:cNvPr id="8295" name="Google Shape;8295;p66"/>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6"/>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6"/>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6"/>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66"/>
          <p:cNvGrpSpPr/>
          <p:nvPr/>
        </p:nvGrpSpPr>
        <p:grpSpPr>
          <a:xfrm>
            <a:off x="5346568" y="3621774"/>
            <a:ext cx="233337" cy="362163"/>
            <a:chOff x="5346568" y="3804774"/>
            <a:chExt cx="233337" cy="362163"/>
          </a:xfrm>
        </p:grpSpPr>
        <p:sp>
          <p:nvSpPr>
            <p:cNvPr id="8300" name="Google Shape;8300;p66"/>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6"/>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6"/>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6"/>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6"/>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6"/>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6"/>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6"/>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6"/>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6"/>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6"/>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6"/>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6"/>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6"/>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6"/>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6"/>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6"/>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6"/>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6"/>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66"/>
          <p:cNvGrpSpPr/>
          <p:nvPr/>
        </p:nvGrpSpPr>
        <p:grpSpPr>
          <a:xfrm>
            <a:off x="6704985" y="3622141"/>
            <a:ext cx="209967" cy="361639"/>
            <a:chOff x="6704985" y="3805141"/>
            <a:chExt cx="209967" cy="361639"/>
          </a:xfrm>
        </p:grpSpPr>
        <p:sp>
          <p:nvSpPr>
            <p:cNvPr id="8320" name="Google Shape;8320;p66"/>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6"/>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6"/>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6"/>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6"/>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6"/>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6"/>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6"/>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6"/>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6"/>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6"/>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6"/>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66"/>
          <p:cNvGrpSpPr/>
          <p:nvPr/>
        </p:nvGrpSpPr>
        <p:grpSpPr>
          <a:xfrm>
            <a:off x="7513884" y="2265269"/>
            <a:ext cx="363184" cy="338792"/>
            <a:chOff x="7513884" y="2448269"/>
            <a:chExt cx="363184" cy="338792"/>
          </a:xfrm>
        </p:grpSpPr>
        <p:sp>
          <p:nvSpPr>
            <p:cNvPr id="8333" name="Google Shape;8333;p66"/>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6"/>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6"/>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6"/>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6"/>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6"/>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66"/>
          <p:cNvGrpSpPr/>
          <p:nvPr/>
        </p:nvGrpSpPr>
        <p:grpSpPr>
          <a:xfrm>
            <a:off x="5777767" y="3621826"/>
            <a:ext cx="258699" cy="362136"/>
            <a:chOff x="5777767" y="3804826"/>
            <a:chExt cx="258699" cy="362136"/>
          </a:xfrm>
        </p:grpSpPr>
        <p:sp>
          <p:nvSpPr>
            <p:cNvPr id="8340" name="Google Shape;8340;p66"/>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6"/>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6"/>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66"/>
          <p:cNvGrpSpPr/>
          <p:nvPr/>
        </p:nvGrpSpPr>
        <p:grpSpPr>
          <a:xfrm>
            <a:off x="7953101" y="2253584"/>
            <a:ext cx="361691" cy="362163"/>
            <a:chOff x="7953101" y="2436584"/>
            <a:chExt cx="361691" cy="362163"/>
          </a:xfrm>
        </p:grpSpPr>
        <p:sp>
          <p:nvSpPr>
            <p:cNvPr id="8344" name="Google Shape;8344;p66"/>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6"/>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6"/>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6"/>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6"/>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6"/>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6"/>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6"/>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6"/>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66"/>
          <p:cNvGrpSpPr/>
          <p:nvPr/>
        </p:nvGrpSpPr>
        <p:grpSpPr>
          <a:xfrm>
            <a:off x="4859353" y="3172130"/>
            <a:ext cx="373481" cy="362267"/>
            <a:chOff x="4859353" y="3355130"/>
            <a:chExt cx="373481" cy="362267"/>
          </a:xfrm>
        </p:grpSpPr>
        <p:sp>
          <p:nvSpPr>
            <p:cNvPr id="8354" name="Google Shape;8354;p66"/>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6"/>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6"/>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6"/>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6"/>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6"/>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6"/>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6"/>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6"/>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6"/>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6"/>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6"/>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6"/>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6"/>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66"/>
          <p:cNvGrpSpPr/>
          <p:nvPr/>
        </p:nvGrpSpPr>
        <p:grpSpPr>
          <a:xfrm>
            <a:off x="6637678" y="1317982"/>
            <a:ext cx="378721" cy="362005"/>
            <a:chOff x="6637678" y="1500982"/>
            <a:chExt cx="378721" cy="362005"/>
          </a:xfrm>
        </p:grpSpPr>
        <p:sp>
          <p:nvSpPr>
            <p:cNvPr id="8369" name="Google Shape;8369;p66"/>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6"/>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6"/>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6"/>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6"/>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6"/>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6"/>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6"/>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6"/>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6"/>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6"/>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6"/>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6"/>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6"/>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6"/>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6"/>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66"/>
          <p:cNvGrpSpPr/>
          <p:nvPr/>
        </p:nvGrpSpPr>
        <p:grpSpPr>
          <a:xfrm>
            <a:off x="5827993" y="3172496"/>
            <a:ext cx="223041" cy="362163"/>
            <a:chOff x="5827993" y="3355496"/>
            <a:chExt cx="223041" cy="362163"/>
          </a:xfrm>
        </p:grpSpPr>
        <p:sp>
          <p:nvSpPr>
            <p:cNvPr id="8386" name="Google Shape;8386;p66"/>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6"/>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6"/>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6"/>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6"/>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6"/>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6"/>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6"/>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6"/>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6"/>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6"/>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6"/>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6"/>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66"/>
          <p:cNvGrpSpPr/>
          <p:nvPr/>
        </p:nvGrpSpPr>
        <p:grpSpPr>
          <a:xfrm>
            <a:off x="7528713" y="1317641"/>
            <a:ext cx="370520" cy="361586"/>
            <a:chOff x="7528713" y="1500641"/>
            <a:chExt cx="370520" cy="361586"/>
          </a:xfrm>
        </p:grpSpPr>
        <p:sp>
          <p:nvSpPr>
            <p:cNvPr id="8402" name="Google Shape;8402;p66"/>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6"/>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6"/>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6"/>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6"/>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66"/>
          <p:cNvGrpSpPr/>
          <p:nvPr/>
        </p:nvGrpSpPr>
        <p:grpSpPr>
          <a:xfrm>
            <a:off x="5317198" y="3172496"/>
            <a:ext cx="367429" cy="362163"/>
            <a:chOff x="5317198" y="3355496"/>
            <a:chExt cx="367429" cy="362163"/>
          </a:xfrm>
        </p:grpSpPr>
        <p:sp>
          <p:nvSpPr>
            <p:cNvPr id="8410" name="Google Shape;8410;p66"/>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6"/>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6"/>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6"/>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6"/>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6"/>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6"/>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6"/>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6"/>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6"/>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6"/>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6"/>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6"/>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6"/>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6"/>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6"/>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66"/>
          <p:cNvGrpSpPr/>
          <p:nvPr/>
        </p:nvGrpSpPr>
        <p:grpSpPr>
          <a:xfrm>
            <a:off x="5302971" y="1317563"/>
            <a:ext cx="383175" cy="362241"/>
            <a:chOff x="5302971" y="1500563"/>
            <a:chExt cx="383175" cy="362241"/>
          </a:xfrm>
        </p:grpSpPr>
        <p:sp>
          <p:nvSpPr>
            <p:cNvPr id="8427" name="Google Shape;8427;p66"/>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6"/>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66"/>
          <p:cNvGrpSpPr/>
          <p:nvPr/>
        </p:nvGrpSpPr>
        <p:grpSpPr>
          <a:xfrm>
            <a:off x="6202705" y="1342453"/>
            <a:ext cx="364180" cy="312461"/>
            <a:chOff x="6202705" y="1525453"/>
            <a:chExt cx="364180" cy="312461"/>
          </a:xfrm>
        </p:grpSpPr>
        <p:sp>
          <p:nvSpPr>
            <p:cNvPr id="8430" name="Google Shape;8430;p66"/>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6"/>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6"/>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6"/>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6"/>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6"/>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6"/>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66"/>
          <p:cNvGrpSpPr/>
          <p:nvPr/>
        </p:nvGrpSpPr>
        <p:grpSpPr>
          <a:xfrm>
            <a:off x="7087217" y="1320602"/>
            <a:ext cx="362398" cy="356163"/>
            <a:chOff x="7087217" y="1503602"/>
            <a:chExt cx="362398" cy="356163"/>
          </a:xfrm>
        </p:grpSpPr>
        <p:sp>
          <p:nvSpPr>
            <p:cNvPr id="8438" name="Google Shape;8438;p66"/>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6"/>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6"/>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6"/>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6"/>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6"/>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6"/>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6"/>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6"/>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6"/>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6"/>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6"/>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6"/>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6"/>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6"/>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6"/>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6"/>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6"/>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6"/>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6"/>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6"/>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66"/>
          <p:cNvGrpSpPr/>
          <p:nvPr/>
        </p:nvGrpSpPr>
        <p:grpSpPr>
          <a:xfrm>
            <a:off x="7968952" y="1317877"/>
            <a:ext cx="378747" cy="361455"/>
            <a:chOff x="7968952" y="1500877"/>
            <a:chExt cx="378747" cy="361455"/>
          </a:xfrm>
        </p:grpSpPr>
        <p:sp>
          <p:nvSpPr>
            <p:cNvPr id="8460" name="Google Shape;8460;p66"/>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6"/>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6"/>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6"/>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6"/>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6"/>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6"/>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6"/>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6"/>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6"/>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6"/>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6"/>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6"/>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6"/>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6"/>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66"/>
          <p:cNvGrpSpPr/>
          <p:nvPr/>
        </p:nvGrpSpPr>
        <p:grpSpPr>
          <a:xfrm>
            <a:off x="5761445" y="1358723"/>
            <a:ext cx="362163" cy="279737"/>
            <a:chOff x="5761445" y="1541723"/>
            <a:chExt cx="362163" cy="279737"/>
          </a:xfrm>
        </p:grpSpPr>
        <p:sp>
          <p:nvSpPr>
            <p:cNvPr id="8476" name="Google Shape;8476;p66"/>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6"/>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6"/>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6"/>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6"/>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6"/>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66"/>
          <p:cNvGrpSpPr/>
          <p:nvPr/>
        </p:nvGrpSpPr>
        <p:grpSpPr>
          <a:xfrm>
            <a:off x="6204958" y="3172575"/>
            <a:ext cx="358390" cy="362320"/>
            <a:chOff x="6204958" y="3355575"/>
            <a:chExt cx="358390" cy="362320"/>
          </a:xfrm>
        </p:grpSpPr>
        <p:sp>
          <p:nvSpPr>
            <p:cNvPr id="8483" name="Google Shape;8483;p66"/>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6"/>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6"/>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6"/>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6"/>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6"/>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6"/>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6"/>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6"/>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6"/>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6"/>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6"/>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6"/>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6"/>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6"/>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6"/>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66"/>
          <p:cNvGrpSpPr/>
          <p:nvPr/>
        </p:nvGrpSpPr>
        <p:grpSpPr>
          <a:xfrm>
            <a:off x="4939970" y="1316855"/>
            <a:ext cx="242979" cy="362660"/>
            <a:chOff x="4939970" y="1499855"/>
            <a:chExt cx="242979" cy="362660"/>
          </a:xfrm>
        </p:grpSpPr>
        <p:sp>
          <p:nvSpPr>
            <p:cNvPr id="8500" name="Google Shape;8500;p66"/>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6"/>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6"/>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6"/>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6"/>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6"/>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66"/>
          <p:cNvGrpSpPr/>
          <p:nvPr/>
        </p:nvGrpSpPr>
        <p:grpSpPr>
          <a:xfrm>
            <a:off x="8023448" y="3172496"/>
            <a:ext cx="284322" cy="362163"/>
            <a:chOff x="8023448" y="3355496"/>
            <a:chExt cx="284322" cy="362163"/>
          </a:xfrm>
        </p:grpSpPr>
        <p:sp>
          <p:nvSpPr>
            <p:cNvPr id="8507" name="Google Shape;8507;p66"/>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6"/>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6"/>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6"/>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6"/>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6"/>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6"/>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6"/>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6"/>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66"/>
          <p:cNvGrpSpPr/>
          <p:nvPr/>
        </p:nvGrpSpPr>
        <p:grpSpPr>
          <a:xfrm>
            <a:off x="6644201" y="3172496"/>
            <a:ext cx="366695" cy="361979"/>
            <a:chOff x="6644201" y="3355496"/>
            <a:chExt cx="366695" cy="361979"/>
          </a:xfrm>
        </p:grpSpPr>
        <p:sp>
          <p:nvSpPr>
            <p:cNvPr id="8517" name="Google Shape;8517;p66"/>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6"/>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6"/>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6"/>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6"/>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6"/>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6"/>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6"/>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6"/>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6"/>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6"/>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6"/>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6"/>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6"/>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6"/>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6"/>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6"/>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6"/>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6"/>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6"/>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6"/>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6"/>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66"/>
          <p:cNvGrpSpPr/>
          <p:nvPr/>
        </p:nvGrpSpPr>
        <p:grpSpPr>
          <a:xfrm>
            <a:off x="7955145" y="1836192"/>
            <a:ext cx="365176" cy="271013"/>
            <a:chOff x="7955145" y="2019192"/>
            <a:chExt cx="365176" cy="271013"/>
          </a:xfrm>
        </p:grpSpPr>
        <p:sp>
          <p:nvSpPr>
            <p:cNvPr id="8540" name="Google Shape;8540;p66"/>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6"/>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6"/>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6"/>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6"/>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6"/>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66"/>
          <p:cNvGrpSpPr/>
          <p:nvPr/>
        </p:nvGrpSpPr>
        <p:grpSpPr>
          <a:xfrm>
            <a:off x="7518155" y="1826471"/>
            <a:ext cx="361927" cy="290270"/>
            <a:chOff x="7518155" y="2009471"/>
            <a:chExt cx="361927" cy="290270"/>
          </a:xfrm>
        </p:grpSpPr>
        <p:sp>
          <p:nvSpPr>
            <p:cNvPr id="8547" name="Google Shape;8547;p66"/>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6"/>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6"/>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6"/>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6"/>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6"/>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6"/>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6"/>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6"/>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6"/>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6"/>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6"/>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6"/>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66"/>
          <p:cNvGrpSpPr/>
          <p:nvPr/>
        </p:nvGrpSpPr>
        <p:grpSpPr>
          <a:xfrm>
            <a:off x="7079672" y="1808053"/>
            <a:ext cx="362163" cy="327264"/>
            <a:chOff x="7079672" y="1991053"/>
            <a:chExt cx="362163" cy="327264"/>
          </a:xfrm>
        </p:grpSpPr>
        <p:sp>
          <p:nvSpPr>
            <p:cNvPr id="8561" name="Google Shape;8561;p66"/>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6"/>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6"/>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6"/>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6"/>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6"/>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6"/>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6"/>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6"/>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6"/>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6"/>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6"/>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6"/>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6"/>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6"/>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6"/>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66"/>
          <p:cNvGrpSpPr/>
          <p:nvPr/>
        </p:nvGrpSpPr>
        <p:grpSpPr>
          <a:xfrm>
            <a:off x="6641188" y="1852514"/>
            <a:ext cx="361901" cy="238132"/>
            <a:chOff x="6641188" y="2035514"/>
            <a:chExt cx="361901" cy="238132"/>
          </a:xfrm>
        </p:grpSpPr>
        <p:sp>
          <p:nvSpPr>
            <p:cNvPr id="8578" name="Google Shape;8578;p66"/>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6"/>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6"/>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6"/>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6"/>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6"/>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6"/>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6"/>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6"/>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6"/>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6"/>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6"/>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6"/>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6"/>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6"/>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6"/>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6"/>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6"/>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6"/>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66"/>
          <p:cNvGrpSpPr/>
          <p:nvPr/>
        </p:nvGrpSpPr>
        <p:grpSpPr>
          <a:xfrm>
            <a:off x="6202443" y="1803677"/>
            <a:ext cx="362425" cy="335884"/>
            <a:chOff x="6202443" y="1986677"/>
            <a:chExt cx="362425" cy="335884"/>
          </a:xfrm>
        </p:grpSpPr>
        <p:sp>
          <p:nvSpPr>
            <p:cNvPr id="8598" name="Google Shape;8598;p66"/>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6"/>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6"/>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6"/>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6"/>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6"/>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6"/>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6"/>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6"/>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6"/>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6"/>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6"/>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6"/>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6"/>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6"/>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6"/>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6"/>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6"/>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6"/>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6"/>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66"/>
          <p:cNvGrpSpPr/>
          <p:nvPr/>
        </p:nvGrpSpPr>
        <p:grpSpPr>
          <a:xfrm>
            <a:off x="5764222" y="1833598"/>
            <a:ext cx="374293" cy="276069"/>
            <a:chOff x="5764222" y="2016598"/>
            <a:chExt cx="374293" cy="276069"/>
          </a:xfrm>
        </p:grpSpPr>
        <p:sp>
          <p:nvSpPr>
            <p:cNvPr id="8619" name="Google Shape;8619;p66"/>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6"/>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6"/>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6"/>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6"/>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6"/>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6"/>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6"/>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6"/>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6"/>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6"/>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66"/>
          <p:cNvGrpSpPr/>
          <p:nvPr/>
        </p:nvGrpSpPr>
        <p:grpSpPr>
          <a:xfrm>
            <a:off x="5325477" y="1833441"/>
            <a:ext cx="361927" cy="276515"/>
            <a:chOff x="5325477" y="2016441"/>
            <a:chExt cx="361927" cy="276515"/>
          </a:xfrm>
        </p:grpSpPr>
        <p:sp>
          <p:nvSpPr>
            <p:cNvPr id="8631" name="Google Shape;8631;p66"/>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6"/>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6"/>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6"/>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6"/>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6"/>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6"/>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6"/>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6"/>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6"/>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6"/>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6"/>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6"/>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6"/>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6"/>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6"/>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6"/>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6"/>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6"/>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6"/>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66"/>
          <p:cNvGrpSpPr/>
          <p:nvPr/>
        </p:nvGrpSpPr>
        <p:grpSpPr>
          <a:xfrm>
            <a:off x="4870671" y="1834200"/>
            <a:ext cx="364180" cy="274812"/>
            <a:chOff x="4870671" y="2017200"/>
            <a:chExt cx="364180" cy="274812"/>
          </a:xfrm>
        </p:grpSpPr>
        <p:sp>
          <p:nvSpPr>
            <p:cNvPr id="8652" name="Google Shape;8652;p66"/>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6"/>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6"/>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6"/>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6"/>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6"/>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6"/>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6"/>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6"/>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6"/>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6"/>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6"/>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6"/>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66"/>
          <p:cNvGrpSpPr/>
          <p:nvPr/>
        </p:nvGrpSpPr>
        <p:grpSpPr>
          <a:xfrm>
            <a:off x="7144726" y="3172496"/>
            <a:ext cx="260690" cy="362032"/>
            <a:chOff x="7144726" y="3355496"/>
            <a:chExt cx="260690" cy="362032"/>
          </a:xfrm>
        </p:grpSpPr>
        <p:sp>
          <p:nvSpPr>
            <p:cNvPr id="8666" name="Google Shape;8666;p66"/>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6"/>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6"/>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6"/>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6"/>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6"/>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66"/>
          <p:cNvGrpSpPr/>
          <p:nvPr/>
        </p:nvGrpSpPr>
        <p:grpSpPr>
          <a:xfrm>
            <a:off x="6705719" y="4095051"/>
            <a:ext cx="261712" cy="361770"/>
            <a:chOff x="6705719" y="4278051"/>
            <a:chExt cx="261712" cy="361770"/>
          </a:xfrm>
        </p:grpSpPr>
        <p:sp>
          <p:nvSpPr>
            <p:cNvPr id="8673" name="Google Shape;8673;p66"/>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6"/>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6"/>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6"/>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6"/>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6"/>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6"/>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6"/>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6"/>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6"/>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6"/>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6"/>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6"/>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6"/>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6"/>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66"/>
          <p:cNvGrpSpPr/>
          <p:nvPr/>
        </p:nvGrpSpPr>
        <p:grpSpPr>
          <a:xfrm>
            <a:off x="5750650" y="2708652"/>
            <a:ext cx="320216" cy="361403"/>
            <a:chOff x="5750650" y="2891652"/>
            <a:chExt cx="320216" cy="361403"/>
          </a:xfrm>
        </p:grpSpPr>
        <p:sp>
          <p:nvSpPr>
            <p:cNvPr id="8689" name="Google Shape;8689;p66"/>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6"/>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6"/>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6"/>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6"/>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6"/>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6"/>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6"/>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6"/>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6"/>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6"/>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6"/>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6"/>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6"/>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6"/>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66"/>
          <p:cNvGrpSpPr/>
          <p:nvPr/>
        </p:nvGrpSpPr>
        <p:grpSpPr>
          <a:xfrm>
            <a:off x="6658009" y="2708390"/>
            <a:ext cx="315972" cy="361927"/>
            <a:chOff x="6658009" y="2891390"/>
            <a:chExt cx="315972" cy="361927"/>
          </a:xfrm>
        </p:grpSpPr>
        <p:sp>
          <p:nvSpPr>
            <p:cNvPr id="8705" name="Google Shape;8705;p66"/>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6"/>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6"/>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6"/>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6"/>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6"/>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6"/>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66"/>
          <p:cNvGrpSpPr/>
          <p:nvPr/>
        </p:nvGrpSpPr>
        <p:grpSpPr>
          <a:xfrm>
            <a:off x="6203465" y="2708206"/>
            <a:ext cx="320478" cy="362110"/>
            <a:chOff x="6203465" y="2891206"/>
            <a:chExt cx="320478" cy="362110"/>
          </a:xfrm>
        </p:grpSpPr>
        <p:sp>
          <p:nvSpPr>
            <p:cNvPr id="8713" name="Google Shape;8713;p66"/>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6"/>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6"/>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6"/>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6"/>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66"/>
          <p:cNvGrpSpPr/>
          <p:nvPr/>
        </p:nvGrpSpPr>
        <p:grpSpPr>
          <a:xfrm>
            <a:off x="7567280" y="2708259"/>
            <a:ext cx="307116" cy="362294"/>
            <a:chOff x="7567280" y="2891259"/>
            <a:chExt cx="307116" cy="362294"/>
          </a:xfrm>
        </p:grpSpPr>
        <p:sp>
          <p:nvSpPr>
            <p:cNvPr id="8719" name="Google Shape;8719;p66"/>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6"/>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6"/>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6"/>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6"/>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6"/>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6"/>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6"/>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6"/>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6"/>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6"/>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6"/>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66"/>
          <p:cNvGrpSpPr/>
          <p:nvPr/>
        </p:nvGrpSpPr>
        <p:grpSpPr>
          <a:xfrm>
            <a:off x="7112579" y="2708521"/>
            <a:ext cx="338556" cy="361534"/>
            <a:chOff x="7112579" y="2891521"/>
            <a:chExt cx="338556" cy="361534"/>
          </a:xfrm>
        </p:grpSpPr>
        <p:sp>
          <p:nvSpPr>
            <p:cNvPr id="8732" name="Google Shape;8732;p66"/>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6"/>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66"/>
          <p:cNvGrpSpPr/>
          <p:nvPr/>
        </p:nvGrpSpPr>
        <p:grpSpPr>
          <a:xfrm>
            <a:off x="7155259" y="3622036"/>
            <a:ext cx="207478" cy="361272"/>
            <a:chOff x="7155259" y="3805036"/>
            <a:chExt cx="207478" cy="361272"/>
          </a:xfrm>
        </p:grpSpPr>
        <p:sp>
          <p:nvSpPr>
            <p:cNvPr id="8735" name="Google Shape;8735;p66"/>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6"/>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6"/>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6"/>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6"/>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6"/>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6"/>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6"/>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6"/>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6"/>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6"/>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6"/>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66"/>
          <p:cNvGrpSpPr/>
          <p:nvPr/>
        </p:nvGrpSpPr>
        <p:grpSpPr>
          <a:xfrm>
            <a:off x="4915368" y="2708390"/>
            <a:ext cx="182850" cy="361927"/>
            <a:chOff x="4915368" y="2891390"/>
            <a:chExt cx="182850" cy="361927"/>
          </a:xfrm>
        </p:grpSpPr>
        <p:sp>
          <p:nvSpPr>
            <p:cNvPr id="8748" name="Google Shape;8748;p66"/>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6"/>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6"/>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6"/>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6"/>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6"/>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6"/>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6"/>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6"/>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6"/>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6"/>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66"/>
          <p:cNvGrpSpPr/>
          <p:nvPr/>
        </p:nvGrpSpPr>
        <p:grpSpPr>
          <a:xfrm>
            <a:off x="8028714" y="2708652"/>
            <a:ext cx="289589" cy="361403"/>
            <a:chOff x="8028714" y="2891652"/>
            <a:chExt cx="289589" cy="361403"/>
          </a:xfrm>
        </p:grpSpPr>
        <p:sp>
          <p:nvSpPr>
            <p:cNvPr id="8760" name="Google Shape;8760;p66"/>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6"/>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6"/>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6"/>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6"/>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6"/>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6"/>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6"/>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6"/>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6"/>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6"/>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6"/>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6"/>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6"/>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6"/>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6"/>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6"/>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6"/>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6"/>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6"/>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0" name="Google Shape;8780;p66"/>
          <p:cNvGrpSpPr/>
          <p:nvPr/>
        </p:nvGrpSpPr>
        <p:grpSpPr>
          <a:xfrm>
            <a:off x="7551822" y="3621774"/>
            <a:ext cx="293335" cy="361927"/>
            <a:chOff x="7551822" y="3804774"/>
            <a:chExt cx="293335" cy="361927"/>
          </a:xfrm>
        </p:grpSpPr>
        <p:sp>
          <p:nvSpPr>
            <p:cNvPr id="8781" name="Google Shape;8781;p66"/>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6"/>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6"/>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6"/>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6"/>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6"/>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6"/>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6"/>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6"/>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6"/>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6"/>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66"/>
          <p:cNvGrpSpPr/>
          <p:nvPr/>
        </p:nvGrpSpPr>
        <p:grpSpPr>
          <a:xfrm>
            <a:off x="6263725" y="4094658"/>
            <a:ext cx="210491" cy="362163"/>
            <a:chOff x="6263725" y="4277658"/>
            <a:chExt cx="210491" cy="362163"/>
          </a:xfrm>
        </p:grpSpPr>
        <p:sp>
          <p:nvSpPr>
            <p:cNvPr id="8793" name="Google Shape;8793;p66"/>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6"/>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6"/>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6"/>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6"/>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6"/>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6"/>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6"/>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6"/>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6"/>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6"/>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6"/>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6"/>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6"/>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6"/>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66"/>
          <p:cNvGrpSpPr/>
          <p:nvPr/>
        </p:nvGrpSpPr>
        <p:grpSpPr>
          <a:xfrm>
            <a:off x="7987790" y="3621695"/>
            <a:ext cx="336303" cy="362005"/>
            <a:chOff x="7987790" y="3804695"/>
            <a:chExt cx="336303" cy="362005"/>
          </a:xfrm>
        </p:grpSpPr>
        <p:sp>
          <p:nvSpPr>
            <p:cNvPr id="8809" name="Google Shape;8809;p66"/>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6"/>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6"/>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6"/>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6"/>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6"/>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6"/>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6"/>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6"/>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6"/>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66"/>
          <p:cNvGrpSpPr/>
          <p:nvPr/>
        </p:nvGrpSpPr>
        <p:grpSpPr>
          <a:xfrm>
            <a:off x="5273444" y="2708285"/>
            <a:ext cx="371123" cy="362267"/>
            <a:chOff x="5273444" y="2891285"/>
            <a:chExt cx="371123" cy="362267"/>
          </a:xfrm>
        </p:grpSpPr>
        <p:sp>
          <p:nvSpPr>
            <p:cNvPr id="8820" name="Google Shape;8820;p66"/>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6"/>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6"/>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6"/>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6"/>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6"/>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6"/>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6"/>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6"/>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6"/>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6"/>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6"/>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6"/>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6"/>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66"/>
          <p:cNvGrpSpPr/>
          <p:nvPr/>
        </p:nvGrpSpPr>
        <p:grpSpPr>
          <a:xfrm>
            <a:off x="7630397" y="3175399"/>
            <a:ext cx="214759" cy="357030"/>
            <a:chOff x="2235125" y="238075"/>
            <a:chExt cx="3144350" cy="5227375"/>
          </a:xfrm>
        </p:grpSpPr>
        <p:sp>
          <p:nvSpPr>
            <p:cNvPr id="8835" name="Google Shape;8835;p66"/>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6"/>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6"/>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6"/>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6"/>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6"/>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6"/>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6"/>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6"/>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66"/>
          <p:cNvGrpSpPr/>
          <p:nvPr/>
        </p:nvGrpSpPr>
        <p:grpSpPr>
          <a:xfrm>
            <a:off x="2810729" y="4084107"/>
            <a:ext cx="342496" cy="351944"/>
            <a:chOff x="2810729" y="4267107"/>
            <a:chExt cx="342496" cy="351944"/>
          </a:xfrm>
        </p:grpSpPr>
        <p:sp>
          <p:nvSpPr>
            <p:cNvPr id="8845" name="Google Shape;8845;p66"/>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6"/>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6"/>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6"/>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6"/>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6"/>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6"/>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6"/>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6"/>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6"/>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6"/>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6"/>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6"/>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6"/>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6"/>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6"/>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6"/>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6"/>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6"/>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6"/>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6"/>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6"/>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6"/>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6"/>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6"/>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6"/>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6"/>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6"/>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6"/>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6"/>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66"/>
          <p:cNvGrpSpPr/>
          <p:nvPr/>
        </p:nvGrpSpPr>
        <p:grpSpPr>
          <a:xfrm>
            <a:off x="1779168" y="3622625"/>
            <a:ext cx="282381" cy="343454"/>
            <a:chOff x="1779168" y="3805625"/>
            <a:chExt cx="282381" cy="343454"/>
          </a:xfrm>
        </p:grpSpPr>
        <p:sp>
          <p:nvSpPr>
            <p:cNvPr id="8876" name="Google Shape;8876;p66"/>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6"/>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6"/>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6"/>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6"/>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6"/>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6"/>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6"/>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6"/>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6"/>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6"/>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6"/>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6"/>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6"/>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6"/>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6"/>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6"/>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6"/>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6"/>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6"/>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6"/>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6"/>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6"/>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6"/>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6"/>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6"/>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6"/>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6"/>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66"/>
          <p:cNvGrpSpPr/>
          <p:nvPr/>
        </p:nvGrpSpPr>
        <p:grpSpPr>
          <a:xfrm>
            <a:off x="2593522" y="2224029"/>
            <a:ext cx="391606" cy="364535"/>
            <a:chOff x="2593522" y="2407029"/>
            <a:chExt cx="391606" cy="364535"/>
          </a:xfrm>
        </p:grpSpPr>
        <p:sp>
          <p:nvSpPr>
            <p:cNvPr id="8905" name="Google Shape;8905;p66"/>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6"/>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6"/>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6"/>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6"/>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6"/>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6"/>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6"/>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6"/>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6"/>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6"/>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6"/>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6"/>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6"/>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6"/>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6"/>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6"/>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6"/>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6"/>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6"/>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6"/>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6"/>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6"/>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6"/>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6"/>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6"/>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6"/>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6"/>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6"/>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6"/>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6"/>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6"/>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6"/>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6"/>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6"/>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6"/>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6"/>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6"/>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6"/>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66"/>
          <p:cNvGrpSpPr/>
          <p:nvPr/>
        </p:nvGrpSpPr>
        <p:grpSpPr>
          <a:xfrm>
            <a:off x="3955047" y="2249242"/>
            <a:ext cx="322912" cy="334396"/>
            <a:chOff x="3955047" y="2432242"/>
            <a:chExt cx="322912" cy="334396"/>
          </a:xfrm>
        </p:grpSpPr>
        <p:sp>
          <p:nvSpPr>
            <p:cNvPr id="8945" name="Google Shape;8945;p66"/>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6"/>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6"/>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66"/>
          <p:cNvGrpSpPr/>
          <p:nvPr/>
        </p:nvGrpSpPr>
        <p:grpSpPr>
          <a:xfrm>
            <a:off x="1802465" y="1779854"/>
            <a:ext cx="265373" cy="351944"/>
            <a:chOff x="1802465" y="1962854"/>
            <a:chExt cx="265373" cy="351944"/>
          </a:xfrm>
        </p:grpSpPr>
        <p:sp>
          <p:nvSpPr>
            <p:cNvPr id="8949" name="Google Shape;8949;p66"/>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6"/>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6"/>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6"/>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6"/>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6"/>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6"/>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66"/>
          <p:cNvGrpSpPr/>
          <p:nvPr/>
        </p:nvGrpSpPr>
        <p:grpSpPr>
          <a:xfrm>
            <a:off x="3512070" y="1773222"/>
            <a:ext cx="373983" cy="363622"/>
            <a:chOff x="3512070" y="1956222"/>
            <a:chExt cx="373983" cy="363622"/>
          </a:xfrm>
        </p:grpSpPr>
        <p:sp>
          <p:nvSpPr>
            <p:cNvPr id="8957" name="Google Shape;8957;p66"/>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6"/>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6"/>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6"/>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6"/>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6"/>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6"/>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6"/>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6"/>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6"/>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6"/>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6"/>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6"/>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6"/>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6"/>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6"/>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6"/>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66"/>
          <p:cNvGrpSpPr/>
          <p:nvPr/>
        </p:nvGrpSpPr>
        <p:grpSpPr>
          <a:xfrm>
            <a:off x="842683" y="2211751"/>
            <a:ext cx="345640" cy="356660"/>
            <a:chOff x="842683" y="2394751"/>
            <a:chExt cx="345640" cy="356660"/>
          </a:xfrm>
        </p:grpSpPr>
        <p:sp>
          <p:nvSpPr>
            <p:cNvPr id="8975" name="Google Shape;8975;p66"/>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6"/>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6"/>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6"/>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6"/>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6"/>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6"/>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6"/>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6"/>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6"/>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6"/>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6"/>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6"/>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6"/>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6"/>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6"/>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66"/>
          <p:cNvGrpSpPr/>
          <p:nvPr/>
        </p:nvGrpSpPr>
        <p:grpSpPr>
          <a:xfrm>
            <a:off x="1290615" y="2216467"/>
            <a:ext cx="336836" cy="342511"/>
            <a:chOff x="1290615" y="2399467"/>
            <a:chExt cx="336836" cy="342511"/>
          </a:xfrm>
        </p:grpSpPr>
        <p:sp>
          <p:nvSpPr>
            <p:cNvPr id="8992" name="Google Shape;8992;p66"/>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6"/>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6"/>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6"/>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6"/>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6"/>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6"/>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6"/>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6"/>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6"/>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6"/>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6"/>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6"/>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6"/>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6"/>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6"/>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6"/>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6"/>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6"/>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66"/>
          <p:cNvGrpSpPr/>
          <p:nvPr/>
        </p:nvGrpSpPr>
        <p:grpSpPr>
          <a:xfrm>
            <a:off x="1748310" y="2225601"/>
            <a:ext cx="308508" cy="333378"/>
            <a:chOff x="1748310" y="2408601"/>
            <a:chExt cx="308508" cy="333378"/>
          </a:xfrm>
        </p:grpSpPr>
        <p:sp>
          <p:nvSpPr>
            <p:cNvPr id="9012" name="Google Shape;9012;p66"/>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6"/>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6"/>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6"/>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6"/>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6"/>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6"/>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6"/>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66"/>
          <p:cNvGrpSpPr/>
          <p:nvPr/>
        </p:nvGrpSpPr>
        <p:grpSpPr>
          <a:xfrm>
            <a:off x="3044614" y="2235033"/>
            <a:ext cx="376184" cy="315141"/>
            <a:chOff x="3044614" y="2418033"/>
            <a:chExt cx="376184" cy="315141"/>
          </a:xfrm>
        </p:grpSpPr>
        <p:sp>
          <p:nvSpPr>
            <p:cNvPr id="9021" name="Google Shape;9021;p66"/>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6"/>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6"/>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6"/>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6"/>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6"/>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6"/>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6"/>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6"/>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66"/>
          <p:cNvGrpSpPr/>
          <p:nvPr/>
        </p:nvGrpSpPr>
        <p:grpSpPr>
          <a:xfrm>
            <a:off x="3943638" y="3632072"/>
            <a:ext cx="357933" cy="342676"/>
            <a:chOff x="3943638" y="3815072"/>
            <a:chExt cx="357933" cy="342676"/>
          </a:xfrm>
        </p:grpSpPr>
        <p:sp>
          <p:nvSpPr>
            <p:cNvPr id="9031" name="Google Shape;9031;p66"/>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6"/>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6"/>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6"/>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6"/>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6"/>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6"/>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6"/>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6"/>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66"/>
          <p:cNvGrpSpPr/>
          <p:nvPr/>
        </p:nvGrpSpPr>
        <p:grpSpPr>
          <a:xfrm>
            <a:off x="3508282" y="3627341"/>
            <a:ext cx="351644" cy="351959"/>
            <a:chOff x="3508282" y="3810341"/>
            <a:chExt cx="351644" cy="351959"/>
          </a:xfrm>
        </p:grpSpPr>
        <p:sp>
          <p:nvSpPr>
            <p:cNvPr id="9041" name="Google Shape;9041;p66"/>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6"/>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6"/>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6"/>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6"/>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6"/>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6"/>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6"/>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6"/>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6"/>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6"/>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6"/>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6"/>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66"/>
          <p:cNvGrpSpPr/>
          <p:nvPr/>
        </p:nvGrpSpPr>
        <p:grpSpPr>
          <a:xfrm>
            <a:off x="2224585" y="1779854"/>
            <a:ext cx="303163" cy="351809"/>
            <a:chOff x="2224585" y="1962854"/>
            <a:chExt cx="303163" cy="351809"/>
          </a:xfrm>
        </p:grpSpPr>
        <p:sp>
          <p:nvSpPr>
            <p:cNvPr id="9055" name="Google Shape;9055;p66"/>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6"/>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6"/>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6"/>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6"/>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6"/>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6"/>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6"/>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66"/>
          <p:cNvGrpSpPr/>
          <p:nvPr/>
        </p:nvGrpSpPr>
        <p:grpSpPr>
          <a:xfrm>
            <a:off x="2622794" y="1807868"/>
            <a:ext cx="389090" cy="296231"/>
            <a:chOff x="2622794" y="1990868"/>
            <a:chExt cx="389090" cy="296231"/>
          </a:xfrm>
        </p:grpSpPr>
        <p:sp>
          <p:nvSpPr>
            <p:cNvPr id="9064" name="Google Shape;9064;p66"/>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6"/>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6"/>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6"/>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6"/>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6"/>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6"/>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6"/>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6"/>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66"/>
          <p:cNvGrpSpPr/>
          <p:nvPr/>
        </p:nvGrpSpPr>
        <p:grpSpPr>
          <a:xfrm>
            <a:off x="3977326" y="1769149"/>
            <a:ext cx="327074" cy="375241"/>
            <a:chOff x="3977326" y="1952149"/>
            <a:chExt cx="327074" cy="375241"/>
          </a:xfrm>
        </p:grpSpPr>
        <p:sp>
          <p:nvSpPr>
            <p:cNvPr id="9074" name="Google Shape;9074;p66"/>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6"/>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6"/>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6"/>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6"/>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6"/>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6"/>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6"/>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6"/>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6"/>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6"/>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6"/>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6"/>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6"/>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6"/>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6"/>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6"/>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66"/>
          <p:cNvGrpSpPr/>
          <p:nvPr/>
        </p:nvGrpSpPr>
        <p:grpSpPr>
          <a:xfrm>
            <a:off x="1341612" y="3157055"/>
            <a:ext cx="259399" cy="370524"/>
            <a:chOff x="1341612" y="3340055"/>
            <a:chExt cx="259399" cy="370524"/>
          </a:xfrm>
        </p:grpSpPr>
        <p:sp>
          <p:nvSpPr>
            <p:cNvPr id="9092" name="Google Shape;9092;p66"/>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6"/>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6"/>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6"/>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6"/>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6"/>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6"/>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6"/>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6"/>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6"/>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6"/>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6"/>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6"/>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6"/>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6"/>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6"/>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6"/>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6"/>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66"/>
          <p:cNvGrpSpPr/>
          <p:nvPr/>
        </p:nvGrpSpPr>
        <p:grpSpPr>
          <a:xfrm>
            <a:off x="2179892" y="3661972"/>
            <a:ext cx="351629" cy="282381"/>
            <a:chOff x="2179892" y="3844972"/>
            <a:chExt cx="351629" cy="282381"/>
          </a:xfrm>
        </p:grpSpPr>
        <p:sp>
          <p:nvSpPr>
            <p:cNvPr id="9111" name="Google Shape;9111;p66"/>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6"/>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6"/>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6"/>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6"/>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6"/>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6"/>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6"/>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6"/>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6"/>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6"/>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6"/>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6"/>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6"/>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6"/>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6"/>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6"/>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6"/>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6"/>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6"/>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1" name="Google Shape;9131;p66"/>
          <p:cNvGrpSpPr/>
          <p:nvPr/>
        </p:nvGrpSpPr>
        <p:grpSpPr>
          <a:xfrm>
            <a:off x="3131170" y="3633884"/>
            <a:ext cx="220051" cy="338169"/>
            <a:chOff x="3131170" y="3816884"/>
            <a:chExt cx="220051" cy="338169"/>
          </a:xfrm>
        </p:grpSpPr>
        <p:sp>
          <p:nvSpPr>
            <p:cNvPr id="9132" name="Google Shape;9132;p66"/>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6"/>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6"/>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6"/>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6"/>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6"/>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6"/>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6"/>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6"/>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66"/>
          <p:cNvGrpSpPr/>
          <p:nvPr/>
        </p:nvGrpSpPr>
        <p:grpSpPr>
          <a:xfrm>
            <a:off x="903502" y="3176564"/>
            <a:ext cx="247990" cy="333393"/>
            <a:chOff x="903502" y="3359564"/>
            <a:chExt cx="247990" cy="333393"/>
          </a:xfrm>
        </p:grpSpPr>
        <p:sp>
          <p:nvSpPr>
            <p:cNvPr id="9142" name="Google Shape;9142;p66"/>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6"/>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6"/>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6"/>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6"/>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6"/>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6"/>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6"/>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6"/>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6"/>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6"/>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6"/>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6"/>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6"/>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6"/>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6"/>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6"/>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6"/>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6"/>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6"/>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6"/>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6"/>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66"/>
          <p:cNvGrpSpPr/>
          <p:nvPr/>
        </p:nvGrpSpPr>
        <p:grpSpPr>
          <a:xfrm>
            <a:off x="2616191" y="2707461"/>
            <a:ext cx="365793" cy="361152"/>
            <a:chOff x="2616191" y="2890461"/>
            <a:chExt cx="365793" cy="361152"/>
          </a:xfrm>
        </p:grpSpPr>
        <p:sp>
          <p:nvSpPr>
            <p:cNvPr id="9165" name="Google Shape;9165;p66"/>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6"/>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6"/>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6"/>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6"/>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6"/>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6"/>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6"/>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6"/>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66"/>
          <p:cNvGrpSpPr/>
          <p:nvPr/>
        </p:nvGrpSpPr>
        <p:grpSpPr>
          <a:xfrm>
            <a:off x="3049959" y="1762861"/>
            <a:ext cx="402940" cy="388536"/>
            <a:chOff x="3049959" y="1945861"/>
            <a:chExt cx="402940" cy="388536"/>
          </a:xfrm>
        </p:grpSpPr>
        <p:sp>
          <p:nvSpPr>
            <p:cNvPr id="9177" name="Google Shape;9177;p66"/>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6"/>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6"/>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6"/>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6"/>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6"/>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66"/>
          <p:cNvGrpSpPr/>
          <p:nvPr/>
        </p:nvGrpSpPr>
        <p:grpSpPr>
          <a:xfrm>
            <a:off x="2483025" y="4085679"/>
            <a:ext cx="202428" cy="349114"/>
            <a:chOff x="2483025" y="4268679"/>
            <a:chExt cx="202428" cy="349114"/>
          </a:xfrm>
        </p:grpSpPr>
        <p:sp>
          <p:nvSpPr>
            <p:cNvPr id="9184" name="Google Shape;9184;p66"/>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6"/>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6"/>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6"/>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6"/>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6"/>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66"/>
          <p:cNvGrpSpPr/>
          <p:nvPr/>
        </p:nvGrpSpPr>
        <p:grpSpPr>
          <a:xfrm>
            <a:off x="862507" y="2702984"/>
            <a:ext cx="329590" cy="365000"/>
            <a:chOff x="862507" y="2885984"/>
            <a:chExt cx="329590" cy="365000"/>
          </a:xfrm>
        </p:grpSpPr>
        <p:sp>
          <p:nvSpPr>
            <p:cNvPr id="9191" name="Google Shape;9191;p66"/>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6"/>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6"/>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6"/>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6"/>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6"/>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6"/>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66"/>
          <p:cNvGrpSpPr/>
          <p:nvPr/>
        </p:nvGrpSpPr>
        <p:grpSpPr>
          <a:xfrm>
            <a:off x="3082075" y="2688805"/>
            <a:ext cx="318884" cy="379807"/>
            <a:chOff x="3082075" y="2871805"/>
            <a:chExt cx="318884" cy="379807"/>
          </a:xfrm>
        </p:grpSpPr>
        <p:sp>
          <p:nvSpPr>
            <p:cNvPr id="9199" name="Google Shape;9199;p66"/>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6"/>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6"/>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6"/>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6"/>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6"/>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6"/>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6"/>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6"/>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6"/>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6"/>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6"/>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6"/>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6"/>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6"/>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6"/>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6"/>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6"/>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6"/>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6"/>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66"/>
          <p:cNvGrpSpPr/>
          <p:nvPr/>
        </p:nvGrpSpPr>
        <p:grpSpPr>
          <a:xfrm>
            <a:off x="2594780" y="1333494"/>
            <a:ext cx="410187" cy="324244"/>
            <a:chOff x="2594780" y="1516494"/>
            <a:chExt cx="410187" cy="324244"/>
          </a:xfrm>
        </p:grpSpPr>
        <p:sp>
          <p:nvSpPr>
            <p:cNvPr id="9220" name="Google Shape;9220;p66"/>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6"/>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6"/>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6"/>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6"/>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6"/>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6"/>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6"/>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66"/>
          <p:cNvGrpSpPr/>
          <p:nvPr/>
        </p:nvGrpSpPr>
        <p:grpSpPr>
          <a:xfrm>
            <a:off x="1742965" y="1319959"/>
            <a:ext cx="333692" cy="333363"/>
            <a:chOff x="1742965" y="1502959"/>
            <a:chExt cx="333692" cy="333363"/>
          </a:xfrm>
        </p:grpSpPr>
        <p:sp>
          <p:nvSpPr>
            <p:cNvPr id="9229" name="Google Shape;9229;p66"/>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6"/>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6"/>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6"/>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66"/>
          <p:cNvGrpSpPr/>
          <p:nvPr/>
        </p:nvGrpSpPr>
        <p:grpSpPr>
          <a:xfrm>
            <a:off x="3051531" y="1333809"/>
            <a:ext cx="390034" cy="296545"/>
            <a:chOff x="3051531" y="1516809"/>
            <a:chExt cx="390034" cy="296545"/>
          </a:xfrm>
        </p:grpSpPr>
        <p:sp>
          <p:nvSpPr>
            <p:cNvPr id="9234" name="Google Shape;9234;p66"/>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6"/>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6"/>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6"/>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6"/>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6"/>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6"/>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6"/>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6"/>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6"/>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6"/>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6"/>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6"/>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6"/>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6"/>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66"/>
          <p:cNvGrpSpPr/>
          <p:nvPr/>
        </p:nvGrpSpPr>
        <p:grpSpPr>
          <a:xfrm>
            <a:off x="3514900" y="1306020"/>
            <a:ext cx="354145" cy="351869"/>
            <a:chOff x="3514900" y="1489020"/>
            <a:chExt cx="354145" cy="351869"/>
          </a:xfrm>
        </p:grpSpPr>
        <p:sp>
          <p:nvSpPr>
            <p:cNvPr id="9250" name="Google Shape;9250;p66"/>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6"/>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6"/>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6"/>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6"/>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6"/>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6"/>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6"/>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6"/>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6"/>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6"/>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6"/>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6"/>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6"/>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6"/>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6"/>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6"/>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6"/>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6"/>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6"/>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6"/>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6"/>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66"/>
          <p:cNvGrpSpPr/>
          <p:nvPr/>
        </p:nvGrpSpPr>
        <p:grpSpPr>
          <a:xfrm>
            <a:off x="3066324" y="3167446"/>
            <a:ext cx="346598" cy="333183"/>
            <a:chOff x="3066324" y="3350446"/>
            <a:chExt cx="346598" cy="333183"/>
          </a:xfrm>
        </p:grpSpPr>
        <p:sp>
          <p:nvSpPr>
            <p:cNvPr id="9273" name="Google Shape;9273;p66"/>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6"/>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6"/>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6"/>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6"/>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6"/>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6"/>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6"/>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6"/>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6"/>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66"/>
          <p:cNvGrpSpPr/>
          <p:nvPr/>
        </p:nvGrpSpPr>
        <p:grpSpPr>
          <a:xfrm>
            <a:off x="1282755" y="1769089"/>
            <a:ext cx="363278" cy="363338"/>
            <a:chOff x="1282755" y="1952089"/>
            <a:chExt cx="363278" cy="363338"/>
          </a:xfrm>
        </p:grpSpPr>
        <p:sp>
          <p:nvSpPr>
            <p:cNvPr id="9284" name="Google Shape;9284;p66"/>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6"/>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6"/>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6"/>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6"/>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6"/>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6"/>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66"/>
          <p:cNvGrpSpPr/>
          <p:nvPr/>
        </p:nvGrpSpPr>
        <p:grpSpPr>
          <a:xfrm>
            <a:off x="3510094" y="2726281"/>
            <a:ext cx="355133" cy="343574"/>
            <a:chOff x="3510094" y="2909281"/>
            <a:chExt cx="355133" cy="343574"/>
          </a:xfrm>
        </p:grpSpPr>
        <p:sp>
          <p:nvSpPr>
            <p:cNvPr id="9292" name="Google Shape;9292;p66"/>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6"/>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6"/>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6"/>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6"/>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6"/>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6"/>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6"/>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6"/>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6"/>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6"/>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6"/>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6"/>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5" name="Google Shape;9305;p66"/>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6" name="Google Shape;9306;p66"/>
          <p:cNvGrpSpPr/>
          <p:nvPr/>
        </p:nvGrpSpPr>
        <p:grpSpPr>
          <a:xfrm>
            <a:off x="2163842" y="1323972"/>
            <a:ext cx="382787" cy="331566"/>
            <a:chOff x="2163842" y="1506972"/>
            <a:chExt cx="382787" cy="331566"/>
          </a:xfrm>
        </p:grpSpPr>
        <p:sp>
          <p:nvSpPr>
            <p:cNvPr id="9307" name="Google Shape;9307;p66"/>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6"/>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6"/>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6"/>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6"/>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6"/>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6"/>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6"/>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66"/>
          <p:cNvGrpSpPr/>
          <p:nvPr/>
        </p:nvGrpSpPr>
        <p:grpSpPr>
          <a:xfrm>
            <a:off x="1738877" y="3166652"/>
            <a:ext cx="357918" cy="350536"/>
            <a:chOff x="1738877" y="3349652"/>
            <a:chExt cx="357918" cy="350536"/>
          </a:xfrm>
        </p:grpSpPr>
        <p:sp>
          <p:nvSpPr>
            <p:cNvPr id="9316" name="Google Shape;9316;p66"/>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6"/>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6"/>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6"/>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6"/>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6"/>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6"/>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6"/>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6"/>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6"/>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6"/>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6"/>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6"/>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6"/>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6"/>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6"/>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6"/>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6"/>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66"/>
          <p:cNvGrpSpPr/>
          <p:nvPr/>
        </p:nvGrpSpPr>
        <p:grpSpPr>
          <a:xfrm>
            <a:off x="1971819" y="4093854"/>
            <a:ext cx="383281" cy="333947"/>
            <a:chOff x="1971819" y="4276854"/>
            <a:chExt cx="383281" cy="333947"/>
          </a:xfrm>
        </p:grpSpPr>
        <p:sp>
          <p:nvSpPr>
            <p:cNvPr id="9335" name="Google Shape;9335;p66"/>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6"/>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6"/>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6"/>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6"/>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6"/>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6"/>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6"/>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6"/>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6"/>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66"/>
          <p:cNvGrpSpPr/>
          <p:nvPr/>
        </p:nvGrpSpPr>
        <p:grpSpPr>
          <a:xfrm>
            <a:off x="1825119" y="2702819"/>
            <a:ext cx="175987" cy="361391"/>
            <a:chOff x="1825119" y="2885819"/>
            <a:chExt cx="175987" cy="361391"/>
          </a:xfrm>
        </p:grpSpPr>
        <p:sp>
          <p:nvSpPr>
            <p:cNvPr id="9346" name="Google Shape;9346;p66"/>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6"/>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6"/>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6"/>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6"/>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6"/>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6"/>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6"/>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6"/>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6"/>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66"/>
          <p:cNvGrpSpPr/>
          <p:nvPr/>
        </p:nvGrpSpPr>
        <p:grpSpPr>
          <a:xfrm>
            <a:off x="3504824" y="3222844"/>
            <a:ext cx="369896" cy="226339"/>
            <a:chOff x="3504824" y="3405844"/>
            <a:chExt cx="369896" cy="226339"/>
          </a:xfrm>
        </p:grpSpPr>
        <p:sp>
          <p:nvSpPr>
            <p:cNvPr id="9357" name="Google Shape;9357;p66"/>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6"/>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6"/>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6"/>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6"/>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6"/>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6"/>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6"/>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6"/>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6"/>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6"/>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6"/>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6"/>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6"/>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6"/>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6"/>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66"/>
          <p:cNvGrpSpPr/>
          <p:nvPr/>
        </p:nvGrpSpPr>
        <p:grpSpPr>
          <a:xfrm>
            <a:off x="1295661" y="3636594"/>
            <a:ext cx="345640" cy="342900"/>
            <a:chOff x="1295661" y="3819594"/>
            <a:chExt cx="345640" cy="342900"/>
          </a:xfrm>
        </p:grpSpPr>
        <p:sp>
          <p:nvSpPr>
            <p:cNvPr id="9374" name="Google Shape;9374;p66"/>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6"/>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6"/>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6"/>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6"/>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6"/>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6"/>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6"/>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6"/>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6"/>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6"/>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6"/>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6"/>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6"/>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6"/>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6"/>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6"/>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6"/>
          <p:cNvGrpSpPr/>
          <p:nvPr/>
        </p:nvGrpSpPr>
        <p:grpSpPr>
          <a:xfrm>
            <a:off x="3486572" y="2250470"/>
            <a:ext cx="379328" cy="281738"/>
            <a:chOff x="3486572" y="2433470"/>
            <a:chExt cx="379328" cy="281738"/>
          </a:xfrm>
        </p:grpSpPr>
        <p:sp>
          <p:nvSpPr>
            <p:cNvPr id="9392" name="Google Shape;9392;p66"/>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6"/>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6"/>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6"/>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6"/>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6"/>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6"/>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9" name="Google Shape;9399;p66"/>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0" name="Google Shape;9400;p66"/>
          <p:cNvGrpSpPr/>
          <p:nvPr/>
        </p:nvGrpSpPr>
        <p:grpSpPr>
          <a:xfrm>
            <a:off x="3997149" y="3146634"/>
            <a:ext cx="270733" cy="355762"/>
            <a:chOff x="3997149" y="3329634"/>
            <a:chExt cx="270733" cy="355762"/>
          </a:xfrm>
        </p:grpSpPr>
        <p:sp>
          <p:nvSpPr>
            <p:cNvPr id="9401" name="Google Shape;9401;p66"/>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6"/>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6"/>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6"/>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6"/>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6"/>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6"/>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6"/>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6"/>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6"/>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6"/>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6"/>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6"/>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6"/>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6"/>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6"/>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6"/>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6"/>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6"/>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6"/>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6"/>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66"/>
          <p:cNvGrpSpPr/>
          <p:nvPr/>
        </p:nvGrpSpPr>
        <p:grpSpPr>
          <a:xfrm>
            <a:off x="3954343" y="2716354"/>
            <a:ext cx="345655" cy="343529"/>
            <a:chOff x="3954343" y="2899354"/>
            <a:chExt cx="345655" cy="343529"/>
          </a:xfrm>
        </p:grpSpPr>
        <p:sp>
          <p:nvSpPr>
            <p:cNvPr id="9423" name="Google Shape;9423;p66"/>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6"/>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6"/>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6"/>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6"/>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6"/>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6"/>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6"/>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6"/>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6"/>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6"/>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6"/>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66"/>
          <p:cNvGrpSpPr/>
          <p:nvPr/>
        </p:nvGrpSpPr>
        <p:grpSpPr>
          <a:xfrm>
            <a:off x="2166043" y="3168344"/>
            <a:ext cx="369566" cy="349803"/>
            <a:chOff x="2166043" y="3351344"/>
            <a:chExt cx="369566" cy="349803"/>
          </a:xfrm>
        </p:grpSpPr>
        <p:sp>
          <p:nvSpPr>
            <p:cNvPr id="9436" name="Google Shape;9436;p66"/>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6"/>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6"/>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6"/>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6"/>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6"/>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6"/>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6"/>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6"/>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66"/>
          <p:cNvGrpSpPr/>
          <p:nvPr/>
        </p:nvGrpSpPr>
        <p:grpSpPr>
          <a:xfrm>
            <a:off x="2619649" y="3169332"/>
            <a:ext cx="365793" cy="329275"/>
            <a:chOff x="2619649" y="3352332"/>
            <a:chExt cx="365793" cy="329275"/>
          </a:xfrm>
        </p:grpSpPr>
        <p:sp>
          <p:nvSpPr>
            <p:cNvPr id="9446" name="Google Shape;9446;p66"/>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6"/>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6"/>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6"/>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6"/>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6"/>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6"/>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6"/>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6"/>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6"/>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6"/>
          <p:cNvGrpSpPr/>
          <p:nvPr/>
        </p:nvGrpSpPr>
        <p:grpSpPr>
          <a:xfrm>
            <a:off x="1296135" y="1332240"/>
            <a:ext cx="340624" cy="351944"/>
            <a:chOff x="1293760" y="1498228"/>
            <a:chExt cx="340624" cy="351944"/>
          </a:xfrm>
        </p:grpSpPr>
        <p:sp>
          <p:nvSpPr>
            <p:cNvPr id="9457" name="Google Shape;9457;p66"/>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6"/>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6"/>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6"/>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6"/>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6"/>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6"/>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6"/>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6"/>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6"/>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6"/>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6"/>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6"/>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6"/>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66"/>
          <p:cNvGrpSpPr/>
          <p:nvPr/>
        </p:nvGrpSpPr>
        <p:grpSpPr>
          <a:xfrm>
            <a:off x="849601" y="1769074"/>
            <a:ext cx="406713" cy="383745"/>
            <a:chOff x="849601" y="1952074"/>
            <a:chExt cx="406713" cy="383745"/>
          </a:xfrm>
        </p:grpSpPr>
        <p:sp>
          <p:nvSpPr>
            <p:cNvPr id="9472" name="Google Shape;9472;p66"/>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6"/>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6"/>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6"/>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6"/>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6"/>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6"/>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66"/>
          <p:cNvGrpSpPr/>
          <p:nvPr/>
        </p:nvGrpSpPr>
        <p:grpSpPr>
          <a:xfrm>
            <a:off x="2253871" y="2710365"/>
            <a:ext cx="203985" cy="355417"/>
            <a:chOff x="2253871" y="2893365"/>
            <a:chExt cx="203985" cy="355417"/>
          </a:xfrm>
        </p:grpSpPr>
        <p:sp>
          <p:nvSpPr>
            <p:cNvPr id="9480" name="Google Shape;9480;p66"/>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6"/>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6"/>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6"/>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6"/>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6"/>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6"/>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6"/>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6"/>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6"/>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6"/>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66"/>
          <p:cNvGrpSpPr/>
          <p:nvPr/>
        </p:nvGrpSpPr>
        <p:grpSpPr>
          <a:xfrm>
            <a:off x="2191541" y="2225601"/>
            <a:ext cx="308823" cy="342571"/>
            <a:chOff x="2191541" y="2408601"/>
            <a:chExt cx="308823" cy="342571"/>
          </a:xfrm>
        </p:grpSpPr>
        <p:sp>
          <p:nvSpPr>
            <p:cNvPr id="9492" name="Google Shape;9492;p66"/>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6"/>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6"/>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6"/>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6"/>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6"/>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6"/>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6"/>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6"/>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6"/>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6"/>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6"/>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6"/>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66"/>
          <p:cNvGrpSpPr/>
          <p:nvPr/>
        </p:nvGrpSpPr>
        <p:grpSpPr>
          <a:xfrm>
            <a:off x="847400" y="1320588"/>
            <a:ext cx="342496" cy="341553"/>
            <a:chOff x="847400" y="1503588"/>
            <a:chExt cx="342496" cy="341553"/>
          </a:xfrm>
        </p:grpSpPr>
        <p:sp>
          <p:nvSpPr>
            <p:cNvPr id="9506" name="Google Shape;9506;p66"/>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6"/>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6"/>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6"/>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6"/>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6"/>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6"/>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6"/>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6"/>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6"/>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6"/>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6"/>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6"/>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6"/>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6"/>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6"/>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6"/>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6"/>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6"/>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6"/>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66"/>
          <p:cNvGrpSpPr/>
          <p:nvPr/>
        </p:nvGrpSpPr>
        <p:grpSpPr>
          <a:xfrm>
            <a:off x="1329963" y="2716669"/>
            <a:ext cx="280495" cy="361077"/>
            <a:chOff x="1329963" y="2899669"/>
            <a:chExt cx="280495" cy="361077"/>
          </a:xfrm>
        </p:grpSpPr>
        <p:sp>
          <p:nvSpPr>
            <p:cNvPr id="9527" name="Google Shape;9527;p66"/>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6"/>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6"/>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6"/>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6"/>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66"/>
          <p:cNvGrpSpPr/>
          <p:nvPr/>
        </p:nvGrpSpPr>
        <p:grpSpPr>
          <a:xfrm>
            <a:off x="937429" y="3617908"/>
            <a:ext cx="195496" cy="343439"/>
            <a:chOff x="937429" y="3800908"/>
            <a:chExt cx="195496" cy="343439"/>
          </a:xfrm>
        </p:grpSpPr>
        <p:sp>
          <p:nvSpPr>
            <p:cNvPr id="9535" name="Google Shape;9535;p66"/>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6"/>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6"/>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6"/>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6"/>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6"/>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6"/>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6"/>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6"/>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6"/>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6"/>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6"/>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6"/>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66"/>
          <p:cNvGrpSpPr/>
          <p:nvPr/>
        </p:nvGrpSpPr>
        <p:grpSpPr>
          <a:xfrm>
            <a:off x="2687659" y="3627655"/>
            <a:ext cx="365164" cy="342511"/>
            <a:chOff x="2611459" y="3810655"/>
            <a:chExt cx="365164" cy="342511"/>
          </a:xfrm>
        </p:grpSpPr>
        <p:sp>
          <p:nvSpPr>
            <p:cNvPr id="9549" name="Google Shape;9549;p66"/>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6"/>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6"/>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6"/>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6"/>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6"/>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6"/>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6"/>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6"/>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6"/>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6"/>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66"/>
          <p:cNvGrpSpPr/>
          <p:nvPr/>
        </p:nvGrpSpPr>
        <p:grpSpPr>
          <a:xfrm>
            <a:off x="3952456" y="1341280"/>
            <a:ext cx="370195" cy="300154"/>
            <a:chOff x="3952456" y="1524280"/>
            <a:chExt cx="370195" cy="300154"/>
          </a:xfrm>
        </p:grpSpPr>
        <p:sp>
          <p:nvSpPr>
            <p:cNvPr id="9561" name="Google Shape;9561;p66"/>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6"/>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6"/>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6"/>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6"/>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6"/>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7" name="Google Shape;9567;p66"/>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568" name="Google Shape;9568;p66"/>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0" name="Shape 1660"/>
        <p:cNvGrpSpPr/>
        <p:nvPr/>
      </p:nvGrpSpPr>
      <p:grpSpPr>
        <a:xfrm>
          <a:off x="0" y="0"/>
          <a:ext cx="0" cy="0"/>
          <a:chOff x="0" y="0"/>
          <a:chExt cx="0" cy="0"/>
        </a:xfrm>
      </p:grpSpPr>
      <p:grpSp>
        <p:nvGrpSpPr>
          <p:cNvPr id="1661" name="Google Shape;1661;p31"/>
          <p:cNvGrpSpPr/>
          <p:nvPr/>
        </p:nvGrpSpPr>
        <p:grpSpPr>
          <a:xfrm>
            <a:off x="2376355" y="1195516"/>
            <a:ext cx="1985784" cy="1972521"/>
            <a:chOff x="4611575" y="1320225"/>
            <a:chExt cx="475375" cy="472200"/>
          </a:xfrm>
        </p:grpSpPr>
        <p:sp>
          <p:nvSpPr>
            <p:cNvPr id="1662" name="Google Shape;1662;p31"/>
            <p:cNvSpPr/>
            <p:nvPr/>
          </p:nvSpPr>
          <p:spPr>
            <a:xfrm>
              <a:off x="4865475" y="1328850"/>
              <a:ext cx="83975" cy="155450"/>
            </a:xfrm>
            <a:custGeom>
              <a:rect b="b" l="l" r="r" t="t"/>
              <a:pathLst>
                <a:path extrusionOk="0" h="6218" w="3359">
                  <a:moveTo>
                    <a:pt x="1703" y="0"/>
                  </a:moveTo>
                  <a:cubicBezTo>
                    <a:pt x="1675" y="0"/>
                    <a:pt x="1646" y="10"/>
                    <a:pt x="1632" y="25"/>
                  </a:cubicBezTo>
                  <a:cubicBezTo>
                    <a:pt x="1632" y="25"/>
                    <a:pt x="1" y="1954"/>
                    <a:pt x="1" y="3240"/>
                  </a:cubicBezTo>
                  <a:cubicBezTo>
                    <a:pt x="1" y="4335"/>
                    <a:pt x="1155" y="6049"/>
                    <a:pt x="1155" y="6049"/>
                  </a:cubicBezTo>
                  <a:cubicBezTo>
                    <a:pt x="1179" y="6073"/>
                    <a:pt x="1227" y="6133"/>
                    <a:pt x="1251" y="6169"/>
                  </a:cubicBezTo>
                  <a:cubicBezTo>
                    <a:pt x="1277" y="6186"/>
                    <a:pt x="1343" y="6217"/>
                    <a:pt x="1385" y="6217"/>
                  </a:cubicBezTo>
                  <a:cubicBezTo>
                    <a:pt x="1400" y="6217"/>
                    <a:pt x="1411" y="6213"/>
                    <a:pt x="1417" y="6204"/>
                  </a:cubicBezTo>
                  <a:lnTo>
                    <a:pt x="3084" y="4537"/>
                  </a:lnTo>
                  <a:cubicBezTo>
                    <a:pt x="3120" y="4514"/>
                    <a:pt x="3144" y="4454"/>
                    <a:pt x="3156" y="4406"/>
                  </a:cubicBezTo>
                  <a:cubicBezTo>
                    <a:pt x="3156" y="4406"/>
                    <a:pt x="3334" y="3668"/>
                    <a:pt x="3334" y="3228"/>
                  </a:cubicBezTo>
                  <a:cubicBezTo>
                    <a:pt x="3358" y="2156"/>
                    <a:pt x="2918" y="1132"/>
                    <a:pt x="2168" y="370"/>
                  </a:cubicBezTo>
                  <a:cubicBezTo>
                    <a:pt x="2013" y="227"/>
                    <a:pt x="1751" y="13"/>
                    <a:pt x="1751" y="13"/>
                  </a:cubicBezTo>
                  <a:cubicBezTo>
                    <a:pt x="1737" y="4"/>
                    <a:pt x="1720" y="0"/>
                    <a:pt x="17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1"/>
            <p:cNvSpPr/>
            <p:nvPr/>
          </p:nvSpPr>
          <p:spPr>
            <a:xfrm>
              <a:off x="4922325" y="1457150"/>
              <a:ext cx="156300" cy="83975"/>
            </a:xfrm>
            <a:custGeom>
              <a:rect b="b" l="l" r="r" t="t"/>
              <a:pathLst>
                <a:path extrusionOk="0" h="3359" w="6252">
                  <a:moveTo>
                    <a:pt x="3001" y="1"/>
                  </a:moveTo>
                  <a:cubicBezTo>
                    <a:pt x="2584" y="24"/>
                    <a:pt x="1882" y="167"/>
                    <a:pt x="1882" y="167"/>
                  </a:cubicBezTo>
                  <a:cubicBezTo>
                    <a:pt x="1834" y="179"/>
                    <a:pt x="1775" y="215"/>
                    <a:pt x="1751" y="239"/>
                  </a:cubicBezTo>
                  <a:lnTo>
                    <a:pt x="36" y="1953"/>
                  </a:lnTo>
                  <a:cubicBezTo>
                    <a:pt x="1" y="1977"/>
                    <a:pt x="1" y="2025"/>
                    <a:pt x="36" y="2072"/>
                  </a:cubicBezTo>
                  <a:cubicBezTo>
                    <a:pt x="36" y="2072"/>
                    <a:pt x="60" y="2120"/>
                    <a:pt x="120" y="2168"/>
                  </a:cubicBezTo>
                  <a:cubicBezTo>
                    <a:pt x="882" y="2942"/>
                    <a:pt x="1906" y="3358"/>
                    <a:pt x="3001" y="3358"/>
                  </a:cubicBezTo>
                  <a:cubicBezTo>
                    <a:pt x="4287" y="3358"/>
                    <a:pt x="6216" y="1727"/>
                    <a:pt x="6216" y="1727"/>
                  </a:cubicBezTo>
                  <a:cubicBezTo>
                    <a:pt x="6240" y="1703"/>
                    <a:pt x="6251" y="1656"/>
                    <a:pt x="6228" y="1608"/>
                  </a:cubicBezTo>
                  <a:cubicBezTo>
                    <a:pt x="6228" y="1608"/>
                    <a:pt x="6013" y="1346"/>
                    <a:pt x="5870" y="1191"/>
                  </a:cubicBezTo>
                  <a:cubicBezTo>
                    <a:pt x="5108" y="429"/>
                    <a:pt x="4085" y="1"/>
                    <a:pt x="3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1"/>
            <p:cNvSpPr/>
            <p:nvPr/>
          </p:nvSpPr>
          <p:spPr>
            <a:xfrm>
              <a:off x="4769925" y="1402450"/>
              <a:ext cx="96175" cy="148100"/>
            </a:xfrm>
            <a:custGeom>
              <a:rect b="b" l="l" r="r" t="t"/>
              <a:pathLst>
                <a:path extrusionOk="0" h="5924" w="3847">
                  <a:moveTo>
                    <a:pt x="933" y="0"/>
                  </a:moveTo>
                  <a:cubicBezTo>
                    <a:pt x="906" y="0"/>
                    <a:pt x="878" y="20"/>
                    <a:pt x="870" y="46"/>
                  </a:cubicBezTo>
                  <a:cubicBezTo>
                    <a:pt x="870" y="46"/>
                    <a:pt x="1" y="2403"/>
                    <a:pt x="429" y="3617"/>
                  </a:cubicBezTo>
                  <a:cubicBezTo>
                    <a:pt x="644" y="4189"/>
                    <a:pt x="953" y="4689"/>
                    <a:pt x="1382" y="5130"/>
                  </a:cubicBezTo>
                  <a:cubicBezTo>
                    <a:pt x="1727" y="5463"/>
                    <a:pt x="2501" y="5915"/>
                    <a:pt x="2501" y="5915"/>
                  </a:cubicBezTo>
                  <a:cubicBezTo>
                    <a:pt x="2521" y="5920"/>
                    <a:pt x="2538" y="5923"/>
                    <a:pt x="2555" y="5923"/>
                  </a:cubicBezTo>
                  <a:cubicBezTo>
                    <a:pt x="2578" y="5923"/>
                    <a:pt x="2599" y="5917"/>
                    <a:pt x="2620" y="5903"/>
                  </a:cubicBezTo>
                  <a:lnTo>
                    <a:pt x="3644" y="4868"/>
                  </a:lnTo>
                  <a:cubicBezTo>
                    <a:pt x="3680" y="4844"/>
                    <a:pt x="3704" y="4784"/>
                    <a:pt x="3704" y="4737"/>
                  </a:cubicBezTo>
                  <a:cubicBezTo>
                    <a:pt x="3704" y="4737"/>
                    <a:pt x="3846" y="3248"/>
                    <a:pt x="3573" y="2510"/>
                  </a:cubicBezTo>
                  <a:cubicBezTo>
                    <a:pt x="3358" y="1939"/>
                    <a:pt x="3049" y="1439"/>
                    <a:pt x="2620" y="998"/>
                  </a:cubicBezTo>
                  <a:cubicBezTo>
                    <a:pt x="2144" y="522"/>
                    <a:pt x="965" y="10"/>
                    <a:pt x="965" y="10"/>
                  </a:cubicBezTo>
                  <a:cubicBezTo>
                    <a:pt x="955" y="3"/>
                    <a:pt x="944" y="0"/>
                    <a:pt x="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1"/>
            <p:cNvSpPr/>
            <p:nvPr/>
          </p:nvSpPr>
          <p:spPr>
            <a:xfrm>
              <a:off x="4855950" y="1544725"/>
              <a:ext cx="150050" cy="84850"/>
            </a:xfrm>
            <a:custGeom>
              <a:rect b="b" l="l" r="r" t="t"/>
              <a:pathLst>
                <a:path extrusionOk="0" h="3394" w="6002">
                  <a:moveTo>
                    <a:pt x="2206" y="0"/>
                  </a:moveTo>
                  <a:cubicBezTo>
                    <a:pt x="1644" y="0"/>
                    <a:pt x="1155" y="58"/>
                    <a:pt x="1155" y="58"/>
                  </a:cubicBezTo>
                  <a:cubicBezTo>
                    <a:pt x="1120" y="58"/>
                    <a:pt x="1060" y="93"/>
                    <a:pt x="1025" y="117"/>
                  </a:cubicBezTo>
                  <a:lnTo>
                    <a:pt x="48" y="1105"/>
                  </a:lnTo>
                  <a:cubicBezTo>
                    <a:pt x="12" y="1129"/>
                    <a:pt x="1" y="1189"/>
                    <a:pt x="24" y="1224"/>
                  </a:cubicBezTo>
                  <a:lnTo>
                    <a:pt x="763" y="2260"/>
                  </a:lnTo>
                  <a:cubicBezTo>
                    <a:pt x="786" y="2296"/>
                    <a:pt x="834" y="2356"/>
                    <a:pt x="882" y="2367"/>
                  </a:cubicBezTo>
                  <a:cubicBezTo>
                    <a:pt x="882" y="2367"/>
                    <a:pt x="1787" y="3082"/>
                    <a:pt x="2370" y="3284"/>
                  </a:cubicBezTo>
                  <a:cubicBezTo>
                    <a:pt x="2597" y="3362"/>
                    <a:pt x="2865" y="3394"/>
                    <a:pt x="3149" y="3394"/>
                  </a:cubicBezTo>
                  <a:cubicBezTo>
                    <a:pt x="4384" y="3394"/>
                    <a:pt x="5942" y="2796"/>
                    <a:pt x="5942" y="2796"/>
                  </a:cubicBezTo>
                  <a:cubicBezTo>
                    <a:pt x="5978" y="2784"/>
                    <a:pt x="6001" y="2737"/>
                    <a:pt x="5978" y="2689"/>
                  </a:cubicBezTo>
                  <a:cubicBezTo>
                    <a:pt x="5978" y="2689"/>
                    <a:pt x="5477" y="1558"/>
                    <a:pt x="5013" y="1105"/>
                  </a:cubicBezTo>
                  <a:cubicBezTo>
                    <a:pt x="4573" y="689"/>
                    <a:pt x="4037" y="355"/>
                    <a:pt x="3441" y="153"/>
                  </a:cubicBezTo>
                  <a:cubicBezTo>
                    <a:pt x="3111" y="34"/>
                    <a:pt x="2637" y="0"/>
                    <a:pt x="2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1"/>
            <p:cNvSpPr/>
            <p:nvPr/>
          </p:nvSpPr>
          <p:spPr>
            <a:xfrm>
              <a:off x="4691350" y="1480850"/>
              <a:ext cx="96175" cy="148250"/>
            </a:xfrm>
            <a:custGeom>
              <a:rect b="b" l="l" r="r" t="t"/>
              <a:pathLst>
                <a:path extrusionOk="0" h="5930" w="3847">
                  <a:moveTo>
                    <a:pt x="943" y="1"/>
                  </a:moveTo>
                  <a:cubicBezTo>
                    <a:pt x="909" y="1"/>
                    <a:pt x="879" y="16"/>
                    <a:pt x="870" y="53"/>
                  </a:cubicBezTo>
                  <a:cubicBezTo>
                    <a:pt x="870" y="53"/>
                    <a:pt x="0" y="2410"/>
                    <a:pt x="441" y="3625"/>
                  </a:cubicBezTo>
                  <a:cubicBezTo>
                    <a:pt x="643" y="4196"/>
                    <a:pt x="953" y="4696"/>
                    <a:pt x="1393" y="5125"/>
                  </a:cubicBezTo>
                  <a:cubicBezTo>
                    <a:pt x="1727" y="5470"/>
                    <a:pt x="2501" y="5923"/>
                    <a:pt x="2501" y="5923"/>
                  </a:cubicBezTo>
                  <a:cubicBezTo>
                    <a:pt x="2518" y="5927"/>
                    <a:pt x="2536" y="5930"/>
                    <a:pt x="2552" y="5930"/>
                  </a:cubicBezTo>
                  <a:cubicBezTo>
                    <a:pt x="2580" y="5930"/>
                    <a:pt x="2605" y="5921"/>
                    <a:pt x="2620" y="5899"/>
                  </a:cubicBezTo>
                  <a:lnTo>
                    <a:pt x="3656" y="4875"/>
                  </a:lnTo>
                  <a:cubicBezTo>
                    <a:pt x="3679" y="4851"/>
                    <a:pt x="3715" y="4791"/>
                    <a:pt x="3715" y="4744"/>
                  </a:cubicBezTo>
                  <a:cubicBezTo>
                    <a:pt x="3715" y="4744"/>
                    <a:pt x="3846" y="3256"/>
                    <a:pt x="3572" y="2505"/>
                  </a:cubicBezTo>
                  <a:cubicBezTo>
                    <a:pt x="3370" y="1946"/>
                    <a:pt x="3060" y="1434"/>
                    <a:pt x="2620" y="1005"/>
                  </a:cubicBezTo>
                  <a:cubicBezTo>
                    <a:pt x="2144" y="529"/>
                    <a:pt x="977" y="5"/>
                    <a:pt x="977" y="5"/>
                  </a:cubicBezTo>
                  <a:cubicBezTo>
                    <a:pt x="965" y="2"/>
                    <a:pt x="954" y="1"/>
                    <a:pt x="9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1"/>
            <p:cNvSpPr/>
            <p:nvPr/>
          </p:nvSpPr>
          <p:spPr>
            <a:xfrm>
              <a:off x="4777375" y="1623250"/>
              <a:ext cx="150050" cy="84925"/>
            </a:xfrm>
            <a:custGeom>
              <a:rect b="b" l="l" r="r" t="t"/>
              <a:pathLst>
                <a:path extrusionOk="0" h="3397" w="6002">
                  <a:moveTo>
                    <a:pt x="2243" y="0"/>
                  </a:moveTo>
                  <a:cubicBezTo>
                    <a:pt x="1670" y="0"/>
                    <a:pt x="1167" y="60"/>
                    <a:pt x="1167" y="60"/>
                  </a:cubicBezTo>
                  <a:cubicBezTo>
                    <a:pt x="1120" y="60"/>
                    <a:pt x="1060" y="84"/>
                    <a:pt x="1024" y="119"/>
                  </a:cubicBezTo>
                  <a:lnTo>
                    <a:pt x="48" y="1096"/>
                  </a:lnTo>
                  <a:cubicBezTo>
                    <a:pt x="12" y="1131"/>
                    <a:pt x="0" y="1191"/>
                    <a:pt x="36" y="1215"/>
                  </a:cubicBezTo>
                  <a:lnTo>
                    <a:pt x="762" y="2263"/>
                  </a:lnTo>
                  <a:cubicBezTo>
                    <a:pt x="786" y="2286"/>
                    <a:pt x="834" y="2346"/>
                    <a:pt x="881" y="2370"/>
                  </a:cubicBezTo>
                  <a:cubicBezTo>
                    <a:pt x="881" y="2370"/>
                    <a:pt x="1786" y="3084"/>
                    <a:pt x="2370" y="3286"/>
                  </a:cubicBezTo>
                  <a:cubicBezTo>
                    <a:pt x="2597" y="3364"/>
                    <a:pt x="2864" y="3396"/>
                    <a:pt x="3149" y="3396"/>
                  </a:cubicBezTo>
                  <a:cubicBezTo>
                    <a:pt x="4384" y="3396"/>
                    <a:pt x="5942" y="2798"/>
                    <a:pt x="5942" y="2798"/>
                  </a:cubicBezTo>
                  <a:cubicBezTo>
                    <a:pt x="5989" y="2774"/>
                    <a:pt x="6001" y="2739"/>
                    <a:pt x="5989" y="2691"/>
                  </a:cubicBezTo>
                  <a:cubicBezTo>
                    <a:pt x="5989" y="2691"/>
                    <a:pt x="5477" y="1560"/>
                    <a:pt x="5013" y="1096"/>
                  </a:cubicBezTo>
                  <a:cubicBezTo>
                    <a:pt x="4549" y="679"/>
                    <a:pt x="4037" y="358"/>
                    <a:pt x="3441" y="143"/>
                  </a:cubicBezTo>
                  <a:cubicBezTo>
                    <a:pt x="3119" y="32"/>
                    <a:pt x="2662" y="0"/>
                    <a:pt x="22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1"/>
            <p:cNvSpPr/>
            <p:nvPr/>
          </p:nvSpPr>
          <p:spPr>
            <a:xfrm>
              <a:off x="4611575" y="1560925"/>
              <a:ext cx="95825" cy="147675"/>
            </a:xfrm>
            <a:custGeom>
              <a:rect b="b" l="l" r="r" t="t"/>
              <a:pathLst>
                <a:path extrusionOk="0" h="5907" w="3833">
                  <a:moveTo>
                    <a:pt x="932" y="1"/>
                  </a:moveTo>
                  <a:cubicBezTo>
                    <a:pt x="897" y="1"/>
                    <a:pt x="867" y="16"/>
                    <a:pt x="858" y="53"/>
                  </a:cubicBezTo>
                  <a:cubicBezTo>
                    <a:pt x="858" y="53"/>
                    <a:pt x="1" y="2398"/>
                    <a:pt x="429" y="3624"/>
                  </a:cubicBezTo>
                  <a:cubicBezTo>
                    <a:pt x="632" y="4184"/>
                    <a:pt x="953" y="4696"/>
                    <a:pt x="1382" y="5125"/>
                  </a:cubicBezTo>
                  <a:cubicBezTo>
                    <a:pt x="1382" y="5125"/>
                    <a:pt x="1405" y="5160"/>
                    <a:pt x="1441" y="5172"/>
                  </a:cubicBezTo>
                  <a:lnTo>
                    <a:pt x="2501" y="5899"/>
                  </a:lnTo>
                  <a:cubicBezTo>
                    <a:pt x="2516" y="5903"/>
                    <a:pt x="2532" y="5906"/>
                    <a:pt x="2550" y="5906"/>
                  </a:cubicBezTo>
                  <a:cubicBezTo>
                    <a:pt x="2574" y="5906"/>
                    <a:pt x="2599" y="5901"/>
                    <a:pt x="2620" y="5887"/>
                  </a:cubicBezTo>
                  <a:lnTo>
                    <a:pt x="3644" y="4863"/>
                  </a:lnTo>
                  <a:cubicBezTo>
                    <a:pt x="3668" y="4827"/>
                    <a:pt x="3703" y="4767"/>
                    <a:pt x="3703" y="4720"/>
                  </a:cubicBezTo>
                  <a:cubicBezTo>
                    <a:pt x="3703" y="4720"/>
                    <a:pt x="3703" y="4720"/>
                    <a:pt x="3703" y="4720"/>
                  </a:cubicBezTo>
                  <a:cubicBezTo>
                    <a:pt x="3705" y="4720"/>
                    <a:pt x="3832" y="3249"/>
                    <a:pt x="3572" y="2505"/>
                  </a:cubicBezTo>
                  <a:cubicBezTo>
                    <a:pt x="3358" y="1946"/>
                    <a:pt x="3049" y="1434"/>
                    <a:pt x="2620" y="1005"/>
                  </a:cubicBezTo>
                  <a:cubicBezTo>
                    <a:pt x="2144" y="529"/>
                    <a:pt x="965" y="5"/>
                    <a:pt x="965" y="5"/>
                  </a:cubicBezTo>
                  <a:cubicBezTo>
                    <a:pt x="954" y="2"/>
                    <a:pt x="942" y="1"/>
                    <a:pt x="9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1"/>
            <p:cNvSpPr/>
            <p:nvPr/>
          </p:nvSpPr>
          <p:spPr>
            <a:xfrm>
              <a:off x="4697900" y="1703200"/>
              <a:ext cx="149450" cy="85025"/>
            </a:xfrm>
            <a:custGeom>
              <a:rect b="b" l="l" r="r" t="t"/>
              <a:pathLst>
                <a:path extrusionOk="0" h="3401" w="5978">
                  <a:moveTo>
                    <a:pt x="2250" y="0"/>
                  </a:moveTo>
                  <a:cubicBezTo>
                    <a:pt x="1671" y="0"/>
                    <a:pt x="1155" y="65"/>
                    <a:pt x="1155" y="65"/>
                  </a:cubicBezTo>
                  <a:cubicBezTo>
                    <a:pt x="1108" y="65"/>
                    <a:pt x="1048" y="88"/>
                    <a:pt x="1024" y="124"/>
                  </a:cubicBezTo>
                  <a:lnTo>
                    <a:pt x="36" y="1100"/>
                  </a:lnTo>
                  <a:cubicBezTo>
                    <a:pt x="12" y="1136"/>
                    <a:pt x="0" y="1196"/>
                    <a:pt x="24" y="1220"/>
                  </a:cubicBezTo>
                  <a:lnTo>
                    <a:pt x="750" y="2267"/>
                  </a:lnTo>
                  <a:cubicBezTo>
                    <a:pt x="786" y="2291"/>
                    <a:pt x="798" y="2327"/>
                    <a:pt x="798" y="2327"/>
                  </a:cubicBezTo>
                  <a:cubicBezTo>
                    <a:pt x="798" y="2327"/>
                    <a:pt x="834" y="2339"/>
                    <a:pt x="858" y="2363"/>
                  </a:cubicBezTo>
                  <a:cubicBezTo>
                    <a:pt x="858" y="2363"/>
                    <a:pt x="1762" y="3077"/>
                    <a:pt x="2346" y="3291"/>
                  </a:cubicBezTo>
                  <a:cubicBezTo>
                    <a:pt x="2575" y="3369"/>
                    <a:pt x="2844" y="3401"/>
                    <a:pt x="3129" y="3401"/>
                  </a:cubicBezTo>
                  <a:cubicBezTo>
                    <a:pt x="4368" y="3401"/>
                    <a:pt x="5918" y="2803"/>
                    <a:pt x="5918" y="2803"/>
                  </a:cubicBezTo>
                  <a:cubicBezTo>
                    <a:pt x="5965" y="2779"/>
                    <a:pt x="5977" y="2744"/>
                    <a:pt x="5965" y="2696"/>
                  </a:cubicBezTo>
                  <a:cubicBezTo>
                    <a:pt x="5965" y="2696"/>
                    <a:pt x="5453" y="1565"/>
                    <a:pt x="5001" y="1100"/>
                  </a:cubicBezTo>
                  <a:cubicBezTo>
                    <a:pt x="4549" y="672"/>
                    <a:pt x="4025" y="338"/>
                    <a:pt x="3429" y="148"/>
                  </a:cubicBezTo>
                  <a:cubicBezTo>
                    <a:pt x="3116" y="33"/>
                    <a:pt x="2667" y="0"/>
                    <a:pt x="2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1"/>
            <p:cNvSpPr/>
            <p:nvPr/>
          </p:nvSpPr>
          <p:spPr>
            <a:xfrm>
              <a:off x="4613650" y="1320225"/>
              <a:ext cx="473300" cy="472200"/>
            </a:xfrm>
            <a:custGeom>
              <a:rect b="b" l="l" r="r" t="t"/>
              <a:pathLst>
                <a:path extrusionOk="0" h="18888" w="18932">
                  <a:moveTo>
                    <a:pt x="18860" y="1"/>
                  </a:moveTo>
                  <a:cubicBezTo>
                    <a:pt x="18860" y="1"/>
                    <a:pt x="16360" y="227"/>
                    <a:pt x="15431" y="1132"/>
                  </a:cubicBezTo>
                  <a:cubicBezTo>
                    <a:pt x="14693" y="1882"/>
                    <a:pt x="14276" y="2858"/>
                    <a:pt x="14241" y="3906"/>
                  </a:cubicBezTo>
                  <a:lnTo>
                    <a:pt x="14241" y="4144"/>
                  </a:lnTo>
                  <a:cubicBezTo>
                    <a:pt x="14241" y="4216"/>
                    <a:pt x="14241" y="4287"/>
                    <a:pt x="14265" y="4370"/>
                  </a:cubicBezTo>
                  <a:lnTo>
                    <a:pt x="14265" y="4382"/>
                  </a:lnTo>
                  <a:lnTo>
                    <a:pt x="14181" y="4454"/>
                  </a:lnTo>
                  <a:lnTo>
                    <a:pt x="132" y="18503"/>
                  </a:lnTo>
                  <a:cubicBezTo>
                    <a:pt x="108" y="18539"/>
                    <a:pt x="60" y="18598"/>
                    <a:pt x="49" y="18634"/>
                  </a:cubicBezTo>
                  <a:cubicBezTo>
                    <a:pt x="49" y="18634"/>
                    <a:pt x="1" y="18777"/>
                    <a:pt x="72" y="18848"/>
                  </a:cubicBezTo>
                  <a:cubicBezTo>
                    <a:pt x="108" y="18879"/>
                    <a:pt x="153" y="18888"/>
                    <a:pt x="192" y="18888"/>
                  </a:cubicBezTo>
                  <a:cubicBezTo>
                    <a:pt x="244" y="18888"/>
                    <a:pt x="287" y="18872"/>
                    <a:pt x="287" y="18872"/>
                  </a:cubicBezTo>
                  <a:cubicBezTo>
                    <a:pt x="334" y="18860"/>
                    <a:pt x="394" y="18813"/>
                    <a:pt x="418" y="18789"/>
                  </a:cubicBezTo>
                  <a:lnTo>
                    <a:pt x="14467" y="4739"/>
                  </a:lnTo>
                  <a:lnTo>
                    <a:pt x="14538" y="4668"/>
                  </a:lnTo>
                  <a:lnTo>
                    <a:pt x="14562" y="4668"/>
                  </a:lnTo>
                  <a:cubicBezTo>
                    <a:pt x="14634" y="4668"/>
                    <a:pt x="14705" y="4680"/>
                    <a:pt x="14777" y="4680"/>
                  </a:cubicBezTo>
                  <a:lnTo>
                    <a:pt x="15015" y="4680"/>
                  </a:lnTo>
                  <a:cubicBezTo>
                    <a:pt x="16062" y="4644"/>
                    <a:pt x="17039" y="4228"/>
                    <a:pt x="17789" y="3489"/>
                  </a:cubicBezTo>
                  <a:cubicBezTo>
                    <a:pt x="18706" y="2596"/>
                    <a:pt x="18932" y="84"/>
                    <a:pt x="18932" y="84"/>
                  </a:cubicBezTo>
                  <a:cubicBezTo>
                    <a:pt x="18932" y="37"/>
                    <a:pt x="18908" y="1"/>
                    <a:pt x="188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31"/>
          <p:cNvGrpSpPr/>
          <p:nvPr/>
        </p:nvGrpSpPr>
        <p:grpSpPr>
          <a:xfrm>
            <a:off x="713108" y="1695853"/>
            <a:ext cx="2235013" cy="2222547"/>
            <a:chOff x="2833075" y="1320825"/>
            <a:chExt cx="475100" cy="472450"/>
          </a:xfrm>
        </p:grpSpPr>
        <p:sp>
          <p:nvSpPr>
            <p:cNvPr id="1672" name="Google Shape;1672;p31"/>
            <p:cNvSpPr/>
            <p:nvPr/>
          </p:nvSpPr>
          <p:spPr>
            <a:xfrm>
              <a:off x="2840825" y="1458050"/>
              <a:ext cx="156300" cy="83675"/>
            </a:xfrm>
            <a:custGeom>
              <a:rect b="b" l="l" r="r" t="t"/>
              <a:pathLst>
                <a:path extrusionOk="0" h="3347" w="6252">
                  <a:moveTo>
                    <a:pt x="3239" y="0"/>
                  </a:moveTo>
                  <a:cubicBezTo>
                    <a:pt x="2167" y="12"/>
                    <a:pt x="1143" y="429"/>
                    <a:pt x="381" y="1191"/>
                  </a:cubicBezTo>
                  <a:cubicBezTo>
                    <a:pt x="238" y="1334"/>
                    <a:pt x="24" y="1608"/>
                    <a:pt x="24" y="1608"/>
                  </a:cubicBezTo>
                  <a:cubicBezTo>
                    <a:pt x="0" y="1632"/>
                    <a:pt x="12" y="1691"/>
                    <a:pt x="48" y="1727"/>
                  </a:cubicBezTo>
                  <a:cubicBezTo>
                    <a:pt x="48" y="1727"/>
                    <a:pt x="1965" y="3346"/>
                    <a:pt x="3263" y="3346"/>
                  </a:cubicBezTo>
                  <a:cubicBezTo>
                    <a:pt x="4346" y="3346"/>
                    <a:pt x="6061" y="2203"/>
                    <a:pt x="6061" y="2203"/>
                  </a:cubicBezTo>
                  <a:cubicBezTo>
                    <a:pt x="6084" y="2167"/>
                    <a:pt x="6120" y="2155"/>
                    <a:pt x="6120" y="2155"/>
                  </a:cubicBezTo>
                  <a:lnTo>
                    <a:pt x="6180" y="2096"/>
                  </a:lnTo>
                  <a:cubicBezTo>
                    <a:pt x="6203" y="2072"/>
                    <a:pt x="6251" y="1965"/>
                    <a:pt x="6215" y="1929"/>
                  </a:cubicBezTo>
                  <a:lnTo>
                    <a:pt x="4548" y="250"/>
                  </a:lnTo>
                  <a:cubicBezTo>
                    <a:pt x="4525" y="227"/>
                    <a:pt x="4465" y="191"/>
                    <a:pt x="4417" y="179"/>
                  </a:cubicBezTo>
                  <a:cubicBezTo>
                    <a:pt x="4417" y="179"/>
                    <a:pt x="3679" y="0"/>
                    <a:pt x="3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1"/>
            <p:cNvSpPr/>
            <p:nvPr/>
          </p:nvSpPr>
          <p:spPr>
            <a:xfrm>
              <a:off x="2970000" y="1328850"/>
              <a:ext cx="83675" cy="155800"/>
            </a:xfrm>
            <a:custGeom>
              <a:rect b="b" l="l" r="r" t="t"/>
              <a:pathLst>
                <a:path extrusionOk="0" h="6232" w="3347">
                  <a:moveTo>
                    <a:pt x="1649" y="1"/>
                  </a:moveTo>
                  <a:cubicBezTo>
                    <a:pt x="1635" y="1"/>
                    <a:pt x="1621" y="5"/>
                    <a:pt x="1608" y="13"/>
                  </a:cubicBezTo>
                  <a:cubicBezTo>
                    <a:pt x="1608" y="13"/>
                    <a:pt x="1334" y="227"/>
                    <a:pt x="1191" y="370"/>
                  </a:cubicBezTo>
                  <a:cubicBezTo>
                    <a:pt x="429" y="1132"/>
                    <a:pt x="1" y="2156"/>
                    <a:pt x="1" y="3251"/>
                  </a:cubicBezTo>
                  <a:cubicBezTo>
                    <a:pt x="1" y="3656"/>
                    <a:pt x="155" y="4359"/>
                    <a:pt x="155" y="4359"/>
                  </a:cubicBezTo>
                  <a:cubicBezTo>
                    <a:pt x="179" y="4406"/>
                    <a:pt x="203" y="4466"/>
                    <a:pt x="239" y="4502"/>
                  </a:cubicBezTo>
                  <a:lnTo>
                    <a:pt x="1941" y="6204"/>
                  </a:lnTo>
                  <a:cubicBezTo>
                    <a:pt x="1959" y="6222"/>
                    <a:pt x="1980" y="6231"/>
                    <a:pt x="2001" y="6231"/>
                  </a:cubicBezTo>
                  <a:cubicBezTo>
                    <a:pt x="2022" y="6231"/>
                    <a:pt x="2042" y="6222"/>
                    <a:pt x="2060" y="6204"/>
                  </a:cubicBezTo>
                  <a:cubicBezTo>
                    <a:pt x="2060" y="6204"/>
                    <a:pt x="2108" y="6180"/>
                    <a:pt x="2156" y="6121"/>
                  </a:cubicBezTo>
                  <a:cubicBezTo>
                    <a:pt x="2930" y="5359"/>
                    <a:pt x="3346" y="4335"/>
                    <a:pt x="3346" y="3251"/>
                  </a:cubicBezTo>
                  <a:cubicBezTo>
                    <a:pt x="3346" y="1954"/>
                    <a:pt x="1727" y="37"/>
                    <a:pt x="1727" y="37"/>
                  </a:cubicBezTo>
                  <a:cubicBezTo>
                    <a:pt x="1704" y="14"/>
                    <a:pt x="1676" y="1"/>
                    <a:pt x="1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1"/>
            <p:cNvSpPr/>
            <p:nvPr/>
          </p:nvSpPr>
          <p:spPr>
            <a:xfrm>
              <a:off x="2914650" y="1544175"/>
              <a:ext cx="148550" cy="85775"/>
            </a:xfrm>
            <a:custGeom>
              <a:rect b="b" l="l" r="r" t="t"/>
              <a:pathLst>
                <a:path extrusionOk="0" h="3431" w="5942">
                  <a:moveTo>
                    <a:pt x="3945" y="1"/>
                  </a:moveTo>
                  <a:cubicBezTo>
                    <a:pt x="3475" y="1"/>
                    <a:pt x="2901" y="35"/>
                    <a:pt x="2524" y="175"/>
                  </a:cubicBezTo>
                  <a:cubicBezTo>
                    <a:pt x="1953" y="377"/>
                    <a:pt x="1453" y="687"/>
                    <a:pt x="1024" y="1127"/>
                  </a:cubicBezTo>
                  <a:cubicBezTo>
                    <a:pt x="536" y="1604"/>
                    <a:pt x="24" y="2770"/>
                    <a:pt x="24" y="2770"/>
                  </a:cubicBezTo>
                  <a:cubicBezTo>
                    <a:pt x="0" y="2818"/>
                    <a:pt x="24" y="2866"/>
                    <a:pt x="60" y="2878"/>
                  </a:cubicBezTo>
                  <a:cubicBezTo>
                    <a:pt x="60" y="2878"/>
                    <a:pt x="1560" y="3431"/>
                    <a:pt x="2784" y="3431"/>
                  </a:cubicBezTo>
                  <a:cubicBezTo>
                    <a:pt x="3094" y="3431"/>
                    <a:pt x="3386" y="3395"/>
                    <a:pt x="3631" y="3306"/>
                  </a:cubicBezTo>
                  <a:cubicBezTo>
                    <a:pt x="4203" y="3104"/>
                    <a:pt x="4703" y="2794"/>
                    <a:pt x="5144" y="2354"/>
                  </a:cubicBezTo>
                  <a:cubicBezTo>
                    <a:pt x="5477" y="2008"/>
                    <a:pt x="5929" y="1246"/>
                    <a:pt x="5929" y="1246"/>
                  </a:cubicBezTo>
                  <a:cubicBezTo>
                    <a:pt x="5941" y="1199"/>
                    <a:pt x="5941" y="1151"/>
                    <a:pt x="5917" y="1115"/>
                  </a:cubicBezTo>
                  <a:lnTo>
                    <a:pt x="4882" y="92"/>
                  </a:lnTo>
                  <a:cubicBezTo>
                    <a:pt x="4858" y="68"/>
                    <a:pt x="4798" y="32"/>
                    <a:pt x="4751" y="32"/>
                  </a:cubicBezTo>
                  <a:cubicBezTo>
                    <a:pt x="4751" y="32"/>
                    <a:pt x="4395" y="1"/>
                    <a:pt x="39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1"/>
            <p:cNvSpPr/>
            <p:nvPr/>
          </p:nvSpPr>
          <p:spPr>
            <a:xfrm>
              <a:off x="3054250" y="1401675"/>
              <a:ext cx="95850" cy="149425"/>
            </a:xfrm>
            <a:custGeom>
              <a:rect b="b" l="l" r="r" t="t"/>
              <a:pathLst>
                <a:path extrusionOk="0" h="5977" w="3834">
                  <a:moveTo>
                    <a:pt x="2848" y="1"/>
                  </a:moveTo>
                  <a:cubicBezTo>
                    <a:pt x="2839" y="1"/>
                    <a:pt x="2830" y="2"/>
                    <a:pt x="2822" y="5"/>
                  </a:cubicBezTo>
                  <a:cubicBezTo>
                    <a:pt x="2822" y="5"/>
                    <a:pt x="1691" y="517"/>
                    <a:pt x="1226" y="970"/>
                  </a:cubicBezTo>
                  <a:cubicBezTo>
                    <a:pt x="798" y="1434"/>
                    <a:pt x="464" y="1958"/>
                    <a:pt x="274" y="2553"/>
                  </a:cubicBezTo>
                  <a:cubicBezTo>
                    <a:pt x="0" y="3315"/>
                    <a:pt x="179" y="4827"/>
                    <a:pt x="179" y="4827"/>
                  </a:cubicBezTo>
                  <a:cubicBezTo>
                    <a:pt x="179" y="4875"/>
                    <a:pt x="214" y="4934"/>
                    <a:pt x="238" y="4958"/>
                  </a:cubicBezTo>
                  <a:lnTo>
                    <a:pt x="1226" y="5946"/>
                  </a:lnTo>
                  <a:cubicBezTo>
                    <a:pt x="1241" y="5961"/>
                    <a:pt x="1271" y="5976"/>
                    <a:pt x="1299" y="5976"/>
                  </a:cubicBezTo>
                  <a:cubicBezTo>
                    <a:pt x="1316" y="5976"/>
                    <a:pt x="1332" y="5971"/>
                    <a:pt x="1345" y="5958"/>
                  </a:cubicBezTo>
                  <a:lnTo>
                    <a:pt x="2381" y="5232"/>
                  </a:lnTo>
                  <a:cubicBezTo>
                    <a:pt x="2417" y="5196"/>
                    <a:pt x="2477" y="5161"/>
                    <a:pt x="2488" y="5113"/>
                  </a:cubicBezTo>
                  <a:cubicBezTo>
                    <a:pt x="2488" y="5113"/>
                    <a:pt x="3203" y="4208"/>
                    <a:pt x="3417" y="3625"/>
                  </a:cubicBezTo>
                  <a:cubicBezTo>
                    <a:pt x="3834" y="2398"/>
                    <a:pt x="2917" y="53"/>
                    <a:pt x="2917" y="53"/>
                  </a:cubicBezTo>
                  <a:cubicBezTo>
                    <a:pt x="2908" y="16"/>
                    <a:pt x="2878" y="1"/>
                    <a:pt x="2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1"/>
            <p:cNvSpPr/>
            <p:nvPr/>
          </p:nvSpPr>
          <p:spPr>
            <a:xfrm>
              <a:off x="2993225" y="1622725"/>
              <a:ext cx="148550" cy="85700"/>
            </a:xfrm>
            <a:custGeom>
              <a:rect b="b" l="l" r="r" t="t"/>
              <a:pathLst>
                <a:path extrusionOk="0" h="3428" w="5942">
                  <a:moveTo>
                    <a:pt x="3914" y="1"/>
                  </a:moveTo>
                  <a:cubicBezTo>
                    <a:pt x="3450" y="1"/>
                    <a:pt x="2893" y="33"/>
                    <a:pt x="2524" y="164"/>
                  </a:cubicBezTo>
                  <a:cubicBezTo>
                    <a:pt x="1953" y="379"/>
                    <a:pt x="1453" y="688"/>
                    <a:pt x="1012" y="1117"/>
                  </a:cubicBezTo>
                  <a:cubicBezTo>
                    <a:pt x="536" y="1593"/>
                    <a:pt x="12" y="2772"/>
                    <a:pt x="12" y="2772"/>
                  </a:cubicBezTo>
                  <a:cubicBezTo>
                    <a:pt x="0" y="2819"/>
                    <a:pt x="12" y="2867"/>
                    <a:pt x="60" y="2879"/>
                  </a:cubicBezTo>
                  <a:cubicBezTo>
                    <a:pt x="60" y="2879"/>
                    <a:pt x="1569" y="3427"/>
                    <a:pt x="2794" y="3427"/>
                  </a:cubicBezTo>
                  <a:cubicBezTo>
                    <a:pt x="3100" y="3427"/>
                    <a:pt x="3389" y="3393"/>
                    <a:pt x="3632" y="3307"/>
                  </a:cubicBezTo>
                  <a:cubicBezTo>
                    <a:pt x="4203" y="3093"/>
                    <a:pt x="4703" y="2784"/>
                    <a:pt x="5132" y="2355"/>
                  </a:cubicBezTo>
                  <a:cubicBezTo>
                    <a:pt x="5477" y="2010"/>
                    <a:pt x="5930" y="1236"/>
                    <a:pt x="5930" y="1236"/>
                  </a:cubicBezTo>
                  <a:cubicBezTo>
                    <a:pt x="5941" y="1188"/>
                    <a:pt x="5941" y="1152"/>
                    <a:pt x="5906" y="1117"/>
                  </a:cubicBezTo>
                  <a:lnTo>
                    <a:pt x="4882" y="93"/>
                  </a:lnTo>
                  <a:cubicBezTo>
                    <a:pt x="4858" y="57"/>
                    <a:pt x="4798" y="33"/>
                    <a:pt x="4751" y="33"/>
                  </a:cubicBezTo>
                  <a:cubicBezTo>
                    <a:pt x="4751" y="33"/>
                    <a:pt x="4379" y="1"/>
                    <a:pt x="3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1"/>
            <p:cNvSpPr/>
            <p:nvPr/>
          </p:nvSpPr>
          <p:spPr>
            <a:xfrm>
              <a:off x="3132825" y="1480275"/>
              <a:ext cx="95575" cy="149275"/>
            </a:xfrm>
            <a:custGeom>
              <a:rect b="b" l="l" r="r" t="t"/>
              <a:pathLst>
                <a:path extrusionOk="0" h="5971" w="3823">
                  <a:moveTo>
                    <a:pt x="2843" y="0"/>
                  </a:moveTo>
                  <a:cubicBezTo>
                    <a:pt x="2833" y="0"/>
                    <a:pt x="2821" y="2"/>
                    <a:pt x="2810" y="4"/>
                  </a:cubicBezTo>
                  <a:cubicBezTo>
                    <a:pt x="2810" y="4"/>
                    <a:pt x="1679" y="504"/>
                    <a:pt x="1215" y="969"/>
                  </a:cubicBezTo>
                  <a:cubicBezTo>
                    <a:pt x="786" y="1433"/>
                    <a:pt x="465" y="1957"/>
                    <a:pt x="274" y="2552"/>
                  </a:cubicBezTo>
                  <a:cubicBezTo>
                    <a:pt x="0" y="3302"/>
                    <a:pt x="179" y="4826"/>
                    <a:pt x="179" y="4826"/>
                  </a:cubicBezTo>
                  <a:cubicBezTo>
                    <a:pt x="179" y="4874"/>
                    <a:pt x="215" y="4934"/>
                    <a:pt x="238" y="4957"/>
                  </a:cubicBezTo>
                  <a:lnTo>
                    <a:pt x="1227" y="5946"/>
                  </a:lnTo>
                  <a:cubicBezTo>
                    <a:pt x="1241" y="5960"/>
                    <a:pt x="1270" y="5970"/>
                    <a:pt x="1295" y="5970"/>
                  </a:cubicBezTo>
                  <a:cubicBezTo>
                    <a:pt x="1310" y="5970"/>
                    <a:pt x="1325" y="5967"/>
                    <a:pt x="1334" y="5957"/>
                  </a:cubicBezTo>
                  <a:lnTo>
                    <a:pt x="2382" y="5231"/>
                  </a:lnTo>
                  <a:cubicBezTo>
                    <a:pt x="2417" y="5195"/>
                    <a:pt x="2441" y="5184"/>
                    <a:pt x="2441" y="5184"/>
                  </a:cubicBezTo>
                  <a:cubicBezTo>
                    <a:pt x="2882" y="4731"/>
                    <a:pt x="3203" y="4219"/>
                    <a:pt x="3405" y="3624"/>
                  </a:cubicBezTo>
                  <a:cubicBezTo>
                    <a:pt x="3822" y="2398"/>
                    <a:pt x="2917" y="52"/>
                    <a:pt x="2917" y="52"/>
                  </a:cubicBezTo>
                  <a:cubicBezTo>
                    <a:pt x="2908" y="16"/>
                    <a:pt x="2878" y="0"/>
                    <a:pt x="28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1"/>
            <p:cNvSpPr/>
            <p:nvPr/>
          </p:nvSpPr>
          <p:spPr>
            <a:xfrm>
              <a:off x="3073000" y="1702350"/>
              <a:ext cx="147950" cy="85825"/>
            </a:xfrm>
            <a:custGeom>
              <a:rect b="b" l="l" r="r" t="t"/>
              <a:pathLst>
                <a:path extrusionOk="0" h="3433" w="5918">
                  <a:moveTo>
                    <a:pt x="3910" y="0"/>
                  </a:moveTo>
                  <a:cubicBezTo>
                    <a:pt x="3447" y="0"/>
                    <a:pt x="2887" y="33"/>
                    <a:pt x="2512" y="170"/>
                  </a:cubicBezTo>
                  <a:cubicBezTo>
                    <a:pt x="1953" y="372"/>
                    <a:pt x="1441" y="694"/>
                    <a:pt x="1012" y="1123"/>
                  </a:cubicBezTo>
                  <a:cubicBezTo>
                    <a:pt x="536" y="1599"/>
                    <a:pt x="12" y="2778"/>
                    <a:pt x="12" y="2778"/>
                  </a:cubicBezTo>
                  <a:cubicBezTo>
                    <a:pt x="0" y="2813"/>
                    <a:pt x="12" y="2861"/>
                    <a:pt x="60" y="2873"/>
                  </a:cubicBezTo>
                  <a:cubicBezTo>
                    <a:pt x="60" y="2873"/>
                    <a:pt x="1569" y="3432"/>
                    <a:pt x="2799" y="3432"/>
                  </a:cubicBezTo>
                  <a:cubicBezTo>
                    <a:pt x="3103" y="3432"/>
                    <a:pt x="3389" y="3398"/>
                    <a:pt x="3632" y="3313"/>
                  </a:cubicBezTo>
                  <a:cubicBezTo>
                    <a:pt x="4191" y="3099"/>
                    <a:pt x="4703" y="2789"/>
                    <a:pt x="5132" y="2361"/>
                  </a:cubicBezTo>
                  <a:cubicBezTo>
                    <a:pt x="5132" y="2361"/>
                    <a:pt x="5156" y="2325"/>
                    <a:pt x="5179" y="2289"/>
                  </a:cubicBezTo>
                  <a:lnTo>
                    <a:pt x="5906" y="1242"/>
                  </a:lnTo>
                  <a:cubicBezTo>
                    <a:pt x="5918" y="1194"/>
                    <a:pt x="5918" y="1146"/>
                    <a:pt x="5894" y="1123"/>
                  </a:cubicBezTo>
                  <a:lnTo>
                    <a:pt x="4858" y="87"/>
                  </a:lnTo>
                  <a:cubicBezTo>
                    <a:pt x="4834" y="63"/>
                    <a:pt x="4775" y="27"/>
                    <a:pt x="4727" y="27"/>
                  </a:cubicBezTo>
                  <a:cubicBezTo>
                    <a:pt x="4728" y="28"/>
                    <a:pt x="4726" y="28"/>
                    <a:pt x="4722" y="28"/>
                  </a:cubicBezTo>
                  <a:cubicBezTo>
                    <a:pt x="4677" y="28"/>
                    <a:pt x="4334" y="0"/>
                    <a:pt x="39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1"/>
            <p:cNvSpPr/>
            <p:nvPr/>
          </p:nvSpPr>
          <p:spPr>
            <a:xfrm>
              <a:off x="3212600" y="1560200"/>
              <a:ext cx="95575" cy="149025"/>
            </a:xfrm>
            <a:custGeom>
              <a:rect b="b" l="l" r="r" t="t"/>
              <a:pathLst>
                <a:path extrusionOk="0" h="5961" w="3823">
                  <a:moveTo>
                    <a:pt x="2847" y="1"/>
                  </a:moveTo>
                  <a:cubicBezTo>
                    <a:pt x="2836" y="1"/>
                    <a:pt x="2823" y="3"/>
                    <a:pt x="2810" y="10"/>
                  </a:cubicBezTo>
                  <a:cubicBezTo>
                    <a:pt x="2810" y="10"/>
                    <a:pt x="1679" y="510"/>
                    <a:pt x="1215" y="975"/>
                  </a:cubicBezTo>
                  <a:cubicBezTo>
                    <a:pt x="798" y="1415"/>
                    <a:pt x="476" y="1951"/>
                    <a:pt x="262" y="2534"/>
                  </a:cubicBezTo>
                  <a:cubicBezTo>
                    <a:pt x="0" y="3296"/>
                    <a:pt x="179" y="4808"/>
                    <a:pt x="179" y="4808"/>
                  </a:cubicBezTo>
                  <a:cubicBezTo>
                    <a:pt x="179" y="4856"/>
                    <a:pt x="203" y="4915"/>
                    <a:pt x="238" y="4951"/>
                  </a:cubicBezTo>
                  <a:lnTo>
                    <a:pt x="1215" y="5928"/>
                  </a:lnTo>
                  <a:cubicBezTo>
                    <a:pt x="1235" y="5948"/>
                    <a:pt x="1264" y="5961"/>
                    <a:pt x="1289" y="5961"/>
                  </a:cubicBezTo>
                  <a:cubicBezTo>
                    <a:pt x="1307" y="5961"/>
                    <a:pt x="1324" y="5954"/>
                    <a:pt x="1334" y="5939"/>
                  </a:cubicBezTo>
                  <a:lnTo>
                    <a:pt x="2381" y="5213"/>
                  </a:lnTo>
                  <a:cubicBezTo>
                    <a:pt x="2405" y="5189"/>
                    <a:pt x="2441" y="5166"/>
                    <a:pt x="2441" y="5166"/>
                  </a:cubicBezTo>
                  <a:cubicBezTo>
                    <a:pt x="2441" y="5166"/>
                    <a:pt x="2453" y="5142"/>
                    <a:pt x="2477" y="5106"/>
                  </a:cubicBezTo>
                  <a:cubicBezTo>
                    <a:pt x="2477" y="5106"/>
                    <a:pt x="3191" y="4201"/>
                    <a:pt x="3405" y="3618"/>
                  </a:cubicBezTo>
                  <a:cubicBezTo>
                    <a:pt x="3822" y="2403"/>
                    <a:pt x="2917" y="46"/>
                    <a:pt x="2917" y="46"/>
                  </a:cubicBezTo>
                  <a:cubicBezTo>
                    <a:pt x="2900" y="20"/>
                    <a:pt x="2877" y="1"/>
                    <a:pt x="28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1"/>
            <p:cNvSpPr/>
            <p:nvPr/>
          </p:nvSpPr>
          <p:spPr>
            <a:xfrm>
              <a:off x="2833075" y="1320825"/>
              <a:ext cx="472700" cy="472450"/>
            </a:xfrm>
            <a:custGeom>
              <a:rect b="b" l="l" r="r" t="t"/>
              <a:pathLst>
                <a:path extrusionOk="0" h="18898" w="18908">
                  <a:moveTo>
                    <a:pt x="72" y="1"/>
                  </a:moveTo>
                  <a:cubicBezTo>
                    <a:pt x="25" y="1"/>
                    <a:pt x="1" y="24"/>
                    <a:pt x="1" y="72"/>
                  </a:cubicBezTo>
                  <a:cubicBezTo>
                    <a:pt x="1" y="72"/>
                    <a:pt x="215" y="2572"/>
                    <a:pt x="1132" y="3489"/>
                  </a:cubicBezTo>
                  <a:cubicBezTo>
                    <a:pt x="1870" y="4239"/>
                    <a:pt x="2858" y="4656"/>
                    <a:pt x="3894" y="4680"/>
                  </a:cubicBezTo>
                  <a:lnTo>
                    <a:pt x="4132" y="4680"/>
                  </a:lnTo>
                  <a:cubicBezTo>
                    <a:pt x="4204" y="4680"/>
                    <a:pt x="4287" y="4680"/>
                    <a:pt x="4358" y="4668"/>
                  </a:cubicBezTo>
                  <a:lnTo>
                    <a:pt x="4370" y="4668"/>
                  </a:lnTo>
                  <a:lnTo>
                    <a:pt x="4442" y="4739"/>
                  </a:lnTo>
                  <a:lnTo>
                    <a:pt x="18491" y="18789"/>
                  </a:lnTo>
                  <a:cubicBezTo>
                    <a:pt x="18527" y="18824"/>
                    <a:pt x="18586" y="18872"/>
                    <a:pt x="18634" y="18884"/>
                  </a:cubicBezTo>
                  <a:cubicBezTo>
                    <a:pt x="18634" y="18884"/>
                    <a:pt x="18671" y="18897"/>
                    <a:pt x="18717" y="18897"/>
                  </a:cubicBezTo>
                  <a:cubicBezTo>
                    <a:pt x="18757" y="18897"/>
                    <a:pt x="18803" y="18887"/>
                    <a:pt x="18836" y="18848"/>
                  </a:cubicBezTo>
                  <a:cubicBezTo>
                    <a:pt x="18908" y="18777"/>
                    <a:pt x="18872" y="18646"/>
                    <a:pt x="18872" y="18646"/>
                  </a:cubicBezTo>
                  <a:cubicBezTo>
                    <a:pt x="18848" y="18598"/>
                    <a:pt x="18813" y="18539"/>
                    <a:pt x="18777" y="18515"/>
                  </a:cubicBezTo>
                  <a:lnTo>
                    <a:pt x="4727" y="4465"/>
                  </a:lnTo>
                  <a:lnTo>
                    <a:pt x="4656" y="4382"/>
                  </a:lnTo>
                  <a:lnTo>
                    <a:pt x="4656" y="4370"/>
                  </a:lnTo>
                  <a:cubicBezTo>
                    <a:pt x="4656" y="4299"/>
                    <a:pt x="4668" y="4227"/>
                    <a:pt x="4668" y="4144"/>
                  </a:cubicBezTo>
                  <a:lnTo>
                    <a:pt x="4668" y="3906"/>
                  </a:lnTo>
                  <a:cubicBezTo>
                    <a:pt x="4644" y="2870"/>
                    <a:pt x="4227" y="1882"/>
                    <a:pt x="3477" y="1144"/>
                  </a:cubicBezTo>
                  <a:cubicBezTo>
                    <a:pt x="2572" y="215"/>
                    <a:pt x="72"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 name="Google Shape;1681;p31"/>
          <p:cNvSpPr txBox="1"/>
          <p:nvPr>
            <p:ph type="title"/>
          </p:nvPr>
        </p:nvSpPr>
        <p:spPr>
          <a:xfrm>
            <a:off x="4520100" y="2386225"/>
            <a:ext cx="39108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1682" name="Google Shape;1682;p31"/>
          <p:cNvSpPr txBox="1"/>
          <p:nvPr>
            <p:ph idx="2" type="title"/>
          </p:nvPr>
        </p:nvSpPr>
        <p:spPr>
          <a:xfrm>
            <a:off x="4520100" y="1383025"/>
            <a:ext cx="3910800" cy="100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683" name="Google Shape;1683;p31"/>
          <p:cNvSpPr txBox="1"/>
          <p:nvPr>
            <p:ph idx="1" type="subTitle"/>
          </p:nvPr>
        </p:nvSpPr>
        <p:spPr>
          <a:xfrm>
            <a:off x="4520100" y="3393000"/>
            <a:ext cx="3910800" cy="36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1684" name="Google Shape;1684;p31"/>
          <p:cNvGrpSpPr/>
          <p:nvPr/>
        </p:nvGrpSpPr>
        <p:grpSpPr>
          <a:xfrm>
            <a:off x="1760290" y="1195520"/>
            <a:ext cx="1666108" cy="2900390"/>
            <a:chOff x="3509650" y="1404775"/>
            <a:chExt cx="952225" cy="1657650"/>
          </a:xfrm>
        </p:grpSpPr>
        <p:sp>
          <p:nvSpPr>
            <p:cNvPr id="1685" name="Google Shape;1685;p31"/>
            <p:cNvSpPr/>
            <p:nvPr/>
          </p:nvSpPr>
          <p:spPr>
            <a:xfrm>
              <a:off x="3637350" y="2876675"/>
              <a:ext cx="696525" cy="185750"/>
            </a:xfrm>
            <a:custGeom>
              <a:rect b="b" l="l" r="r" t="t"/>
              <a:pathLst>
                <a:path extrusionOk="0" h="7430" w="27861">
                  <a:moveTo>
                    <a:pt x="346" y="0"/>
                  </a:moveTo>
                  <a:cubicBezTo>
                    <a:pt x="119" y="822"/>
                    <a:pt x="0" y="1596"/>
                    <a:pt x="0" y="2310"/>
                  </a:cubicBezTo>
                  <a:cubicBezTo>
                    <a:pt x="0" y="5132"/>
                    <a:pt x="6239" y="7430"/>
                    <a:pt x="13931" y="7430"/>
                  </a:cubicBezTo>
                  <a:cubicBezTo>
                    <a:pt x="21622" y="7430"/>
                    <a:pt x="27861" y="5132"/>
                    <a:pt x="27861" y="2310"/>
                  </a:cubicBezTo>
                  <a:cubicBezTo>
                    <a:pt x="27861" y="1596"/>
                    <a:pt x="27742" y="810"/>
                    <a:pt x="27516" y="0"/>
                  </a:cubicBezTo>
                  <a:cubicBezTo>
                    <a:pt x="26123" y="2298"/>
                    <a:pt x="20574" y="3989"/>
                    <a:pt x="13931" y="3989"/>
                  </a:cubicBezTo>
                  <a:cubicBezTo>
                    <a:pt x="7299" y="3989"/>
                    <a:pt x="1739" y="2275"/>
                    <a:pt x="3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1"/>
            <p:cNvSpPr/>
            <p:nvPr/>
          </p:nvSpPr>
          <p:spPr>
            <a:xfrm>
              <a:off x="3645975" y="2388825"/>
              <a:ext cx="679275" cy="587600"/>
            </a:xfrm>
            <a:custGeom>
              <a:rect b="b" l="l" r="r" t="t"/>
              <a:pathLst>
                <a:path extrusionOk="0" h="23504" w="27171">
                  <a:moveTo>
                    <a:pt x="13586" y="0"/>
                  </a:moveTo>
                  <a:cubicBezTo>
                    <a:pt x="13586" y="0"/>
                    <a:pt x="2144" y="11609"/>
                    <a:pt x="1" y="19514"/>
                  </a:cubicBezTo>
                  <a:cubicBezTo>
                    <a:pt x="1394" y="21812"/>
                    <a:pt x="6954" y="23503"/>
                    <a:pt x="13586" y="23503"/>
                  </a:cubicBezTo>
                  <a:cubicBezTo>
                    <a:pt x="20229" y="23503"/>
                    <a:pt x="25778" y="21789"/>
                    <a:pt x="27171" y="19514"/>
                  </a:cubicBezTo>
                  <a:cubicBezTo>
                    <a:pt x="25028" y="11609"/>
                    <a:pt x="13586" y="0"/>
                    <a:pt x="13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1"/>
            <p:cNvSpPr/>
            <p:nvPr/>
          </p:nvSpPr>
          <p:spPr>
            <a:xfrm>
              <a:off x="3888575" y="2407275"/>
              <a:ext cx="196475" cy="67600"/>
            </a:xfrm>
            <a:custGeom>
              <a:rect b="b" l="l" r="r" t="t"/>
              <a:pathLst>
                <a:path extrusionOk="0" h="2704" w="7859">
                  <a:moveTo>
                    <a:pt x="3929" y="0"/>
                  </a:moveTo>
                  <a:cubicBezTo>
                    <a:pt x="1750" y="0"/>
                    <a:pt x="0" y="608"/>
                    <a:pt x="0" y="1346"/>
                  </a:cubicBezTo>
                  <a:cubicBezTo>
                    <a:pt x="0" y="2096"/>
                    <a:pt x="1750" y="2703"/>
                    <a:pt x="3929" y="2703"/>
                  </a:cubicBezTo>
                  <a:cubicBezTo>
                    <a:pt x="6096" y="2703"/>
                    <a:pt x="7858" y="2096"/>
                    <a:pt x="7858" y="1346"/>
                  </a:cubicBezTo>
                  <a:cubicBezTo>
                    <a:pt x="7858" y="608"/>
                    <a:pt x="6084" y="0"/>
                    <a:pt x="3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1"/>
            <p:cNvSpPr/>
            <p:nvPr/>
          </p:nvSpPr>
          <p:spPr>
            <a:xfrm>
              <a:off x="3888575" y="2388825"/>
              <a:ext cx="196475" cy="67875"/>
            </a:xfrm>
            <a:custGeom>
              <a:rect b="b" l="l" r="r" t="t"/>
              <a:pathLst>
                <a:path extrusionOk="0" h="2715" w="7859">
                  <a:moveTo>
                    <a:pt x="3929" y="0"/>
                  </a:moveTo>
                  <a:cubicBezTo>
                    <a:pt x="1750" y="0"/>
                    <a:pt x="0" y="619"/>
                    <a:pt x="0" y="1357"/>
                  </a:cubicBezTo>
                  <a:cubicBezTo>
                    <a:pt x="0" y="2108"/>
                    <a:pt x="1750" y="2715"/>
                    <a:pt x="3929" y="2715"/>
                  </a:cubicBezTo>
                  <a:cubicBezTo>
                    <a:pt x="6096" y="2715"/>
                    <a:pt x="7858" y="2108"/>
                    <a:pt x="7858" y="1357"/>
                  </a:cubicBezTo>
                  <a:cubicBezTo>
                    <a:pt x="7858" y="619"/>
                    <a:pt x="6084" y="0"/>
                    <a:pt x="3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1"/>
            <p:cNvSpPr/>
            <p:nvPr/>
          </p:nvSpPr>
          <p:spPr>
            <a:xfrm>
              <a:off x="3888575" y="2218850"/>
              <a:ext cx="194100" cy="194400"/>
            </a:xfrm>
            <a:custGeom>
              <a:rect b="b" l="l" r="r" t="t"/>
              <a:pathLst>
                <a:path extrusionOk="0" h="7776" w="7764">
                  <a:moveTo>
                    <a:pt x="3882" y="1"/>
                  </a:moveTo>
                  <a:cubicBezTo>
                    <a:pt x="1739" y="1"/>
                    <a:pt x="0" y="1739"/>
                    <a:pt x="0" y="3882"/>
                  </a:cubicBezTo>
                  <a:cubicBezTo>
                    <a:pt x="0" y="6025"/>
                    <a:pt x="1739" y="7775"/>
                    <a:pt x="3882" y="7775"/>
                  </a:cubicBezTo>
                  <a:cubicBezTo>
                    <a:pt x="6025" y="7775"/>
                    <a:pt x="7763" y="6025"/>
                    <a:pt x="7763" y="3882"/>
                  </a:cubicBezTo>
                  <a:cubicBezTo>
                    <a:pt x="7763" y="1739"/>
                    <a:pt x="6025" y="1"/>
                    <a:pt x="38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1"/>
            <p:cNvSpPr/>
            <p:nvPr/>
          </p:nvSpPr>
          <p:spPr>
            <a:xfrm>
              <a:off x="3509650" y="1744400"/>
              <a:ext cx="951625" cy="90200"/>
            </a:xfrm>
            <a:custGeom>
              <a:rect b="b" l="l" r="r" t="t"/>
              <a:pathLst>
                <a:path extrusionOk="0" h="3608" w="38065">
                  <a:moveTo>
                    <a:pt x="19039" y="0"/>
                  </a:moveTo>
                  <a:cubicBezTo>
                    <a:pt x="8537" y="0"/>
                    <a:pt x="1" y="810"/>
                    <a:pt x="1" y="1810"/>
                  </a:cubicBezTo>
                  <a:lnTo>
                    <a:pt x="1" y="1846"/>
                  </a:lnTo>
                  <a:cubicBezTo>
                    <a:pt x="263" y="2834"/>
                    <a:pt x="8680" y="3608"/>
                    <a:pt x="19027" y="3608"/>
                  </a:cubicBezTo>
                  <a:cubicBezTo>
                    <a:pt x="29361" y="3608"/>
                    <a:pt x="37791" y="2822"/>
                    <a:pt x="38041" y="1846"/>
                  </a:cubicBezTo>
                  <a:lnTo>
                    <a:pt x="38041" y="1798"/>
                  </a:lnTo>
                  <a:cubicBezTo>
                    <a:pt x="38065" y="822"/>
                    <a:pt x="29552" y="0"/>
                    <a:pt x="190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1"/>
            <p:cNvSpPr/>
            <p:nvPr/>
          </p:nvSpPr>
          <p:spPr>
            <a:xfrm>
              <a:off x="3656400" y="1404775"/>
              <a:ext cx="658425" cy="658725"/>
            </a:xfrm>
            <a:custGeom>
              <a:rect b="b" l="l" r="r" t="t"/>
              <a:pathLst>
                <a:path extrusionOk="0" h="26349" w="26337">
                  <a:moveTo>
                    <a:pt x="13169" y="0"/>
                  </a:moveTo>
                  <a:cubicBezTo>
                    <a:pt x="5894" y="0"/>
                    <a:pt x="0" y="5894"/>
                    <a:pt x="0" y="13168"/>
                  </a:cubicBezTo>
                  <a:cubicBezTo>
                    <a:pt x="0" y="20443"/>
                    <a:pt x="5894" y="26349"/>
                    <a:pt x="13169" y="26349"/>
                  </a:cubicBezTo>
                  <a:cubicBezTo>
                    <a:pt x="20443" y="26349"/>
                    <a:pt x="26337" y="20443"/>
                    <a:pt x="26337" y="13168"/>
                  </a:cubicBezTo>
                  <a:cubicBezTo>
                    <a:pt x="26337" y="5894"/>
                    <a:pt x="20443" y="0"/>
                    <a:pt x="13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1"/>
            <p:cNvSpPr/>
            <p:nvPr/>
          </p:nvSpPr>
          <p:spPr>
            <a:xfrm>
              <a:off x="3865950" y="1555375"/>
              <a:ext cx="238150" cy="356925"/>
            </a:xfrm>
            <a:custGeom>
              <a:rect b="b" l="l" r="r" t="t"/>
              <a:pathLst>
                <a:path extrusionOk="0" h="14277" w="9526">
                  <a:moveTo>
                    <a:pt x="3132" y="1"/>
                  </a:moveTo>
                  <a:cubicBezTo>
                    <a:pt x="3036" y="1"/>
                    <a:pt x="2941" y="96"/>
                    <a:pt x="2941" y="203"/>
                  </a:cubicBezTo>
                  <a:lnTo>
                    <a:pt x="2941" y="3323"/>
                  </a:lnTo>
                  <a:cubicBezTo>
                    <a:pt x="2941" y="3430"/>
                    <a:pt x="2858" y="3513"/>
                    <a:pt x="2751" y="3513"/>
                  </a:cubicBezTo>
                  <a:lnTo>
                    <a:pt x="191" y="3513"/>
                  </a:lnTo>
                  <a:cubicBezTo>
                    <a:pt x="84" y="3513"/>
                    <a:pt x="0" y="3608"/>
                    <a:pt x="0" y="3715"/>
                  </a:cubicBezTo>
                  <a:lnTo>
                    <a:pt x="0" y="6954"/>
                  </a:lnTo>
                  <a:cubicBezTo>
                    <a:pt x="0" y="7061"/>
                    <a:pt x="84" y="7144"/>
                    <a:pt x="191" y="7144"/>
                  </a:cubicBezTo>
                  <a:lnTo>
                    <a:pt x="2751" y="7144"/>
                  </a:lnTo>
                  <a:cubicBezTo>
                    <a:pt x="2858" y="7144"/>
                    <a:pt x="2941" y="7240"/>
                    <a:pt x="2941" y="7347"/>
                  </a:cubicBezTo>
                  <a:lnTo>
                    <a:pt x="2941" y="14086"/>
                  </a:lnTo>
                  <a:cubicBezTo>
                    <a:pt x="2941" y="14193"/>
                    <a:pt x="3036" y="14276"/>
                    <a:pt x="3132" y="14276"/>
                  </a:cubicBezTo>
                  <a:lnTo>
                    <a:pt x="6382" y="14276"/>
                  </a:lnTo>
                  <a:cubicBezTo>
                    <a:pt x="6489" y="14276"/>
                    <a:pt x="6573" y="14193"/>
                    <a:pt x="6573" y="14086"/>
                  </a:cubicBezTo>
                  <a:lnTo>
                    <a:pt x="6573" y="7347"/>
                  </a:lnTo>
                  <a:cubicBezTo>
                    <a:pt x="6573" y="7240"/>
                    <a:pt x="6668" y="7144"/>
                    <a:pt x="6763" y="7144"/>
                  </a:cubicBezTo>
                  <a:lnTo>
                    <a:pt x="9323" y="7144"/>
                  </a:lnTo>
                  <a:cubicBezTo>
                    <a:pt x="9430" y="7144"/>
                    <a:pt x="9525" y="7061"/>
                    <a:pt x="9525" y="6954"/>
                  </a:cubicBezTo>
                  <a:lnTo>
                    <a:pt x="9525" y="3715"/>
                  </a:lnTo>
                  <a:cubicBezTo>
                    <a:pt x="9525" y="3608"/>
                    <a:pt x="9430" y="3513"/>
                    <a:pt x="9323" y="3513"/>
                  </a:cubicBezTo>
                  <a:lnTo>
                    <a:pt x="6763" y="3513"/>
                  </a:lnTo>
                  <a:cubicBezTo>
                    <a:pt x="6668" y="3513"/>
                    <a:pt x="6573" y="3430"/>
                    <a:pt x="6573" y="3323"/>
                  </a:cubicBezTo>
                  <a:lnTo>
                    <a:pt x="6573" y="203"/>
                  </a:lnTo>
                  <a:cubicBezTo>
                    <a:pt x="6573" y="96"/>
                    <a:pt x="6489" y="1"/>
                    <a:pt x="6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1"/>
            <p:cNvSpPr/>
            <p:nvPr/>
          </p:nvSpPr>
          <p:spPr>
            <a:xfrm>
              <a:off x="3510250" y="1791125"/>
              <a:ext cx="951625" cy="475675"/>
            </a:xfrm>
            <a:custGeom>
              <a:rect b="b" l="l" r="r" t="t"/>
              <a:pathLst>
                <a:path extrusionOk="0" h="19027" w="38065">
                  <a:moveTo>
                    <a:pt x="0" y="0"/>
                  </a:moveTo>
                  <a:cubicBezTo>
                    <a:pt x="0" y="10502"/>
                    <a:pt x="8513" y="19027"/>
                    <a:pt x="19027" y="19027"/>
                  </a:cubicBezTo>
                  <a:cubicBezTo>
                    <a:pt x="29540" y="19027"/>
                    <a:pt x="38065" y="10514"/>
                    <a:pt x="38065" y="0"/>
                  </a:cubicBezTo>
                  <a:lnTo>
                    <a:pt x="38065" y="0"/>
                  </a:lnTo>
                  <a:cubicBezTo>
                    <a:pt x="37779" y="965"/>
                    <a:pt x="29361" y="1751"/>
                    <a:pt x="19015" y="1751"/>
                  </a:cubicBezTo>
                  <a:cubicBezTo>
                    <a:pt x="8668" y="1751"/>
                    <a:pt x="250" y="965"/>
                    <a:pt x="0" y="0"/>
                  </a:cubicBezTo>
                  <a:close/>
                </a:path>
              </a:pathLst>
            </a:custGeom>
            <a:solidFill>
              <a:schemeClr val="dk1"/>
            </a:solidFill>
            <a:ln cap="flat" cmpd="sng" w="2075">
              <a:solidFill>
                <a:srgbClr val="D3C47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2" name="Shape 9572"/>
        <p:cNvGrpSpPr/>
        <p:nvPr/>
      </p:nvGrpSpPr>
      <p:grpSpPr>
        <a:xfrm>
          <a:off x="0" y="0"/>
          <a:ext cx="0" cy="0"/>
          <a:chOff x="0" y="0"/>
          <a:chExt cx="0" cy="0"/>
        </a:xfrm>
      </p:grpSpPr>
      <p:grpSp>
        <p:nvGrpSpPr>
          <p:cNvPr id="9573" name="Google Shape;9573;p67"/>
          <p:cNvGrpSpPr/>
          <p:nvPr/>
        </p:nvGrpSpPr>
        <p:grpSpPr>
          <a:xfrm>
            <a:off x="908482" y="1350185"/>
            <a:ext cx="257112" cy="362808"/>
            <a:chOff x="908482" y="1502585"/>
            <a:chExt cx="257112" cy="362808"/>
          </a:xfrm>
        </p:grpSpPr>
        <p:sp>
          <p:nvSpPr>
            <p:cNvPr id="9574" name="Google Shape;9574;p67"/>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7"/>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7"/>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7"/>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7"/>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7"/>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7"/>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7"/>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7"/>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7"/>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7"/>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7"/>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7"/>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7"/>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7"/>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7"/>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7"/>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7"/>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7"/>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7"/>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67"/>
          <p:cNvGrpSpPr/>
          <p:nvPr/>
        </p:nvGrpSpPr>
        <p:grpSpPr>
          <a:xfrm>
            <a:off x="1303537" y="1350316"/>
            <a:ext cx="362939" cy="362677"/>
            <a:chOff x="1303537" y="1502716"/>
            <a:chExt cx="362939" cy="362677"/>
          </a:xfrm>
        </p:grpSpPr>
        <p:sp>
          <p:nvSpPr>
            <p:cNvPr id="9595" name="Google Shape;9595;p67"/>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7"/>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7"/>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7"/>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7"/>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7"/>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7"/>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7"/>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7"/>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7"/>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7"/>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67"/>
          <p:cNvGrpSpPr/>
          <p:nvPr/>
        </p:nvGrpSpPr>
        <p:grpSpPr>
          <a:xfrm>
            <a:off x="1751901" y="1350316"/>
            <a:ext cx="362677" cy="362677"/>
            <a:chOff x="1751901" y="1502716"/>
            <a:chExt cx="362677" cy="362677"/>
          </a:xfrm>
        </p:grpSpPr>
        <p:sp>
          <p:nvSpPr>
            <p:cNvPr id="9607" name="Google Shape;9607;p67"/>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7"/>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7"/>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7"/>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7"/>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7"/>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7"/>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7"/>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7"/>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7"/>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7"/>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7"/>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7"/>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7"/>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7"/>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7"/>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7"/>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7"/>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7"/>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67"/>
          <p:cNvGrpSpPr/>
          <p:nvPr/>
        </p:nvGrpSpPr>
        <p:grpSpPr>
          <a:xfrm>
            <a:off x="3095178" y="1350316"/>
            <a:ext cx="334290" cy="362677"/>
            <a:chOff x="3095178" y="1502716"/>
            <a:chExt cx="334290" cy="362677"/>
          </a:xfrm>
        </p:grpSpPr>
        <p:sp>
          <p:nvSpPr>
            <p:cNvPr id="9627" name="Google Shape;9627;p67"/>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7"/>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7"/>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7"/>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7"/>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7"/>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7"/>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7"/>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7"/>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7"/>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7"/>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7"/>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7"/>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7"/>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7"/>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7"/>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7"/>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4" name="Google Shape;9644;p67"/>
          <p:cNvGrpSpPr/>
          <p:nvPr/>
        </p:nvGrpSpPr>
        <p:grpSpPr>
          <a:xfrm>
            <a:off x="3542281" y="1353205"/>
            <a:ext cx="366196" cy="357005"/>
            <a:chOff x="3542281" y="1505605"/>
            <a:chExt cx="366196" cy="357005"/>
          </a:xfrm>
        </p:grpSpPr>
        <p:sp>
          <p:nvSpPr>
            <p:cNvPr id="9645" name="Google Shape;9645;p67"/>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7"/>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7"/>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7"/>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7"/>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7"/>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7"/>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7"/>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7"/>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7"/>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7"/>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7"/>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7"/>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7"/>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7"/>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7"/>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7"/>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7"/>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7"/>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7"/>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7"/>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7"/>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7"/>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7"/>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7"/>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67"/>
          <p:cNvGrpSpPr/>
          <p:nvPr/>
        </p:nvGrpSpPr>
        <p:grpSpPr>
          <a:xfrm>
            <a:off x="1748382" y="3232397"/>
            <a:ext cx="364673" cy="340067"/>
            <a:chOff x="1748382" y="3384797"/>
            <a:chExt cx="364673" cy="340067"/>
          </a:xfrm>
        </p:grpSpPr>
        <p:sp>
          <p:nvSpPr>
            <p:cNvPr id="9671" name="Google Shape;9671;p67"/>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7"/>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7"/>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7"/>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7"/>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7"/>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7"/>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7"/>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7"/>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7"/>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7"/>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7"/>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7"/>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7"/>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7"/>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67"/>
          <p:cNvGrpSpPr/>
          <p:nvPr/>
        </p:nvGrpSpPr>
        <p:grpSpPr>
          <a:xfrm>
            <a:off x="6221064" y="3658649"/>
            <a:ext cx="364673" cy="339804"/>
            <a:chOff x="6221064" y="3811049"/>
            <a:chExt cx="364673" cy="339804"/>
          </a:xfrm>
        </p:grpSpPr>
        <p:sp>
          <p:nvSpPr>
            <p:cNvPr id="9687" name="Google Shape;9687;p67"/>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7"/>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7"/>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7"/>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7"/>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7"/>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7"/>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7"/>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7"/>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7"/>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7"/>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7"/>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7"/>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7"/>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7"/>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67"/>
          <p:cNvGrpSpPr/>
          <p:nvPr/>
        </p:nvGrpSpPr>
        <p:grpSpPr>
          <a:xfrm>
            <a:off x="2182643" y="3233920"/>
            <a:ext cx="382030" cy="320451"/>
            <a:chOff x="2182643" y="3386320"/>
            <a:chExt cx="382030" cy="320451"/>
          </a:xfrm>
        </p:grpSpPr>
        <p:sp>
          <p:nvSpPr>
            <p:cNvPr id="9703" name="Google Shape;9703;p67"/>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7"/>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7"/>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7"/>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7"/>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7"/>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7"/>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7"/>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7"/>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7"/>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7"/>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7"/>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7"/>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7"/>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7"/>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67"/>
          <p:cNvGrpSpPr/>
          <p:nvPr/>
        </p:nvGrpSpPr>
        <p:grpSpPr>
          <a:xfrm>
            <a:off x="3084386" y="3236940"/>
            <a:ext cx="353880" cy="330745"/>
            <a:chOff x="3084386" y="3389340"/>
            <a:chExt cx="353880" cy="330745"/>
          </a:xfrm>
        </p:grpSpPr>
        <p:sp>
          <p:nvSpPr>
            <p:cNvPr id="9719" name="Google Shape;9719;p67"/>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7"/>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7"/>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7"/>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7"/>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7"/>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7"/>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7"/>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7"/>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7"/>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7"/>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7"/>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67"/>
          <p:cNvGrpSpPr/>
          <p:nvPr/>
        </p:nvGrpSpPr>
        <p:grpSpPr>
          <a:xfrm>
            <a:off x="863499" y="1818506"/>
            <a:ext cx="347078" cy="364016"/>
            <a:chOff x="863499" y="1970906"/>
            <a:chExt cx="347078" cy="364016"/>
          </a:xfrm>
        </p:grpSpPr>
        <p:sp>
          <p:nvSpPr>
            <p:cNvPr id="9732" name="Google Shape;9732;p67"/>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7"/>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7"/>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7"/>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7"/>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7"/>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7"/>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7"/>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7"/>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7"/>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7"/>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7"/>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7"/>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7"/>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67"/>
          <p:cNvGrpSpPr/>
          <p:nvPr/>
        </p:nvGrpSpPr>
        <p:grpSpPr>
          <a:xfrm>
            <a:off x="1749879" y="1818506"/>
            <a:ext cx="364436" cy="364174"/>
            <a:chOff x="1749879" y="1970906"/>
            <a:chExt cx="364436" cy="364174"/>
          </a:xfrm>
        </p:grpSpPr>
        <p:sp>
          <p:nvSpPr>
            <p:cNvPr id="9747" name="Google Shape;9747;p67"/>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7"/>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7"/>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7"/>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7"/>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7"/>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7"/>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7"/>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7"/>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7"/>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7"/>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7"/>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7"/>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7"/>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7"/>
          <p:cNvGrpSpPr/>
          <p:nvPr/>
        </p:nvGrpSpPr>
        <p:grpSpPr>
          <a:xfrm>
            <a:off x="2186425" y="1823758"/>
            <a:ext cx="396106" cy="353985"/>
            <a:chOff x="2186425" y="1976158"/>
            <a:chExt cx="396106" cy="353985"/>
          </a:xfrm>
        </p:grpSpPr>
        <p:sp>
          <p:nvSpPr>
            <p:cNvPr id="9762" name="Google Shape;9762;p67"/>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7"/>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7"/>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7"/>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7"/>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7"/>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7"/>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67"/>
          <p:cNvGrpSpPr/>
          <p:nvPr/>
        </p:nvGrpSpPr>
        <p:grpSpPr>
          <a:xfrm>
            <a:off x="2659157" y="1865012"/>
            <a:ext cx="319190" cy="271240"/>
            <a:chOff x="2659157" y="2017412"/>
            <a:chExt cx="319190" cy="271240"/>
          </a:xfrm>
        </p:grpSpPr>
        <p:sp>
          <p:nvSpPr>
            <p:cNvPr id="9770" name="Google Shape;9770;p67"/>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7"/>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7"/>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7"/>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7"/>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7"/>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7"/>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7"/>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7"/>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7"/>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7"/>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7"/>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7"/>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7"/>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7"/>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7"/>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7"/>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7"/>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7"/>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7"/>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7"/>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7"/>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7"/>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7"/>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7"/>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7"/>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67"/>
          <p:cNvGrpSpPr/>
          <p:nvPr/>
        </p:nvGrpSpPr>
        <p:grpSpPr>
          <a:xfrm>
            <a:off x="3111775" y="1841116"/>
            <a:ext cx="318928" cy="319217"/>
            <a:chOff x="3111775" y="1993516"/>
            <a:chExt cx="318928" cy="319217"/>
          </a:xfrm>
        </p:grpSpPr>
        <p:sp>
          <p:nvSpPr>
            <p:cNvPr id="9797" name="Google Shape;9797;p67"/>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7"/>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7"/>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7"/>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7"/>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7"/>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7"/>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7"/>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7"/>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7"/>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7"/>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7"/>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7"/>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7"/>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7"/>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7"/>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7"/>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7"/>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7"/>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7"/>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7"/>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7"/>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7"/>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7"/>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7"/>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7"/>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7"/>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7"/>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7"/>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7"/>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7"/>
          <p:cNvGrpSpPr/>
          <p:nvPr/>
        </p:nvGrpSpPr>
        <p:grpSpPr>
          <a:xfrm>
            <a:off x="4023785" y="1818007"/>
            <a:ext cx="288807" cy="355377"/>
            <a:chOff x="4023785" y="1970407"/>
            <a:chExt cx="288807" cy="355377"/>
          </a:xfrm>
        </p:grpSpPr>
        <p:sp>
          <p:nvSpPr>
            <p:cNvPr id="9828" name="Google Shape;9828;p67"/>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7"/>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7"/>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7"/>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7"/>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7"/>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7"/>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7"/>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7"/>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7"/>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7"/>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7"/>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7"/>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7"/>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7"/>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7"/>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7"/>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7"/>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7"/>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7"/>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7"/>
          <p:cNvGrpSpPr/>
          <p:nvPr/>
        </p:nvGrpSpPr>
        <p:grpSpPr>
          <a:xfrm>
            <a:off x="3544540" y="3228563"/>
            <a:ext cx="320188" cy="319269"/>
            <a:chOff x="3544540" y="3380963"/>
            <a:chExt cx="320188" cy="319269"/>
          </a:xfrm>
        </p:grpSpPr>
        <p:sp>
          <p:nvSpPr>
            <p:cNvPr id="9849" name="Google Shape;9849;p67"/>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7"/>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7"/>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7"/>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7"/>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7"/>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7"/>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7"/>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7"/>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7"/>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7"/>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7"/>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7"/>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7"/>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7"/>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7"/>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67"/>
          <p:cNvGrpSpPr/>
          <p:nvPr/>
        </p:nvGrpSpPr>
        <p:grpSpPr>
          <a:xfrm>
            <a:off x="3944637" y="3202434"/>
            <a:ext cx="415696" cy="371605"/>
            <a:chOff x="3944637" y="3354834"/>
            <a:chExt cx="415696" cy="371605"/>
          </a:xfrm>
        </p:grpSpPr>
        <p:sp>
          <p:nvSpPr>
            <p:cNvPr id="9866" name="Google Shape;9866;p67"/>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7"/>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7"/>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7"/>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7"/>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7"/>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7"/>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7"/>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7"/>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7"/>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7"/>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7"/>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7"/>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7"/>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7"/>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7"/>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7"/>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67"/>
          <p:cNvGrpSpPr/>
          <p:nvPr/>
        </p:nvGrpSpPr>
        <p:grpSpPr>
          <a:xfrm>
            <a:off x="1314619" y="3669127"/>
            <a:ext cx="346317" cy="332136"/>
            <a:chOff x="1314619" y="3821527"/>
            <a:chExt cx="346317" cy="332136"/>
          </a:xfrm>
        </p:grpSpPr>
        <p:sp>
          <p:nvSpPr>
            <p:cNvPr id="9884" name="Google Shape;9884;p67"/>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7"/>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7"/>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7"/>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7"/>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7"/>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7"/>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7"/>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67"/>
          <p:cNvGrpSpPr/>
          <p:nvPr/>
        </p:nvGrpSpPr>
        <p:grpSpPr>
          <a:xfrm>
            <a:off x="1751139" y="3638534"/>
            <a:ext cx="386258" cy="380507"/>
            <a:chOff x="1751139" y="3790934"/>
            <a:chExt cx="386258" cy="380507"/>
          </a:xfrm>
        </p:grpSpPr>
        <p:sp>
          <p:nvSpPr>
            <p:cNvPr id="9893" name="Google Shape;9893;p67"/>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7"/>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7"/>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7"/>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7"/>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7"/>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7"/>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7"/>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7"/>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7"/>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7"/>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7"/>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7"/>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7"/>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7"/>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7"/>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67"/>
          <p:cNvGrpSpPr/>
          <p:nvPr/>
        </p:nvGrpSpPr>
        <p:grpSpPr>
          <a:xfrm>
            <a:off x="2189681" y="3669206"/>
            <a:ext cx="395607" cy="318928"/>
            <a:chOff x="2189681" y="3821606"/>
            <a:chExt cx="395607" cy="318928"/>
          </a:xfrm>
        </p:grpSpPr>
        <p:sp>
          <p:nvSpPr>
            <p:cNvPr id="9912" name="Google Shape;9912;p67"/>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7"/>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7"/>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7"/>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7"/>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7"/>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7"/>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7"/>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7"/>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7"/>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7"/>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7"/>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7"/>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7"/>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7"/>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7"/>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7"/>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7"/>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7"/>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7"/>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7"/>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7"/>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7"/>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7"/>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7"/>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7"/>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7"/>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7"/>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7"/>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7"/>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2" name="Google Shape;9942;p67"/>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3" name="Google Shape;9943;p67"/>
          <p:cNvGrpSpPr/>
          <p:nvPr/>
        </p:nvGrpSpPr>
        <p:grpSpPr>
          <a:xfrm>
            <a:off x="1277409" y="1808947"/>
            <a:ext cx="420475" cy="383055"/>
            <a:chOff x="1277409" y="1961347"/>
            <a:chExt cx="420475" cy="383055"/>
          </a:xfrm>
        </p:grpSpPr>
        <p:sp>
          <p:nvSpPr>
            <p:cNvPr id="9944" name="Google Shape;9944;p67"/>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7"/>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7"/>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7"/>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7"/>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7"/>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7"/>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7"/>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7"/>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7"/>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7"/>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7"/>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7"/>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7"/>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7"/>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7"/>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7"/>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7"/>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7"/>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7"/>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7"/>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7"/>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7"/>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7"/>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7"/>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7"/>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7"/>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67"/>
          <p:cNvGrpSpPr/>
          <p:nvPr/>
        </p:nvGrpSpPr>
        <p:grpSpPr>
          <a:xfrm>
            <a:off x="2215075" y="2280419"/>
            <a:ext cx="380008" cy="351648"/>
            <a:chOff x="2215075" y="2432819"/>
            <a:chExt cx="380008" cy="351648"/>
          </a:xfrm>
        </p:grpSpPr>
        <p:sp>
          <p:nvSpPr>
            <p:cNvPr id="9972" name="Google Shape;9972;p67"/>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7"/>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7"/>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7"/>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7"/>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7"/>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7"/>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7"/>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7"/>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7"/>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7"/>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7"/>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7"/>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7"/>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7"/>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7"/>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7"/>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7"/>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7"/>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7"/>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7"/>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7"/>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7"/>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7"/>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7"/>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7"/>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7"/>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7"/>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7"/>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7"/>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7"/>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67"/>
          <p:cNvGrpSpPr/>
          <p:nvPr/>
        </p:nvGrpSpPr>
        <p:grpSpPr>
          <a:xfrm>
            <a:off x="2661416" y="2269942"/>
            <a:ext cx="344059" cy="340671"/>
            <a:chOff x="2661416" y="2422342"/>
            <a:chExt cx="344059" cy="340671"/>
          </a:xfrm>
        </p:grpSpPr>
        <p:sp>
          <p:nvSpPr>
            <p:cNvPr id="10004" name="Google Shape;10004;p67"/>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7"/>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7"/>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7"/>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7"/>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7"/>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7"/>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7"/>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7"/>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7"/>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7"/>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7"/>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7"/>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67"/>
          <p:cNvGrpSpPr/>
          <p:nvPr/>
        </p:nvGrpSpPr>
        <p:grpSpPr>
          <a:xfrm>
            <a:off x="4066510" y="2269942"/>
            <a:ext cx="206876" cy="348470"/>
            <a:chOff x="4066510" y="2422342"/>
            <a:chExt cx="206876" cy="348470"/>
          </a:xfrm>
        </p:grpSpPr>
        <p:sp>
          <p:nvSpPr>
            <p:cNvPr id="10018" name="Google Shape;10018;p67"/>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7"/>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7"/>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7"/>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7"/>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7"/>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7"/>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7"/>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7"/>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7"/>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7"/>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7"/>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0" name="Google Shape;10030;p67"/>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1" name="Google Shape;10031;p67"/>
          <p:cNvGrpSpPr/>
          <p:nvPr/>
        </p:nvGrpSpPr>
        <p:grpSpPr>
          <a:xfrm>
            <a:off x="2617693" y="3664925"/>
            <a:ext cx="420475" cy="326491"/>
            <a:chOff x="2617693" y="3817325"/>
            <a:chExt cx="420475" cy="326491"/>
          </a:xfrm>
        </p:grpSpPr>
        <p:sp>
          <p:nvSpPr>
            <p:cNvPr id="10032" name="Google Shape;10032;p67"/>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7"/>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7"/>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7"/>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7"/>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7"/>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7"/>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7"/>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7"/>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7"/>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7"/>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7"/>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7"/>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7"/>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7"/>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7"/>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7"/>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67"/>
          <p:cNvGrpSpPr/>
          <p:nvPr/>
        </p:nvGrpSpPr>
        <p:grpSpPr>
          <a:xfrm>
            <a:off x="3545301" y="2271123"/>
            <a:ext cx="358134" cy="356637"/>
            <a:chOff x="3545301" y="2423523"/>
            <a:chExt cx="358134" cy="356637"/>
          </a:xfrm>
        </p:grpSpPr>
        <p:sp>
          <p:nvSpPr>
            <p:cNvPr id="10050" name="Google Shape;10050;p67"/>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7"/>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7"/>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7"/>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7"/>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7"/>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7"/>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7"/>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7"/>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67"/>
          <p:cNvGrpSpPr/>
          <p:nvPr/>
        </p:nvGrpSpPr>
        <p:grpSpPr>
          <a:xfrm>
            <a:off x="5766424" y="4122795"/>
            <a:ext cx="358160" cy="356926"/>
            <a:chOff x="5766424" y="4275195"/>
            <a:chExt cx="358160" cy="356926"/>
          </a:xfrm>
        </p:grpSpPr>
        <p:sp>
          <p:nvSpPr>
            <p:cNvPr id="10060" name="Google Shape;10060;p67"/>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7"/>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7"/>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7"/>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7"/>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7"/>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7"/>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7"/>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7"/>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67"/>
          <p:cNvGrpSpPr/>
          <p:nvPr/>
        </p:nvGrpSpPr>
        <p:grpSpPr>
          <a:xfrm>
            <a:off x="3531462" y="3672199"/>
            <a:ext cx="377251" cy="324232"/>
            <a:chOff x="3531462" y="3824599"/>
            <a:chExt cx="377251" cy="324232"/>
          </a:xfrm>
        </p:grpSpPr>
        <p:sp>
          <p:nvSpPr>
            <p:cNvPr id="10070" name="Google Shape;10070;p67"/>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7"/>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7"/>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7"/>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7"/>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7"/>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7"/>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7"/>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7"/>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7"/>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7"/>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67"/>
          <p:cNvGrpSpPr/>
          <p:nvPr/>
        </p:nvGrpSpPr>
        <p:grpSpPr>
          <a:xfrm>
            <a:off x="4030586" y="3652846"/>
            <a:ext cx="286523" cy="340566"/>
            <a:chOff x="4030586" y="3805246"/>
            <a:chExt cx="286523" cy="340566"/>
          </a:xfrm>
        </p:grpSpPr>
        <p:sp>
          <p:nvSpPr>
            <p:cNvPr id="10082" name="Google Shape;10082;p67"/>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7"/>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7"/>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7"/>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7"/>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7"/>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7"/>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7"/>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7"/>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7"/>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7"/>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7"/>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7"/>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67"/>
          <p:cNvGrpSpPr/>
          <p:nvPr/>
        </p:nvGrpSpPr>
        <p:grpSpPr>
          <a:xfrm>
            <a:off x="2180884" y="2736319"/>
            <a:ext cx="376752" cy="374468"/>
            <a:chOff x="2180884" y="2888719"/>
            <a:chExt cx="376752" cy="374468"/>
          </a:xfrm>
        </p:grpSpPr>
        <p:sp>
          <p:nvSpPr>
            <p:cNvPr id="10096" name="Google Shape;10096;p67"/>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7"/>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7"/>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7"/>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7"/>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7"/>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7"/>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7"/>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7"/>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7"/>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7"/>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7"/>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7"/>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7"/>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67"/>
          <p:cNvGrpSpPr/>
          <p:nvPr/>
        </p:nvGrpSpPr>
        <p:grpSpPr>
          <a:xfrm>
            <a:off x="3954432" y="2790599"/>
            <a:ext cx="378249" cy="265909"/>
            <a:chOff x="3954432" y="2942999"/>
            <a:chExt cx="378249" cy="265909"/>
          </a:xfrm>
        </p:grpSpPr>
        <p:sp>
          <p:nvSpPr>
            <p:cNvPr id="10111" name="Google Shape;10111;p67"/>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7"/>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7"/>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7"/>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7"/>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7"/>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7"/>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7"/>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7"/>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67"/>
          <p:cNvGrpSpPr/>
          <p:nvPr/>
        </p:nvGrpSpPr>
        <p:grpSpPr>
          <a:xfrm>
            <a:off x="1752137" y="4114208"/>
            <a:ext cx="378512" cy="374756"/>
            <a:chOff x="1752137" y="4266608"/>
            <a:chExt cx="378512" cy="374756"/>
          </a:xfrm>
        </p:grpSpPr>
        <p:sp>
          <p:nvSpPr>
            <p:cNvPr id="10121" name="Google Shape;10121;p67"/>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7"/>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7"/>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7"/>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7"/>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7"/>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7"/>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7"/>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7"/>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7"/>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7"/>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7"/>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7"/>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7"/>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7"/>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7"/>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7"/>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7"/>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7"/>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67"/>
          <p:cNvGrpSpPr/>
          <p:nvPr/>
        </p:nvGrpSpPr>
        <p:grpSpPr>
          <a:xfrm>
            <a:off x="3117788" y="3660146"/>
            <a:ext cx="341065" cy="341065"/>
            <a:chOff x="3117788" y="3812546"/>
            <a:chExt cx="341065" cy="341065"/>
          </a:xfrm>
        </p:grpSpPr>
        <p:sp>
          <p:nvSpPr>
            <p:cNvPr id="10143" name="Google Shape;10143;p67"/>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7"/>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7"/>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7"/>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7"/>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7"/>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67"/>
          <p:cNvGrpSpPr/>
          <p:nvPr/>
        </p:nvGrpSpPr>
        <p:grpSpPr>
          <a:xfrm>
            <a:off x="3994400" y="4147532"/>
            <a:ext cx="338281" cy="322657"/>
            <a:chOff x="3994400" y="4299932"/>
            <a:chExt cx="338281" cy="322657"/>
          </a:xfrm>
        </p:grpSpPr>
        <p:sp>
          <p:nvSpPr>
            <p:cNvPr id="10150" name="Google Shape;10150;p67"/>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7"/>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7"/>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7"/>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7"/>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7"/>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8" name="Google Shape;10158;p67"/>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7"/>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0" name="Google Shape;10160;p67"/>
          <p:cNvGrpSpPr/>
          <p:nvPr/>
        </p:nvGrpSpPr>
        <p:grpSpPr>
          <a:xfrm>
            <a:off x="3573426" y="1813228"/>
            <a:ext cx="302358" cy="374993"/>
            <a:chOff x="3573426" y="1965628"/>
            <a:chExt cx="302358" cy="374993"/>
          </a:xfrm>
        </p:grpSpPr>
        <p:sp>
          <p:nvSpPr>
            <p:cNvPr id="10161" name="Google Shape;10161;p67"/>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7"/>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7"/>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7"/>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7"/>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7"/>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7"/>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7"/>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7"/>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7"/>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7"/>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7"/>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7"/>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7"/>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7"/>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7"/>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7"/>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7"/>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7"/>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7"/>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7"/>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7"/>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7"/>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7"/>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7"/>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7"/>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7"/>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7"/>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7"/>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7"/>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7"/>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7"/>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7"/>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7"/>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7"/>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7"/>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7"/>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7"/>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7"/>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7"/>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7"/>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7"/>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67"/>
          <p:cNvGrpSpPr/>
          <p:nvPr/>
        </p:nvGrpSpPr>
        <p:grpSpPr>
          <a:xfrm>
            <a:off x="3513632" y="2756172"/>
            <a:ext cx="355876" cy="331007"/>
            <a:chOff x="3513632" y="2908572"/>
            <a:chExt cx="355876" cy="331007"/>
          </a:xfrm>
        </p:grpSpPr>
        <p:sp>
          <p:nvSpPr>
            <p:cNvPr id="10209" name="Google Shape;10209;p67"/>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7"/>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7"/>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7"/>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7"/>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7"/>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7"/>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7"/>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7"/>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7"/>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7"/>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7"/>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7"/>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7"/>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7"/>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67"/>
          <p:cNvGrpSpPr/>
          <p:nvPr/>
        </p:nvGrpSpPr>
        <p:grpSpPr>
          <a:xfrm>
            <a:off x="2694083" y="2736030"/>
            <a:ext cx="235762" cy="374756"/>
            <a:chOff x="2694083" y="2888430"/>
            <a:chExt cx="235762" cy="374756"/>
          </a:xfrm>
        </p:grpSpPr>
        <p:sp>
          <p:nvSpPr>
            <p:cNvPr id="10226" name="Google Shape;10226;p67"/>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7"/>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7"/>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7"/>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7"/>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7"/>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7"/>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7"/>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7"/>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67"/>
          <p:cNvGrpSpPr/>
          <p:nvPr/>
        </p:nvGrpSpPr>
        <p:grpSpPr>
          <a:xfrm>
            <a:off x="871534" y="4148188"/>
            <a:ext cx="357661" cy="311155"/>
            <a:chOff x="871534" y="4300588"/>
            <a:chExt cx="357661" cy="311155"/>
          </a:xfrm>
        </p:grpSpPr>
        <p:sp>
          <p:nvSpPr>
            <p:cNvPr id="10236" name="Google Shape;10236;p67"/>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7"/>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7"/>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7"/>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7"/>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7"/>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7"/>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7"/>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7"/>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7"/>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7"/>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7"/>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7"/>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7"/>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7"/>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7"/>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7"/>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67"/>
          <p:cNvGrpSpPr/>
          <p:nvPr/>
        </p:nvGrpSpPr>
        <p:grpSpPr>
          <a:xfrm>
            <a:off x="916019" y="3669206"/>
            <a:ext cx="250100" cy="336785"/>
            <a:chOff x="916019" y="3821606"/>
            <a:chExt cx="250100" cy="336785"/>
          </a:xfrm>
        </p:grpSpPr>
        <p:sp>
          <p:nvSpPr>
            <p:cNvPr id="10258" name="Google Shape;10258;p67"/>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7"/>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7"/>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7"/>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7"/>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7"/>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7"/>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7"/>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7"/>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7"/>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7"/>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7"/>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7"/>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67"/>
          <p:cNvGrpSpPr/>
          <p:nvPr/>
        </p:nvGrpSpPr>
        <p:grpSpPr>
          <a:xfrm>
            <a:off x="849686" y="2757170"/>
            <a:ext cx="374730" cy="332504"/>
            <a:chOff x="849686" y="2909570"/>
            <a:chExt cx="374730" cy="332504"/>
          </a:xfrm>
        </p:grpSpPr>
        <p:sp>
          <p:nvSpPr>
            <p:cNvPr id="10272" name="Google Shape;10272;p67"/>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7"/>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7"/>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7"/>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7"/>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7"/>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7"/>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7"/>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7"/>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7"/>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7"/>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67"/>
          <p:cNvGrpSpPr/>
          <p:nvPr/>
        </p:nvGrpSpPr>
        <p:grpSpPr>
          <a:xfrm>
            <a:off x="1735567" y="2267841"/>
            <a:ext cx="417718" cy="372866"/>
            <a:chOff x="1735567" y="2420241"/>
            <a:chExt cx="417718" cy="372866"/>
          </a:xfrm>
        </p:grpSpPr>
        <p:sp>
          <p:nvSpPr>
            <p:cNvPr id="10284" name="Google Shape;10284;p67"/>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7"/>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7"/>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7"/>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7"/>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7"/>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7"/>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7"/>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7"/>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7"/>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7"/>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7"/>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67"/>
          <p:cNvGrpSpPr/>
          <p:nvPr/>
        </p:nvGrpSpPr>
        <p:grpSpPr>
          <a:xfrm>
            <a:off x="3599318" y="4147190"/>
            <a:ext cx="251098" cy="309028"/>
            <a:chOff x="3599318" y="4299590"/>
            <a:chExt cx="251098" cy="309028"/>
          </a:xfrm>
        </p:grpSpPr>
        <p:sp>
          <p:nvSpPr>
            <p:cNvPr id="10297" name="Google Shape;10297;p67"/>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7"/>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7"/>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7"/>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7"/>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7"/>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67"/>
          <p:cNvGrpSpPr/>
          <p:nvPr/>
        </p:nvGrpSpPr>
        <p:grpSpPr>
          <a:xfrm>
            <a:off x="3105998" y="2280840"/>
            <a:ext cx="345818" cy="345056"/>
            <a:chOff x="3105998" y="2433240"/>
            <a:chExt cx="345818" cy="345056"/>
          </a:xfrm>
        </p:grpSpPr>
        <p:sp>
          <p:nvSpPr>
            <p:cNvPr id="10304" name="Google Shape;10304;p67"/>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7"/>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7"/>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7"/>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7"/>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7"/>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7"/>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7"/>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7"/>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7"/>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7"/>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67"/>
          <p:cNvGrpSpPr/>
          <p:nvPr/>
        </p:nvGrpSpPr>
        <p:grpSpPr>
          <a:xfrm>
            <a:off x="1737326" y="2748373"/>
            <a:ext cx="374730" cy="350361"/>
            <a:chOff x="1737326" y="2900773"/>
            <a:chExt cx="374730" cy="350361"/>
          </a:xfrm>
        </p:grpSpPr>
        <p:sp>
          <p:nvSpPr>
            <p:cNvPr id="10316" name="Google Shape;10316;p67"/>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7"/>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7"/>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7"/>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7"/>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7"/>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7"/>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7"/>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7"/>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7"/>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7"/>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7"/>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7"/>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7"/>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7"/>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7"/>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7"/>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67"/>
          <p:cNvGrpSpPr/>
          <p:nvPr/>
        </p:nvGrpSpPr>
        <p:grpSpPr>
          <a:xfrm>
            <a:off x="4000676" y="1426996"/>
            <a:ext cx="327226" cy="211603"/>
            <a:chOff x="4000676" y="1579396"/>
            <a:chExt cx="327226" cy="211603"/>
          </a:xfrm>
        </p:grpSpPr>
        <p:sp>
          <p:nvSpPr>
            <p:cNvPr id="10334" name="Google Shape;10334;p67"/>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7"/>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7"/>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7"/>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7"/>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7"/>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7"/>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7"/>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7"/>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7"/>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7"/>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7"/>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7"/>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7"/>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7"/>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7"/>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67"/>
          <p:cNvGrpSpPr/>
          <p:nvPr/>
        </p:nvGrpSpPr>
        <p:grpSpPr>
          <a:xfrm>
            <a:off x="2635523" y="1363184"/>
            <a:ext cx="371054" cy="336469"/>
            <a:chOff x="2635523" y="1515584"/>
            <a:chExt cx="371054" cy="336469"/>
          </a:xfrm>
        </p:grpSpPr>
        <p:sp>
          <p:nvSpPr>
            <p:cNvPr id="10351" name="Google Shape;10351;p67"/>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7"/>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7"/>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7"/>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7"/>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7"/>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7"/>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67"/>
          <p:cNvGrpSpPr/>
          <p:nvPr/>
        </p:nvGrpSpPr>
        <p:grpSpPr>
          <a:xfrm>
            <a:off x="2231907" y="1368331"/>
            <a:ext cx="311627" cy="326569"/>
            <a:chOff x="2231907" y="1520731"/>
            <a:chExt cx="311627" cy="326569"/>
          </a:xfrm>
        </p:grpSpPr>
        <p:sp>
          <p:nvSpPr>
            <p:cNvPr id="10359" name="Google Shape;10359;p67"/>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7"/>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7"/>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7"/>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7"/>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7"/>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7"/>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7"/>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7"/>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7"/>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67"/>
          <p:cNvGrpSpPr/>
          <p:nvPr/>
        </p:nvGrpSpPr>
        <p:grpSpPr>
          <a:xfrm>
            <a:off x="1340249" y="4149133"/>
            <a:ext cx="311890" cy="304695"/>
            <a:chOff x="1340249" y="4301533"/>
            <a:chExt cx="311890" cy="304695"/>
          </a:xfrm>
        </p:grpSpPr>
        <p:sp>
          <p:nvSpPr>
            <p:cNvPr id="10370" name="Google Shape;10370;p67"/>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7"/>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7"/>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7"/>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7"/>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7"/>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7"/>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7"/>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7"/>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7"/>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7"/>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7"/>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7"/>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7"/>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67"/>
          <p:cNvGrpSpPr/>
          <p:nvPr/>
        </p:nvGrpSpPr>
        <p:grpSpPr>
          <a:xfrm>
            <a:off x="1330690" y="3224624"/>
            <a:ext cx="306874" cy="332268"/>
            <a:chOff x="1330690" y="3377024"/>
            <a:chExt cx="306874" cy="332268"/>
          </a:xfrm>
        </p:grpSpPr>
        <p:sp>
          <p:nvSpPr>
            <p:cNvPr id="10385" name="Google Shape;10385;p67"/>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7"/>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7"/>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7"/>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7"/>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7"/>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7"/>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7"/>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7"/>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7"/>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7"/>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67"/>
          <p:cNvGrpSpPr/>
          <p:nvPr/>
        </p:nvGrpSpPr>
        <p:grpSpPr>
          <a:xfrm>
            <a:off x="2650597" y="3229377"/>
            <a:ext cx="341511" cy="324994"/>
            <a:chOff x="2650597" y="3381777"/>
            <a:chExt cx="341511" cy="324994"/>
          </a:xfrm>
        </p:grpSpPr>
        <p:sp>
          <p:nvSpPr>
            <p:cNvPr id="10405" name="Google Shape;10405;p67"/>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7"/>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7"/>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7"/>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7"/>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7"/>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7"/>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7"/>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7"/>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7"/>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7"/>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7"/>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7"/>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7"/>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7"/>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7"/>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7"/>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7"/>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7"/>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7"/>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7"/>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7"/>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7"/>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7"/>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7"/>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7"/>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7"/>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7"/>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7"/>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7"/>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7"/>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7"/>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7"/>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7"/>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7"/>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67"/>
          <p:cNvGrpSpPr/>
          <p:nvPr/>
        </p:nvGrpSpPr>
        <p:grpSpPr>
          <a:xfrm>
            <a:off x="1295502" y="2284962"/>
            <a:ext cx="402645" cy="323917"/>
            <a:chOff x="1295502" y="2437362"/>
            <a:chExt cx="402645" cy="323917"/>
          </a:xfrm>
        </p:grpSpPr>
        <p:sp>
          <p:nvSpPr>
            <p:cNvPr id="10441" name="Google Shape;10441;p67"/>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7"/>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7"/>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7"/>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7"/>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7"/>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7"/>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7"/>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7"/>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7"/>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7"/>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7"/>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7"/>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7"/>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7"/>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7"/>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67"/>
          <p:cNvGrpSpPr/>
          <p:nvPr/>
        </p:nvGrpSpPr>
        <p:grpSpPr>
          <a:xfrm>
            <a:off x="882590" y="2285960"/>
            <a:ext cx="337310" cy="337047"/>
            <a:chOff x="882590" y="2438360"/>
            <a:chExt cx="337310" cy="337047"/>
          </a:xfrm>
        </p:grpSpPr>
        <p:sp>
          <p:nvSpPr>
            <p:cNvPr id="10458" name="Google Shape;10458;p67"/>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7"/>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7"/>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7"/>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7"/>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7"/>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7"/>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7"/>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7"/>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7"/>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7"/>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7"/>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7"/>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7"/>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7"/>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7"/>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7"/>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7"/>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7"/>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7"/>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7"/>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7"/>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7"/>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7"/>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67"/>
          <p:cNvGrpSpPr/>
          <p:nvPr/>
        </p:nvGrpSpPr>
        <p:grpSpPr>
          <a:xfrm>
            <a:off x="4885060" y="1366388"/>
            <a:ext cx="385786" cy="342588"/>
            <a:chOff x="4885060" y="1518788"/>
            <a:chExt cx="385786" cy="342588"/>
          </a:xfrm>
        </p:grpSpPr>
        <p:sp>
          <p:nvSpPr>
            <p:cNvPr id="10483" name="Google Shape;10483;p67"/>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7"/>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7"/>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7"/>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7"/>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7"/>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7"/>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7"/>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7"/>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7"/>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7"/>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7"/>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7"/>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7"/>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7"/>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7"/>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7"/>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7"/>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7"/>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67"/>
          <p:cNvGrpSpPr/>
          <p:nvPr/>
        </p:nvGrpSpPr>
        <p:grpSpPr>
          <a:xfrm>
            <a:off x="5394478" y="1362133"/>
            <a:ext cx="249076" cy="351096"/>
            <a:chOff x="5394478" y="1514533"/>
            <a:chExt cx="249076" cy="351096"/>
          </a:xfrm>
        </p:grpSpPr>
        <p:sp>
          <p:nvSpPr>
            <p:cNvPr id="10503" name="Google Shape;10503;p67"/>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7"/>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7"/>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7"/>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7"/>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7"/>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7"/>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7"/>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7"/>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7"/>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7"/>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7"/>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7"/>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7"/>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7"/>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7"/>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7"/>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7"/>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7"/>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7"/>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67"/>
          <p:cNvGrpSpPr/>
          <p:nvPr/>
        </p:nvGrpSpPr>
        <p:grpSpPr>
          <a:xfrm>
            <a:off x="5782259" y="1359612"/>
            <a:ext cx="356138" cy="356138"/>
            <a:chOff x="5782259" y="1512012"/>
            <a:chExt cx="356138" cy="356138"/>
          </a:xfrm>
        </p:grpSpPr>
        <p:sp>
          <p:nvSpPr>
            <p:cNvPr id="10524" name="Google Shape;10524;p67"/>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7"/>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7"/>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7"/>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7"/>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7"/>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7"/>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7"/>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7"/>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7"/>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7"/>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67"/>
          <p:cNvGrpSpPr/>
          <p:nvPr/>
        </p:nvGrpSpPr>
        <p:grpSpPr>
          <a:xfrm>
            <a:off x="6229598" y="1365652"/>
            <a:ext cx="343560" cy="343822"/>
            <a:chOff x="6229598" y="1518052"/>
            <a:chExt cx="343560" cy="343822"/>
          </a:xfrm>
        </p:grpSpPr>
        <p:sp>
          <p:nvSpPr>
            <p:cNvPr id="10536" name="Google Shape;10536;p67"/>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7"/>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7"/>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7"/>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7"/>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7"/>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7"/>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7"/>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7"/>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7"/>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7"/>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7"/>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7"/>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7"/>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7"/>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7"/>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7"/>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7"/>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7"/>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67"/>
          <p:cNvGrpSpPr/>
          <p:nvPr/>
        </p:nvGrpSpPr>
        <p:grpSpPr>
          <a:xfrm>
            <a:off x="870773" y="3205585"/>
            <a:ext cx="342824" cy="351228"/>
            <a:chOff x="870773" y="3357985"/>
            <a:chExt cx="342824" cy="351228"/>
          </a:xfrm>
        </p:grpSpPr>
        <p:sp>
          <p:nvSpPr>
            <p:cNvPr id="10556" name="Google Shape;10556;p67"/>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7"/>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7"/>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7"/>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7"/>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7"/>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7"/>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7"/>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67"/>
          <p:cNvGrpSpPr/>
          <p:nvPr/>
        </p:nvGrpSpPr>
        <p:grpSpPr>
          <a:xfrm>
            <a:off x="2743084" y="4147190"/>
            <a:ext cx="159372" cy="308896"/>
            <a:chOff x="2743084" y="4299590"/>
            <a:chExt cx="159372" cy="308896"/>
          </a:xfrm>
        </p:grpSpPr>
        <p:sp>
          <p:nvSpPr>
            <p:cNvPr id="10565" name="Google Shape;10565;p67"/>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7"/>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7"/>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7"/>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7"/>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7"/>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7"/>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7"/>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7"/>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7"/>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7"/>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7"/>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7"/>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7"/>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7"/>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67"/>
          <p:cNvGrpSpPr/>
          <p:nvPr/>
        </p:nvGrpSpPr>
        <p:grpSpPr>
          <a:xfrm>
            <a:off x="1293506" y="2787316"/>
            <a:ext cx="374730" cy="272211"/>
            <a:chOff x="1293506" y="2939716"/>
            <a:chExt cx="374730" cy="272211"/>
          </a:xfrm>
        </p:grpSpPr>
        <p:sp>
          <p:nvSpPr>
            <p:cNvPr id="10581" name="Google Shape;10581;p67"/>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7"/>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7"/>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7"/>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7"/>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7"/>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7"/>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7"/>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7"/>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7"/>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7"/>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7"/>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7"/>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7"/>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7"/>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7"/>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7"/>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7"/>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7"/>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7"/>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7"/>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7"/>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7"/>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7"/>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7"/>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7"/>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7"/>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7"/>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7"/>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7"/>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67"/>
          <p:cNvGrpSpPr/>
          <p:nvPr/>
        </p:nvGrpSpPr>
        <p:grpSpPr>
          <a:xfrm>
            <a:off x="6669900" y="1353074"/>
            <a:ext cx="345083" cy="369216"/>
            <a:chOff x="6669900" y="1505474"/>
            <a:chExt cx="345083" cy="369216"/>
          </a:xfrm>
        </p:grpSpPr>
        <p:sp>
          <p:nvSpPr>
            <p:cNvPr id="10612" name="Google Shape;10612;p67"/>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7"/>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7"/>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7"/>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7"/>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7"/>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7"/>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7"/>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7"/>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7"/>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7"/>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7"/>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7"/>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7"/>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7"/>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7"/>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7"/>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7"/>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7"/>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7"/>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7"/>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7"/>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67"/>
          <p:cNvGrpSpPr/>
          <p:nvPr/>
        </p:nvGrpSpPr>
        <p:grpSpPr>
          <a:xfrm>
            <a:off x="7117003" y="1365600"/>
            <a:ext cx="333003" cy="344085"/>
            <a:chOff x="7117003" y="1518000"/>
            <a:chExt cx="333003" cy="344085"/>
          </a:xfrm>
        </p:grpSpPr>
        <p:sp>
          <p:nvSpPr>
            <p:cNvPr id="10635" name="Google Shape;10635;p67"/>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7"/>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7"/>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7"/>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7"/>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7"/>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7"/>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7"/>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7"/>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7"/>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7"/>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7"/>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7"/>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7"/>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7"/>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7"/>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7"/>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7"/>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7"/>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7"/>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7"/>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7"/>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7"/>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7"/>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7"/>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7"/>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7"/>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7"/>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7"/>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7"/>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7"/>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7"/>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7"/>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7"/>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7"/>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7"/>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7"/>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7"/>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67"/>
          <p:cNvGrpSpPr/>
          <p:nvPr/>
        </p:nvGrpSpPr>
        <p:grpSpPr>
          <a:xfrm>
            <a:off x="2200238" y="4136765"/>
            <a:ext cx="374756" cy="329300"/>
            <a:chOff x="2200238" y="4289165"/>
            <a:chExt cx="374756" cy="329300"/>
          </a:xfrm>
        </p:grpSpPr>
        <p:sp>
          <p:nvSpPr>
            <p:cNvPr id="10674" name="Google Shape;10674;p67"/>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7"/>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7"/>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7"/>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7"/>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7"/>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7"/>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7"/>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7"/>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7"/>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7"/>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7"/>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7"/>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7"/>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7"/>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7"/>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7"/>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7"/>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7"/>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7"/>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7"/>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7"/>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67"/>
          <p:cNvGrpSpPr/>
          <p:nvPr/>
        </p:nvGrpSpPr>
        <p:grpSpPr>
          <a:xfrm>
            <a:off x="7556043" y="1347559"/>
            <a:ext cx="337283" cy="380192"/>
            <a:chOff x="7556043" y="1499959"/>
            <a:chExt cx="337283" cy="380192"/>
          </a:xfrm>
        </p:grpSpPr>
        <p:sp>
          <p:nvSpPr>
            <p:cNvPr id="10697" name="Google Shape;10697;p67"/>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7"/>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7"/>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7"/>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7"/>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7"/>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7"/>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7"/>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7"/>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7"/>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7"/>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7"/>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7"/>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7"/>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67"/>
          <p:cNvGrpSpPr/>
          <p:nvPr/>
        </p:nvGrpSpPr>
        <p:grpSpPr>
          <a:xfrm>
            <a:off x="7992826" y="1365390"/>
            <a:ext cx="317431" cy="344584"/>
            <a:chOff x="7992826" y="1517790"/>
            <a:chExt cx="317431" cy="344584"/>
          </a:xfrm>
        </p:grpSpPr>
        <p:sp>
          <p:nvSpPr>
            <p:cNvPr id="10712" name="Google Shape;10712;p67"/>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7"/>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7"/>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7"/>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7"/>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7"/>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7"/>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7"/>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7"/>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7"/>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7"/>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7"/>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7"/>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7"/>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7"/>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7"/>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7"/>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67"/>
          <p:cNvGrpSpPr/>
          <p:nvPr/>
        </p:nvGrpSpPr>
        <p:grpSpPr>
          <a:xfrm>
            <a:off x="4864446" y="3187807"/>
            <a:ext cx="395607" cy="387414"/>
            <a:chOff x="4864446" y="3340207"/>
            <a:chExt cx="395607" cy="387414"/>
          </a:xfrm>
        </p:grpSpPr>
        <p:sp>
          <p:nvSpPr>
            <p:cNvPr id="10730" name="Google Shape;10730;p67"/>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7"/>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7"/>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7"/>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7"/>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7"/>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7"/>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7"/>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7"/>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7"/>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7"/>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7"/>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7"/>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67"/>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7"/>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7"/>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7"/>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7"/>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7"/>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7"/>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7"/>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7"/>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7"/>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7"/>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7"/>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67"/>
          <p:cNvGrpSpPr/>
          <p:nvPr/>
        </p:nvGrpSpPr>
        <p:grpSpPr>
          <a:xfrm>
            <a:off x="3130367" y="4172085"/>
            <a:ext cx="297342" cy="258871"/>
            <a:chOff x="3130367" y="4324485"/>
            <a:chExt cx="297342" cy="258871"/>
          </a:xfrm>
        </p:grpSpPr>
        <p:sp>
          <p:nvSpPr>
            <p:cNvPr id="10756" name="Google Shape;10756;p67"/>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7"/>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7"/>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7"/>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7"/>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7"/>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7"/>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7"/>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7"/>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7"/>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7"/>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7"/>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67"/>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7"/>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7"/>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7"/>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7"/>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7"/>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7"/>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7"/>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7"/>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7"/>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7"/>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67"/>
          <p:cNvGrpSpPr/>
          <p:nvPr/>
        </p:nvGrpSpPr>
        <p:grpSpPr>
          <a:xfrm>
            <a:off x="5302988" y="3237439"/>
            <a:ext cx="394609" cy="286523"/>
            <a:chOff x="5302988" y="3389839"/>
            <a:chExt cx="394609" cy="286523"/>
          </a:xfrm>
        </p:grpSpPr>
        <p:sp>
          <p:nvSpPr>
            <p:cNvPr id="10780" name="Google Shape;10780;p67"/>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7"/>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7"/>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7"/>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7"/>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7"/>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7"/>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7"/>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7"/>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7"/>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7"/>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7"/>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7"/>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7"/>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7"/>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7"/>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7"/>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7"/>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7"/>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7"/>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7"/>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7"/>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7"/>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7"/>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7"/>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7"/>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7"/>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7"/>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7"/>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7"/>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7"/>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7"/>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7"/>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3" name="Google Shape;10813;p67"/>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4" name="Google Shape;10814;p67"/>
          <p:cNvGrpSpPr/>
          <p:nvPr/>
        </p:nvGrpSpPr>
        <p:grpSpPr>
          <a:xfrm>
            <a:off x="3060752" y="2751209"/>
            <a:ext cx="390565" cy="359578"/>
            <a:chOff x="3060752" y="2903609"/>
            <a:chExt cx="390565" cy="359578"/>
          </a:xfrm>
        </p:grpSpPr>
        <p:sp>
          <p:nvSpPr>
            <p:cNvPr id="10815" name="Google Shape;10815;p6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67"/>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7"/>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7"/>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7"/>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7"/>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7"/>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7"/>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7"/>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7"/>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7"/>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7"/>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7"/>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7"/>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7"/>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7"/>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7"/>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7"/>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7"/>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7"/>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7"/>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7"/>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7"/>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67"/>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67"/>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7"/>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7"/>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7"/>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7"/>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7"/>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7"/>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67"/>
          <p:cNvGrpSpPr/>
          <p:nvPr/>
        </p:nvGrpSpPr>
        <p:grpSpPr>
          <a:xfrm>
            <a:off x="5741031" y="3233657"/>
            <a:ext cx="394609" cy="294585"/>
            <a:chOff x="5741031" y="3386057"/>
            <a:chExt cx="394609" cy="294585"/>
          </a:xfrm>
        </p:grpSpPr>
        <p:sp>
          <p:nvSpPr>
            <p:cNvPr id="10850" name="Google Shape;10850;p67"/>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7"/>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67"/>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7"/>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7"/>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7"/>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67"/>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67"/>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7"/>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7"/>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7"/>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7"/>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7"/>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7"/>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7"/>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7"/>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7"/>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7"/>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7"/>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7"/>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7"/>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7"/>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7"/>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7"/>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7"/>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7"/>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7"/>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7"/>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7"/>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7"/>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0" name="Google Shape;10880;p67"/>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1" name="Google Shape;10881;p67"/>
          <p:cNvGrpSpPr/>
          <p:nvPr/>
        </p:nvGrpSpPr>
        <p:grpSpPr>
          <a:xfrm>
            <a:off x="6179074" y="3216326"/>
            <a:ext cx="394609" cy="328749"/>
            <a:chOff x="6179074" y="3368726"/>
            <a:chExt cx="394609" cy="328749"/>
          </a:xfrm>
        </p:grpSpPr>
        <p:sp>
          <p:nvSpPr>
            <p:cNvPr id="10882" name="Google Shape;10882;p67"/>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7"/>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7"/>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7"/>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7"/>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7"/>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7"/>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7"/>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7"/>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7"/>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7"/>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7"/>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7"/>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7"/>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7"/>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7"/>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7"/>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7"/>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7"/>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67"/>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7"/>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7"/>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7"/>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7"/>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7"/>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7"/>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7"/>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7"/>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7"/>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7"/>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7"/>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7"/>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7"/>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7"/>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7"/>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7"/>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7"/>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7"/>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7"/>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7"/>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7"/>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7"/>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7"/>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7"/>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7"/>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7"/>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7"/>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7"/>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7"/>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7"/>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7"/>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7"/>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7"/>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7"/>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7"/>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7"/>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7"/>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7"/>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7"/>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7"/>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7"/>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7"/>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7"/>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7"/>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7"/>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7"/>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7"/>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7"/>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7"/>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7"/>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7"/>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7"/>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7"/>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7"/>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7"/>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7"/>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7"/>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7"/>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7"/>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7"/>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7"/>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7"/>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7"/>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67"/>
          <p:cNvGrpSpPr/>
          <p:nvPr/>
        </p:nvGrpSpPr>
        <p:grpSpPr>
          <a:xfrm>
            <a:off x="7054924" y="3215328"/>
            <a:ext cx="394583" cy="331007"/>
            <a:chOff x="7054924" y="3367728"/>
            <a:chExt cx="394583" cy="331007"/>
          </a:xfrm>
        </p:grpSpPr>
        <p:sp>
          <p:nvSpPr>
            <p:cNvPr id="10966" name="Google Shape;10966;p67"/>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7"/>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7"/>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7"/>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7"/>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7"/>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7"/>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7"/>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7"/>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7"/>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7"/>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7"/>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7"/>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7"/>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7"/>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67"/>
          <p:cNvGrpSpPr/>
          <p:nvPr/>
        </p:nvGrpSpPr>
        <p:grpSpPr>
          <a:xfrm>
            <a:off x="7492967" y="3209025"/>
            <a:ext cx="394583" cy="343586"/>
            <a:chOff x="7492967" y="3361425"/>
            <a:chExt cx="394583" cy="343586"/>
          </a:xfrm>
        </p:grpSpPr>
        <p:sp>
          <p:nvSpPr>
            <p:cNvPr id="10982" name="Google Shape;10982;p67"/>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7"/>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7"/>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7"/>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7"/>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7"/>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7"/>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7"/>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7"/>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7"/>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7"/>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7"/>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7"/>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7"/>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7"/>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7"/>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7"/>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7"/>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7"/>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7"/>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7"/>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7"/>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7"/>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67"/>
          <p:cNvGrpSpPr/>
          <p:nvPr/>
        </p:nvGrpSpPr>
        <p:grpSpPr>
          <a:xfrm>
            <a:off x="7935527" y="3200754"/>
            <a:ext cx="385287" cy="360156"/>
            <a:chOff x="7935527" y="3353154"/>
            <a:chExt cx="385287" cy="360156"/>
          </a:xfrm>
        </p:grpSpPr>
        <p:sp>
          <p:nvSpPr>
            <p:cNvPr id="11006" name="Google Shape;11006;p67"/>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7"/>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7"/>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7"/>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7"/>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7"/>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7"/>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7"/>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7"/>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7"/>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7"/>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7"/>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67"/>
          <p:cNvGrpSpPr/>
          <p:nvPr/>
        </p:nvGrpSpPr>
        <p:grpSpPr>
          <a:xfrm>
            <a:off x="5319821" y="1833842"/>
            <a:ext cx="348103" cy="348103"/>
            <a:chOff x="5319821" y="1986242"/>
            <a:chExt cx="348103" cy="348103"/>
          </a:xfrm>
        </p:grpSpPr>
        <p:sp>
          <p:nvSpPr>
            <p:cNvPr id="11019" name="Google Shape;11019;p67"/>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7"/>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7"/>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7"/>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7"/>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7"/>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7"/>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7"/>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7"/>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7"/>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7"/>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7"/>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7"/>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7"/>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7"/>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7"/>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7"/>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7"/>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7"/>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7"/>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7"/>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7"/>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7"/>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7"/>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7"/>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7"/>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7"/>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7"/>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7"/>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7"/>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7"/>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7"/>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7"/>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7"/>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7"/>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7"/>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7"/>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67"/>
          <p:cNvGrpSpPr/>
          <p:nvPr/>
        </p:nvGrpSpPr>
        <p:grpSpPr>
          <a:xfrm>
            <a:off x="5765926" y="1824283"/>
            <a:ext cx="348339" cy="348103"/>
            <a:chOff x="5765926" y="1976683"/>
            <a:chExt cx="348339" cy="348103"/>
          </a:xfrm>
        </p:grpSpPr>
        <p:sp>
          <p:nvSpPr>
            <p:cNvPr id="11057" name="Google Shape;11057;p67"/>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7"/>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7"/>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7"/>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7"/>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7"/>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7"/>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7"/>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7"/>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7"/>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7"/>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7"/>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7"/>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7"/>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67"/>
          <p:cNvGrpSpPr/>
          <p:nvPr/>
        </p:nvGrpSpPr>
        <p:grpSpPr>
          <a:xfrm>
            <a:off x="6191390" y="1829089"/>
            <a:ext cx="389068" cy="347787"/>
            <a:chOff x="6191390" y="1981489"/>
            <a:chExt cx="389068" cy="347787"/>
          </a:xfrm>
        </p:grpSpPr>
        <p:sp>
          <p:nvSpPr>
            <p:cNvPr id="11072" name="Google Shape;11072;p67"/>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7"/>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7"/>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7"/>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7"/>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7"/>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7"/>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67"/>
          <p:cNvGrpSpPr/>
          <p:nvPr/>
        </p:nvGrpSpPr>
        <p:grpSpPr>
          <a:xfrm>
            <a:off x="6657846" y="1855191"/>
            <a:ext cx="348103" cy="295714"/>
            <a:chOff x="6657846" y="2007591"/>
            <a:chExt cx="348103" cy="295714"/>
          </a:xfrm>
        </p:grpSpPr>
        <p:sp>
          <p:nvSpPr>
            <p:cNvPr id="11080" name="Google Shape;11080;p67"/>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7"/>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7"/>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7"/>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7"/>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7"/>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7"/>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7"/>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7"/>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7"/>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7"/>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7"/>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7"/>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7"/>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7"/>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7"/>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7"/>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7"/>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7"/>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7"/>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7"/>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7"/>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7"/>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7"/>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7"/>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7"/>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67"/>
          <p:cNvGrpSpPr/>
          <p:nvPr/>
        </p:nvGrpSpPr>
        <p:grpSpPr>
          <a:xfrm>
            <a:off x="7104188" y="1819504"/>
            <a:ext cx="347341" cy="348103"/>
            <a:chOff x="7104188" y="1971904"/>
            <a:chExt cx="347341" cy="348103"/>
          </a:xfrm>
        </p:grpSpPr>
        <p:sp>
          <p:nvSpPr>
            <p:cNvPr id="11107" name="Google Shape;11107;p67"/>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7"/>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7"/>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7"/>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7"/>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7"/>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7"/>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7"/>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7"/>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7"/>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7"/>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7"/>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7"/>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7"/>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7"/>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7"/>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7"/>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7"/>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7"/>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7"/>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7"/>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7"/>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7"/>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7"/>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7"/>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7"/>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7"/>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7"/>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7"/>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7"/>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67"/>
          <p:cNvGrpSpPr/>
          <p:nvPr/>
        </p:nvGrpSpPr>
        <p:grpSpPr>
          <a:xfrm>
            <a:off x="7551264" y="1819504"/>
            <a:ext cx="344321" cy="348155"/>
            <a:chOff x="7551264" y="1971904"/>
            <a:chExt cx="344321" cy="348155"/>
          </a:xfrm>
        </p:grpSpPr>
        <p:sp>
          <p:nvSpPr>
            <p:cNvPr id="11138" name="Google Shape;11138;p67"/>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7"/>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7"/>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7"/>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7"/>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7"/>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7"/>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7"/>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7"/>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7"/>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7"/>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7"/>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7"/>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7"/>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7"/>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7"/>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7"/>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7"/>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7"/>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67"/>
          <p:cNvGrpSpPr/>
          <p:nvPr/>
        </p:nvGrpSpPr>
        <p:grpSpPr>
          <a:xfrm>
            <a:off x="7992065" y="1819504"/>
            <a:ext cx="351621" cy="348103"/>
            <a:chOff x="7992065" y="1971904"/>
            <a:chExt cx="351621" cy="348103"/>
          </a:xfrm>
        </p:grpSpPr>
        <p:sp>
          <p:nvSpPr>
            <p:cNvPr id="11158" name="Google Shape;11158;p67"/>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7"/>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7"/>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7"/>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7"/>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7"/>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7"/>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7"/>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7"/>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7"/>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7"/>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7"/>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7"/>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7"/>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7"/>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67"/>
          <p:cNvGrpSpPr/>
          <p:nvPr/>
        </p:nvGrpSpPr>
        <p:grpSpPr>
          <a:xfrm>
            <a:off x="4911189" y="3641055"/>
            <a:ext cx="296580" cy="364935"/>
            <a:chOff x="4911189" y="3793455"/>
            <a:chExt cx="296580" cy="364935"/>
          </a:xfrm>
        </p:grpSpPr>
        <p:sp>
          <p:nvSpPr>
            <p:cNvPr id="11174" name="Google Shape;11174;p67"/>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7"/>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7"/>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7"/>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7"/>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7"/>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7"/>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7"/>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7"/>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7"/>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7"/>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7"/>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7"/>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7"/>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7"/>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7"/>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7"/>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7"/>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7"/>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7"/>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67"/>
          <p:cNvGrpSpPr/>
          <p:nvPr/>
        </p:nvGrpSpPr>
        <p:grpSpPr>
          <a:xfrm>
            <a:off x="5341433" y="3640871"/>
            <a:ext cx="330272" cy="329117"/>
            <a:chOff x="5341433" y="3793271"/>
            <a:chExt cx="330272" cy="329117"/>
          </a:xfrm>
        </p:grpSpPr>
        <p:sp>
          <p:nvSpPr>
            <p:cNvPr id="11195" name="Google Shape;11195;p67"/>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7"/>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7"/>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7"/>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7"/>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7"/>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7"/>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7"/>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7"/>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7"/>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7"/>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7"/>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7"/>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7"/>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7"/>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7"/>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67"/>
          <p:cNvGrpSpPr/>
          <p:nvPr/>
        </p:nvGrpSpPr>
        <p:grpSpPr>
          <a:xfrm>
            <a:off x="5744051" y="3613850"/>
            <a:ext cx="428511" cy="383186"/>
            <a:chOff x="5744051" y="3766250"/>
            <a:chExt cx="428511" cy="383186"/>
          </a:xfrm>
        </p:grpSpPr>
        <p:sp>
          <p:nvSpPr>
            <p:cNvPr id="11212" name="Google Shape;11212;p67"/>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7"/>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7"/>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7"/>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7"/>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7"/>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7"/>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7"/>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7"/>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7"/>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7"/>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7"/>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7"/>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7"/>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7"/>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67"/>
          <p:cNvGrpSpPr/>
          <p:nvPr/>
        </p:nvGrpSpPr>
        <p:grpSpPr>
          <a:xfrm>
            <a:off x="6678697" y="3640924"/>
            <a:ext cx="342824" cy="328985"/>
            <a:chOff x="6678697" y="3793324"/>
            <a:chExt cx="342824" cy="328985"/>
          </a:xfrm>
        </p:grpSpPr>
        <p:sp>
          <p:nvSpPr>
            <p:cNvPr id="11230" name="Google Shape;11230;p67"/>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7"/>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7"/>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7"/>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7"/>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7"/>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7"/>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67"/>
          <p:cNvGrpSpPr/>
          <p:nvPr/>
        </p:nvGrpSpPr>
        <p:grpSpPr>
          <a:xfrm>
            <a:off x="7101903" y="3609622"/>
            <a:ext cx="398627" cy="392088"/>
            <a:chOff x="7101903" y="3762022"/>
            <a:chExt cx="398627" cy="392088"/>
          </a:xfrm>
        </p:grpSpPr>
        <p:sp>
          <p:nvSpPr>
            <p:cNvPr id="11239" name="Google Shape;11239;p67"/>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7"/>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7"/>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7"/>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7"/>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7"/>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7"/>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7"/>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67"/>
          <p:cNvGrpSpPr/>
          <p:nvPr/>
        </p:nvGrpSpPr>
        <p:grpSpPr>
          <a:xfrm>
            <a:off x="7541469" y="3641055"/>
            <a:ext cx="407897" cy="328985"/>
            <a:chOff x="7541469" y="3793455"/>
            <a:chExt cx="407897" cy="328985"/>
          </a:xfrm>
        </p:grpSpPr>
        <p:sp>
          <p:nvSpPr>
            <p:cNvPr id="11258" name="Google Shape;11258;p67"/>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7"/>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7"/>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7"/>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7"/>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7"/>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7"/>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7"/>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7"/>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67"/>
          <p:cNvGrpSpPr/>
          <p:nvPr/>
        </p:nvGrpSpPr>
        <p:grpSpPr>
          <a:xfrm>
            <a:off x="5310288" y="2803912"/>
            <a:ext cx="432292" cy="264412"/>
            <a:chOff x="5310288" y="2956312"/>
            <a:chExt cx="432292" cy="264412"/>
          </a:xfrm>
        </p:grpSpPr>
        <p:sp>
          <p:nvSpPr>
            <p:cNvPr id="11289" name="Google Shape;11289;p67"/>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7"/>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67"/>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7"/>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7"/>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7"/>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7"/>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7"/>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7"/>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7"/>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7"/>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7"/>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67"/>
          <p:cNvGrpSpPr/>
          <p:nvPr/>
        </p:nvGrpSpPr>
        <p:grpSpPr>
          <a:xfrm>
            <a:off x="4879047" y="2279920"/>
            <a:ext cx="398075" cy="340303"/>
            <a:chOff x="4879047" y="2432320"/>
            <a:chExt cx="398075" cy="340303"/>
          </a:xfrm>
        </p:grpSpPr>
        <p:sp>
          <p:nvSpPr>
            <p:cNvPr id="11317" name="Google Shape;11317;p67"/>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7"/>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7"/>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7"/>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7"/>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7"/>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7"/>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67"/>
          <p:cNvGrpSpPr/>
          <p:nvPr/>
        </p:nvGrpSpPr>
        <p:grpSpPr>
          <a:xfrm>
            <a:off x="5388701" y="2241423"/>
            <a:ext cx="280982" cy="395896"/>
            <a:chOff x="5388701" y="2393823"/>
            <a:chExt cx="280982" cy="395896"/>
          </a:xfrm>
        </p:grpSpPr>
        <p:sp>
          <p:nvSpPr>
            <p:cNvPr id="11344" name="Google Shape;11344;p67"/>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7"/>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7"/>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7"/>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67"/>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7"/>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7"/>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7"/>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7"/>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7"/>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7"/>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7"/>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7"/>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7"/>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67"/>
          <p:cNvGrpSpPr/>
          <p:nvPr/>
        </p:nvGrpSpPr>
        <p:grpSpPr>
          <a:xfrm>
            <a:off x="5743289" y="2286722"/>
            <a:ext cx="444871" cy="316407"/>
            <a:chOff x="5743289" y="2439122"/>
            <a:chExt cx="444871" cy="316407"/>
          </a:xfrm>
        </p:grpSpPr>
        <p:sp>
          <p:nvSpPr>
            <p:cNvPr id="11375" name="Google Shape;11375;p67"/>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7"/>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7"/>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7"/>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7"/>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7"/>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7"/>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7"/>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7"/>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7"/>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67"/>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7"/>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7"/>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7"/>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7"/>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7"/>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7"/>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7"/>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7"/>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7"/>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7"/>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7"/>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7"/>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7"/>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67"/>
          <p:cNvGrpSpPr/>
          <p:nvPr/>
        </p:nvGrpSpPr>
        <p:grpSpPr>
          <a:xfrm>
            <a:off x="6230360" y="2280183"/>
            <a:ext cx="351359" cy="363412"/>
            <a:chOff x="6230360" y="2432583"/>
            <a:chExt cx="351359" cy="363412"/>
          </a:xfrm>
        </p:grpSpPr>
        <p:sp>
          <p:nvSpPr>
            <p:cNvPr id="11405" name="Google Shape;11405;p67"/>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7"/>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7"/>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7"/>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7"/>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7"/>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7"/>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7"/>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7"/>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7"/>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7"/>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7"/>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7"/>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7"/>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67"/>
          <p:cNvGrpSpPr/>
          <p:nvPr/>
        </p:nvGrpSpPr>
        <p:grpSpPr>
          <a:xfrm>
            <a:off x="6633976" y="2307152"/>
            <a:ext cx="387781" cy="286680"/>
            <a:chOff x="6633976" y="2459552"/>
            <a:chExt cx="387781" cy="286680"/>
          </a:xfrm>
        </p:grpSpPr>
        <p:sp>
          <p:nvSpPr>
            <p:cNvPr id="11427" name="Google Shape;11427;p67"/>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7"/>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7"/>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7"/>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7"/>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67"/>
          <p:cNvGrpSpPr/>
          <p:nvPr/>
        </p:nvGrpSpPr>
        <p:grpSpPr>
          <a:xfrm>
            <a:off x="7091110" y="2276165"/>
            <a:ext cx="376989" cy="348864"/>
            <a:chOff x="7091110" y="2428565"/>
            <a:chExt cx="376989" cy="348864"/>
          </a:xfrm>
        </p:grpSpPr>
        <p:sp>
          <p:nvSpPr>
            <p:cNvPr id="11435" name="Google Shape;11435;p67"/>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7"/>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7"/>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7"/>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7"/>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7"/>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7"/>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7"/>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7"/>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7"/>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7"/>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7"/>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7"/>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7"/>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7"/>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7"/>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67"/>
          <p:cNvGrpSpPr/>
          <p:nvPr/>
        </p:nvGrpSpPr>
        <p:grpSpPr>
          <a:xfrm>
            <a:off x="7536427" y="2262825"/>
            <a:ext cx="369715" cy="375492"/>
            <a:chOff x="7536427" y="2415225"/>
            <a:chExt cx="369715" cy="375492"/>
          </a:xfrm>
        </p:grpSpPr>
        <p:sp>
          <p:nvSpPr>
            <p:cNvPr id="11467" name="Google Shape;11467;p67"/>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7"/>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7"/>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7"/>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7"/>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7"/>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7"/>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7"/>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7"/>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7"/>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7"/>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7"/>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7"/>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7"/>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7"/>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7"/>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7"/>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7"/>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67"/>
          <p:cNvGrpSpPr/>
          <p:nvPr/>
        </p:nvGrpSpPr>
        <p:grpSpPr>
          <a:xfrm>
            <a:off x="7980773" y="2276402"/>
            <a:ext cx="353381" cy="358160"/>
            <a:chOff x="7980773" y="2428802"/>
            <a:chExt cx="353381" cy="358160"/>
          </a:xfrm>
        </p:grpSpPr>
        <p:sp>
          <p:nvSpPr>
            <p:cNvPr id="11506" name="Google Shape;11506;p67"/>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7"/>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7"/>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7"/>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7"/>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7"/>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7"/>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7"/>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7"/>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7"/>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7"/>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7"/>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7"/>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7"/>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7"/>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7"/>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7"/>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7"/>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7"/>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7"/>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7"/>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7"/>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67"/>
          <p:cNvGrpSpPr/>
          <p:nvPr/>
        </p:nvGrpSpPr>
        <p:grpSpPr>
          <a:xfrm>
            <a:off x="4886058" y="4138840"/>
            <a:ext cx="346343" cy="343953"/>
            <a:chOff x="4886058" y="4291240"/>
            <a:chExt cx="346343" cy="343953"/>
          </a:xfrm>
        </p:grpSpPr>
        <p:sp>
          <p:nvSpPr>
            <p:cNvPr id="11537" name="Google Shape;11537;p67"/>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7"/>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7"/>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7"/>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7"/>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7"/>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7"/>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7"/>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7"/>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7"/>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7"/>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67"/>
          <p:cNvGrpSpPr/>
          <p:nvPr/>
        </p:nvGrpSpPr>
        <p:grpSpPr>
          <a:xfrm>
            <a:off x="5344216" y="4138656"/>
            <a:ext cx="304616" cy="343560"/>
            <a:chOff x="5344216" y="4291056"/>
            <a:chExt cx="304616" cy="343560"/>
          </a:xfrm>
        </p:grpSpPr>
        <p:sp>
          <p:nvSpPr>
            <p:cNvPr id="11551" name="Google Shape;11551;p67"/>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7"/>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7"/>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7"/>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7"/>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7"/>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7"/>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7"/>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67"/>
          <p:cNvGrpSpPr/>
          <p:nvPr/>
        </p:nvGrpSpPr>
        <p:grpSpPr>
          <a:xfrm>
            <a:off x="6279999" y="4112022"/>
            <a:ext cx="204093" cy="343743"/>
            <a:chOff x="6271562" y="4290872"/>
            <a:chExt cx="204093" cy="343743"/>
          </a:xfrm>
        </p:grpSpPr>
        <p:sp>
          <p:nvSpPr>
            <p:cNvPr id="11563" name="Google Shape;11563;p67"/>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7"/>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7"/>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7"/>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7"/>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7"/>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7"/>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7"/>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7"/>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67"/>
          <p:cNvGrpSpPr/>
          <p:nvPr/>
        </p:nvGrpSpPr>
        <p:grpSpPr>
          <a:xfrm>
            <a:off x="6639491" y="4176838"/>
            <a:ext cx="344085" cy="267195"/>
            <a:chOff x="6639491" y="4329238"/>
            <a:chExt cx="344085" cy="267195"/>
          </a:xfrm>
        </p:grpSpPr>
        <p:sp>
          <p:nvSpPr>
            <p:cNvPr id="11576" name="Google Shape;11576;p67"/>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7"/>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7"/>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7"/>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7"/>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7"/>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7"/>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7"/>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7"/>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7"/>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7"/>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7"/>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7"/>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7"/>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7"/>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7"/>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7"/>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7"/>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67"/>
          <p:cNvGrpSpPr/>
          <p:nvPr/>
        </p:nvGrpSpPr>
        <p:grpSpPr>
          <a:xfrm>
            <a:off x="7133336" y="4138656"/>
            <a:ext cx="232979" cy="343560"/>
            <a:chOff x="7133336" y="4291056"/>
            <a:chExt cx="232979" cy="343560"/>
          </a:xfrm>
        </p:grpSpPr>
        <p:sp>
          <p:nvSpPr>
            <p:cNvPr id="11595" name="Google Shape;11595;p67"/>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7"/>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7"/>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7"/>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7"/>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7"/>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7"/>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7"/>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7"/>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7"/>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7"/>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7"/>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7"/>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7"/>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7"/>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7"/>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7"/>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67"/>
          <p:cNvGrpSpPr/>
          <p:nvPr/>
        </p:nvGrpSpPr>
        <p:grpSpPr>
          <a:xfrm>
            <a:off x="7571379" y="4138656"/>
            <a:ext cx="232979" cy="343560"/>
            <a:chOff x="7571379" y="4291056"/>
            <a:chExt cx="232979" cy="343560"/>
          </a:xfrm>
        </p:grpSpPr>
        <p:sp>
          <p:nvSpPr>
            <p:cNvPr id="11613" name="Google Shape;11613;p67"/>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7"/>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7"/>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7"/>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7"/>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7"/>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7"/>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7"/>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7"/>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7"/>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7"/>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7"/>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7"/>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7"/>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7"/>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7"/>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67"/>
          <p:cNvGrpSpPr/>
          <p:nvPr/>
        </p:nvGrpSpPr>
        <p:grpSpPr>
          <a:xfrm>
            <a:off x="6666381" y="3195475"/>
            <a:ext cx="295819" cy="370712"/>
            <a:chOff x="6666381" y="3347875"/>
            <a:chExt cx="295819" cy="370712"/>
          </a:xfrm>
        </p:grpSpPr>
        <p:sp>
          <p:nvSpPr>
            <p:cNvPr id="11630" name="Google Shape;11630;p67"/>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7"/>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7"/>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7"/>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7"/>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7"/>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7"/>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7"/>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7"/>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7"/>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7"/>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7"/>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7"/>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7"/>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7"/>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7"/>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7"/>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7"/>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7"/>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7"/>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7"/>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7"/>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7"/>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7"/>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7"/>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7"/>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7"/>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7"/>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7"/>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7"/>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7"/>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7"/>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7"/>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7"/>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7"/>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7"/>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7"/>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7"/>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7"/>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7"/>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67"/>
          <p:cNvGrpSpPr/>
          <p:nvPr/>
        </p:nvGrpSpPr>
        <p:grpSpPr>
          <a:xfrm>
            <a:off x="4877760" y="2735059"/>
            <a:ext cx="389567" cy="390329"/>
            <a:chOff x="4877760" y="2887459"/>
            <a:chExt cx="389567" cy="390329"/>
          </a:xfrm>
        </p:grpSpPr>
        <p:sp>
          <p:nvSpPr>
            <p:cNvPr id="11671" name="Google Shape;11671;p67"/>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7"/>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7"/>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7"/>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7"/>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7"/>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7"/>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7"/>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7"/>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7"/>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7"/>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7"/>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7"/>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7"/>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7"/>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7"/>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7"/>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7"/>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7"/>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7"/>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7"/>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7"/>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7"/>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7"/>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7"/>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7"/>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7"/>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5" name="Google Shape;11715;p67"/>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7"/>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7"/>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7"/>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0" name="Google Shape;11720;p67"/>
          <p:cNvGrpSpPr/>
          <p:nvPr/>
        </p:nvGrpSpPr>
        <p:grpSpPr>
          <a:xfrm>
            <a:off x="5779239" y="2735295"/>
            <a:ext cx="314411" cy="389830"/>
            <a:chOff x="5779239" y="2887695"/>
            <a:chExt cx="314411" cy="389830"/>
          </a:xfrm>
        </p:grpSpPr>
        <p:sp>
          <p:nvSpPr>
            <p:cNvPr id="11721" name="Google Shape;11721;p67"/>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7"/>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7"/>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7"/>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7"/>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7"/>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7"/>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7"/>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7"/>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7"/>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7"/>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7"/>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7"/>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7"/>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7"/>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7"/>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7"/>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7"/>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7"/>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7"/>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7"/>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7"/>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7"/>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7"/>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7"/>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7"/>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7"/>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7"/>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7"/>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7"/>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7"/>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7"/>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67"/>
          <p:cNvGrpSpPr/>
          <p:nvPr/>
        </p:nvGrpSpPr>
        <p:grpSpPr>
          <a:xfrm>
            <a:off x="6190130" y="2788577"/>
            <a:ext cx="389830" cy="283004"/>
            <a:chOff x="6190130" y="2940977"/>
            <a:chExt cx="389830" cy="283004"/>
          </a:xfrm>
        </p:grpSpPr>
        <p:sp>
          <p:nvSpPr>
            <p:cNvPr id="11766" name="Google Shape;11766;p67"/>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7"/>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7"/>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7"/>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7"/>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7"/>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7"/>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7"/>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7"/>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7"/>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7"/>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7"/>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7"/>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7"/>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7"/>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7"/>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7"/>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7"/>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7"/>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7"/>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67"/>
          <p:cNvGrpSpPr/>
          <p:nvPr/>
        </p:nvGrpSpPr>
        <p:grpSpPr>
          <a:xfrm>
            <a:off x="6633976" y="2747874"/>
            <a:ext cx="389803" cy="364673"/>
            <a:chOff x="6633976" y="2900274"/>
            <a:chExt cx="389803" cy="364673"/>
          </a:xfrm>
        </p:grpSpPr>
        <p:sp>
          <p:nvSpPr>
            <p:cNvPr id="11797" name="Google Shape;11797;p67"/>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7"/>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7"/>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7"/>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7"/>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7"/>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7"/>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7"/>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7"/>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7"/>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7"/>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7"/>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7"/>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7"/>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67"/>
          <p:cNvGrpSpPr/>
          <p:nvPr/>
        </p:nvGrpSpPr>
        <p:grpSpPr>
          <a:xfrm>
            <a:off x="7517835" y="2733037"/>
            <a:ext cx="364935" cy="382529"/>
            <a:chOff x="7517835" y="2885437"/>
            <a:chExt cx="364935" cy="382529"/>
          </a:xfrm>
        </p:grpSpPr>
        <p:sp>
          <p:nvSpPr>
            <p:cNvPr id="11815" name="Google Shape;11815;p67"/>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7"/>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7"/>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7"/>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7"/>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7"/>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7"/>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7"/>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7"/>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7"/>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7"/>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7"/>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7"/>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7"/>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7"/>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7"/>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7"/>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7"/>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7"/>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7"/>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7"/>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7"/>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67"/>
          <p:cNvGrpSpPr/>
          <p:nvPr/>
        </p:nvGrpSpPr>
        <p:grpSpPr>
          <a:xfrm>
            <a:off x="7087591" y="2734744"/>
            <a:ext cx="358160" cy="385602"/>
            <a:chOff x="7087591" y="2887144"/>
            <a:chExt cx="358160" cy="385602"/>
          </a:xfrm>
        </p:grpSpPr>
        <p:sp>
          <p:nvSpPr>
            <p:cNvPr id="11853" name="Google Shape;11853;p67"/>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7"/>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7"/>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67"/>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7"/>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7"/>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7"/>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7"/>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7"/>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7"/>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7"/>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7"/>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7"/>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67"/>
          <p:cNvGrpSpPr/>
          <p:nvPr/>
        </p:nvGrpSpPr>
        <p:grpSpPr>
          <a:xfrm>
            <a:off x="7951362" y="2733037"/>
            <a:ext cx="382529" cy="382529"/>
            <a:chOff x="7951362" y="2885437"/>
            <a:chExt cx="382529" cy="382529"/>
          </a:xfrm>
        </p:grpSpPr>
        <p:sp>
          <p:nvSpPr>
            <p:cNvPr id="11873" name="Google Shape;11873;p67"/>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7"/>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7"/>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7"/>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7"/>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7"/>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7"/>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7"/>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7"/>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7"/>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7"/>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7"/>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7"/>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7"/>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7"/>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7"/>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7"/>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7"/>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7"/>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7"/>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7"/>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7"/>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7"/>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7"/>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7"/>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7"/>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7"/>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7"/>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7"/>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7"/>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7"/>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7"/>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7"/>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7"/>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7"/>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7"/>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7"/>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7"/>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7"/>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7"/>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7"/>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7"/>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7"/>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7"/>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7"/>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7"/>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7"/>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7"/>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7"/>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67"/>
          <p:cNvGrpSpPr/>
          <p:nvPr/>
        </p:nvGrpSpPr>
        <p:grpSpPr>
          <a:xfrm>
            <a:off x="8054406" y="3662089"/>
            <a:ext cx="276964" cy="336601"/>
            <a:chOff x="8054406" y="3814489"/>
            <a:chExt cx="276964" cy="336601"/>
          </a:xfrm>
        </p:grpSpPr>
        <p:sp>
          <p:nvSpPr>
            <p:cNvPr id="11923" name="Google Shape;11923;p67"/>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7"/>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7"/>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7"/>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7"/>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7"/>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7"/>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7"/>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7"/>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67"/>
          <p:cNvGrpSpPr/>
          <p:nvPr/>
        </p:nvGrpSpPr>
        <p:grpSpPr>
          <a:xfrm>
            <a:off x="7936787" y="4142674"/>
            <a:ext cx="378249" cy="335524"/>
            <a:chOff x="7936787" y="4295074"/>
            <a:chExt cx="378249" cy="335524"/>
          </a:xfrm>
        </p:grpSpPr>
        <p:sp>
          <p:nvSpPr>
            <p:cNvPr id="11933" name="Google Shape;11933;p67"/>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7"/>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7"/>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7"/>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7"/>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7"/>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7"/>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7"/>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7"/>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7"/>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7"/>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7"/>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7"/>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7"/>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7"/>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7"/>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67"/>
          <p:cNvGrpSpPr/>
          <p:nvPr/>
        </p:nvGrpSpPr>
        <p:grpSpPr>
          <a:xfrm>
            <a:off x="4886058" y="1813490"/>
            <a:ext cx="388569" cy="388307"/>
            <a:chOff x="4886058" y="1965890"/>
            <a:chExt cx="388569" cy="388307"/>
          </a:xfrm>
        </p:grpSpPr>
        <p:sp>
          <p:nvSpPr>
            <p:cNvPr id="11950" name="Google Shape;11950;p67"/>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7"/>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7"/>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7"/>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7"/>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7"/>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7"/>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7"/>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7"/>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7"/>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7"/>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1" name="Google Shape;11961;p67"/>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962" name="Google Shape;11962;p67"/>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66" name="Shape 11966"/>
        <p:cNvGrpSpPr/>
        <p:nvPr/>
      </p:nvGrpSpPr>
      <p:grpSpPr>
        <a:xfrm>
          <a:off x="0" y="0"/>
          <a:ext cx="0" cy="0"/>
          <a:chOff x="0" y="0"/>
          <a:chExt cx="0" cy="0"/>
        </a:xfrm>
      </p:grpSpPr>
      <p:grpSp>
        <p:nvGrpSpPr>
          <p:cNvPr id="11967" name="Google Shape;11967;p68"/>
          <p:cNvGrpSpPr/>
          <p:nvPr/>
        </p:nvGrpSpPr>
        <p:grpSpPr>
          <a:xfrm>
            <a:off x="1765162" y="3194389"/>
            <a:ext cx="292801" cy="359258"/>
            <a:chOff x="1765162" y="3346789"/>
            <a:chExt cx="292801" cy="359258"/>
          </a:xfrm>
        </p:grpSpPr>
        <p:sp>
          <p:nvSpPr>
            <p:cNvPr id="11968" name="Google Shape;11968;p68"/>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8"/>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8"/>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8"/>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8"/>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8"/>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8"/>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8"/>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8"/>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8"/>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8"/>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8"/>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8"/>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8"/>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8"/>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68"/>
          <p:cNvGrpSpPr/>
          <p:nvPr/>
        </p:nvGrpSpPr>
        <p:grpSpPr>
          <a:xfrm>
            <a:off x="3077632" y="2292604"/>
            <a:ext cx="358996" cy="296309"/>
            <a:chOff x="3077632" y="2445004"/>
            <a:chExt cx="358996" cy="296309"/>
          </a:xfrm>
        </p:grpSpPr>
        <p:sp>
          <p:nvSpPr>
            <p:cNvPr id="11984" name="Google Shape;11984;p68"/>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8"/>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8"/>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8"/>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8"/>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8"/>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8"/>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8"/>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8"/>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8"/>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8"/>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8"/>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8"/>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8"/>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8"/>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8"/>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8"/>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8"/>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8"/>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8"/>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8"/>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8"/>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8"/>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8"/>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8"/>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8"/>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68"/>
          <p:cNvGrpSpPr/>
          <p:nvPr/>
        </p:nvGrpSpPr>
        <p:grpSpPr>
          <a:xfrm>
            <a:off x="2635237" y="2279380"/>
            <a:ext cx="359232" cy="323018"/>
            <a:chOff x="2635237" y="2431780"/>
            <a:chExt cx="359232" cy="323018"/>
          </a:xfrm>
        </p:grpSpPr>
        <p:sp>
          <p:nvSpPr>
            <p:cNvPr id="12011" name="Google Shape;12011;p68"/>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8"/>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8"/>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8"/>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8"/>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8"/>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8"/>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8"/>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8"/>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8"/>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8"/>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8"/>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8"/>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8"/>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8"/>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68"/>
          <p:cNvGrpSpPr/>
          <p:nvPr/>
        </p:nvGrpSpPr>
        <p:grpSpPr>
          <a:xfrm>
            <a:off x="4011651" y="3615732"/>
            <a:ext cx="373189" cy="358944"/>
            <a:chOff x="4011651" y="3768132"/>
            <a:chExt cx="373189" cy="358944"/>
          </a:xfrm>
        </p:grpSpPr>
        <p:sp>
          <p:nvSpPr>
            <p:cNvPr id="12027" name="Google Shape;12027;p68"/>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8"/>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8"/>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8"/>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8"/>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8"/>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8"/>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8"/>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8"/>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8"/>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68"/>
          <p:cNvGrpSpPr/>
          <p:nvPr/>
        </p:nvGrpSpPr>
        <p:grpSpPr>
          <a:xfrm>
            <a:off x="2189568" y="1809203"/>
            <a:ext cx="364993" cy="359049"/>
            <a:chOff x="2189568" y="1961603"/>
            <a:chExt cx="364993" cy="359049"/>
          </a:xfrm>
        </p:grpSpPr>
        <p:sp>
          <p:nvSpPr>
            <p:cNvPr id="12038" name="Google Shape;12038;p68"/>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8"/>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8"/>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8"/>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8"/>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8"/>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8"/>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8"/>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8"/>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8"/>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8"/>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8"/>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8"/>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8"/>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8"/>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8"/>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68"/>
          <p:cNvGrpSpPr/>
          <p:nvPr/>
        </p:nvGrpSpPr>
        <p:grpSpPr>
          <a:xfrm>
            <a:off x="2193077" y="2267571"/>
            <a:ext cx="378426" cy="346323"/>
            <a:chOff x="2193077" y="2419971"/>
            <a:chExt cx="378426" cy="346323"/>
          </a:xfrm>
        </p:grpSpPr>
        <p:sp>
          <p:nvSpPr>
            <p:cNvPr id="12055" name="Google Shape;12055;p68"/>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8"/>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8"/>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8"/>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8"/>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8"/>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8"/>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8"/>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8"/>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8"/>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8"/>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8"/>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8"/>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8"/>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8"/>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8"/>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8"/>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8"/>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8"/>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8"/>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8"/>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68"/>
          <p:cNvGrpSpPr/>
          <p:nvPr/>
        </p:nvGrpSpPr>
        <p:grpSpPr>
          <a:xfrm>
            <a:off x="861622" y="2729370"/>
            <a:ext cx="276802" cy="367140"/>
            <a:chOff x="861622" y="2881770"/>
            <a:chExt cx="276802" cy="367140"/>
          </a:xfrm>
        </p:grpSpPr>
        <p:sp>
          <p:nvSpPr>
            <p:cNvPr id="12077" name="Google Shape;12077;p68"/>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8"/>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8"/>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8"/>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8"/>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8"/>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8"/>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8"/>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8"/>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8"/>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8"/>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8"/>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8"/>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8"/>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8"/>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8"/>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8"/>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8"/>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8"/>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8"/>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8"/>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8"/>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68"/>
          <p:cNvGrpSpPr/>
          <p:nvPr/>
        </p:nvGrpSpPr>
        <p:grpSpPr>
          <a:xfrm>
            <a:off x="3968184" y="2729291"/>
            <a:ext cx="369444" cy="367140"/>
            <a:chOff x="3968184" y="2881691"/>
            <a:chExt cx="369444" cy="367140"/>
          </a:xfrm>
        </p:grpSpPr>
        <p:sp>
          <p:nvSpPr>
            <p:cNvPr id="12100" name="Google Shape;12100;p68"/>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8"/>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8"/>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8"/>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8"/>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8"/>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8"/>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8"/>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8"/>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8"/>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8"/>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8"/>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8"/>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8"/>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8"/>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8"/>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8"/>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8"/>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8"/>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8"/>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8"/>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8"/>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8"/>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8"/>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68"/>
          <p:cNvGrpSpPr/>
          <p:nvPr/>
        </p:nvGrpSpPr>
        <p:grpSpPr>
          <a:xfrm>
            <a:off x="3513796" y="2729684"/>
            <a:ext cx="371487" cy="366826"/>
            <a:chOff x="3513796" y="2882084"/>
            <a:chExt cx="371487" cy="366826"/>
          </a:xfrm>
        </p:grpSpPr>
        <p:sp>
          <p:nvSpPr>
            <p:cNvPr id="12125" name="Google Shape;12125;p68"/>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8"/>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8"/>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8"/>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8"/>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8"/>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8"/>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8"/>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8"/>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8"/>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8"/>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8"/>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8"/>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8"/>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8"/>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8"/>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8"/>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8"/>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8"/>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8"/>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8"/>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8"/>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8"/>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8"/>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8"/>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8"/>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8"/>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8"/>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8"/>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8"/>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8"/>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8"/>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8"/>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8"/>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8"/>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8"/>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8"/>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8"/>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8"/>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8"/>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8"/>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8"/>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8"/>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8"/>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8"/>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8"/>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8"/>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8"/>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8"/>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68"/>
          <p:cNvGrpSpPr/>
          <p:nvPr/>
        </p:nvGrpSpPr>
        <p:grpSpPr>
          <a:xfrm>
            <a:off x="873615" y="1347875"/>
            <a:ext cx="335011" cy="359232"/>
            <a:chOff x="873615" y="1500275"/>
            <a:chExt cx="335011" cy="359232"/>
          </a:xfrm>
        </p:grpSpPr>
        <p:sp>
          <p:nvSpPr>
            <p:cNvPr id="12175" name="Google Shape;12175;p68"/>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8"/>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8"/>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8"/>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8"/>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8"/>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8"/>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8"/>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8"/>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8"/>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8"/>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68"/>
          <p:cNvGrpSpPr/>
          <p:nvPr/>
        </p:nvGrpSpPr>
        <p:grpSpPr>
          <a:xfrm>
            <a:off x="2202058" y="3194337"/>
            <a:ext cx="337158" cy="359311"/>
            <a:chOff x="2202058" y="3346737"/>
            <a:chExt cx="337158" cy="359311"/>
          </a:xfrm>
        </p:grpSpPr>
        <p:sp>
          <p:nvSpPr>
            <p:cNvPr id="12187" name="Google Shape;12187;p68"/>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8"/>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8"/>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8"/>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8"/>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8"/>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8"/>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8"/>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8"/>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6" name="Google Shape;12196;p68"/>
          <p:cNvGrpSpPr/>
          <p:nvPr/>
        </p:nvGrpSpPr>
        <p:grpSpPr>
          <a:xfrm>
            <a:off x="2223059" y="3665772"/>
            <a:ext cx="359232" cy="306050"/>
            <a:chOff x="2223059" y="3818172"/>
            <a:chExt cx="359232" cy="306050"/>
          </a:xfrm>
        </p:grpSpPr>
        <p:sp>
          <p:nvSpPr>
            <p:cNvPr id="12197" name="Google Shape;12197;p68"/>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8"/>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8"/>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8"/>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8"/>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8"/>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8"/>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8"/>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8"/>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68"/>
          <p:cNvGrpSpPr/>
          <p:nvPr/>
        </p:nvGrpSpPr>
        <p:grpSpPr>
          <a:xfrm>
            <a:off x="1725989" y="1839420"/>
            <a:ext cx="378426" cy="298509"/>
            <a:chOff x="1725989" y="1991820"/>
            <a:chExt cx="378426" cy="298509"/>
          </a:xfrm>
        </p:grpSpPr>
        <p:sp>
          <p:nvSpPr>
            <p:cNvPr id="12207" name="Google Shape;12207;p68"/>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8"/>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8"/>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8"/>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8"/>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8"/>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8"/>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8"/>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8"/>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8"/>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8"/>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8"/>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68"/>
          <p:cNvGrpSpPr/>
          <p:nvPr/>
        </p:nvGrpSpPr>
        <p:grpSpPr>
          <a:xfrm>
            <a:off x="1768409" y="3639351"/>
            <a:ext cx="367978" cy="359075"/>
            <a:chOff x="1768409" y="3791751"/>
            <a:chExt cx="367978" cy="359075"/>
          </a:xfrm>
        </p:grpSpPr>
        <p:sp>
          <p:nvSpPr>
            <p:cNvPr id="12220" name="Google Shape;12220;p68"/>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8"/>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8"/>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8"/>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8"/>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8"/>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8"/>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8"/>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8"/>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8"/>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8"/>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8"/>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8"/>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68"/>
          <p:cNvGrpSpPr/>
          <p:nvPr/>
        </p:nvGrpSpPr>
        <p:grpSpPr>
          <a:xfrm>
            <a:off x="2668963" y="3638906"/>
            <a:ext cx="358735" cy="359311"/>
            <a:chOff x="2668963" y="3791306"/>
            <a:chExt cx="358735" cy="359311"/>
          </a:xfrm>
        </p:grpSpPr>
        <p:sp>
          <p:nvSpPr>
            <p:cNvPr id="12234" name="Google Shape;12234;p68"/>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8"/>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8"/>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8"/>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8"/>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8"/>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8"/>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8"/>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8"/>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8"/>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8"/>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8"/>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8"/>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8"/>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8"/>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8"/>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68"/>
          <p:cNvGrpSpPr/>
          <p:nvPr/>
        </p:nvGrpSpPr>
        <p:grpSpPr>
          <a:xfrm>
            <a:off x="849682" y="1842798"/>
            <a:ext cx="363893" cy="291727"/>
            <a:chOff x="849682" y="1995198"/>
            <a:chExt cx="363893" cy="291727"/>
          </a:xfrm>
        </p:grpSpPr>
        <p:sp>
          <p:nvSpPr>
            <p:cNvPr id="12251" name="Google Shape;12251;p68"/>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8"/>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8"/>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8"/>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8"/>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8"/>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8"/>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8"/>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8"/>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8"/>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8"/>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8"/>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8"/>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8"/>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8"/>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8"/>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8"/>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8"/>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68"/>
          <p:cNvGrpSpPr/>
          <p:nvPr/>
        </p:nvGrpSpPr>
        <p:grpSpPr>
          <a:xfrm>
            <a:off x="3065430" y="1837666"/>
            <a:ext cx="378190" cy="302044"/>
            <a:chOff x="3065430" y="1990066"/>
            <a:chExt cx="378190" cy="302044"/>
          </a:xfrm>
        </p:grpSpPr>
        <p:sp>
          <p:nvSpPr>
            <p:cNvPr id="12270" name="Google Shape;12270;p68"/>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8"/>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8"/>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8"/>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8"/>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8"/>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8"/>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8"/>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8"/>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8"/>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8"/>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68"/>
          <p:cNvGrpSpPr/>
          <p:nvPr/>
        </p:nvGrpSpPr>
        <p:grpSpPr>
          <a:xfrm>
            <a:off x="3568234" y="3639010"/>
            <a:ext cx="347501" cy="359284"/>
            <a:chOff x="3568234" y="3791410"/>
            <a:chExt cx="347501" cy="359284"/>
          </a:xfrm>
        </p:grpSpPr>
        <p:sp>
          <p:nvSpPr>
            <p:cNvPr id="12282" name="Google Shape;12282;p68"/>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8"/>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8"/>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8"/>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8"/>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8"/>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8"/>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8"/>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8"/>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8"/>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8"/>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68"/>
          <p:cNvGrpSpPr/>
          <p:nvPr/>
        </p:nvGrpSpPr>
        <p:grpSpPr>
          <a:xfrm>
            <a:off x="1759925" y="1348687"/>
            <a:ext cx="347004" cy="358420"/>
            <a:chOff x="1759925" y="1501087"/>
            <a:chExt cx="347004" cy="358420"/>
          </a:xfrm>
        </p:grpSpPr>
        <p:sp>
          <p:nvSpPr>
            <p:cNvPr id="12294" name="Google Shape;12294;p68"/>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8"/>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8"/>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8"/>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8"/>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8"/>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8"/>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8"/>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8"/>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8"/>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8"/>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8"/>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8"/>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8"/>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8"/>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8"/>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8"/>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8"/>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8"/>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8"/>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8"/>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8"/>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8"/>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8"/>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8"/>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8"/>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8"/>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68"/>
          <p:cNvGrpSpPr/>
          <p:nvPr/>
        </p:nvGrpSpPr>
        <p:grpSpPr>
          <a:xfrm>
            <a:off x="3519295" y="2261260"/>
            <a:ext cx="360227" cy="359311"/>
            <a:chOff x="3519295" y="2413660"/>
            <a:chExt cx="360227" cy="359311"/>
          </a:xfrm>
        </p:grpSpPr>
        <p:sp>
          <p:nvSpPr>
            <p:cNvPr id="12322" name="Google Shape;12322;p68"/>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8"/>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8"/>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8"/>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8"/>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8"/>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8"/>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8"/>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8"/>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8"/>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8"/>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8"/>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8"/>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8"/>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8"/>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8"/>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8"/>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8"/>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8"/>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8"/>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8"/>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8"/>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68"/>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8"/>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8"/>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8"/>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8"/>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8"/>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8"/>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8"/>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8"/>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8"/>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8"/>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8"/>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8"/>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68"/>
          <p:cNvGrpSpPr/>
          <p:nvPr/>
        </p:nvGrpSpPr>
        <p:grpSpPr>
          <a:xfrm>
            <a:off x="1330255" y="3693318"/>
            <a:ext cx="358996" cy="250774"/>
            <a:chOff x="1330255" y="3845718"/>
            <a:chExt cx="358996" cy="250774"/>
          </a:xfrm>
        </p:grpSpPr>
        <p:sp>
          <p:nvSpPr>
            <p:cNvPr id="12358" name="Google Shape;12358;p68"/>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8"/>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8"/>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8"/>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8"/>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8"/>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8"/>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8"/>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8"/>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8"/>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68"/>
          <p:cNvGrpSpPr/>
          <p:nvPr/>
        </p:nvGrpSpPr>
        <p:grpSpPr>
          <a:xfrm>
            <a:off x="3115103" y="3638984"/>
            <a:ext cx="373424" cy="359311"/>
            <a:chOff x="3115103" y="3791384"/>
            <a:chExt cx="373424" cy="359311"/>
          </a:xfrm>
        </p:grpSpPr>
        <p:sp>
          <p:nvSpPr>
            <p:cNvPr id="12369" name="Google Shape;12369;p68"/>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8"/>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8"/>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8"/>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8"/>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8"/>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8"/>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8"/>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8"/>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8"/>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8"/>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8"/>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8"/>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8"/>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68"/>
          <p:cNvGrpSpPr/>
          <p:nvPr/>
        </p:nvGrpSpPr>
        <p:grpSpPr>
          <a:xfrm>
            <a:off x="883853" y="3640241"/>
            <a:ext cx="378190" cy="357059"/>
            <a:chOff x="883853" y="3792641"/>
            <a:chExt cx="378190" cy="357059"/>
          </a:xfrm>
        </p:grpSpPr>
        <p:sp>
          <p:nvSpPr>
            <p:cNvPr id="12384" name="Google Shape;12384;p68"/>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8"/>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8"/>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8"/>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8"/>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68"/>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8"/>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8"/>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8"/>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68"/>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8"/>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8"/>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8"/>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8"/>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8"/>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8"/>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8"/>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8"/>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8"/>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8"/>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8"/>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8"/>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8"/>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8"/>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8"/>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8"/>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68"/>
          <p:cNvGrpSpPr/>
          <p:nvPr/>
        </p:nvGrpSpPr>
        <p:grpSpPr>
          <a:xfrm>
            <a:off x="3934196" y="2332405"/>
            <a:ext cx="401207" cy="214036"/>
            <a:chOff x="3934196" y="2484805"/>
            <a:chExt cx="401207" cy="214036"/>
          </a:xfrm>
        </p:grpSpPr>
        <p:sp>
          <p:nvSpPr>
            <p:cNvPr id="12411" name="Google Shape;12411;p68"/>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8"/>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8"/>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8"/>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8"/>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6" name="Google Shape;12416;p68"/>
          <p:cNvGrpSpPr/>
          <p:nvPr/>
        </p:nvGrpSpPr>
        <p:grpSpPr>
          <a:xfrm>
            <a:off x="3999894" y="1347797"/>
            <a:ext cx="342474" cy="359232"/>
            <a:chOff x="3999894" y="1500197"/>
            <a:chExt cx="342474" cy="359232"/>
          </a:xfrm>
        </p:grpSpPr>
        <p:sp>
          <p:nvSpPr>
            <p:cNvPr id="12417" name="Google Shape;12417;p68"/>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8"/>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8"/>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8"/>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8"/>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8"/>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8"/>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8"/>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8"/>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8"/>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68"/>
          <p:cNvGrpSpPr/>
          <p:nvPr/>
        </p:nvGrpSpPr>
        <p:grpSpPr>
          <a:xfrm>
            <a:off x="2233795" y="2729762"/>
            <a:ext cx="232601" cy="366747"/>
            <a:chOff x="2233795" y="2882162"/>
            <a:chExt cx="232601" cy="366747"/>
          </a:xfrm>
        </p:grpSpPr>
        <p:sp>
          <p:nvSpPr>
            <p:cNvPr id="12428" name="Google Shape;12428;p68"/>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8"/>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8"/>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8"/>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8"/>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8"/>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8"/>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8"/>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8"/>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8"/>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8"/>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8"/>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8"/>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8"/>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8"/>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8"/>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8"/>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8"/>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68"/>
          <p:cNvGrpSpPr/>
          <p:nvPr/>
        </p:nvGrpSpPr>
        <p:grpSpPr>
          <a:xfrm>
            <a:off x="3523772" y="3252022"/>
            <a:ext cx="362008" cy="244175"/>
            <a:chOff x="3523772" y="3404422"/>
            <a:chExt cx="362008" cy="244175"/>
          </a:xfrm>
        </p:grpSpPr>
        <p:sp>
          <p:nvSpPr>
            <p:cNvPr id="12447" name="Google Shape;12447;p68"/>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8"/>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8"/>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8"/>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8"/>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8"/>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8"/>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8"/>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8"/>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8"/>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8"/>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8"/>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8"/>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8"/>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8"/>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2" name="Google Shape;12462;p68"/>
          <p:cNvGrpSpPr/>
          <p:nvPr/>
        </p:nvGrpSpPr>
        <p:grpSpPr>
          <a:xfrm>
            <a:off x="3531026" y="1824914"/>
            <a:ext cx="359232" cy="327836"/>
            <a:chOff x="3531026" y="1977314"/>
            <a:chExt cx="359232" cy="327836"/>
          </a:xfrm>
        </p:grpSpPr>
        <p:sp>
          <p:nvSpPr>
            <p:cNvPr id="12463" name="Google Shape;12463;p68"/>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8"/>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8"/>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8"/>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68"/>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8"/>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8"/>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8"/>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8"/>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8"/>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68"/>
          <p:cNvGrpSpPr/>
          <p:nvPr/>
        </p:nvGrpSpPr>
        <p:grpSpPr>
          <a:xfrm>
            <a:off x="3123351" y="1347875"/>
            <a:ext cx="296781" cy="359232"/>
            <a:chOff x="3123351" y="1500275"/>
            <a:chExt cx="296781" cy="359232"/>
          </a:xfrm>
        </p:grpSpPr>
        <p:sp>
          <p:nvSpPr>
            <p:cNvPr id="12474" name="Google Shape;12474;p68"/>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8"/>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8"/>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8"/>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8"/>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8"/>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8"/>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8"/>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8"/>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8"/>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8"/>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68"/>
          <p:cNvGrpSpPr/>
          <p:nvPr/>
        </p:nvGrpSpPr>
        <p:grpSpPr>
          <a:xfrm>
            <a:off x="2659458" y="1347875"/>
            <a:ext cx="332261" cy="359232"/>
            <a:chOff x="2659458" y="1500275"/>
            <a:chExt cx="332261" cy="359232"/>
          </a:xfrm>
        </p:grpSpPr>
        <p:sp>
          <p:nvSpPr>
            <p:cNvPr id="12486" name="Google Shape;12486;p68"/>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8"/>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8"/>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8"/>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8"/>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8"/>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8"/>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8"/>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8"/>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8"/>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8"/>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8"/>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8"/>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8"/>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8"/>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8"/>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8"/>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8"/>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8"/>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8"/>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6" name="Google Shape;12506;p68"/>
          <p:cNvGrpSpPr/>
          <p:nvPr/>
        </p:nvGrpSpPr>
        <p:grpSpPr>
          <a:xfrm>
            <a:off x="1750184" y="2261130"/>
            <a:ext cx="359730" cy="359441"/>
            <a:chOff x="1750184" y="2413530"/>
            <a:chExt cx="359730" cy="359441"/>
          </a:xfrm>
        </p:grpSpPr>
        <p:sp>
          <p:nvSpPr>
            <p:cNvPr id="12507" name="Google Shape;12507;p68"/>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8"/>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8"/>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8"/>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8"/>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8"/>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8"/>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8"/>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8"/>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8"/>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8"/>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68"/>
          <p:cNvGrpSpPr/>
          <p:nvPr/>
        </p:nvGrpSpPr>
        <p:grpSpPr>
          <a:xfrm>
            <a:off x="2230050" y="1347823"/>
            <a:ext cx="316524" cy="359284"/>
            <a:chOff x="2230050" y="1500223"/>
            <a:chExt cx="316524" cy="359284"/>
          </a:xfrm>
        </p:grpSpPr>
        <p:sp>
          <p:nvSpPr>
            <p:cNvPr id="12519" name="Google Shape;12519;p68"/>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8"/>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8"/>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8"/>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8"/>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68"/>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8"/>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8"/>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8"/>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8"/>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8"/>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8"/>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8"/>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8"/>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8"/>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8"/>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8"/>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8"/>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8"/>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8"/>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68"/>
          <p:cNvGrpSpPr/>
          <p:nvPr/>
        </p:nvGrpSpPr>
        <p:grpSpPr>
          <a:xfrm>
            <a:off x="2690042" y="4110367"/>
            <a:ext cx="359389" cy="359232"/>
            <a:chOff x="2690042" y="4262767"/>
            <a:chExt cx="359389" cy="359232"/>
          </a:xfrm>
        </p:grpSpPr>
        <p:sp>
          <p:nvSpPr>
            <p:cNvPr id="12540" name="Google Shape;12540;p68"/>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8"/>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8"/>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8"/>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8"/>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8"/>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8"/>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68"/>
          <p:cNvGrpSpPr/>
          <p:nvPr/>
        </p:nvGrpSpPr>
        <p:grpSpPr>
          <a:xfrm>
            <a:off x="2689440" y="2729762"/>
            <a:ext cx="222337" cy="366721"/>
            <a:chOff x="2689440" y="2882162"/>
            <a:chExt cx="222337" cy="366721"/>
          </a:xfrm>
        </p:grpSpPr>
        <p:sp>
          <p:nvSpPr>
            <p:cNvPr id="12548" name="Google Shape;12548;p68"/>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8"/>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8"/>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8"/>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8"/>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8"/>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8"/>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8"/>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8"/>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7" name="Google Shape;12557;p68"/>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8" name="Google Shape;12558;p68"/>
          <p:cNvGrpSpPr/>
          <p:nvPr/>
        </p:nvGrpSpPr>
        <p:grpSpPr>
          <a:xfrm>
            <a:off x="2637986" y="1827742"/>
            <a:ext cx="359232" cy="322023"/>
            <a:chOff x="2637986" y="1980142"/>
            <a:chExt cx="359232" cy="322023"/>
          </a:xfrm>
        </p:grpSpPr>
        <p:sp>
          <p:nvSpPr>
            <p:cNvPr id="12559" name="Google Shape;12559;p68"/>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8"/>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8"/>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8"/>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8"/>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8"/>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8"/>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8"/>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8"/>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8"/>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8"/>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8"/>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8"/>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68"/>
          <p:cNvGrpSpPr/>
          <p:nvPr/>
        </p:nvGrpSpPr>
        <p:grpSpPr>
          <a:xfrm>
            <a:off x="1306531" y="3194572"/>
            <a:ext cx="323018" cy="359075"/>
            <a:chOff x="1306531" y="3346972"/>
            <a:chExt cx="323018" cy="359075"/>
          </a:xfrm>
        </p:grpSpPr>
        <p:sp>
          <p:nvSpPr>
            <p:cNvPr id="12573" name="Google Shape;12573;p68"/>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8"/>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8"/>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8"/>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8"/>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68"/>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68"/>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8"/>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8"/>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68"/>
          <p:cNvGrpSpPr/>
          <p:nvPr/>
        </p:nvGrpSpPr>
        <p:grpSpPr>
          <a:xfrm>
            <a:off x="1308024" y="2261575"/>
            <a:ext cx="360253" cy="357111"/>
            <a:chOff x="1308024" y="2413975"/>
            <a:chExt cx="360253" cy="357111"/>
          </a:xfrm>
        </p:grpSpPr>
        <p:sp>
          <p:nvSpPr>
            <p:cNvPr id="12583" name="Google Shape;12583;p68"/>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8"/>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8"/>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8"/>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8"/>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8"/>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8"/>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8"/>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8"/>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8"/>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8"/>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8"/>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8"/>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8"/>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8"/>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8"/>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8"/>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8"/>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8"/>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8"/>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8"/>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8"/>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8"/>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8"/>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8"/>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8"/>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8"/>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8"/>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8"/>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8"/>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68"/>
          <p:cNvGrpSpPr/>
          <p:nvPr/>
        </p:nvGrpSpPr>
        <p:grpSpPr>
          <a:xfrm>
            <a:off x="1298519" y="1817922"/>
            <a:ext cx="378452" cy="341321"/>
            <a:chOff x="1298519" y="1970322"/>
            <a:chExt cx="378452" cy="341321"/>
          </a:xfrm>
        </p:grpSpPr>
        <p:sp>
          <p:nvSpPr>
            <p:cNvPr id="12614" name="Google Shape;12614;p68"/>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8"/>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8"/>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8"/>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8"/>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8"/>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8"/>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8"/>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8"/>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8"/>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8"/>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8"/>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8"/>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8"/>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8"/>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8"/>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8"/>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8"/>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8"/>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8"/>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68"/>
          <p:cNvGrpSpPr/>
          <p:nvPr/>
        </p:nvGrpSpPr>
        <p:grpSpPr>
          <a:xfrm>
            <a:off x="3114815" y="3194468"/>
            <a:ext cx="283217" cy="359180"/>
            <a:chOff x="3114815" y="3346868"/>
            <a:chExt cx="283217" cy="359180"/>
          </a:xfrm>
        </p:grpSpPr>
        <p:sp>
          <p:nvSpPr>
            <p:cNvPr id="12635" name="Google Shape;12635;p68"/>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8"/>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8"/>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8"/>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8"/>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8"/>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8"/>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8"/>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8"/>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8"/>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8"/>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8"/>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8"/>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68"/>
          <p:cNvGrpSpPr/>
          <p:nvPr/>
        </p:nvGrpSpPr>
        <p:grpSpPr>
          <a:xfrm>
            <a:off x="3973186" y="3200831"/>
            <a:ext cx="378661" cy="346558"/>
            <a:chOff x="3973186" y="3353231"/>
            <a:chExt cx="378661" cy="346558"/>
          </a:xfrm>
        </p:grpSpPr>
        <p:sp>
          <p:nvSpPr>
            <p:cNvPr id="12649" name="Google Shape;12649;p68"/>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8"/>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8"/>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8"/>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8"/>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8"/>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8"/>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8"/>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8"/>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8"/>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8"/>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8"/>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8"/>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8"/>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8"/>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8"/>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8"/>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8"/>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68"/>
          <p:cNvGrpSpPr/>
          <p:nvPr/>
        </p:nvGrpSpPr>
        <p:grpSpPr>
          <a:xfrm>
            <a:off x="2152857" y="4110602"/>
            <a:ext cx="373241" cy="359127"/>
            <a:chOff x="2152857" y="4263002"/>
            <a:chExt cx="373241" cy="359127"/>
          </a:xfrm>
        </p:grpSpPr>
        <p:sp>
          <p:nvSpPr>
            <p:cNvPr id="12668" name="Google Shape;12668;p68"/>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8"/>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8"/>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8"/>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8"/>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8"/>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8"/>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8"/>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68"/>
          <p:cNvGrpSpPr/>
          <p:nvPr/>
        </p:nvGrpSpPr>
        <p:grpSpPr>
          <a:xfrm>
            <a:off x="859632" y="3194572"/>
            <a:ext cx="303537" cy="359127"/>
            <a:chOff x="859632" y="3346972"/>
            <a:chExt cx="303537" cy="359127"/>
          </a:xfrm>
        </p:grpSpPr>
        <p:sp>
          <p:nvSpPr>
            <p:cNvPr id="12677" name="Google Shape;12677;p68"/>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8"/>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8"/>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8"/>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68"/>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68"/>
          <p:cNvGrpSpPr/>
          <p:nvPr/>
        </p:nvGrpSpPr>
        <p:grpSpPr>
          <a:xfrm>
            <a:off x="1767911" y="2729841"/>
            <a:ext cx="265306" cy="366799"/>
            <a:chOff x="1767911" y="2882241"/>
            <a:chExt cx="265306" cy="366799"/>
          </a:xfrm>
        </p:grpSpPr>
        <p:sp>
          <p:nvSpPr>
            <p:cNvPr id="12683" name="Google Shape;12683;p68"/>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8"/>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8"/>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8"/>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8"/>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8"/>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8"/>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8"/>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8"/>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8"/>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8"/>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8"/>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8"/>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68"/>
          <p:cNvGrpSpPr/>
          <p:nvPr/>
        </p:nvGrpSpPr>
        <p:grpSpPr>
          <a:xfrm>
            <a:off x="1332009" y="1347535"/>
            <a:ext cx="331895" cy="359311"/>
            <a:chOff x="1332009" y="1499935"/>
            <a:chExt cx="331895" cy="359311"/>
          </a:xfrm>
        </p:grpSpPr>
        <p:sp>
          <p:nvSpPr>
            <p:cNvPr id="12699" name="Google Shape;12699;p68"/>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8"/>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8"/>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8"/>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8"/>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8"/>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8"/>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8"/>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8"/>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8"/>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8"/>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8"/>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8"/>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68"/>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8"/>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8"/>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8"/>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68"/>
          <p:cNvGrpSpPr/>
          <p:nvPr/>
        </p:nvGrpSpPr>
        <p:grpSpPr>
          <a:xfrm>
            <a:off x="2663464" y="3194415"/>
            <a:ext cx="289528" cy="359232"/>
            <a:chOff x="2663464" y="3346815"/>
            <a:chExt cx="289528" cy="359232"/>
          </a:xfrm>
        </p:grpSpPr>
        <p:sp>
          <p:nvSpPr>
            <p:cNvPr id="12717" name="Google Shape;12717;p68"/>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68"/>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68"/>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8"/>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8"/>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8"/>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8"/>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8"/>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8"/>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8"/>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8"/>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68"/>
          <p:cNvGrpSpPr/>
          <p:nvPr/>
        </p:nvGrpSpPr>
        <p:grpSpPr>
          <a:xfrm>
            <a:off x="1315775" y="2729527"/>
            <a:ext cx="269051" cy="366983"/>
            <a:chOff x="1315775" y="2881927"/>
            <a:chExt cx="269051" cy="366983"/>
          </a:xfrm>
        </p:grpSpPr>
        <p:sp>
          <p:nvSpPr>
            <p:cNvPr id="12729" name="Google Shape;12729;p68"/>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8"/>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8"/>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8"/>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8"/>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8"/>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8"/>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8"/>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8"/>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8"/>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8"/>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8"/>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8"/>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68"/>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8"/>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68"/>
          <p:cNvGrpSpPr/>
          <p:nvPr/>
        </p:nvGrpSpPr>
        <p:grpSpPr>
          <a:xfrm>
            <a:off x="3977427" y="1827742"/>
            <a:ext cx="359232" cy="322023"/>
            <a:chOff x="3977427" y="1980142"/>
            <a:chExt cx="359232" cy="322023"/>
          </a:xfrm>
        </p:grpSpPr>
        <p:sp>
          <p:nvSpPr>
            <p:cNvPr id="12745" name="Google Shape;12745;p68"/>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8"/>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8"/>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8"/>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8"/>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8"/>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8"/>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8"/>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8"/>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8"/>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68"/>
          <p:cNvGrpSpPr/>
          <p:nvPr/>
        </p:nvGrpSpPr>
        <p:grpSpPr>
          <a:xfrm>
            <a:off x="865628" y="2261208"/>
            <a:ext cx="361720" cy="359180"/>
            <a:chOff x="865628" y="2413608"/>
            <a:chExt cx="361720" cy="359180"/>
          </a:xfrm>
        </p:grpSpPr>
        <p:sp>
          <p:nvSpPr>
            <p:cNvPr id="12756" name="Google Shape;12756;p68"/>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68"/>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8"/>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8"/>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8"/>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8"/>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8"/>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68"/>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8"/>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8"/>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8"/>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8"/>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8"/>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68"/>
          <p:cNvGrpSpPr/>
          <p:nvPr/>
        </p:nvGrpSpPr>
        <p:grpSpPr>
          <a:xfrm>
            <a:off x="3117093" y="2729527"/>
            <a:ext cx="268815" cy="366983"/>
            <a:chOff x="3117093" y="2881927"/>
            <a:chExt cx="268815" cy="366983"/>
          </a:xfrm>
        </p:grpSpPr>
        <p:sp>
          <p:nvSpPr>
            <p:cNvPr id="12770" name="Google Shape;12770;p68"/>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8"/>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8"/>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8"/>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8"/>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8"/>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8"/>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8"/>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8"/>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8"/>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68"/>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8"/>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8"/>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8"/>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8"/>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68"/>
          <p:cNvGrpSpPr/>
          <p:nvPr/>
        </p:nvGrpSpPr>
        <p:grpSpPr>
          <a:xfrm>
            <a:off x="3534508" y="1355600"/>
            <a:ext cx="368502" cy="343521"/>
            <a:chOff x="3534508" y="1508000"/>
            <a:chExt cx="368502" cy="343521"/>
          </a:xfrm>
        </p:grpSpPr>
        <p:sp>
          <p:nvSpPr>
            <p:cNvPr id="12786" name="Google Shape;12786;p68"/>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8"/>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8"/>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8"/>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8"/>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8"/>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8"/>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8"/>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8"/>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8"/>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8"/>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8"/>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8"/>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8"/>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8"/>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68"/>
          <p:cNvGrpSpPr/>
          <p:nvPr/>
        </p:nvGrpSpPr>
        <p:grpSpPr>
          <a:xfrm>
            <a:off x="7147436" y="1350599"/>
            <a:ext cx="279054" cy="354754"/>
            <a:chOff x="7147436" y="1502999"/>
            <a:chExt cx="279054" cy="354754"/>
          </a:xfrm>
        </p:grpSpPr>
        <p:sp>
          <p:nvSpPr>
            <p:cNvPr id="12802" name="Google Shape;12802;p68"/>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8"/>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8"/>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8"/>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8"/>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8"/>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8"/>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8"/>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8"/>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8"/>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8"/>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8"/>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8"/>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8"/>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8"/>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8"/>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68"/>
          <p:cNvGrpSpPr/>
          <p:nvPr/>
        </p:nvGrpSpPr>
        <p:grpSpPr>
          <a:xfrm>
            <a:off x="7603081" y="1820672"/>
            <a:ext cx="276802" cy="354807"/>
            <a:chOff x="7603081" y="1973072"/>
            <a:chExt cx="276802" cy="354807"/>
          </a:xfrm>
        </p:grpSpPr>
        <p:sp>
          <p:nvSpPr>
            <p:cNvPr id="12819" name="Google Shape;12819;p68"/>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8"/>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8"/>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8"/>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8"/>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8"/>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8"/>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8"/>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8"/>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8"/>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8"/>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8"/>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8"/>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8"/>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68"/>
          <p:cNvGrpSpPr/>
          <p:nvPr/>
        </p:nvGrpSpPr>
        <p:grpSpPr>
          <a:xfrm>
            <a:off x="6696792" y="1350599"/>
            <a:ext cx="276802" cy="354754"/>
            <a:chOff x="6696792" y="1502999"/>
            <a:chExt cx="276802" cy="354754"/>
          </a:xfrm>
        </p:grpSpPr>
        <p:sp>
          <p:nvSpPr>
            <p:cNvPr id="12834" name="Google Shape;12834;p68"/>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8"/>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8"/>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8"/>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8"/>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8"/>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8"/>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8"/>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8"/>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8"/>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8"/>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8"/>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8"/>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8"/>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8"/>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9" name="Google Shape;12849;p68"/>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0" name="Google Shape;12850;p68"/>
          <p:cNvGrpSpPr/>
          <p:nvPr/>
        </p:nvGrpSpPr>
        <p:grpSpPr>
          <a:xfrm>
            <a:off x="6223393" y="1350599"/>
            <a:ext cx="320295" cy="354754"/>
            <a:chOff x="6223393" y="1502999"/>
            <a:chExt cx="320295" cy="354754"/>
          </a:xfrm>
        </p:grpSpPr>
        <p:sp>
          <p:nvSpPr>
            <p:cNvPr id="12851" name="Google Shape;12851;p68"/>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8"/>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8"/>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8"/>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8"/>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8"/>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8"/>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8"/>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8"/>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8"/>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8"/>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8"/>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8"/>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8"/>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8"/>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8"/>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8"/>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8"/>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8"/>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8"/>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8"/>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8"/>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8"/>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68"/>
          <p:cNvGrpSpPr/>
          <p:nvPr/>
        </p:nvGrpSpPr>
        <p:grpSpPr>
          <a:xfrm>
            <a:off x="5310611" y="1350572"/>
            <a:ext cx="339515" cy="354781"/>
            <a:chOff x="5310611" y="1502972"/>
            <a:chExt cx="339515" cy="354781"/>
          </a:xfrm>
        </p:grpSpPr>
        <p:sp>
          <p:nvSpPr>
            <p:cNvPr id="12875" name="Google Shape;12875;p68"/>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8"/>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8"/>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8"/>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8"/>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8"/>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8"/>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8"/>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8"/>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8"/>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8"/>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8"/>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8"/>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8"/>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8"/>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8"/>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68"/>
          <p:cNvGrpSpPr/>
          <p:nvPr/>
        </p:nvGrpSpPr>
        <p:grpSpPr>
          <a:xfrm>
            <a:off x="6253637" y="3637701"/>
            <a:ext cx="274550" cy="354833"/>
            <a:chOff x="6253637" y="3790101"/>
            <a:chExt cx="274550" cy="354833"/>
          </a:xfrm>
        </p:grpSpPr>
        <p:sp>
          <p:nvSpPr>
            <p:cNvPr id="12892" name="Google Shape;12892;p68"/>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8"/>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8"/>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8"/>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8"/>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8"/>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8"/>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8"/>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8"/>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8"/>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8"/>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8"/>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8"/>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8"/>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8"/>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8"/>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8"/>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9" name="Google Shape;12909;p68"/>
          <p:cNvGrpSpPr/>
          <p:nvPr/>
        </p:nvGrpSpPr>
        <p:grpSpPr>
          <a:xfrm>
            <a:off x="5802731" y="3637780"/>
            <a:ext cx="274576" cy="354754"/>
            <a:chOff x="5802731" y="3790180"/>
            <a:chExt cx="274576" cy="354754"/>
          </a:xfrm>
        </p:grpSpPr>
        <p:sp>
          <p:nvSpPr>
            <p:cNvPr id="12910" name="Google Shape;12910;p68"/>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8"/>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8"/>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8"/>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8"/>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8"/>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8"/>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8"/>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8"/>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8"/>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8"/>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8"/>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8"/>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8"/>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8"/>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8"/>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8"/>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8"/>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8"/>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8"/>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8"/>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68"/>
          <p:cNvGrpSpPr/>
          <p:nvPr/>
        </p:nvGrpSpPr>
        <p:grpSpPr>
          <a:xfrm>
            <a:off x="5352088" y="3637806"/>
            <a:ext cx="274550" cy="354728"/>
            <a:chOff x="5352088" y="3790206"/>
            <a:chExt cx="274550" cy="354728"/>
          </a:xfrm>
        </p:grpSpPr>
        <p:sp>
          <p:nvSpPr>
            <p:cNvPr id="12932" name="Google Shape;12932;p68"/>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8"/>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8"/>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8"/>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8"/>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8"/>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8"/>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8"/>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8"/>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8"/>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8"/>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8"/>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8"/>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8"/>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8"/>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8"/>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8"/>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8"/>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8"/>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8"/>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8"/>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8"/>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8"/>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8"/>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6" name="Google Shape;12956;p68"/>
          <p:cNvGrpSpPr/>
          <p:nvPr/>
        </p:nvGrpSpPr>
        <p:grpSpPr>
          <a:xfrm>
            <a:off x="4901706" y="3637675"/>
            <a:ext cx="274550" cy="354859"/>
            <a:chOff x="4901706" y="3790075"/>
            <a:chExt cx="274550" cy="354859"/>
          </a:xfrm>
        </p:grpSpPr>
        <p:sp>
          <p:nvSpPr>
            <p:cNvPr id="12957" name="Google Shape;12957;p68"/>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8"/>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8"/>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8"/>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8"/>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8"/>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8"/>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8"/>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8"/>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8"/>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8"/>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8"/>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8"/>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8"/>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8"/>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8"/>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8"/>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68"/>
          <p:cNvGrpSpPr/>
          <p:nvPr/>
        </p:nvGrpSpPr>
        <p:grpSpPr>
          <a:xfrm>
            <a:off x="8052704" y="1350808"/>
            <a:ext cx="275073" cy="354545"/>
            <a:chOff x="8052704" y="1503208"/>
            <a:chExt cx="275073" cy="354545"/>
          </a:xfrm>
        </p:grpSpPr>
        <p:sp>
          <p:nvSpPr>
            <p:cNvPr id="12975" name="Google Shape;12975;p68"/>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8"/>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8"/>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8"/>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8"/>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8"/>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8"/>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8"/>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8"/>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8"/>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8"/>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8"/>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8"/>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8"/>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8"/>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8"/>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8"/>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68"/>
          <p:cNvGrpSpPr/>
          <p:nvPr/>
        </p:nvGrpSpPr>
        <p:grpSpPr>
          <a:xfrm>
            <a:off x="5794745" y="1350599"/>
            <a:ext cx="274550" cy="354754"/>
            <a:chOff x="5794745" y="1502999"/>
            <a:chExt cx="274550" cy="354754"/>
          </a:xfrm>
        </p:grpSpPr>
        <p:sp>
          <p:nvSpPr>
            <p:cNvPr id="12993" name="Google Shape;12993;p68"/>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8"/>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8"/>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8"/>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8"/>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8"/>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8"/>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8"/>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8"/>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8"/>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8"/>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8"/>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8"/>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8"/>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8"/>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8"/>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8"/>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8"/>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8"/>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8"/>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8"/>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8"/>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8"/>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68"/>
          <p:cNvGrpSpPr/>
          <p:nvPr/>
        </p:nvGrpSpPr>
        <p:grpSpPr>
          <a:xfrm>
            <a:off x="4896940" y="1350599"/>
            <a:ext cx="263316" cy="354754"/>
            <a:chOff x="4896940" y="1502999"/>
            <a:chExt cx="263316" cy="354754"/>
          </a:xfrm>
        </p:grpSpPr>
        <p:sp>
          <p:nvSpPr>
            <p:cNvPr id="13017" name="Google Shape;13017;p68"/>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8"/>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8"/>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8"/>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8"/>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8"/>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8"/>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8"/>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8"/>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8"/>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8"/>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8"/>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8"/>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8"/>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8"/>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8"/>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8"/>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8"/>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8"/>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8"/>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8"/>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68"/>
          <p:cNvGrpSpPr/>
          <p:nvPr/>
        </p:nvGrpSpPr>
        <p:grpSpPr>
          <a:xfrm>
            <a:off x="6255392" y="4115682"/>
            <a:ext cx="274550" cy="354728"/>
            <a:chOff x="6255392" y="4268082"/>
            <a:chExt cx="274550" cy="354728"/>
          </a:xfrm>
        </p:grpSpPr>
        <p:sp>
          <p:nvSpPr>
            <p:cNvPr id="13039" name="Google Shape;13039;p68"/>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8"/>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8"/>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8"/>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8"/>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8"/>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8"/>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8"/>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8"/>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8"/>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8"/>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68"/>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8"/>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8"/>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68"/>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8"/>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8"/>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8"/>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68"/>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8"/>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68"/>
          <p:cNvGrpSpPr/>
          <p:nvPr/>
        </p:nvGrpSpPr>
        <p:grpSpPr>
          <a:xfrm>
            <a:off x="7604076" y="3637675"/>
            <a:ext cx="275807" cy="354859"/>
            <a:chOff x="7604076" y="3790075"/>
            <a:chExt cx="275807" cy="354859"/>
          </a:xfrm>
        </p:grpSpPr>
        <p:sp>
          <p:nvSpPr>
            <p:cNvPr id="13060" name="Google Shape;13060;p68"/>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8"/>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8"/>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8"/>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8"/>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8"/>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8"/>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8"/>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8"/>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8"/>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8"/>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8"/>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8"/>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8"/>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8"/>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8"/>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8"/>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8"/>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8"/>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8"/>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68"/>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8"/>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68"/>
          <p:cNvGrpSpPr/>
          <p:nvPr/>
        </p:nvGrpSpPr>
        <p:grpSpPr>
          <a:xfrm>
            <a:off x="7154427" y="3637806"/>
            <a:ext cx="274550" cy="354493"/>
            <a:chOff x="7154427" y="3790206"/>
            <a:chExt cx="274550" cy="354493"/>
          </a:xfrm>
        </p:grpSpPr>
        <p:sp>
          <p:nvSpPr>
            <p:cNvPr id="13083" name="Google Shape;13083;p68"/>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8"/>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8"/>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8"/>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8"/>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8"/>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8"/>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8"/>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8"/>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8"/>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8"/>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8"/>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8"/>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8"/>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8"/>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68"/>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8"/>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8"/>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8"/>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8"/>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68"/>
          <p:cNvGrpSpPr/>
          <p:nvPr/>
        </p:nvGrpSpPr>
        <p:grpSpPr>
          <a:xfrm>
            <a:off x="8054458" y="1820750"/>
            <a:ext cx="274576" cy="354728"/>
            <a:chOff x="8054458" y="1973150"/>
            <a:chExt cx="274576" cy="354728"/>
          </a:xfrm>
        </p:grpSpPr>
        <p:sp>
          <p:nvSpPr>
            <p:cNvPr id="13104" name="Google Shape;13104;p68"/>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8"/>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8"/>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8"/>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8"/>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8"/>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8"/>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8"/>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8"/>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8"/>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8"/>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8"/>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8"/>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8"/>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8"/>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8"/>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68"/>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8"/>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8"/>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8"/>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8"/>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8"/>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68"/>
          <p:cNvGrpSpPr/>
          <p:nvPr/>
        </p:nvGrpSpPr>
        <p:grpSpPr>
          <a:xfrm>
            <a:off x="7153930" y="1820750"/>
            <a:ext cx="274812" cy="354728"/>
            <a:chOff x="7153930" y="1973150"/>
            <a:chExt cx="274812" cy="354728"/>
          </a:xfrm>
        </p:grpSpPr>
        <p:sp>
          <p:nvSpPr>
            <p:cNvPr id="13127" name="Google Shape;13127;p68"/>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8"/>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8"/>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8"/>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8"/>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8"/>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8"/>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8"/>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8"/>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8"/>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8"/>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8"/>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8"/>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8"/>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8"/>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8"/>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8"/>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8"/>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8"/>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6" name="Google Shape;13146;p68"/>
          <p:cNvGrpSpPr/>
          <p:nvPr/>
        </p:nvGrpSpPr>
        <p:grpSpPr>
          <a:xfrm>
            <a:off x="6703522" y="1820698"/>
            <a:ext cx="274812" cy="354781"/>
            <a:chOff x="6703522" y="1973098"/>
            <a:chExt cx="274812" cy="354781"/>
          </a:xfrm>
        </p:grpSpPr>
        <p:sp>
          <p:nvSpPr>
            <p:cNvPr id="13147" name="Google Shape;13147;p68"/>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8"/>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8"/>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8"/>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8"/>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8"/>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8"/>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8"/>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8"/>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8"/>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8"/>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8"/>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8"/>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8"/>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8"/>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8"/>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8"/>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8"/>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8"/>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8"/>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8"/>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8"/>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8"/>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8"/>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8"/>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2" name="Google Shape;13172;p68"/>
          <p:cNvGrpSpPr/>
          <p:nvPr/>
        </p:nvGrpSpPr>
        <p:grpSpPr>
          <a:xfrm>
            <a:off x="6253375" y="1820750"/>
            <a:ext cx="274812" cy="354728"/>
            <a:chOff x="6253375" y="1973150"/>
            <a:chExt cx="274812" cy="354728"/>
          </a:xfrm>
        </p:grpSpPr>
        <p:sp>
          <p:nvSpPr>
            <p:cNvPr id="13173" name="Google Shape;13173;p68"/>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8"/>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8"/>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8"/>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8"/>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8"/>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8"/>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8"/>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8"/>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8"/>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8"/>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8"/>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8"/>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8"/>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8"/>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8"/>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8"/>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8"/>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8"/>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8"/>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8"/>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8"/>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8"/>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8"/>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8"/>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8"/>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8"/>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8"/>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8"/>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8"/>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8"/>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68"/>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8"/>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8"/>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8"/>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8"/>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8"/>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8"/>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1" name="Google Shape;13211;p68"/>
          <p:cNvGrpSpPr/>
          <p:nvPr/>
        </p:nvGrpSpPr>
        <p:grpSpPr>
          <a:xfrm>
            <a:off x="5802496" y="1820750"/>
            <a:ext cx="275309" cy="354728"/>
            <a:chOff x="5802496" y="1973150"/>
            <a:chExt cx="275309" cy="354728"/>
          </a:xfrm>
        </p:grpSpPr>
        <p:sp>
          <p:nvSpPr>
            <p:cNvPr id="13212" name="Google Shape;13212;p68"/>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8"/>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8"/>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8"/>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8"/>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8"/>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8"/>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8"/>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8"/>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8"/>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8"/>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8"/>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8"/>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8"/>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8"/>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8"/>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8"/>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8"/>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68"/>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8"/>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8"/>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8"/>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8"/>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8"/>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8"/>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8"/>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68"/>
          <p:cNvGrpSpPr/>
          <p:nvPr/>
        </p:nvGrpSpPr>
        <p:grpSpPr>
          <a:xfrm>
            <a:off x="5353083" y="1820750"/>
            <a:ext cx="274576" cy="354728"/>
            <a:chOff x="5353083" y="1973150"/>
            <a:chExt cx="274576" cy="354728"/>
          </a:xfrm>
        </p:grpSpPr>
        <p:sp>
          <p:nvSpPr>
            <p:cNvPr id="13239" name="Google Shape;13239;p68"/>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8"/>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68"/>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68"/>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8"/>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8"/>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8"/>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8"/>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8"/>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8"/>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8"/>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8"/>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8"/>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8"/>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8"/>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8"/>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8"/>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8"/>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8"/>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8"/>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8"/>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68"/>
          <p:cNvGrpSpPr/>
          <p:nvPr/>
        </p:nvGrpSpPr>
        <p:grpSpPr>
          <a:xfrm>
            <a:off x="4902701" y="1820750"/>
            <a:ext cx="274812" cy="354728"/>
            <a:chOff x="4902701" y="1973150"/>
            <a:chExt cx="274812" cy="354728"/>
          </a:xfrm>
        </p:grpSpPr>
        <p:sp>
          <p:nvSpPr>
            <p:cNvPr id="13261" name="Google Shape;13261;p68"/>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8"/>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8"/>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8"/>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8"/>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8"/>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8"/>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8"/>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8"/>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8"/>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8"/>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8"/>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8"/>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8"/>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8"/>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8"/>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8"/>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8"/>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8"/>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8"/>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8"/>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8"/>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68"/>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8"/>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8"/>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68"/>
          <p:cNvGrpSpPr/>
          <p:nvPr/>
        </p:nvGrpSpPr>
        <p:grpSpPr>
          <a:xfrm>
            <a:off x="4902701" y="2727589"/>
            <a:ext cx="272560" cy="354676"/>
            <a:chOff x="4902701" y="2879989"/>
            <a:chExt cx="272560" cy="354676"/>
          </a:xfrm>
        </p:grpSpPr>
        <p:sp>
          <p:nvSpPr>
            <p:cNvPr id="13287" name="Google Shape;13287;p68"/>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8"/>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8"/>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8"/>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68"/>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8"/>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8"/>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8"/>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8"/>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8"/>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8"/>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8"/>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8"/>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8"/>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68"/>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8"/>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8"/>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68"/>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68"/>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68"/>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68"/>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68"/>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8"/>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8"/>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68"/>
          <p:cNvGrpSpPr/>
          <p:nvPr/>
        </p:nvGrpSpPr>
        <p:grpSpPr>
          <a:xfrm>
            <a:off x="5803988" y="4115682"/>
            <a:ext cx="274550" cy="354728"/>
            <a:chOff x="5803988" y="4268082"/>
            <a:chExt cx="274550" cy="354728"/>
          </a:xfrm>
        </p:grpSpPr>
        <p:sp>
          <p:nvSpPr>
            <p:cNvPr id="13312" name="Google Shape;13312;p68"/>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8"/>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68"/>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68"/>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8"/>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8"/>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8"/>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8"/>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68"/>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68"/>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8"/>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68"/>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8"/>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8"/>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8"/>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68"/>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68"/>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8"/>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8"/>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8"/>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8"/>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8"/>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68"/>
          <p:cNvGrpSpPr/>
          <p:nvPr/>
        </p:nvGrpSpPr>
        <p:grpSpPr>
          <a:xfrm>
            <a:off x="5352349" y="4115682"/>
            <a:ext cx="274550" cy="354728"/>
            <a:chOff x="5352349" y="4268082"/>
            <a:chExt cx="274550" cy="354728"/>
          </a:xfrm>
        </p:grpSpPr>
        <p:sp>
          <p:nvSpPr>
            <p:cNvPr id="13335" name="Google Shape;13335;p68"/>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8"/>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8"/>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8"/>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68"/>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68"/>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8"/>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8"/>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8"/>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68"/>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8"/>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8"/>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68"/>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8"/>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8"/>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8"/>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8"/>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68"/>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68"/>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8"/>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8"/>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8"/>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68"/>
          <p:cNvGrpSpPr/>
          <p:nvPr/>
        </p:nvGrpSpPr>
        <p:grpSpPr>
          <a:xfrm>
            <a:off x="7606826" y="2266890"/>
            <a:ext cx="274550" cy="354728"/>
            <a:chOff x="7606826" y="2419290"/>
            <a:chExt cx="274550" cy="354728"/>
          </a:xfrm>
        </p:grpSpPr>
        <p:sp>
          <p:nvSpPr>
            <p:cNvPr id="13358" name="Google Shape;13358;p6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6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6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6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6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6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68"/>
          <p:cNvGrpSpPr/>
          <p:nvPr/>
        </p:nvGrpSpPr>
        <p:grpSpPr>
          <a:xfrm>
            <a:off x="7156182" y="2266890"/>
            <a:ext cx="274550" cy="354728"/>
            <a:chOff x="7156182" y="2419290"/>
            <a:chExt cx="274550" cy="354728"/>
          </a:xfrm>
        </p:grpSpPr>
        <p:sp>
          <p:nvSpPr>
            <p:cNvPr id="13374" name="Google Shape;13374;p68"/>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8"/>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68"/>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68"/>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8"/>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8"/>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8"/>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8"/>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68"/>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68"/>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8"/>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8"/>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8"/>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8"/>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8"/>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68"/>
          <p:cNvGrpSpPr/>
          <p:nvPr/>
        </p:nvGrpSpPr>
        <p:grpSpPr>
          <a:xfrm>
            <a:off x="6705276" y="2266890"/>
            <a:ext cx="274812" cy="354728"/>
            <a:chOff x="6705276" y="2419290"/>
            <a:chExt cx="274812" cy="354728"/>
          </a:xfrm>
        </p:grpSpPr>
        <p:sp>
          <p:nvSpPr>
            <p:cNvPr id="13390" name="Google Shape;13390;p68"/>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8"/>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8"/>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8"/>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68"/>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8"/>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8"/>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8"/>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8"/>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8"/>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68"/>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8"/>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8"/>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8"/>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68"/>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68"/>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68"/>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8"/>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8"/>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68"/>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68"/>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8"/>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8"/>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8"/>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68"/>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68"/>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8"/>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8"/>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68"/>
          <p:cNvGrpSpPr/>
          <p:nvPr/>
        </p:nvGrpSpPr>
        <p:grpSpPr>
          <a:xfrm>
            <a:off x="4902936" y="2266890"/>
            <a:ext cx="274576" cy="354728"/>
            <a:chOff x="4902936" y="2419290"/>
            <a:chExt cx="274576" cy="354728"/>
          </a:xfrm>
        </p:grpSpPr>
        <p:sp>
          <p:nvSpPr>
            <p:cNvPr id="13419" name="Google Shape;13419;p68"/>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8"/>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68"/>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68"/>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8"/>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68"/>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68"/>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8"/>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8"/>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68"/>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8"/>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8"/>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68"/>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68"/>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68"/>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8"/>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8"/>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8"/>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8"/>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68"/>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68"/>
          <p:cNvGrpSpPr/>
          <p:nvPr/>
        </p:nvGrpSpPr>
        <p:grpSpPr>
          <a:xfrm>
            <a:off x="7608056" y="3193394"/>
            <a:ext cx="270334" cy="354754"/>
            <a:chOff x="7608056" y="3345794"/>
            <a:chExt cx="270334" cy="354754"/>
          </a:xfrm>
        </p:grpSpPr>
        <p:sp>
          <p:nvSpPr>
            <p:cNvPr id="13440" name="Google Shape;13440;p68"/>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8"/>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8"/>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8"/>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8"/>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8"/>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68"/>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8"/>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8"/>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68"/>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68"/>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8"/>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68"/>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68"/>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68"/>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68"/>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68"/>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8"/>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68"/>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68"/>
          <p:cNvGrpSpPr/>
          <p:nvPr/>
        </p:nvGrpSpPr>
        <p:grpSpPr>
          <a:xfrm>
            <a:off x="6712765" y="4115682"/>
            <a:ext cx="263316" cy="354728"/>
            <a:chOff x="6712765" y="4268082"/>
            <a:chExt cx="263316" cy="354728"/>
          </a:xfrm>
        </p:grpSpPr>
        <p:sp>
          <p:nvSpPr>
            <p:cNvPr id="13460" name="Google Shape;13460;p68"/>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8"/>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8"/>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8"/>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8"/>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8"/>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8"/>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8"/>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8"/>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68"/>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68"/>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8"/>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8"/>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68"/>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68"/>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8"/>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6" name="Google Shape;13476;p68"/>
          <p:cNvGrpSpPr/>
          <p:nvPr/>
        </p:nvGrpSpPr>
        <p:grpSpPr>
          <a:xfrm>
            <a:off x="5359341" y="2266759"/>
            <a:ext cx="262819" cy="354859"/>
            <a:chOff x="5359341" y="2419159"/>
            <a:chExt cx="262819" cy="354859"/>
          </a:xfrm>
        </p:grpSpPr>
        <p:sp>
          <p:nvSpPr>
            <p:cNvPr id="13477" name="Google Shape;13477;p68"/>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8"/>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68"/>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68"/>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8"/>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68"/>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68"/>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8"/>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8"/>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8"/>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8"/>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68"/>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68"/>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8"/>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8"/>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68"/>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68"/>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8"/>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8"/>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8"/>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8"/>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8" name="Google Shape;13498;p68"/>
          <p:cNvGrpSpPr/>
          <p:nvPr/>
        </p:nvGrpSpPr>
        <p:grpSpPr>
          <a:xfrm>
            <a:off x="6709282" y="3637806"/>
            <a:ext cx="263316" cy="354493"/>
            <a:chOff x="6709282" y="3790206"/>
            <a:chExt cx="263316" cy="354493"/>
          </a:xfrm>
        </p:grpSpPr>
        <p:sp>
          <p:nvSpPr>
            <p:cNvPr id="13499" name="Google Shape;13499;p68"/>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8"/>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8"/>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68"/>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8"/>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8"/>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8"/>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8"/>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8"/>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8"/>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8"/>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68"/>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68"/>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8"/>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8"/>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8"/>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68"/>
          <p:cNvGrpSpPr/>
          <p:nvPr/>
        </p:nvGrpSpPr>
        <p:grpSpPr>
          <a:xfrm>
            <a:off x="6260629" y="2266890"/>
            <a:ext cx="263055" cy="354493"/>
            <a:chOff x="6260629" y="2419290"/>
            <a:chExt cx="263055" cy="354493"/>
          </a:xfrm>
        </p:grpSpPr>
        <p:sp>
          <p:nvSpPr>
            <p:cNvPr id="13516" name="Google Shape;13516;p68"/>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8"/>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8"/>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68"/>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68"/>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68"/>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68"/>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8"/>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8"/>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8"/>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8"/>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8"/>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8"/>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8"/>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68"/>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68"/>
          <p:cNvGrpSpPr/>
          <p:nvPr/>
        </p:nvGrpSpPr>
        <p:grpSpPr>
          <a:xfrm>
            <a:off x="6260864" y="2727511"/>
            <a:ext cx="263343" cy="354754"/>
            <a:chOff x="6260864" y="2879911"/>
            <a:chExt cx="263343" cy="354754"/>
          </a:xfrm>
        </p:grpSpPr>
        <p:sp>
          <p:nvSpPr>
            <p:cNvPr id="13532" name="Google Shape;13532;p68"/>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8"/>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8"/>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8"/>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8"/>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68"/>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68"/>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8"/>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8"/>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8"/>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8"/>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8"/>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8"/>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68"/>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8"/>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8"/>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8"/>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8"/>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68"/>
          <p:cNvGrpSpPr/>
          <p:nvPr/>
        </p:nvGrpSpPr>
        <p:grpSpPr>
          <a:xfrm>
            <a:off x="8062968" y="2266890"/>
            <a:ext cx="263316" cy="354728"/>
            <a:chOff x="8062968" y="2419290"/>
            <a:chExt cx="263316" cy="354728"/>
          </a:xfrm>
        </p:grpSpPr>
        <p:sp>
          <p:nvSpPr>
            <p:cNvPr id="13551" name="Google Shape;13551;p6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6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6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6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68"/>
          <p:cNvGrpSpPr/>
          <p:nvPr/>
        </p:nvGrpSpPr>
        <p:grpSpPr>
          <a:xfrm>
            <a:off x="5809723" y="2266890"/>
            <a:ext cx="263316" cy="354728"/>
            <a:chOff x="5809723" y="2419290"/>
            <a:chExt cx="263316" cy="354728"/>
          </a:xfrm>
        </p:grpSpPr>
        <p:sp>
          <p:nvSpPr>
            <p:cNvPr id="13569" name="Google Shape;13569;p68"/>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8"/>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8"/>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8"/>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8"/>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68"/>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68"/>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8"/>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8"/>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8"/>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8"/>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8"/>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8"/>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8"/>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8"/>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8"/>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8"/>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68"/>
          <p:cNvGrpSpPr/>
          <p:nvPr/>
        </p:nvGrpSpPr>
        <p:grpSpPr>
          <a:xfrm>
            <a:off x="7606826" y="1350599"/>
            <a:ext cx="263552" cy="354754"/>
            <a:chOff x="7606826" y="1502999"/>
            <a:chExt cx="263552" cy="354754"/>
          </a:xfrm>
        </p:grpSpPr>
        <p:sp>
          <p:nvSpPr>
            <p:cNvPr id="13587" name="Google Shape;13587;p68"/>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8"/>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8"/>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8"/>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8"/>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8"/>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8"/>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8"/>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68"/>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68"/>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8"/>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8"/>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8"/>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8"/>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8"/>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68"/>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68"/>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8"/>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68"/>
          <p:cNvGrpSpPr/>
          <p:nvPr/>
        </p:nvGrpSpPr>
        <p:grpSpPr>
          <a:xfrm>
            <a:off x="8060455" y="3637675"/>
            <a:ext cx="264076" cy="354623"/>
            <a:chOff x="8060455" y="3790075"/>
            <a:chExt cx="264076" cy="354623"/>
          </a:xfrm>
        </p:grpSpPr>
        <p:sp>
          <p:nvSpPr>
            <p:cNvPr id="13606" name="Google Shape;13606;p68"/>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68"/>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68"/>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8"/>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8"/>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68"/>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68"/>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68"/>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8"/>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8"/>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8"/>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8"/>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8"/>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8"/>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8"/>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68"/>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68"/>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8"/>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68"/>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8"/>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8"/>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68"/>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68"/>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68"/>
          <p:cNvGrpSpPr/>
          <p:nvPr/>
        </p:nvGrpSpPr>
        <p:grpSpPr>
          <a:xfrm>
            <a:off x="7614550" y="2727511"/>
            <a:ext cx="263316" cy="354754"/>
            <a:chOff x="7614550" y="2879911"/>
            <a:chExt cx="263316" cy="354754"/>
          </a:xfrm>
        </p:grpSpPr>
        <p:sp>
          <p:nvSpPr>
            <p:cNvPr id="13630" name="Google Shape;13630;p68"/>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8"/>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8"/>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8"/>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68"/>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68"/>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8"/>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8"/>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8"/>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8"/>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8"/>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8"/>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8"/>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8"/>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8"/>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68"/>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8"/>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8"/>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8"/>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68"/>
          <p:cNvGrpSpPr/>
          <p:nvPr/>
        </p:nvGrpSpPr>
        <p:grpSpPr>
          <a:xfrm>
            <a:off x="4900684" y="4115787"/>
            <a:ext cx="274576" cy="354623"/>
            <a:chOff x="4900684" y="4268187"/>
            <a:chExt cx="274576" cy="354623"/>
          </a:xfrm>
        </p:grpSpPr>
        <p:sp>
          <p:nvSpPr>
            <p:cNvPr id="13650" name="Google Shape;13650;p68"/>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8"/>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8"/>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68"/>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8"/>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8"/>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8"/>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8"/>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8"/>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8"/>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8"/>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8"/>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68"/>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8"/>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8"/>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5" name="Google Shape;13665;p68"/>
          <p:cNvGrpSpPr/>
          <p:nvPr/>
        </p:nvGrpSpPr>
        <p:grpSpPr>
          <a:xfrm>
            <a:off x="7161654" y="3193394"/>
            <a:ext cx="263343" cy="354754"/>
            <a:chOff x="7161654" y="3345794"/>
            <a:chExt cx="263343" cy="354754"/>
          </a:xfrm>
        </p:grpSpPr>
        <p:sp>
          <p:nvSpPr>
            <p:cNvPr id="13666" name="Google Shape;13666;p68"/>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8"/>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8"/>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68"/>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68"/>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8"/>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8"/>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8"/>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8"/>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8"/>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68"/>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8"/>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8"/>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8"/>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8"/>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8"/>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68"/>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68"/>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8"/>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68"/>
          <p:cNvGrpSpPr/>
          <p:nvPr/>
        </p:nvGrpSpPr>
        <p:grpSpPr>
          <a:xfrm>
            <a:off x="6711770" y="3193394"/>
            <a:ext cx="263081" cy="354754"/>
            <a:chOff x="6711770" y="3345794"/>
            <a:chExt cx="263081" cy="354754"/>
          </a:xfrm>
        </p:grpSpPr>
        <p:sp>
          <p:nvSpPr>
            <p:cNvPr id="13686" name="Google Shape;13686;p68"/>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8"/>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8"/>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8"/>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68"/>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8"/>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8"/>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8"/>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8"/>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8"/>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8"/>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8"/>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68"/>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68"/>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8"/>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8"/>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8"/>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68"/>
          <p:cNvGrpSpPr/>
          <p:nvPr/>
        </p:nvGrpSpPr>
        <p:grpSpPr>
          <a:xfrm>
            <a:off x="7163409" y="2727851"/>
            <a:ext cx="263316" cy="354414"/>
            <a:chOff x="7163409" y="2880251"/>
            <a:chExt cx="263316" cy="354414"/>
          </a:xfrm>
        </p:grpSpPr>
        <p:sp>
          <p:nvSpPr>
            <p:cNvPr id="13704" name="Google Shape;13704;p68"/>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8"/>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8"/>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8"/>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8"/>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68"/>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68"/>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8"/>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8"/>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8"/>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8"/>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8"/>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68"/>
          <p:cNvGrpSpPr/>
          <p:nvPr/>
        </p:nvGrpSpPr>
        <p:grpSpPr>
          <a:xfrm>
            <a:off x="6712032" y="2727772"/>
            <a:ext cx="263316" cy="354493"/>
            <a:chOff x="6712032" y="2880172"/>
            <a:chExt cx="263316" cy="354493"/>
          </a:xfrm>
        </p:grpSpPr>
        <p:sp>
          <p:nvSpPr>
            <p:cNvPr id="13717" name="Google Shape;13717;p68"/>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8"/>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8"/>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8"/>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8"/>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8"/>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68"/>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68"/>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8"/>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8"/>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8"/>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8"/>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8"/>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8"/>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8"/>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68"/>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68"/>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8"/>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8"/>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8"/>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8"/>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8" name="Google Shape;13738;p68"/>
          <p:cNvGrpSpPr/>
          <p:nvPr/>
        </p:nvGrpSpPr>
        <p:grpSpPr>
          <a:xfrm>
            <a:off x="6261624" y="3193394"/>
            <a:ext cx="263316" cy="354754"/>
            <a:chOff x="6261624" y="3345794"/>
            <a:chExt cx="263316" cy="354754"/>
          </a:xfrm>
        </p:grpSpPr>
        <p:sp>
          <p:nvSpPr>
            <p:cNvPr id="13739" name="Google Shape;13739;p68"/>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8"/>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68"/>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68"/>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8"/>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8"/>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68"/>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68"/>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8"/>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8"/>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8"/>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68"/>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68"/>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8"/>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8"/>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8"/>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8"/>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8"/>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68"/>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68"/>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8"/>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68"/>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68"/>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8"/>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8"/>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8"/>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68"/>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68"/>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7" name="Google Shape;13767;p68"/>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8" name="Google Shape;13768;p68"/>
          <p:cNvGrpSpPr/>
          <p:nvPr/>
        </p:nvGrpSpPr>
        <p:grpSpPr>
          <a:xfrm>
            <a:off x="5811739" y="3193394"/>
            <a:ext cx="263316" cy="354754"/>
            <a:chOff x="5811739" y="3345794"/>
            <a:chExt cx="263316" cy="354754"/>
          </a:xfrm>
        </p:grpSpPr>
        <p:sp>
          <p:nvSpPr>
            <p:cNvPr id="13769" name="Google Shape;13769;p68"/>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8"/>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8"/>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8"/>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68"/>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68"/>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8"/>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8"/>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8"/>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8"/>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8"/>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68"/>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68"/>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8"/>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8"/>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8"/>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8"/>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8"/>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8"/>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68"/>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8"/>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0" name="Google Shape;13790;p68"/>
          <p:cNvGrpSpPr/>
          <p:nvPr/>
        </p:nvGrpSpPr>
        <p:grpSpPr>
          <a:xfrm>
            <a:off x="5363818" y="3193394"/>
            <a:ext cx="259074" cy="354493"/>
            <a:chOff x="5363818" y="3345794"/>
            <a:chExt cx="259074" cy="354493"/>
          </a:xfrm>
        </p:grpSpPr>
        <p:sp>
          <p:nvSpPr>
            <p:cNvPr id="13791" name="Google Shape;13791;p68"/>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8"/>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8"/>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8"/>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68"/>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8"/>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8"/>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8"/>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68"/>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68"/>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8"/>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8"/>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8"/>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8"/>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8"/>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8"/>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8"/>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8"/>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8"/>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8"/>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8"/>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8"/>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8"/>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8"/>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68"/>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6" name="Google Shape;13816;p68"/>
          <p:cNvGrpSpPr/>
          <p:nvPr/>
        </p:nvGrpSpPr>
        <p:grpSpPr>
          <a:xfrm>
            <a:off x="4912939" y="3193263"/>
            <a:ext cx="261326" cy="354885"/>
            <a:chOff x="4912939" y="3345663"/>
            <a:chExt cx="261326" cy="354885"/>
          </a:xfrm>
        </p:grpSpPr>
        <p:sp>
          <p:nvSpPr>
            <p:cNvPr id="13817" name="Google Shape;13817;p68"/>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68"/>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8"/>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8"/>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68"/>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68"/>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8"/>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68"/>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68"/>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8"/>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8"/>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8"/>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8"/>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68"/>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68"/>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8"/>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8"/>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8"/>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68"/>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8"/>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8"/>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68"/>
          <p:cNvGrpSpPr/>
          <p:nvPr/>
        </p:nvGrpSpPr>
        <p:grpSpPr>
          <a:xfrm>
            <a:off x="5809723" y="2727511"/>
            <a:ext cx="263081" cy="355016"/>
            <a:chOff x="5809723" y="2879911"/>
            <a:chExt cx="263081" cy="355016"/>
          </a:xfrm>
        </p:grpSpPr>
        <p:sp>
          <p:nvSpPr>
            <p:cNvPr id="13839" name="Google Shape;13839;p68"/>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8"/>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68"/>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68"/>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8"/>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8"/>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8"/>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8"/>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68"/>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8"/>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8"/>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8"/>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8"/>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68"/>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68"/>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68"/>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8"/>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8"/>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8"/>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8"/>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8"/>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8"/>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68"/>
          <p:cNvGrpSpPr/>
          <p:nvPr/>
        </p:nvGrpSpPr>
        <p:grpSpPr>
          <a:xfrm>
            <a:off x="7616069" y="4115656"/>
            <a:ext cx="263316" cy="354754"/>
            <a:chOff x="7616069" y="4268056"/>
            <a:chExt cx="263316" cy="354754"/>
          </a:xfrm>
        </p:grpSpPr>
        <p:sp>
          <p:nvSpPr>
            <p:cNvPr id="13862" name="Google Shape;13862;p68"/>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8"/>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68"/>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8"/>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8"/>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8"/>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8"/>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68"/>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68"/>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8"/>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8"/>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8"/>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8"/>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8"/>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68"/>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8"/>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8"/>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8"/>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8"/>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68"/>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68"/>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3" name="Google Shape;13883;p68"/>
          <p:cNvGrpSpPr/>
          <p:nvPr/>
        </p:nvGrpSpPr>
        <p:grpSpPr>
          <a:xfrm>
            <a:off x="7164404" y="4115918"/>
            <a:ext cx="263316" cy="354493"/>
            <a:chOff x="7164404" y="4268318"/>
            <a:chExt cx="263316" cy="354493"/>
          </a:xfrm>
        </p:grpSpPr>
        <p:sp>
          <p:nvSpPr>
            <p:cNvPr id="13884" name="Google Shape;13884;p68"/>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8"/>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8"/>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68"/>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68"/>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68"/>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68"/>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8"/>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8"/>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8"/>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68"/>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68"/>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8"/>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8"/>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8"/>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8"/>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0" name="Google Shape;13900;p68"/>
          <p:cNvGrpSpPr/>
          <p:nvPr/>
        </p:nvGrpSpPr>
        <p:grpSpPr>
          <a:xfrm>
            <a:off x="5358346" y="2727511"/>
            <a:ext cx="263316" cy="354754"/>
            <a:chOff x="5358346" y="2879911"/>
            <a:chExt cx="263316" cy="354754"/>
          </a:xfrm>
        </p:grpSpPr>
        <p:sp>
          <p:nvSpPr>
            <p:cNvPr id="13901" name="Google Shape;13901;p68"/>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8"/>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8"/>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8"/>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8"/>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8"/>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8"/>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68"/>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68"/>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8"/>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8"/>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8"/>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68"/>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68"/>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8"/>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8"/>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8"/>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8"/>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8"/>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68"/>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8"/>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68"/>
          <p:cNvGrpSpPr/>
          <p:nvPr/>
        </p:nvGrpSpPr>
        <p:grpSpPr>
          <a:xfrm>
            <a:off x="8061450" y="3193342"/>
            <a:ext cx="263316" cy="354807"/>
            <a:chOff x="8061450" y="3345742"/>
            <a:chExt cx="263316" cy="354807"/>
          </a:xfrm>
        </p:grpSpPr>
        <p:sp>
          <p:nvSpPr>
            <p:cNvPr id="13923" name="Google Shape;13923;p68"/>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68"/>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68"/>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68"/>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8"/>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8"/>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8"/>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8"/>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8"/>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8"/>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8"/>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8"/>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8"/>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8"/>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8"/>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8"/>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68"/>
          <p:cNvGrpSpPr/>
          <p:nvPr/>
        </p:nvGrpSpPr>
        <p:grpSpPr>
          <a:xfrm>
            <a:off x="8065953" y="2727511"/>
            <a:ext cx="263081" cy="354754"/>
            <a:chOff x="8065953" y="2879911"/>
            <a:chExt cx="263081" cy="354754"/>
          </a:xfrm>
        </p:grpSpPr>
        <p:sp>
          <p:nvSpPr>
            <p:cNvPr id="13940" name="Google Shape;13940;p68"/>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8"/>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8"/>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8"/>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8"/>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68"/>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8"/>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8"/>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8"/>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68"/>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68"/>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68"/>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68"/>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68"/>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68"/>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8"/>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6" name="Google Shape;13956;p68"/>
          <p:cNvGrpSpPr/>
          <p:nvPr/>
        </p:nvGrpSpPr>
        <p:grpSpPr>
          <a:xfrm>
            <a:off x="8064199" y="4115918"/>
            <a:ext cx="270308" cy="354493"/>
            <a:chOff x="8064199" y="4268318"/>
            <a:chExt cx="270308" cy="354493"/>
          </a:xfrm>
        </p:grpSpPr>
        <p:sp>
          <p:nvSpPr>
            <p:cNvPr id="13957" name="Google Shape;13957;p68"/>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6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68"/>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8"/>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68"/>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68"/>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8"/>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8"/>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68"/>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68"/>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8"/>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8"/>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8"/>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8"/>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68"/>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68"/>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8"/>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5" name="Google Shape;13975;p68"/>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76" name="Google Shape;13976;p68"/>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80" name="Shape 13980"/>
        <p:cNvGrpSpPr/>
        <p:nvPr/>
      </p:nvGrpSpPr>
      <p:grpSpPr>
        <a:xfrm>
          <a:off x="0" y="0"/>
          <a:ext cx="0" cy="0"/>
          <a:chOff x="0" y="0"/>
          <a:chExt cx="0" cy="0"/>
        </a:xfrm>
      </p:grpSpPr>
      <p:grpSp>
        <p:nvGrpSpPr>
          <p:cNvPr id="13981" name="Google Shape;13981;p69"/>
          <p:cNvGrpSpPr/>
          <p:nvPr/>
        </p:nvGrpSpPr>
        <p:grpSpPr>
          <a:xfrm>
            <a:off x="3511608" y="3163570"/>
            <a:ext cx="381482" cy="366926"/>
            <a:chOff x="3511608" y="3348218"/>
            <a:chExt cx="381482" cy="366926"/>
          </a:xfrm>
        </p:grpSpPr>
        <p:sp>
          <p:nvSpPr>
            <p:cNvPr id="13982" name="Google Shape;13982;p69"/>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9"/>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69"/>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69"/>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9"/>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9"/>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69"/>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69"/>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69"/>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9"/>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9"/>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9"/>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9"/>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9"/>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69"/>
          <p:cNvGrpSpPr/>
          <p:nvPr/>
        </p:nvGrpSpPr>
        <p:grpSpPr>
          <a:xfrm>
            <a:off x="1849816" y="3622692"/>
            <a:ext cx="163616" cy="366665"/>
            <a:chOff x="1849816" y="3807339"/>
            <a:chExt cx="163616" cy="366665"/>
          </a:xfrm>
        </p:grpSpPr>
        <p:sp>
          <p:nvSpPr>
            <p:cNvPr id="13997" name="Google Shape;13997;p69"/>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69"/>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69"/>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9"/>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9"/>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69"/>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69"/>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9"/>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9"/>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9"/>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9"/>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9"/>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9"/>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9"/>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1" name="Google Shape;14011;p69"/>
          <p:cNvGrpSpPr/>
          <p:nvPr/>
        </p:nvGrpSpPr>
        <p:grpSpPr>
          <a:xfrm>
            <a:off x="2274757" y="3622666"/>
            <a:ext cx="202292" cy="366430"/>
            <a:chOff x="2274757" y="3807313"/>
            <a:chExt cx="202292" cy="366430"/>
          </a:xfrm>
        </p:grpSpPr>
        <p:sp>
          <p:nvSpPr>
            <p:cNvPr id="14012" name="Google Shape;14012;p69"/>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9"/>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9"/>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9"/>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69"/>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9"/>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9"/>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9"/>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9"/>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9"/>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69"/>
          <p:cNvGrpSpPr/>
          <p:nvPr/>
        </p:nvGrpSpPr>
        <p:grpSpPr>
          <a:xfrm>
            <a:off x="3972716" y="3163570"/>
            <a:ext cx="366404" cy="366665"/>
            <a:chOff x="3972716" y="3348218"/>
            <a:chExt cx="366404" cy="366665"/>
          </a:xfrm>
        </p:grpSpPr>
        <p:sp>
          <p:nvSpPr>
            <p:cNvPr id="14023" name="Google Shape;14023;p69"/>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9"/>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9"/>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9"/>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9"/>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9"/>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69"/>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69"/>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9"/>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9"/>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9"/>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9"/>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69"/>
          <p:cNvGrpSpPr/>
          <p:nvPr/>
        </p:nvGrpSpPr>
        <p:grpSpPr>
          <a:xfrm>
            <a:off x="866528" y="3163701"/>
            <a:ext cx="317405" cy="366534"/>
            <a:chOff x="866528" y="3348348"/>
            <a:chExt cx="317405" cy="366534"/>
          </a:xfrm>
        </p:grpSpPr>
        <p:sp>
          <p:nvSpPr>
            <p:cNvPr id="14036" name="Google Shape;14036;p69"/>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9"/>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9"/>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69"/>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69"/>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9"/>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69"/>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69"/>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69"/>
          <p:cNvGrpSpPr/>
          <p:nvPr/>
        </p:nvGrpSpPr>
        <p:grpSpPr>
          <a:xfrm>
            <a:off x="1316818" y="3163648"/>
            <a:ext cx="310872" cy="366848"/>
            <a:chOff x="1316818" y="3348296"/>
            <a:chExt cx="310872" cy="366848"/>
          </a:xfrm>
        </p:grpSpPr>
        <p:sp>
          <p:nvSpPr>
            <p:cNvPr id="14045" name="Google Shape;14045;p69"/>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69"/>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69"/>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69"/>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69"/>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69"/>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69"/>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69"/>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69"/>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69"/>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69"/>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69"/>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69"/>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9"/>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69"/>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69"/>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69"/>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69"/>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69"/>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69"/>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69"/>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69"/>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69"/>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69"/>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69"/>
          <p:cNvGrpSpPr/>
          <p:nvPr/>
        </p:nvGrpSpPr>
        <p:grpSpPr>
          <a:xfrm>
            <a:off x="3105248" y="3163596"/>
            <a:ext cx="305620" cy="366430"/>
            <a:chOff x="3105248" y="3348244"/>
            <a:chExt cx="305620" cy="366430"/>
          </a:xfrm>
        </p:grpSpPr>
        <p:sp>
          <p:nvSpPr>
            <p:cNvPr id="14070" name="Google Shape;14070;p69"/>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69"/>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69"/>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69"/>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9"/>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69"/>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69"/>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7" name="Google Shape;14077;p69"/>
          <p:cNvGrpSpPr/>
          <p:nvPr/>
        </p:nvGrpSpPr>
        <p:grpSpPr>
          <a:xfrm>
            <a:off x="2661988" y="3163570"/>
            <a:ext cx="304078" cy="366665"/>
            <a:chOff x="2661988" y="3348218"/>
            <a:chExt cx="304078" cy="366665"/>
          </a:xfrm>
        </p:grpSpPr>
        <p:sp>
          <p:nvSpPr>
            <p:cNvPr id="14078" name="Google Shape;14078;p69"/>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69"/>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69"/>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9"/>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69"/>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69"/>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69"/>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69"/>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69"/>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69"/>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69"/>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69"/>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9"/>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69"/>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69"/>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9"/>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69"/>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69"/>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69"/>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69"/>
          <p:cNvGrpSpPr/>
          <p:nvPr/>
        </p:nvGrpSpPr>
        <p:grpSpPr>
          <a:xfrm>
            <a:off x="2212927" y="3164249"/>
            <a:ext cx="307606" cy="366482"/>
            <a:chOff x="2212927" y="3348897"/>
            <a:chExt cx="307606" cy="366482"/>
          </a:xfrm>
        </p:grpSpPr>
        <p:sp>
          <p:nvSpPr>
            <p:cNvPr id="14098" name="Google Shape;14098;p69"/>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9"/>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69"/>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69"/>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9"/>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69"/>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69"/>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9"/>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69"/>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69"/>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69"/>
          <p:cNvGrpSpPr/>
          <p:nvPr/>
        </p:nvGrpSpPr>
        <p:grpSpPr>
          <a:xfrm>
            <a:off x="1764389" y="3163570"/>
            <a:ext cx="310114" cy="366665"/>
            <a:chOff x="1764389" y="3348218"/>
            <a:chExt cx="310114" cy="366665"/>
          </a:xfrm>
        </p:grpSpPr>
        <p:sp>
          <p:nvSpPr>
            <p:cNvPr id="14109" name="Google Shape;14109;p69"/>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9"/>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69"/>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69"/>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9"/>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69"/>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69"/>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69"/>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69"/>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69"/>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69"/>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69"/>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69"/>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69"/>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69"/>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69"/>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69"/>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69"/>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69"/>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69"/>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9" name="Google Shape;14129;p69"/>
          <p:cNvGrpSpPr/>
          <p:nvPr/>
        </p:nvGrpSpPr>
        <p:grpSpPr>
          <a:xfrm>
            <a:off x="2777572" y="3622640"/>
            <a:ext cx="81716" cy="366717"/>
            <a:chOff x="2777572" y="3807287"/>
            <a:chExt cx="81716" cy="366717"/>
          </a:xfrm>
        </p:grpSpPr>
        <p:sp>
          <p:nvSpPr>
            <p:cNvPr id="14130" name="Google Shape;14130;p69"/>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69"/>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69"/>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9"/>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69"/>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69"/>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69"/>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69"/>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69"/>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69"/>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69"/>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69"/>
          <p:cNvGrpSpPr/>
          <p:nvPr/>
        </p:nvGrpSpPr>
        <p:grpSpPr>
          <a:xfrm>
            <a:off x="3934014" y="4145133"/>
            <a:ext cx="366665" cy="256334"/>
            <a:chOff x="3934014" y="4329780"/>
            <a:chExt cx="366665" cy="256334"/>
          </a:xfrm>
        </p:grpSpPr>
        <p:sp>
          <p:nvSpPr>
            <p:cNvPr id="14142" name="Google Shape;14142;p69"/>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69"/>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69"/>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69"/>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69"/>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9"/>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69"/>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69"/>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69"/>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69"/>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69"/>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69"/>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69"/>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5" name="Google Shape;14155;p69"/>
          <p:cNvGrpSpPr/>
          <p:nvPr/>
        </p:nvGrpSpPr>
        <p:grpSpPr>
          <a:xfrm>
            <a:off x="947670" y="3622692"/>
            <a:ext cx="194295" cy="366404"/>
            <a:chOff x="947670" y="3807339"/>
            <a:chExt cx="194295" cy="366404"/>
          </a:xfrm>
        </p:grpSpPr>
        <p:sp>
          <p:nvSpPr>
            <p:cNvPr id="14156" name="Google Shape;14156;p69"/>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69"/>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69"/>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69"/>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69"/>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69"/>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69"/>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69"/>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69"/>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69"/>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6" name="Google Shape;14166;p69"/>
          <p:cNvGrpSpPr/>
          <p:nvPr/>
        </p:nvGrpSpPr>
        <p:grpSpPr>
          <a:xfrm>
            <a:off x="3420379" y="4101910"/>
            <a:ext cx="368939" cy="342283"/>
            <a:chOff x="3420379" y="4286557"/>
            <a:chExt cx="368939" cy="342283"/>
          </a:xfrm>
        </p:grpSpPr>
        <p:sp>
          <p:nvSpPr>
            <p:cNvPr id="14167" name="Google Shape;14167;p69"/>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69"/>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9"/>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69"/>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69"/>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69"/>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69"/>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69"/>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69"/>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69"/>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69"/>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69"/>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69"/>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69"/>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69"/>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69"/>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69"/>
          <p:cNvGrpSpPr/>
          <p:nvPr/>
        </p:nvGrpSpPr>
        <p:grpSpPr>
          <a:xfrm>
            <a:off x="3965190" y="3657605"/>
            <a:ext cx="369801" cy="296813"/>
            <a:chOff x="3965190" y="3842252"/>
            <a:chExt cx="369801" cy="296813"/>
          </a:xfrm>
        </p:grpSpPr>
        <p:sp>
          <p:nvSpPr>
            <p:cNvPr id="14184" name="Google Shape;14184;p69"/>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69"/>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69"/>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69"/>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69"/>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69"/>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69"/>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69"/>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69"/>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69"/>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69"/>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69"/>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69"/>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69"/>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69"/>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69"/>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69"/>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69"/>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69"/>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6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6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69"/>
          <p:cNvGrpSpPr/>
          <p:nvPr/>
        </p:nvGrpSpPr>
        <p:grpSpPr>
          <a:xfrm>
            <a:off x="3506590" y="3649164"/>
            <a:ext cx="396796" cy="313407"/>
            <a:chOff x="3506590" y="3833812"/>
            <a:chExt cx="396796" cy="313407"/>
          </a:xfrm>
        </p:grpSpPr>
        <p:sp>
          <p:nvSpPr>
            <p:cNvPr id="14206" name="Google Shape;14206;p69"/>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69"/>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69"/>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9" name="Google Shape;14209;p69"/>
          <p:cNvGrpSpPr/>
          <p:nvPr/>
        </p:nvGrpSpPr>
        <p:grpSpPr>
          <a:xfrm>
            <a:off x="2769288" y="1780716"/>
            <a:ext cx="104556" cy="366665"/>
            <a:chOff x="2769288" y="1965364"/>
            <a:chExt cx="104556" cy="366665"/>
          </a:xfrm>
        </p:grpSpPr>
        <p:sp>
          <p:nvSpPr>
            <p:cNvPr id="14210" name="Google Shape;14210;p69"/>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69"/>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69"/>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69"/>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69"/>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69"/>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69"/>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69"/>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69"/>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69"/>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69"/>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69"/>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69"/>
          <p:cNvGrpSpPr/>
          <p:nvPr/>
        </p:nvGrpSpPr>
        <p:grpSpPr>
          <a:xfrm>
            <a:off x="3966679" y="1826213"/>
            <a:ext cx="367162" cy="275698"/>
            <a:chOff x="3966679" y="2010861"/>
            <a:chExt cx="367162" cy="275698"/>
          </a:xfrm>
        </p:grpSpPr>
        <p:sp>
          <p:nvSpPr>
            <p:cNvPr id="14223" name="Google Shape;14223;p69"/>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69"/>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69"/>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69"/>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7" name="Google Shape;14227;p69"/>
          <p:cNvGrpSpPr/>
          <p:nvPr/>
        </p:nvGrpSpPr>
        <p:grpSpPr>
          <a:xfrm>
            <a:off x="1752577" y="1840847"/>
            <a:ext cx="366404" cy="246220"/>
            <a:chOff x="1752577" y="2025495"/>
            <a:chExt cx="366404" cy="246220"/>
          </a:xfrm>
        </p:grpSpPr>
        <p:sp>
          <p:nvSpPr>
            <p:cNvPr id="14228" name="Google Shape;14228;p69"/>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69"/>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69"/>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69"/>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69"/>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69"/>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69"/>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69"/>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69"/>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69"/>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69"/>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69"/>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69"/>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69"/>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69"/>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69"/>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69"/>
          <p:cNvGrpSpPr/>
          <p:nvPr/>
        </p:nvGrpSpPr>
        <p:grpSpPr>
          <a:xfrm>
            <a:off x="1309553" y="1884933"/>
            <a:ext cx="366404" cy="158363"/>
            <a:chOff x="1309553" y="2069580"/>
            <a:chExt cx="366404" cy="158363"/>
          </a:xfrm>
        </p:grpSpPr>
        <p:sp>
          <p:nvSpPr>
            <p:cNvPr id="14245" name="Google Shape;14245;p69"/>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69"/>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69"/>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69"/>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69"/>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6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6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69"/>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69"/>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69"/>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69"/>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69"/>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69"/>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69"/>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69"/>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69"/>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69"/>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69"/>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69"/>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69"/>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69"/>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69"/>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69"/>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69"/>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69"/>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69"/>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1" name="Google Shape;14271;p69"/>
          <p:cNvGrpSpPr/>
          <p:nvPr/>
        </p:nvGrpSpPr>
        <p:grpSpPr>
          <a:xfrm>
            <a:off x="866528" y="1904114"/>
            <a:ext cx="366639" cy="119635"/>
            <a:chOff x="866528" y="2088762"/>
            <a:chExt cx="366639" cy="119635"/>
          </a:xfrm>
        </p:grpSpPr>
        <p:sp>
          <p:nvSpPr>
            <p:cNvPr id="14272" name="Google Shape;14272;p69"/>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69"/>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69"/>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69"/>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69"/>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69"/>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69"/>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69"/>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69"/>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69"/>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69"/>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69"/>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69"/>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69"/>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6" name="Google Shape;14286;p69"/>
          <p:cNvGrpSpPr/>
          <p:nvPr/>
        </p:nvGrpSpPr>
        <p:grpSpPr>
          <a:xfrm>
            <a:off x="2329269" y="1780664"/>
            <a:ext cx="98807" cy="366273"/>
            <a:chOff x="2329269" y="1965312"/>
            <a:chExt cx="98807" cy="366273"/>
          </a:xfrm>
        </p:grpSpPr>
        <p:sp>
          <p:nvSpPr>
            <p:cNvPr id="14287" name="Google Shape;14287;p69"/>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69"/>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69"/>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69"/>
          <p:cNvGrpSpPr/>
          <p:nvPr/>
        </p:nvGrpSpPr>
        <p:grpSpPr>
          <a:xfrm>
            <a:off x="3208053" y="1780324"/>
            <a:ext cx="112344" cy="366926"/>
            <a:chOff x="3208053" y="1964972"/>
            <a:chExt cx="112344" cy="366926"/>
          </a:xfrm>
        </p:grpSpPr>
        <p:sp>
          <p:nvSpPr>
            <p:cNvPr id="14291" name="Google Shape;14291;p69"/>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69"/>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69"/>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69"/>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69"/>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69"/>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69"/>
          <p:cNvGrpSpPr/>
          <p:nvPr/>
        </p:nvGrpSpPr>
        <p:grpSpPr>
          <a:xfrm>
            <a:off x="3225379" y="3622692"/>
            <a:ext cx="72413" cy="366404"/>
            <a:chOff x="3225379" y="3807339"/>
            <a:chExt cx="72413" cy="366404"/>
          </a:xfrm>
        </p:grpSpPr>
        <p:sp>
          <p:nvSpPr>
            <p:cNvPr id="14298" name="Google Shape;14298;p69"/>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69"/>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69"/>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69"/>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69"/>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69"/>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69"/>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69"/>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6" name="Google Shape;14306;p69"/>
          <p:cNvGrpSpPr/>
          <p:nvPr/>
        </p:nvGrpSpPr>
        <p:grpSpPr>
          <a:xfrm>
            <a:off x="3523916" y="1826448"/>
            <a:ext cx="366665" cy="275201"/>
            <a:chOff x="3523916" y="2011096"/>
            <a:chExt cx="366665" cy="275201"/>
          </a:xfrm>
        </p:grpSpPr>
        <p:sp>
          <p:nvSpPr>
            <p:cNvPr id="14307" name="Google Shape;14307;p69"/>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69"/>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69"/>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69"/>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69"/>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69"/>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69"/>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69"/>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69"/>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69"/>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69"/>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69"/>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69"/>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69"/>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69"/>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69"/>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69"/>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69"/>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69"/>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69"/>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7" name="Google Shape;14327;p69"/>
          <p:cNvGrpSpPr/>
          <p:nvPr/>
        </p:nvGrpSpPr>
        <p:grpSpPr>
          <a:xfrm>
            <a:off x="1742777" y="1315349"/>
            <a:ext cx="393791" cy="366744"/>
            <a:chOff x="1742777" y="1499997"/>
            <a:chExt cx="393791" cy="366744"/>
          </a:xfrm>
        </p:grpSpPr>
        <p:sp>
          <p:nvSpPr>
            <p:cNvPr id="14328" name="Google Shape;14328;p69"/>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69"/>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69"/>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69"/>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69"/>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69"/>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69"/>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69"/>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69"/>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69"/>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69"/>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69"/>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69"/>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69"/>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69"/>
          <p:cNvGrpSpPr/>
          <p:nvPr/>
        </p:nvGrpSpPr>
        <p:grpSpPr>
          <a:xfrm>
            <a:off x="4014449" y="1315349"/>
            <a:ext cx="319914" cy="366639"/>
            <a:chOff x="4014449" y="1499997"/>
            <a:chExt cx="319914" cy="366639"/>
          </a:xfrm>
        </p:grpSpPr>
        <p:sp>
          <p:nvSpPr>
            <p:cNvPr id="14343" name="Google Shape;14343;p69"/>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69"/>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69"/>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69"/>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69"/>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69"/>
          <p:cNvGrpSpPr/>
          <p:nvPr/>
        </p:nvGrpSpPr>
        <p:grpSpPr>
          <a:xfrm>
            <a:off x="866267" y="1406813"/>
            <a:ext cx="367397" cy="183711"/>
            <a:chOff x="866267" y="1591460"/>
            <a:chExt cx="367397" cy="183711"/>
          </a:xfrm>
        </p:grpSpPr>
        <p:sp>
          <p:nvSpPr>
            <p:cNvPr id="14349" name="Google Shape;14349;p69"/>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69"/>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69"/>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69"/>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69"/>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69"/>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69"/>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69"/>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69"/>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69"/>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69"/>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69"/>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69"/>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69"/>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69"/>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69"/>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69"/>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69"/>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69"/>
          <p:cNvGrpSpPr/>
          <p:nvPr/>
        </p:nvGrpSpPr>
        <p:grpSpPr>
          <a:xfrm>
            <a:off x="3117843" y="1315244"/>
            <a:ext cx="327440" cy="366744"/>
            <a:chOff x="3117843" y="1499892"/>
            <a:chExt cx="327440" cy="366744"/>
          </a:xfrm>
        </p:grpSpPr>
        <p:sp>
          <p:nvSpPr>
            <p:cNvPr id="14368" name="Google Shape;14368;p69"/>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69"/>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69"/>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69"/>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69"/>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69"/>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69"/>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69"/>
          <p:cNvGrpSpPr/>
          <p:nvPr/>
        </p:nvGrpSpPr>
        <p:grpSpPr>
          <a:xfrm>
            <a:off x="2667005" y="1315349"/>
            <a:ext cx="336770" cy="366639"/>
            <a:chOff x="2667005" y="1499997"/>
            <a:chExt cx="336770" cy="366639"/>
          </a:xfrm>
        </p:grpSpPr>
        <p:sp>
          <p:nvSpPr>
            <p:cNvPr id="14376" name="Google Shape;14376;p69"/>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69"/>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69"/>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69"/>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69"/>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69"/>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69"/>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69"/>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69"/>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69"/>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69"/>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69"/>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69"/>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69"/>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69"/>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69"/>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69"/>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69"/>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69"/>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69"/>
          <p:cNvGrpSpPr/>
          <p:nvPr/>
        </p:nvGrpSpPr>
        <p:grpSpPr>
          <a:xfrm>
            <a:off x="3564866" y="1315349"/>
            <a:ext cx="326473" cy="366639"/>
            <a:chOff x="3564866" y="1499997"/>
            <a:chExt cx="326473" cy="366639"/>
          </a:xfrm>
        </p:grpSpPr>
        <p:sp>
          <p:nvSpPr>
            <p:cNvPr id="14396" name="Google Shape;14396;p69"/>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69"/>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69"/>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69"/>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69"/>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69"/>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69"/>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69"/>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69"/>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69"/>
          <p:cNvGrpSpPr/>
          <p:nvPr/>
        </p:nvGrpSpPr>
        <p:grpSpPr>
          <a:xfrm>
            <a:off x="1314074" y="1315349"/>
            <a:ext cx="364392" cy="366639"/>
            <a:chOff x="1314074" y="1499997"/>
            <a:chExt cx="364392" cy="366639"/>
          </a:xfrm>
        </p:grpSpPr>
        <p:sp>
          <p:nvSpPr>
            <p:cNvPr id="14406" name="Google Shape;14406;p69"/>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69"/>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69"/>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69"/>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69"/>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69"/>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69"/>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69"/>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69"/>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69"/>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69"/>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69"/>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69"/>
          <p:cNvGrpSpPr/>
          <p:nvPr/>
        </p:nvGrpSpPr>
        <p:grpSpPr>
          <a:xfrm>
            <a:off x="2220479" y="1315349"/>
            <a:ext cx="337005" cy="366639"/>
            <a:chOff x="2220479" y="1499997"/>
            <a:chExt cx="337005" cy="366639"/>
          </a:xfrm>
        </p:grpSpPr>
        <p:sp>
          <p:nvSpPr>
            <p:cNvPr id="14419" name="Google Shape;14419;p69"/>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69"/>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69"/>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69"/>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69"/>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69"/>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69"/>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69"/>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69"/>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69"/>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69"/>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69"/>
          <p:cNvGrpSpPr/>
          <p:nvPr/>
        </p:nvGrpSpPr>
        <p:grpSpPr>
          <a:xfrm>
            <a:off x="4105155" y="2241328"/>
            <a:ext cx="87230" cy="366430"/>
            <a:chOff x="4105155" y="2425976"/>
            <a:chExt cx="87230" cy="366430"/>
          </a:xfrm>
        </p:grpSpPr>
        <p:sp>
          <p:nvSpPr>
            <p:cNvPr id="14431" name="Google Shape;14431;p69"/>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69"/>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69"/>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69"/>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69"/>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69"/>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7" name="Google Shape;14437;p69"/>
          <p:cNvGrpSpPr/>
          <p:nvPr/>
        </p:nvGrpSpPr>
        <p:grpSpPr>
          <a:xfrm>
            <a:off x="1808109" y="2241354"/>
            <a:ext cx="267884" cy="366639"/>
            <a:chOff x="1808109" y="2426002"/>
            <a:chExt cx="267884" cy="366639"/>
          </a:xfrm>
        </p:grpSpPr>
        <p:sp>
          <p:nvSpPr>
            <p:cNvPr id="14438" name="Google Shape;14438;p69"/>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69"/>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69"/>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69"/>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69"/>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69"/>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69"/>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69"/>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69"/>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69"/>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69"/>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69"/>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69"/>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69"/>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69"/>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69"/>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69"/>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69"/>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69"/>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69"/>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69"/>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69"/>
          <p:cNvGrpSpPr/>
          <p:nvPr/>
        </p:nvGrpSpPr>
        <p:grpSpPr>
          <a:xfrm>
            <a:off x="3603568" y="2241354"/>
            <a:ext cx="207597" cy="366639"/>
            <a:chOff x="3603568" y="2426002"/>
            <a:chExt cx="207597" cy="366639"/>
          </a:xfrm>
        </p:grpSpPr>
        <p:sp>
          <p:nvSpPr>
            <p:cNvPr id="14460" name="Google Shape;14460;p69"/>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69"/>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69"/>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69"/>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69"/>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69"/>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69"/>
          <p:cNvGrpSpPr/>
          <p:nvPr/>
        </p:nvGrpSpPr>
        <p:grpSpPr>
          <a:xfrm>
            <a:off x="2246115" y="2241354"/>
            <a:ext cx="274417" cy="366404"/>
            <a:chOff x="2246115" y="2426002"/>
            <a:chExt cx="274417" cy="366404"/>
          </a:xfrm>
        </p:grpSpPr>
        <p:sp>
          <p:nvSpPr>
            <p:cNvPr id="14467" name="Google Shape;14467;p69"/>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69"/>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69"/>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69"/>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69"/>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69"/>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69"/>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69"/>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5" name="Google Shape;14475;p69"/>
          <p:cNvGrpSpPr/>
          <p:nvPr/>
        </p:nvGrpSpPr>
        <p:grpSpPr>
          <a:xfrm>
            <a:off x="2696666" y="2241354"/>
            <a:ext cx="256099" cy="366639"/>
            <a:chOff x="2696666" y="2426002"/>
            <a:chExt cx="256099" cy="366639"/>
          </a:xfrm>
        </p:grpSpPr>
        <p:sp>
          <p:nvSpPr>
            <p:cNvPr id="14476" name="Google Shape;14476;p69"/>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69"/>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69"/>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69"/>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69"/>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69"/>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2" name="Google Shape;14482;p69"/>
          <p:cNvGrpSpPr/>
          <p:nvPr/>
        </p:nvGrpSpPr>
        <p:grpSpPr>
          <a:xfrm>
            <a:off x="3149072" y="2241354"/>
            <a:ext cx="225863" cy="366430"/>
            <a:chOff x="3149072" y="2426002"/>
            <a:chExt cx="225863" cy="366430"/>
          </a:xfrm>
        </p:grpSpPr>
        <p:sp>
          <p:nvSpPr>
            <p:cNvPr id="14483" name="Google Shape;14483;p69"/>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69"/>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69"/>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69"/>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69"/>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69"/>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69"/>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69"/>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69"/>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69"/>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69"/>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69"/>
          <p:cNvGrpSpPr/>
          <p:nvPr/>
        </p:nvGrpSpPr>
        <p:grpSpPr>
          <a:xfrm>
            <a:off x="1361556" y="2241276"/>
            <a:ext cx="283224" cy="366482"/>
            <a:chOff x="1361556" y="2425923"/>
            <a:chExt cx="283224" cy="366482"/>
          </a:xfrm>
        </p:grpSpPr>
        <p:sp>
          <p:nvSpPr>
            <p:cNvPr id="14495" name="Google Shape;14495;p69"/>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69"/>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69"/>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69"/>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69"/>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69"/>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69"/>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69"/>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69"/>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69"/>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69"/>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69"/>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69"/>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69"/>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69"/>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69"/>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69"/>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69"/>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69"/>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69"/>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69"/>
          <p:cNvGrpSpPr/>
          <p:nvPr/>
        </p:nvGrpSpPr>
        <p:grpSpPr>
          <a:xfrm>
            <a:off x="3973735" y="2706408"/>
            <a:ext cx="361883" cy="366979"/>
            <a:chOff x="3973735" y="2891056"/>
            <a:chExt cx="361883" cy="366979"/>
          </a:xfrm>
        </p:grpSpPr>
        <p:sp>
          <p:nvSpPr>
            <p:cNvPr id="14516" name="Google Shape;14516;p69"/>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69"/>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69"/>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69"/>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69"/>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69"/>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69"/>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69"/>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69"/>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69"/>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69"/>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69"/>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6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69"/>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69"/>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69"/>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6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69"/>
          <p:cNvGrpSpPr/>
          <p:nvPr/>
        </p:nvGrpSpPr>
        <p:grpSpPr>
          <a:xfrm>
            <a:off x="3527941" y="2732096"/>
            <a:ext cx="366665" cy="315654"/>
            <a:chOff x="3527941" y="2916744"/>
            <a:chExt cx="366665" cy="315654"/>
          </a:xfrm>
        </p:grpSpPr>
        <p:sp>
          <p:nvSpPr>
            <p:cNvPr id="14534" name="Google Shape;14534;p69"/>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69"/>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69"/>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69"/>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69"/>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69"/>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69"/>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69"/>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69"/>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69"/>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69"/>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69"/>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69"/>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69"/>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69"/>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69"/>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69"/>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69"/>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69"/>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69"/>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69"/>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69"/>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69"/>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69"/>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69"/>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69"/>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69"/>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69"/>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69"/>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69"/>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4" name="Google Shape;14564;p69"/>
          <p:cNvGrpSpPr/>
          <p:nvPr/>
        </p:nvGrpSpPr>
        <p:grpSpPr>
          <a:xfrm>
            <a:off x="2640873" y="2706983"/>
            <a:ext cx="366404" cy="366404"/>
            <a:chOff x="2640873" y="2891631"/>
            <a:chExt cx="366404" cy="366404"/>
          </a:xfrm>
        </p:grpSpPr>
        <p:sp>
          <p:nvSpPr>
            <p:cNvPr id="14565" name="Google Shape;14565;p69"/>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69"/>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69"/>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69"/>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69"/>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69"/>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69"/>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69"/>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69"/>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69"/>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69"/>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69"/>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69"/>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69"/>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9" name="Google Shape;14579;p69"/>
          <p:cNvGrpSpPr/>
          <p:nvPr/>
        </p:nvGrpSpPr>
        <p:grpSpPr>
          <a:xfrm>
            <a:off x="2197091" y="2753473"/>
            <a:ext cx="366665" cy="273189"/>
            <a:chOff x="2197091" y="2938120"/>
            <a:chExt cx="366665" cy="273189"/>
          </a:xfrm>
        </p:grpSpPr>
        <p:sp>
          <p:nvSpPr>
            <p:cNvPr id="14580" name="Google Shape;14580;p69"/>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69"/>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69"/>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6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6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69"/>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69"/>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69"/>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69"/>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69"/>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69"/>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69"/>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69"/>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69"/>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69"/>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69"/>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69"/>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69"/>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69"/>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69"/>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69"/>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69"/>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69"/>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69"/>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4" name="Google Shape;14604;p69"/>
          <p:cNvGrpSpPr/>
          <p:nvPr/>
        </p:nvGrpSpPr>
        <p:grpSpPr>
          <a:xfrm>
            <a:off x="1753570" y="2707479"/>
            <a:ext cx="366665" cy="365202"/>
            <a:chOff x="1753570" y="2892127"/>
            <a:chExt cx="366665" cy="365202"/>
          </a:xfrm>
        </p:grpSpPr>
        <p:sp>
          <p:nvSpPr>
            <p:cNvPr id="14605" name="Google Shape;14605;p69"/>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69"/>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69"/>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69"/>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69"/>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69"/>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69"/>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69"/>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69"/>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69"/>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69"/>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69"/>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69"/>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69"/>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69"/>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69"/>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69"/>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69"/>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69"/>
          <p:cNvGrpSpPr/>
          <p:nvPr/>
        </p:nvGrpSpPr>
        <p:grpSpPr>
          <a:xfrm>
            <a:off x="1303751" y="3622692"/>
            <a:ext cx="367684" cy="366561"/>
            <a:chOff x="1303751" y="3807339"/>
            <a:chExt cx="367684" cy="366561"/>
          </a:xfrm>
        </p:grpSpPr>
        <p:sp>
          <p:nvSpPr>
            <p:cNvPr id="14624" name="Google Shape;14624;p69"/>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69"/>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69"/>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69"/>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69"/>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69"/>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69"/>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69"/>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69"/>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69"/>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69"/>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69"/>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69"/>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69"/>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69"/>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69"/>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69"/>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69"/>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69"/>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69"/>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69"/>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69"/>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69"/>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69"/>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69"/>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69"/>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69"/>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69"/>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69"/>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69"/>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69"/>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69"/>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69"/>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69"/>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69"/>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69"/>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69"/>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69"/>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69"/>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69"/>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69"/>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5" name="Google Shape;14665;p69"/>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6" name="Google Shape;14666;p69"/>
          <p:cNvGrpSpPr/>
          <p:nvPr/>
        </p:nvGrpSpPr>
        <p:grpSpPr>
          <a:xfrm>
            <a:off x="1310049" y="2706774"/>
            <a:ext cx="384749" cy="366613"/>
            <a:chOff x="1310049" y="2891421"/>
            <a:chExt cx="384749" cy="366613"/>
          </a:xfrm>
        </p:grpSpPr>
        <p:sp>
          <p:nvSpPr>
            <p:cNvPr id="14667" name="Google Shape;14667;p69"/>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69"/>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69"/>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69"/>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69"/>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69"/>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69"/>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69"/>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69"/>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69"/>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69"/>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69"/>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69"/>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69"/>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69"/>
          <p:cNvGrpSpPr/>
          <p:nvPr/>
        </p:nvGrpSpPr>
        <p:grpSpPr>
          <a:xfrm>
            <a:off x="849673" y="2706695"/>
            <a:ext cx="383468" cy="366665"/>
            <a:chOff x="849673" y="2891343"/>
            <a:chExt cx="383468" cy="366665"/>
          </a:xfrm>
        </p:grpSpPr>
        <p:sp>
          <p:nvSpPr>
            <p:cNvPr id="14682" name="Google Shape;14682;p69"/>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69"/>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69"/>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69"/>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69"/>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69"/>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69"/>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69"/>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69"/>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69"/>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69"/>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69"/>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69"/>
          <p:cNvGrpSpPr/>
          <p:nvPr/>
        </p:nvGrpSpPr>
        <p:grpSpPr>
          <a:xfrm>
            <a:off x="920257" y="2241354"/>
            <a:ext cx="278024" cy="366508"/>
            <a:chOff x="920257" y="2426002"/>
            <a:chExt cx="278024" cy="366508"/>
          </a:xfrm>
        </p:grpSpPr>
        <p:sp>
          <p:nvSpPr>
            <p:cNvPr id="14695" name="Google Shape;14695;p69"/>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69"/>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69"/>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69"/>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69"/>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69"/>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69"/>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69"/>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69"/>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69"/>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69"/>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69"/>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69"/>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69"/>
          <p:cNvGrpSpPr/>
          <p:nvPr/>
        </p:nvGrpSpPr>
        <p:grpSpPr>
          <a:xfrm>
            <a:off x="866528" y="4089836"/>
            <a:ext cx="349810" cy="366665"/>
            <a:chOff x="866528" y="4274484"/>
            <a:chExt cx="349810" cy="366665"/>
          </a:xfrm>
        </p:grpSpPr>
        <p:sp>
          <p:nvSpPr>
            <p:cNvPr id="14709" name="Google Shape;14709;p69"/>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69"/>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69"/>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69"/>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69"/>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69"/>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69"/>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69"/>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69"/>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69"/>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69"/>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0" name="Google Shape;14720;p69"/>
          <p:cNvGrpSpPr/>
          <p:nvPr/>
        </p:nvGrpSpPr>
        <p:grpSpPr>
          <a:xfrm>
            <a:off x="1388708" y="4089836"/>
            <a:ext cx="330210" cy="366665"/>
            <a:chOff x="1388708" y="4274484"/>
            <a:chExt cx="330210" cy="366665"/>
          </a:xfrm>
        </p:grpSpPr>
        <p:sp>
          <p:nvSpPr>
            <p:cNvPr id="14721" name="Google Shape;14721;p69"/>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69"/>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69"/>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69"/>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69"/>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69"/>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69"/>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69"/>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69"/>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69"/>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69"/>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69"/>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69"/>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69"/>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69"/>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69"/>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69"/>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69"/>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69"/>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69"/>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69"/>
          <p:cNvGrpSpPr/>
          <p:nvPr/>
        </p:nvGrpSpPr>
        <p:grpSpPr>
          <a:xfrm>
            <a:off x="1874694" y="4108678"/>
            <a:ext cx="375446" cy="328982"/>
            <a:chOff x="1874694" y="4293326"/>
            <a:chExt cx="375446" cy="328982"/>
          </a:xfrm>
        </p:grpSpPr>
        <p:sp>
          <p:nvSpPr>
            <p:cNvPr id="14742" name="Google Shape;14742;p69"/>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69"/>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69"/>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69"/>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69"/>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69"/>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69"/>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69"/>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69"/>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69"/>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69"/>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69"/>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69"/>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69"/>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69"/>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69"/>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69"/>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69"/>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69"/>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69"/>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69"/>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69"/>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69"/>
          <p:cNvGrpSpPr/>
          <p:nvPr/>
        </p:nvGrpSpPr>
        <p:grpSpPr>
          <a:xfrm>
            <a:off x="2396116" y="4108443"/>
            <a:ext cx="366665" cy="329714"/>
            <a:chOff x="2396116" y="4293090"/>
            <a:chExt cx="366665" cy="329714"/>
          </a:xfrm>
        </p:grpSpPr>
        <p:sp>
          <p:nvSpPr>
            <p:cNvPr id="14765" name="Google Shape;14765;p69"/>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69"/>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69"/>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69"/>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69"/>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69"/>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69"/>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69"/>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69"/>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69"/>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69"/>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69"/>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69"/>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69"/>
          <p:cNvGrpSpPr/>
          <p:nvPr/>
        </p:nvGrpSpPr>
        <p:grpSpPr>
          <a:xfrm>
            <a:off x="2908757" y="4105176"/>
            <a:ext cx="367162" cy="336116"/>
            <a:chOff x="2908757" y="4289824"/>
            <a:chExt cx="367162" cy="336116"/>
          </a:xfrm>
        </p:grpSpPr>
        <p:sp>
          <p:nvSpPr>
            <p:cNvPr id="14779" name="Google Shape;14779;p69"/>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69"/>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69"/>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69"/>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69"/>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69"/>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69"/>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69"/>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69"/>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69"/>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69"/>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69"/>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69"/>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69"/>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69"/>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69"/>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69"/>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69"/>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69"/>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69"/>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69"/>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69"/>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69"/>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69"/>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69"/>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69"/>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69"/>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6" name="Google Shape;14806;p69"/>
          <p:cNvGrpSpPr/>
          <p:nvPr/>
        </p:nvGrpSpPr>
        <p:grpSpPr>
          <a:xfrm>
            <a:off x="3082408" y="2734892"/>
            <a:ext cx="368651" cy="310350"/>
            <a:chOff x="3082408" y="2919540"/>
            <a:chExt cx="368651" cy="310350"/>
          </a:xfrm>
        </p:grpSpPr>
        <p:sp>
          <p:nvSpPr>
            <p:cNvPr id="14807" name="Google Shape;14807;p69"/>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69"/>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69"/>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69"/>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69"/>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69"/>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69"/>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69"/>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69"/>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69"/>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69"/>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69"/>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69"/>
          <p:cNvGrpSpPr/>
          <p:nvPr/>
        </p:nvGrpSpPr>
        <p:grpSpPr>
          <a:xfrm>
            <a:off x="7069130" y="2240152"/>
            <a:ext cx="366169" cy="360498"/>
            <a:chOff x="7069130" y="2424800"/>
            <a:chExt cx="366169" cy="360498"/>
          </a:xfrm>
        </p:grpSpPr>
        <p:sp>
          <p:nvSpPr>
            <p:cNvPr id="14820" name="Google Shape;14820;p69"/>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69"/>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69"/>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69"/>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69"/>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69"/>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69"/>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69"/>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69"/>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69"/>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69"/>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69"/>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69"/>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69"/>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69"/>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69"/>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69"/>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69"/>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69"/>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69"/>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69"/>
          <p:cNvGrpSpPr/>
          <p:nvPr/>
        </p:nvGrpSpPr>
        <p:grpSpPr>
          <a:xfrm>
            <a:off x="4885655" y="2240073"/>
            <a:ext cx="281473" cy="360629"/>
            <a:chOff x="4885655" y="2424721"/>
            <a:chExt cx="281473" cy="360629"/>
          </a:xfrm>
        </p:grpSpPr>
        <p:sp>
          <p:nvSpPr>
            <p:cNvPr id="14841" name="Google Shape;14841;p69"/>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69"/>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69"/>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69"/>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69"/>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69"/>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69"/>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69"/>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69"/>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69"/>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69"/>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2" name="Google Shape;14852;p69"/>
          <p:cNvGrpSpPr/>
          <p:nvPr/>
        </p:nvGrpSpPr>
        <p:grpSpPr>
          <a:xfrm>
            <a:off x="6625609" y="2262129"/>
            <a:ext cx="364130" cy="316726"/>
            <a:chOff x="6625609" y="2446777"/>
            <a:chExt cx="364130" cy="316726"/>
          </a:xfrm>
        </p:grpSpPr>
        <p:sp>
          <p:nvSpPr>
            <p:cNvPr id="14853" name="Google Shape;14853;p69"/>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69"/>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69"/>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69"/>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69"/>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69"/>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69"/>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69"/>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69"/>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69"/>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69"/>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69"/>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69"/>
          <p:cNvGrpSpPr/>
          <p:nvPr/>
        </p:nvGrpSpPr>
        <p:grpSpPr>
          <a:xfrm>
            <a:off x="5757644" y="1827703"/>
            <a:ext cx="360628" cy="298825"/>
            <a:chOff x="5757644" y="2012350"/>
            <a:chExt cx="360628" cy="298825"/>
          </a:xfrm>
        </p:grpSpPr>
        <p:sp>
          <p:nvSpPr>
            <p:cNvPr id="14866" name="Google Shape;14866;p69"/>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69"/>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69"/>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69"/>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69"/>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69"/>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69"/>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69"/>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69"/>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69"/>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69"/>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69"/>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69"/>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69"/>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69"/>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69"/>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69"/>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69"/>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69"/>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69"/>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69"/>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69"/>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8" name="Google Shape;14888;p69"/>
          <p:cNvGrpSpPr/>
          <p:nvPr/>
        </p:nvGrpSpPr>
        <p:grpSpPr>
          <a:xfrm>
            <a:off x="5317625" y="1798826"/>
            <a:ext cx="360628" cy="356839"/>
            <a:chOff x="5317625" y="1983474"/>
            <a:chExt cx="360628" cy="356839"/>
          </a:xfrm>
        </p:grpSpPr>
        <p:sp>
          <p:nvSpPr>
            <p:cNvPr id="14889" name="Google Shape;14889;p69"/>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69"/>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69"/>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69"/>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69"/>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69"/>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69"/>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69"/>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69"/>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69"/>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69"/>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69"/>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69"/>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69"/>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69"/>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69"/>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69"/>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69"/>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69"/>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69"/>
          <p:cNvGrpSpPr/>
          <p:nvPr/>
        </p:nvGrpSpPr>
        <p:grpSpPr>
          <a:xfrm>
            <a:off x="6181827" y="2279037"/>
            <a:ext cx="360629" cy="282989"/>
            <a:chOff x="6181827" y="2463685"/>
            <a:chExt cx="360629" cy="282989"/>
          </a:xfrm>
        </p:grpSpPr>
        <p:sp>
          <p:nvSpPr>
            <p:cNvPr id="14909" name="Google Shape;14909;p69"/>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69"/>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69"/>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69"/>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69"/>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69"/>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69"/>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69"/>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69"/>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69"/>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69"/>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0" name="Google Shape;14920;p69"/>
          <p:cNvGrpSpPr/>
          <p:nvPr/>
        </p:nvGrpSpPr>
        <p:grpSpPr>
          <a:xfrm>
            <a:off x="5346292" y="3156044"/>
            <a:ext cx="291247" cy="360629"/>
            <a:chOff x="5346292" y="3340691"/>
            <a:chExt cx="291247" cy="360628"/>
          </a:xfrm>
        </p:grpSpPr>
        <p:sp>
          <p:nvSpPr>
            <p:cNvPr id="14921" name="Google Shape;14921;p69"/>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69"/>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69"/>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69"/>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69"/>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69"/>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69"/>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69"/>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69"/>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69"/>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69"/>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69"/>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69"/>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69"/>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69"/>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69"/>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69"/>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69"/>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69"/>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69"/>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69"/>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69"/>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69"/>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69"/>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69"/>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6" name="Google Shape;14946;p69"/>
          <p:cNvGrpSpPr/>
          <p:nvPr/>
        </p:nvGrpSpPr>
        <p:grpSpPr>
          <a:xfrm>
            <a:off x="7969264" y="1797049"/>
            <a:ext cx="337763" cy="360393"/>
            <a:chOff x="7969264" y="1981697"/>
            <a:chExt cx="337763" cy="360393"/>
          </a:xfrm>
        </p:grpSpPr>
        <p:sp>
          <p:nvSpPr>
            <p:cNvPr id="14947" name="Google Shape;14947;p69"/>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69"/>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69"/>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69"/>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69"/>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69"/>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69"/>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69"/>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69"/>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69"/>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69"/>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69"/>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69"/>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69"/>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69"/>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69"/>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69"/>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69"/>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69"/>
          <p:cNvGrpSpPr/>
          <p:nvPr/>
        </p:nvGrpSpPr>
        <p:grpSpPr>
          <a:xfrm>
            <a:off x="5736032" y="2245352"/>
            <a:ext cx="360890" cy="350332"/>
            <a:chOff x="5736032" y="2430000"/>
            <a:chExt cx="360890" cy="350332"/>
          </a:xfrm>
        </p:grpSpPr>
        <p:sp>
          <p:nvSpPr>
            <p:cNvPr id="14966" name="Google Shape;14966;p69"/>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69"/>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69"/>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69"/>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69"/>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69"/>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69"/>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69"/>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69"/>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69"/>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69"/>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69"/>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69"/>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69"/>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69"/>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69"/>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69"/>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69"/>
          <p:cNvGrpSpPr/>
          <p:nvPr/>
        </p:nvGrpSpPr>
        <p:grpSpPr>
          <a:xfrm>
            <a:off x="4877867" y="1811344"/>
            <a:ext cx="360628" cy="331778"/>
            <a:chOff x="4877867" y="1995991"/>
            <a:chExt cx="360628" cy="331778"/>
          </a:xfrm>
        </p:grpSpPr>
        <p:sp>
          <p:nvSpPr>
            <p:cNvPr id="14984" name="Google Shape;14984;p69"/>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69"/>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69"/>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69"/>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69"/>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69"/>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69"/>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69"/>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69"/>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69"/>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69"/>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69"/>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69"/>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69"/>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69"/>
          <p:cNvGrpSpPr/>
          <p:nvPr/>
        </p:nvGrpSpPr>
        <p:grpSpPr>
          <a:xfrm>
            <a:off x="7050889" y="2728856"/>
            <a:ext cx="363529" cy="339513"/>
            <a:chOff x="7050889" y="2913503"/>
            <a:chExt cx="363529" cy="339513"/>
          </a:xfrm>
        </p:grpSpPr>
        <p:sp>
          <p:nvSpPr>
            <p:cNvPr id="14999" name="Google Shape;14999;p69"/>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69"/>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69"/>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69"/>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69"/>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69"/>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69"/>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69"/>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69"/>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8" name="Google Shape;15008;p69"/>
          <p:cNvGrpSpPr/>
          <p:nvPr/>
        </p:nvGrpSpPr>
        <p:grpSpPr>
          <a:xfrm>
            <a:off x="7510900" y="1796814"/>
            <a:ext cx="372937" cy="360629"/>
            <a:chOff x="7510900" y="1981462"/>
            <a:chExt cx="372937" cy="360629"/>
          </a:xfrm>
        </p:grpSpPr>
        <p:sp>
          <p:nvSpPr>
            <p:cNvPr id="15009" name="Google Shape;15009;p69"/>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69"/>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69"/>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69"/>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69"/>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69"/>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69"/>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69"/>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69"/>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69"/>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69"/>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69"/>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69"/>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69"/>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69"/>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69"/>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69"/>
          <p:cNvGrpSpPr/>
          <p:nvPr/>
        </p:nvGrpSpPr>
        <p:grpSpPr>
          <a:xfrm>
            <a:off x="6599476" y="2733612"/>
            <a:ext cx="360629" cy="329975"/>
            <a:chOff x="6599476" y="2918260"/>
            <a:chExt cx="360629" cy="329975"/>
          </a:xfrm>
        </p:grpSpPr>
        <p:sp>
          <p:nvSpPr>
            <p:cNvPr id="15026" name="Google Shape;15026;p69"/>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69"/>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69"/>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69"/>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69"/>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69"/>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69"/>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69"/>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69"/>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69"/>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69"/>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69"/>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69"/>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69"/>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69"/>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69"/>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69"/>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69"/>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69"/>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69"/>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69"/>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69"/>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69"/>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69"/>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69"/>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69"/>
          <p:cNvGrpSpPr/>
          <p:nvPr/>
        </p:nvGrpSpPr>
        <p:grpSpPr>
          <a:xfrm>
            <a:off x="5290499" y="2296886"/>
            <a:ext cx="360628" cy="247292"/>
            <a:chOff x="5290499" y="2481533"/>
            <a:chExt cx="360628" cy="247292"/>
          </a:xfrm>
        </p:grpSpPr>
        <p:sp>
          <p:nvSpPr>
            <p:cNvPr id="15052" name="Google Shape;15052;p69"/>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69"/>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69"/>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69"/>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69"/>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69"/>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69"/>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69"/>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69"/>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69"/>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69"/>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69"/>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69"/>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69"/>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69"/>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69"/>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69"/>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69"/>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69"/>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69"/>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69"/>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69"/>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69"/>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69"/>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69"/>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69"/>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69"/>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69"/>
          <p:cNvGrpSpPr/>
          <p:nvPr/>
        </p:nvGrpSpPr>
        <p:grpSpPr>
          <a:xfrm>
            <a:off x="6201923" y="1796866"/>
            <a:ext cx="351325" cy="360576"/>
            <a:chOff x="6201923" y="1981514"/>
            <a:chExt cx="351325" cy="360576"/>
          </a:xfrm>
        </p:grpSpPr>
        <p:sp>
          <p:nvSpPr>
            <p:cNvPr id="15080" name="Google Shape;15080;p69"/>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69"/>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69"/>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69"/>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69"/>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69"/>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69"/>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7" name="Google Shape;15087;p69"/>
          <p:cNvGrpSpPr/>
          <p:nvPr/>
        </p:nvGrpSpPr>
        <p:grpSpPr>
          <a:xfrm>
            <a:off x="4894461" y="3156044"/>
            <a:ext cx="312884" cy="360785"/>
            <a:chOff x="4894461" y="3340691"/>
            <a:chExt cx="312884" cy="360785"/>
          </a:xfrm>
        </p:grpSpPr>
        <p:sp>
          <p:nvSpPr>
            <p:cNvPr id="15088" name="Google Shape;15088;p69"/>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69"/>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69"/>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6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69"/>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6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69"/>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69"/>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69"/>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69"/>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69"/>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69"/>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69"/>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69"/>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69"/>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69"/>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69"/>
          <p:cNvGrpSpPr/>
          <p:nvPr/>
        </p:nvGrpSpPr>
        <p:grpSpPr>
          <a:xfrm>
            <a:off x="5339237" y="1316603"/>
            <a:ext cx="245541" cy="360628"/>
            <a:chOff x="5339237" y="1501251"/>
            <a:chExt cx="245541" cy="360628"/>
          </a:xfrm>
        </p:grpSpPr>
        <p:sp>
          <p:nvSpPr>
            <p:cNvPr id="15105" name="Google Shape;15105;p69"/>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69"/>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69"/>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69"/>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69"/>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6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69"/>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69"/>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69"/>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69"/>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69"/>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69"/>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69"/>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69"/>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69"/>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69"/>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69"/>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69"/>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69"/>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69"/>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69"/>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69"/>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69"/>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69"/>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69"/>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69"/>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69"/>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69"/>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6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69"/>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69"/>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69"/>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69"/>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69"/>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69"/>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69"/>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69"/>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69"/>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69"/>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69"/>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69"/>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69"/>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69"/>
          <p:cNvGrpSpPr/>
          <p:nvPr/>
        </p:nvGrpSpPr>
        <p:grpSpPr>
          <a:xfrm>
            <a:off x="7959464" y="2289568"/>
            <a:ext cx="370428" cy="261926"/>
            <a:chOff x="7959464" y="2474216"/>
            <a:chExt cx="370428" cy="261926"/>
          </a:xfrm>
        </p:grpSpPr>
        <p:sp>
          <p:nvSpPr>
            <p:cNvPr id="15148" name="Google Shape;15148;p69"/>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69"/>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69"/>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69"/>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69"/>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69"/>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69"/>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69"/>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69"/>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69"/>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69"/>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69"/>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0" name="Google Shape;15160;p69"/>
          <p:cNvGrpSpPr/>
          <p:nvPr/>
        </p:nvGrpSpPr>
        <p:grpSpPr>
          <a:xfrm>
            <a:off x="7518687" y="2273262"/>
            <a:ext cx="360629" cy="294461"/>
            <a:chOff x="7518687" y="2457909"/>
            <a:chExt cx="360629" cy="294461"/>
          </a:xfrm>
        </p:grpSpPr>
        <p:sp>
          <p:nvSpPr>
            <p:cNvPr id="15161" name="Google Shape;15161;p69"/>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69"/>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69"/>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69"/>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69"/>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69"/>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69"/>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69"/>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69"/>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69"/>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69"/>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69"/>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69"/>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69"/>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69"/>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69"/>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69"/>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69"/>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69"/>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69"/>
          <p:cNvGrpSpPr/>
          <p:nvPr/>
        </p:nvGrpSpPr>
        <p:grpSpPr>
          <a:xfrm>
            <a:off x="7086220" y="1796919"/>
            <a:ext cx="343799" cy="360524"/>
            <a:chOff x="7086220" y="1981566"/>
            <a:chExt cx="343799" cy="360524"/>
          </a:xfrm>
        </p:grpSpPr>
        <p:sp>
          <p:nvSpPr>
            <p:cNvPr id="15181" name="Google Shape;15181;p69"/>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69"/>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69"/>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69"/>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69"/>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69"/>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69"/>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69"/>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69"/>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69"/>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69"/>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69"/>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69"/>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69"/>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69"/>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69"/>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7" name="Google Shape;15197;p69"/>
          <p:cNvGrpSpPr/>
          <p:nvPr/>
        </p:nvGrpSpPr>
        <p:grpSpPr>
          <a:xfrm>
            <a:off x="6141112" y="2742915"/>
            <a:ext cx="368416" cy="311369"/>
            <a:chOff x="6141112" y="2927563"/>
            <a:chExt cx="368416" cy="311369"/>
          </a:xfrm>
        </p:grpSpPr>
        <p:sp>
          <p:nvSpPr>
            <p:cNvPr id="15198" name="Google Shape;15198;p69"/>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69"/>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69"/>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69"/>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69"/>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69"/>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69"/>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5" name="Google Shape;15205;p69"/>
          <p:cNvGrpSpPr/>
          <p:nvPr/>
        </p:nvGrpSpPr>
        <p:grpSpPr>
          <a:xfrm>
            <a:off x="7520699" y="2718298"/>
            <a:ext cx="335489" cy="360629"/>
            <a:chOff x="7520699" y="2902946"/>
            <a:chExt cx="335489" cy="360629"/>
          </a:xfrm>
        </p:grpSpPr>
        <p:sp>
          <p:nvSpPr>
            <p:cNvPr id="15206" name="Google Shape;15206;p69"/>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69"/>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69"/>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69"/>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69"/>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69"/>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69"/>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69"/>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69"/>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69"/>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69"/>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69"/>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69"/>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69"/>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69"/>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69"/>
          <p:cNvGrpSpPr/>
          <p:nvPr/>
        </p:nvGrpSpPr>
        <p:grpSpPr>
          <a:xfrm>
            <a:off x="7988340" y="2718298"/>
            <a:ext cx="308886" cy="360628"/>
            <a:chOff x="7988340" y="2902946"/>
            <a:chExt cx="308886" cy="360628"/>
          </a:xfrm>
        </p:grpSpPr>
        <p:sp>
          <p:nvSpPr>
            <p:cNvPr id="15222" name="Google Shape;15222;p69"/>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69"/>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69"/>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69"/>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69"/>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69"/>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69"/>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69"/>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69"/>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69"/>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69"/>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69"/>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69"/>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69"/>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69"/>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69"/>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69"/>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69"/>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69"/>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69"/>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69"/>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69"/>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69"/>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5" name="Google Shape;15245;p69"/>
          <p:cNvGrpSpPr/>
          <p:nvPr/>
        </p:nvGrpSpPr>
        <p:grpSpPr>
          <a:xfrm>
            <a:off x="5690039" y="2718351"/>
            <a:ext cx="362902" cy="360498"/>
            <a:chOff x="5690039" y="2902998"/>
            <a:chExt cx="362902" cy="360498"/>
          </a:xfrm>
        </p:grpSpPr>
        <p:sp>
          <p:nvSpPr>
            <p:cNvPr id="15246" name="Google Shape;15246;p69"/>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69"/>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69"/>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69"/>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69"/>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69"/>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69"/>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3" name="Google Shape;15253;p69"/>
          <p:cNvGrpSpPr/>
          <p:nvPr/>
        </p:nvGrpSpPr>
        <p:grpSpPr>
          <a:xfrm>
            <a:off x="4871935" y="1316342"/>
            <a:ext cx="258503" cy="360890"/>
            <a:chOff x="4871935" y="1500990"/>
            <a:chExt cx="258503" cy="360890"/>
          </a:xfrm>
        </p:grpSpPr>
        <p:sp>
          <p:nvSpPr>
            <p:cNvPr id="15254" name="Google Shape;15254;p69"/>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69"/>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69"/>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6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6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6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6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69"/>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69"/>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69"/>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69"/>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69"/>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69"/>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69"/>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8" name="Google Shape;15268;p69"/>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9" name="Google Shape;15269;p69"/>
          <p:cNvGrpSpPr/>
          <p:nvPr/>
        </p:nvGrpSpPr>
        <p:grpSpPr>
          <a:xfrm>
            <a:off x="6265764" y="1316603"/>
            <a:ext cx="234983" cy="360628"/>
            <a:chOff x="6265764" y="1501251"/>
            <a:chExt cx="234983" cy="360628"/>
          </a:xfrm>
        </p:grpSpPr>
        <p:sp>
          <p:nvSpPr>
            <p:cNvPr id="15270" name="Google Shape;15270;p69"/>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69"/>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69"/>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6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6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69"/>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69"/>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69"/>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69"/>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69"/>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69"/>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69"/>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2" name="Google Shape;15282;p69"/>
          <p:cNvGrpSpPr/>
          <p:nvPr/>
        </p:nvGrpSpPr>
        <p:grpSpPr>
          <a:xfrm>
            <a:off x="6193639" y="3217351"/>
            <a:ext cx="360628" cy="238250"/>
            <a:chOff x="6193639" y="3401998"/>
            <a:chExt cx="360628" cy="238250"/>
          </a:xfrm>
        </p:grpSpPr>
        <p:sp>
          <p:nvSpPr>
            <p:cNvPr id="15283" name="Google Shape;15283;p69"/>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69"/>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69"/>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69"/>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69"/>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69"/>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69"/>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69"/>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69"/>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69"/>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69"/>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69"/>
          <p:cNvGrpSpPr/>
          <p:nvPr/>
        </p:nvGrpSpPr>
        <p:grpSpPr>
          <a:xfrm>
            <a:off x="5801625" y="1316603"/>
            <a:ext cx="246037" cy="360629"/>
            <a:chOff x="5801625" y="1501251"/>
            <a:chExt cx="246037" cy="360629"/>
          </a:xfrm>
        </p:grpSpPr>
        <p:sp>
          <p:nvSpPr>
            <p:cNvPr id="15295" name="Google Shape;15295;p69"/>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69"/>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69"/>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69"/>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69"/>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69"/>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69"/>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69"/>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69"/>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69"/>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69"/>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69"/>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69"/>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69"/>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69"/>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69"/>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69"/>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69"/>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69"/>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69"/>
          <p:cNvGrpSpPr/>
          <p:nvPr/>
        </p:nvGrpSpPr>
        <p:grpSpPr>
          <a:xfrm>
            <a:off x="6641680" y="1796814"/>
            <a:ext cx="352083" cy="360864"/>
            <a:chOff x="6641680" y="1981462"/>
            <a:chExt cx="352083" cy="360864"/>
          </a:xfrm>
        </p:grpSpPr>
        <p:sp>
          <p:nvSpPr>
            <p:cNvPr id="15315" name="Google Shape;15315;p69"/>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69"/>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69"/>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69"/>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69"/>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69"/>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69"/>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69"/>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69"/>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69"/>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69"/>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69"/>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69"/>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69"/>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69"/>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69"/>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69"/>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69"/>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69"/>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69"/>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69"/>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69"/>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69"/>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69"/>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69"/>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69"/>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69"/>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69"/>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3" name="Google Shape;15343;p69"/>
          <p:cNvGrpSpPr/>
          <p:nvPr/>
        </p:nvGrpSpPr>
        <p:grpSpPr>
          <a:xfrm>
            <a:off x="7205332" y="1316603"/>
            <a:ext cx="198032" cy="360629"/>
            <a:chOff x="7205332" y="1501251"/>
            <a:chExt cx="198032" cy="360629"/>
          </a:xfrm>
        </p:grpSpPr>
        <p:sp>
          <p:nvSpPr>
            <p:cNvPr id="15344" name="Google Shape;15344;p69"/>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69"/>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69"/>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69"/>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69"/>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69"/>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69"/>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69"/>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69"/>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69"/>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69"/>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69"/>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69"/>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69"/>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69"/>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69"/>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69"/>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69"/>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69"/>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69"/>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4" name="Google Shape;15364;p69"/>
          <p:cNvGrpSpPr/>
          <p:nvPr/>
        </p:nvGrpSpPr>
        <p:grpSpPr>
          <a:xfrm>
            <a:off x="7688313" y="1316603"/>
            <a:ext cx="153058" cy="360628"/>
            <a:chOff x="7688313" y="1501251"/>
            <a:chExt cx="153058" cy="360628"/>
          </a:xfrm>
        </p:grpSpPr>
        <p:sp>
          <p:nvSpPr>
            <p:cNvPr id="15365" name="Google Shape;15365;p69"/>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69"/>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69"/>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69"/>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69"/>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69"/>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69"/>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69"/>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69"/>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69"/>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69"/>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69"/>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69"/>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69"/>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69"/>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69"/>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1" name="Google Shape;15381;p69"/>
          <p:cNvGrpSpPr/>
          <p:nvPr/>
        </p:nvGrpSpPr>
        <p:grpSpPr>
          <a:xfrm>
            <a:off x="8150179" y="1316603"/>
            <a:ext cx="150811" cy="360628"/>
            <a:chOff x="8150179" y="1501251"/>
            <a:chExt cx="150811" cy="360628"/>
          </a:xfrm>
        </p:grpSpPr>
        <p:sp>
          <p:nvSpPr>
            <p:cNvPr id="15382" name="Google Shape;15382;p69"/>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69"/>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69"/>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69"/>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69"/>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69"/>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69"/>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69"/>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69"/>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1" name="Google Shape;15391;p69"/>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2" name="Google Shape;15392;p69"/>
          <p:cNvGrpSpPr/>
          <p:nvPr/>
        </p:nvGrpSpPr>
        <p:grpSpPr>
          <a:xfrm>
            <a:off x="4877867" y="2718298"/>
            <a:ext cx="170149" cy="360629"/>
            <a:chOff x="4877867" y="2902946"/>
            <a:chExt cx="170149" cy="360629"/>
          </a:xfrm>
        </p:grpSpPr>
        <p:sp>
          <p:nvSpPr>
            <p:cNvPr id="15393" name="Google Shape;15393;p69"/>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69"/>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69"/>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69"/>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69"/>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69"/>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69"/>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69"/>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69"/>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69"/>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69"/>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69"/>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69"/>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69"/>
          <p:cNvGrpSpPr/>
          <p:nvPr/>
        </p:nvGrpSpPr>
        <p:grpSpPr>
          <a:xfrm>
            <a:off x="6741689" y="1316028"/>
            <a:ext cx="207962" cy="361203"/>
            <a:chOff x="6741689" y="1500676"/>
            <a:chExt cx="207962" cy="361203"/>
          </a:xfrm>
        </p:grpSpPr>
        <p:sp>
          <p:nvSpPr>
            <p:cNvPr id="15407" name="Google Shape;15407;p69"/>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69"/>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69"/>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69"/>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69"/>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69"/>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69"/>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69"/>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69"/>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69"/>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69"/>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69"/>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69"/>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69"/>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69"/>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69"/>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69"/>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69"/>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69"/>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69"/>
          <p:cNvGrpSpPr/>
          <p:nvPr/>
        </p:nvGrpSpPr>
        <p:grpSpPr>
          <a:xfrm>
            <a:off x="5752627" y="3245757"/>
            <a:ext cx="360628" cy="181464"/>
            <a:chOff x="5752627" y="3430404"/>
            <a:chExt cx="360628" cy="181464"/>
          </a:xfrm>
        </p:grpSpPr>
        <p:sp>
          <p:nvSpPr>
            <p:cNvPr id="15427" name="Google Shape;15427;p69"/>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69"/>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69"/>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69"/>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69"/>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69"/>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69"/>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69"/>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69"/>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69"/>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69"/>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69"/>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69"/>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69"/>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69"/>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69"/>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69"/>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69"/>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69"/>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69"/>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69"/>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69"/>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69"/>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69"/>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69"/>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69"/>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69"/>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69"/>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69"/>
          <p:cNvGrpSpPr/>
          <p:nvPr/>
        </p:nvGrpSpPr>
        <p:grpSpPr>
          <a:xfrm>
            <a:off x="5235700" y="2718351"/>
            <a:ext cx="361909" cy="360759"/>
            <a:chOff x="5235700" y="2902998"/>
            <a:chExt cx="361909" cy="360759"/>
          </a:xfrm>
        </p:grpSpPr>
        <p:sp>
          <p:nvSpPr>
            <p:cNvPr id="15456" name="Google Shape;15456;p69"/>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69"/>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69"/>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69"/>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69"/>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69"/>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69"/>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69"/>
          <p:cNvGrpSpPr/>
          <p:nvPr/>
        </p:nvGrpSpPr>
        <p:grpSpPr>
          <a:xfrm>
            <a:off x="6634912" y="3210321"/>
            <a:ext cx="360367" cy="252309"/>
            <a:chOff x="6634912" y="3394969"/>
            <a:chExt cx="360367" cy="252309"/>
          </a:xfrm>
        </p:grpSpPr>
        <p:sp>
          <p:nvSpPr>
            <p:cNvPr id="15464" name="Google Shape;15464;p69"/>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69"/>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69"/>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69"/>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69"/>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69"/>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69"/>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69"/>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69"/>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69"/>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69"/>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69"/>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69"/>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69"/>
          <p:cNvGrpSpPr/>
          <p:nvPr/>
        </p:nvGrpSpPr>
        <p:grpSpPr>
          <a:xfrm>
            <a:off x="7059330" y="3156148"/>
            <a:ext cx="377170" cy="360655"/>
            <a:chOff x="7059330" y="3340796"/>
            <a:chExt cx="377170" cy="360655"/>
          </a:xfrm>
        </p:grpSpPr>
        <p:sp>
          <p:nvSpPr>
            <p:cNvPr id="15478" name="Google Shape;15478;p69"/>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69"/>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69"/>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69"/>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69"/>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69"/>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69"/>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69"/>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69"/>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69"/>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69"/>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69"/>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0" name="Google Shape;15490;p69"/>
          <p:cNvGrpSpPr/>
          <p:nvPr/>
        </p:nvGrpSpPr>
        <p:grpSpPr>
          <a:xfrm>
            <a:off x="7957948" y="3190983"/>
            <a:ext cx="360629" cy="291012"/>
            <a:chOff x="7957948" y="3375631"/>
            <a:chExt cx="360629" cy="291012"/>
          </a:xfrm>
        </p:grpSpPr>
        <p:sp>
          <p:nvSpPr>
            <p:cNvPr id="15491" name="Google Shape;15491;p69"/>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69"/>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69"/>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69"/>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69"/>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69"/>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69"/>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69"/>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69"/>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69"/>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69"/>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69"/>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69"/>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69"/>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69"/>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69"/>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69"/>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69"/>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69"/>
          <p:cNvGrpSpPr/>
          <p:nvPr/>
        </p:nvGrpSpPr>
        <p:grpSpPr>
          <a:xfrm>
            <a:off x="6198656" y="3683241"/>
            <a:ext cx="347562" cy="227954"/>
            <a:chOff x="6198656" y="3867888"/>
            <a:chExt cx="347562" cy="227954"/>
          </a:xfrm>
        </p:grpSpPr>
        <p:sp>
          <p:nvSpPr>
            <p:cNvPr id="15510" name="Google Shape;15510;p69"/>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69"/>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69"/>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69"/>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69"/>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69"/>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69"/>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69"/>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69"/>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69"/>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69"/>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1" name="Google Shape;15521;p69"/>
          <p:cNvGrpSpPr/>
          <p:nvPr/>
        </p:nvGrpSpPr>
        <p:grpSpPr>
          <a:xfrm>
            <a:off x="5706895" y="3634504"/>
            <a:ext cx="349392" cy="325454"/>
            <a:chOff x="5706895" y="3819151"/>
            <a:chExt cx="349392" cy="325454"/>
          </a:xfrm>
        </p:grpSpPr>
        <p:sp>
          <p:nvSpPr>
            <p:cNvPr id="15522" name="Google Shape;15522;p69"/>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69"/>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69"/>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69"/>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69"/>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69"/>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69"/>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69"/>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69"/>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69"/>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69"/>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69"/>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69"/>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69"/>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69"/>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7" name="Google Shape;15537;p69"/>
          <p:cNvGrpSpPr/>
          <p:nvPr/>
        </p:nvGrpSpPr>
        <p:grpSpPr>
          <a:xfrm>
            <a:off x="7648618" y="3156096"/>
            <a:ext cx="97265" cy="360393"/>
            <a:chOff x="7648618" y="3340744"/>
            <a:chExt cx="97265" cy="360393"/>
          </a:xfrm>
        </p:grpSpPr>
        <p:sp>
          <p:nvSpPr>
            <p:cNvPr id="15538" name="Google Shape;15538;p69"/>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69"/>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69"/>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1" name="Google Shape;15541;p69"/>
          <p:cNvGrpSpPr/>
          <p:nvPr/>
        </p:nvGrpSpPr>
        <p:grpSpPr>
          <a:xfrm>
            <a:off x="7164356" y="3606019"/>
            <a:ext cx="385507" cy="382501"/>
            <a:chOff x="7164356" y="3790667"/>
            <a:chExt cx="385507" cy="382501"/>
          </a:xfrm>
        </p:grpSpPr>
        <p:sp>
          <p:nvSpPr>
            <p:cNvPr id="15542" name="Google Shape;15542;p69"/>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69"/>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69"/>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69"/>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69"/>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69"/>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69"/>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69"/>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69"/>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69"/>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69"/>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69"/>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69"/>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69"/>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69"/>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69"/>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69"/>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69"/>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69"/>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69"/>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69"/>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69"/>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69"/>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69"/>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6" name="Google Shape;15566;p69"/>
          <p:cNvGrpSpPr/>
          <p:nvPr/>
        </p:nvGrpSpPr>
        <p:grpSpPr>
          <a:xfrm>
            <a:off x="6670400" y="3641821"/>
            <a:ext cx="387911" cy="310846"/>
            <a:chOff x="6670400" y="3826468"/>
            <a:chExt cx="387911" cy="310846"/>
          </a:xfrm>
        </p:grpSpPr>
        <p:sp>
          <p:nvSpPr>
            <p:cNvPr id="15567" name="Google Shape;15567;p69"/>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69"/>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69"/>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69"/>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69"/>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69"/>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69"/>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69"/>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69"/>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69"/>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69"/>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69"/>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69"/>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69"/>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69"/>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69"/>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69"/>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69"/>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5" name="Google Shape;15585;p69"/>
          <p:cNvGrpSpPr/>
          <p:nvPr/>
        </p:nvGrpSpPr>
        <p:grpSpPr>
          <a:xfrm>
            <a:off x="7662181" y="3618798"/>
            <a:ext cx="302823" cy="360498"/>
            <a:chOff x="7662181" y="3803446"/>
            <a:chExt cx="302823" cy="360498"/>
          </a:xfrm>
        </p:grpSpPr>
        <p:sp>
          <p:nvSpPr>
            <p:cNvPr id="15586" name="Google Shape;15586;p69"/>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69"/>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69"/>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69"/>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69"/>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69"/>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69"/>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69"/>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69"/>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69"/>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6" name="Google Shape;15596;p69"/>
          <p:cNvGrpSpPr/>
          <p:nvPr/>
        </p:nvGrpSpPr>
        <p:grpSpPr>
          <a:xfrm>
            <a:off x="5206562" y="3619347"/>
            <a:ext cx="363895" cy="355663"/>
            <a:chOff x="5206562" y="3803994"/>
            <a:chExt cx="363895" cy="355663"/>
          </a:xfrm>
        </p:grpSpPr>
        <p:sp>
          <p:nvSpPr>
            <p:cNvPr id="15597" name="Google Shape;15597;p69"/>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69"/>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69"/>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69"/>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69"/>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69"/>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69"/>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69"/>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69"/>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69"/>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69"/>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69"/>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69"/>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69"/>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1" name="Google Shape;15611;p69"/>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612" name="Google Shape;15612;p69"/>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16" name="Shape 15616"/>
        <p:cNvGrpSpPr/>
        <p:nvPr/>
      </p:nvGrpSpPr>
      <p:grpSpPr>
        <a:xfrm>
          <a:off x="0" y="0"/>
          <a:ext cx="0" cy="0"/>
          <a:chOff x="0" y="0"/>
          <a:chExt cx="0" cy="0"/>
        </a:xfrm>
      </p:grpSpPr>
      <p:grpSp>
        <p:nvGrpSpPr>
          <p:cNvPr id="15617" name="Google Shape;15617;p70"/>
          <p:cNvGrpSpPr/>
          <p:nvPr/>
        </p:nvGrpSpPr>
        <p:grpSpPr>
          <a:xfrm>
            <a:off x="4682526" y="1512217"/>
            <a:ext cx="369948" cy="370132"/>
            <a:chOff x="4682526" y="1512217"/>
            <a:chExt cx="369948" cy="370132"/>
          </a:xfrm>
        </p:grpSpPr>
        <p:sp>
          <p:nvSpPr>
            <p:cNvPr id="15618" name="Google Shape;15618;p70"/>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0"/>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0"/>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0"/>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0"/>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0"/>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0"/>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0"/>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0"/>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0"/>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0"/>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0"/>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0"/>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0"/>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0"/>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70"/>
          <p:cNvGrpSpPr/>
          <p:nvPr/>
        </p:nvGrpSpPr>
        <p:grpSpPr>
          <a:xfrm>
            <a:off x="3592433" y="1980212"/>
            <a:ext cx="381542" cy="370079"/>
            <a:chOff x="3592433" y="1980212"/>
            <a:chExt cx="381542" cy="370079"/>
          </a:xfrm>
        </p:grpSpPr>
        <p:sp>
          <p:nvSpPr>
            <p:cNvPr id="15634" name="Google Shape;15634;p70"/>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0"/>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0"/>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0"/>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0"/>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0"/>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0"/>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0"/>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0"/>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0"/>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0"/>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0"/>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6" name="Google Shape;15646;p70"/>
          <p:cNvGrpSpPr/>
          <p:nvPr/>
        </p:nvGrpSpPr>
        <p:grpSpPr>
          <a:xfrm>
            <a:off x="1398582" y="2973490"/>
            <a:ext cx="371391" cy="235126"/>
            <a:chOff x="1398582" y="2973490"/>
            <a:chExt cx="371391" cy="235126"/>
          </a:xfrm>
        </p:grpSpPr>
        <p:sp>
          <p:nvSpPr>
            <p:cNvPr id="15647" name="Google Shape;15647;p70"/>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0"/>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0"/>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0"/>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0"/>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0"/>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0"/>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0"/>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0"/>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0"/>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0"/>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0"/>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0"/>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0"/>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0"/>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2" name="Google Shape;15662;p70"/>
          <p:cNvGrpSpPr/>
          <p:nvPr/>
        </p:nvGrpSpPr>
        <p:grpSpPr>
          <a:xfrm>
            <a:off x="850795" y="1512217"/>
            <a:ext cx="370132" cy="370132"/>
            <a:chOff x="850795" y="1512217"/>
            <a:chExt cx="370132" cy="370132"/>
          </a:xfrm>
        </p:grpSpPr>
        <p:sp>
          <p:nvSpPr>
            <p:cNvPr id="15663" name="Google Shape;15663;p70"/>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0"/>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0"/>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0"/>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0"/>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0"/>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0"/>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0"/>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0"/>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0"/>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0"/>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0"/>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70"/>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0"/>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0"/>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0"/>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0"/>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0"/>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1" name="Google Shape;15681;p70"/>
          <p:cNvGrpSpPr/>
          <p:nvPr/>
        </p:nvGrpSpPr>
        <p:grpSpPr>
          <a:xfrm>
            <a:off x="8038497" y="2906079"/>
            <a:ext cx="236568" cy="370105"/>
            <a:chOff x="8038497" y="2906079"/>
            <a:chExt cx="236568" cy="370105"/>
          </a:xfrm>
        </p:grpSpPr>
        <p:sp>
          <p:nvSpPr>
            <p:cNvPr id="15682" name="Google Shape;15682;p70"/>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0"/>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0"/>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0"/>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0"/>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0"/>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0"/>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9" name="Google Shape;15689;p70"/>
          <p:cNvGrpSpPr/>
          <p:nvPr/>
        </p:nvGrpSpPr>
        <p:grpSpPr>
          <a:xfrm>
            <a:off x="6324130" y="1566303"/>
            <a:ext cx="370630" cy="261802"/>
            <a:chOff x="6324130" y="1566303"/>
            <a:chExt cx="370630" cy="261802"/>
          </a:xfrm>
        </p:grpSpPr>
        <p:sp>
          <p:nvSpPr>
            <p:cNvPr id="15690" name="Google Shape;15690;p70"/>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0"/>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0"/>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0"/>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0"/>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0"/>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0"/>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0"/>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0"/>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0"/>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0"/>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0"/>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0"/>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0"/>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0"/>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0"/>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0"/>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7" name="Google Shape;15707;p70"/>
          <p:cNvGrpSpPr/>
          <p:nvPr/>
        </p:nvGrpSpPr>
        <p:grpSpPr>
          <a:xfrm>
            <a:off x="5232280" y="2026587"/>
            <a:ext cx="370840" cy="353213"/>
            <a:chOff x="5232280" y="2026587"/>
            <a:chExt cx="370840" cy="353213"/>
          </a:xfrm>
        </p:grpSpPr>
        <p:sp>
          <p:nvSpPr>
            <p:cNvPr id="15708" name="Google Shape;15708;p70"/>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0"/>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0"/>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0"/>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0"/>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0"/>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0"/>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0"/>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0"/>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0"/>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8" name="Google Shape;15718;p70"/>
          <p:cNvGrpSpPr/>
          <p:nvPr/>
        </p:nvGrpSpPr>
        <p:grpSpPr>
          <a:xfrm>
            <a:off x="7968961" y="2435329"/>
            <a:ext cx="379548" cy="365331"/>
            <a:chOff x="7968961" y="2435329"/>
            <a:chExt cx="379548" cy="365331"/>
          </a:xfrm>
        </p:grpSpPr>
        <p:sp>
          <p:nvSpPr>
            <p:cNvPr id="15719" name="Google Shape;15719;p70"/>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0"/>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0"/>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0"/>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0"/>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0"/>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70"/>
          <p:cNvGrpSpPr/>
          <p:nvPr/>
        </p:nvGrpSpPr>
        <p:grpSpPr>
          <a:xfrm>
            <a:off x="4136679" y="2115323"/>
            <a:ext cx="373305" cy="223217"/>
            <a:chOff x="4136679" y="2115323"/>
            <a:chExt cx="373305" cy="223217"/>
          </a:xfrm>
        </p:grpSpPr>
        <p:sp>
          <p:nvSpPr>
            <p:cNvPr id="15726" name="Google Shape;15726;p70"/>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0"/>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0"/>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0"/>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0"/>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0"/>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0"/>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0"/>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0"/>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0"/>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6" name="Google Shape;15736;p70"/>
          <p:cNvGrpSpPr/>
          <p:nvPr/>
        </p:nvGrpSpPr>
        <p:grpSpPr>
          <a:xfrm>
            <a:off x="7423823" y="2464077"/>
            <a:ext cx="372046" cy="307730"/>
            <a:chOff x="7423823" y="2464077"/>
            <a:chExt cx="372046" cy="307730"/>
          </a:xfrm>
        </p:grpSpPr>
        <p:sp>
          <p:nvSpPr>
            <p:cNvPr id="15737" name="Google Shape;15737;p70"/>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0"/>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0"/>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0"/>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0"/>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0"/>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0"/>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0"/>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0"/>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0"/>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0"/>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0"/>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0"/>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70"/>
          <p:cNvGrpSpPr/>
          <p:nvPr/>
        </p:nvGrpSpPr>
        <p:grpSpPr>
          <a:xfrm>
            <a:off x="3882511" y="3365156"/>
            <a:ext cx="295061" cy="370263"/>
            <a:chOff x="3882511" y="3365156"/>
            <a:chExt cx="295061" cy="370263"/>
          </a:xfrm>
        </p:grpSpPr>
        <p:sp>
          <p:nvSpPr>
            <p:cNvPr id="15751" name="Google Shape;15751;p70"/>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0"/>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0"/>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0"/>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0"/>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6" name="Google Shape;15756;p70"/>
          <p:cNvGrpSpPr/>
          <p:nvPr/>
        </p:nvGrpSpPr>
        <p:grpSpPr>
          <a:xfrm>
            <a:off x="5229788" y="1512217"/>
            <a:ext cx="370132" cy="370132"/>
            <a:chOff x="5229788" y="1512217"/>
            <a:chExt cx="370132" cy="370132"/>
          </a:xfrm>
        </p:grpSpPr>
        <p:sp>
          <p:nvSpPr>
            <p:cNvPr id="15757" name="Google Shape;15757;p70"/>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0"/>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0"/>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0"/>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0"/>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0"/>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0"/>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0"/>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0"/>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0"/>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0"/>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0"/>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0"/>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0"/>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0"/>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0"/>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0"/>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4" name="Google Shape;15774;p70"/>
          <p:cNvGrpSpPr/>
          <p:nvPr/>
        </p:nvGrpSpPr>
        <p:grpSpPr>
          <a:xfrm>
            <a:off x="6041869" y="3365392"/>
            <a:ext cx="373882" cy="370053"/>
            <a:chOff x="6041869" y="3365392"/>
            <a:chExt cx="373882" cy="370053"/>
          </a:xfrm>
        </p:grpSpPr>
        <p:sp>
          <p:nvSpPr>
            <p:cNvPr id="15775" name="Google Shape;15775;p70"/>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0"/>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0"/>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0"/>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0"/>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0"/>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0"/>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0"/>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0"/>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0"/>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5" name="Google Shape;15785;p70"/>
          <p:cNvGrpSpPr/>
          <p:nvPr/>
        </p:nvGrpSpPr>
        <p:grpSpPr>
          <a:xfrm>
            <a:off x="4684309" y="2087493"/>
            <a:ext cx="374748" cy="279140"/>
            <a:chOff x="4684309" y="2087493"/>
            <a:chExt cx="374748" cy="279140"/>
          </a:xfrm>
        </p:grpSpPr>
        <p:sp>
          <p:nvSpPr>
            <p:cNvPr id="15786" name="Google Shape;15786;p70"/>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0"/>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0"/>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0"/>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0"/>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0"/>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0"/>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0"/>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0"/>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0"/>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0"/>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0"/>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8" name="Google Shape;15798;p70"/>
          <p:cNvGrpSpPr/>
          <p:nvPr/>
        </p:nvGrpSpPr>
        <p:grpSpPr>
          <a:xfrm>
            <a:off x="7521110" y="2906131"/>
            <a:ext cx="175400" cy="370053"/>
            <a:chOff x="7521110" y="2906131"/>
            <a:chExt cx="175400" cy="370053"/>
          </a:xfrm>
        </p:grpSpPr>
        <p:sp>
          <p:nvSpPr>
            <p:cNvPr id="15799" name="Google Shape;15799;p70"/>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0"/>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0"/>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0"/>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0"/>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0"/>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0"/>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0"/>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0"/>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8" name="Google Shape;15808;p70"/>
          <p:cNvGrpSpPr/>
          <p:nvPr/>
        </p:nvGrpSpPr>
        <p:grpSpPr>
          <a:xfrm>
            <a:off x="3586925" y="1523286"/>
            <a:ext cx="371023" cy="347915"/>
            <a:chOff x="3586925" y="1523286"/>
            <a:chExt cx="371023" cy="347915"/>
          </a:xfrm>
        </p:grpSpPr>
        <p:sp>
          <p:nvSpPr>
            <p:cNvPr id="15809" name="Google Shape;15809;p70"/>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0"/>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0"/>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0"/>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0"/>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0"/>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0"/>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0"/>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0"/>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0"/>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0"/>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0"/>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0"/>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0"/>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0"/>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0"/>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0"/>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0"/>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0"/>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8" name="Google Shape;15828;p70"/>
          <p:cNvGrpSpPr/>
          <p:nvPr/>
        </p:nvGrpSpPr>
        <p:grpSpPr>
          <a:xfrm>
            <a:off x="6876009" y="2475461"/>
            <a:ext cx="370158" cy="285120"/>
            <a:chOff x="6876009" y="2475461"/>
            <a:chExt cx="370158" cy="285120"/>
          </a:xfrm>
        </p:grpSpPr>
        <p:sp>
          <p:nvSpPr>
            <p:cNvPr id="15829" name="Google Shape;15829;p70"/>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0"/>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0"/>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0"/>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0"/>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0"/>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0"/>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0"/>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0"/>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8" name="Google Shape;15838;p70"/>
          <p:cNvGrpSpPr/>
          <p:nvPr/>
        </p:nvGrpSpPr>
        <p:grpSpPr>
          <a:xfrm>
            <a:off x="6328222" y="2445847"/>
            <a:ext cx="370158" cy="344269"/>
            <a:chOff x="6328222" y="2445847"/>
            <a:chExt cx="370158" cy="344269"/>
          </a:xfrm>
        </p:grpSpPr>
        <p:sp>
          <p:nvSpPr>
            <p:cNvPr id="15839" name="Google Shape;15839;p70"/>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0"/>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0"/>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0"/>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0"/>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0"/>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0"/>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0"/>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7" name="Google Shape;15847;p70"/>
          <p:cNvGrpSpPr/>
          <p:nvPr/>
        </p:nvGrpSpPr>
        <p:grpSpPr>
          <a:xfrm>
            <a:off x="5249540" y="2432942"/>
            <a:ext cx="351639" cy="370184"/>
            <a:chOff x="5249540" y="2432942"/>
            <a:chExt cx="351639" cy="370184"/>
          </a:xfrm>
        </p:grpSpPr>
        <p:sp>
          <p:nvSpPr>
            <p:cNvPr id="15848" name="Google Shape;15848;p70"/>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0"/>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0"/>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0"/>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0"/>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0"/>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0"/>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5" name="Google Shape;15855;p70"/>
          <p:cNvGrpSpPr/>
          <p:nvPr/>
        </p:nvGrpSpPr>
        <p:grpSpPr>
          <a:xfrm>
            <a:off x="4137047" y="2482176"/>
            <a:ext cx="371102" cy="271585"/>
            <a:chOff x="4137047" y="2482176"/>
            <a:chExt cx="371102" cy="271585"/>
          </a:xfrm>
        </p:grpSpPr>
        <p:sp>
          <p:nvSpPr>
            <p:cNvPr id="15856" name="Google Shape;15856;p70"/>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0"/>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0"/>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0"/>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0"/>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0"/>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0"/>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0"/>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0"/>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0"/>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0"/>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7" name="Google Shape;15867;p70"/>
          <p:cNvGrpSpPr/>
          <p:nvPr/>
        </p:nvGrpSpPr>
        <p:grpSpPr>
          <a:xfrm>
            <a:off x="4686434" y="2432916"/>
            <a:ext cx="367377" cy="370079"/>
            <a:chOff x="4686434" y="2432916"/>
            <a:chExt cx="367377" cy="370079"/>
          </a:xfrm>
        </p:grpSpPr>
        <p:sp>
          <p:nvSpPr>
            <p:cNvPr id="15868" name="Google Shape;15868;p70"/>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0"/>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0"/>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0"/>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0"/>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0"/>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0"/>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0"/>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0"/>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0"/>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0"/>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9" name="Google Shape;15879;p70"/>
          <p:cNvGrpSpPr/>
          <p:nvPr/>
        </p:nvGrpSpPr>
        <p:grpSpPr>
          <a:xfrm>
            <a:off x="6328222" y="2056306"/>
            <a:ext cx="372099" cy="293986"/>
            <a:chOff x="6328222" y="2056306"/>
            <a:chExt cx="372099" cy="293986"/>
          </a:xfrm>
        </p:grpSpPr>
        <p:sp>
          <p:nvSpPr>
            <p:cNvPr id="15880" name="Google Shape;15880;p70"/>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0"/>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0"/>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0"/>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0"/>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0"/>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0"/>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0"/>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0"/>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9" name="Google Shape;15889;p70"/>
          <p:cNvGrpSpPr/>
          <p:nvPr/>
        </p:nvGrpSpPr>
        <p:grpSpPr>
          <a:xfrm>
            <a:off x="5789327" y="2432968"/>
            <a:ext cx="352531" cy="370132"/>
            <a:chOff x="5789327" y="2432968"/>
            <a:chExt cx="352531" cy="370132"/>
          </a:xfrm>
        </p:grpSpPr>
        <p:sp>
          <p:nvSpPr>
            <p:cNvPr id="15890" name="Google Shape;15890;p70"/>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0"/>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0"/>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0"/>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0"/>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0"/>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0"/>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0"/>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0"/>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0"/>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0" name="Google Shape;15900;p70"/>
          <p:cNvGrpSpPr/>
          <p:nvPr/>
        </p:nvGrpSpPr>
        <p:grpSpPr>
          <a:xfrm>
            <a:off x="874612" y="1980134"/>
            <a:ext cx="322314" cy="370158"/>
            <a:chOff x="874612" y="1980134"/>
            <a:chExt cx="322314" cy="370158"/>
          </a:xfrm>
        </p:grpSpPr>
        <p:sp>
          <p:nvSpPr>
            <p:cNvPr id="15901" name="Google Shape;15901;p70"/>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0"/>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0"/>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0"/>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0"/>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0"/>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0"/>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0"/>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0"/>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0"/>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0"/>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0"/>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0"/>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0"/>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0"/>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0"/>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0"/>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8" name="Google Shape;15918;p70"/>
          <p:cNvGrpSpPr/>
          <p:nvPr/>
        </p:nvGrpSpPr>
        <p:grpSpPr>
          <a:xfrm>
            <a:off x="3039662" y="2514780"/>
            <a:ext cx="374223" cy="329764"/>
            <a:chOff x="3039662" y="2514780"/>
            <a:chExt cx="374223" cy="329764"/>
          </a:xfrm>
        </p:grpSpPr>
        <p:sp>
          <p:nvSpPr>
            <p:cNvPr id="15919" name="Google Shape;15919;p70"/>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0"/>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0"/>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0"/>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0"/>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0"/>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0"/>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0"/>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0"/>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0"/>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0"/>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0"/>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0"/>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0"/>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0"/>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0"/>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0"/>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0"/>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70"/>
          <p:cNvGrpSpPr/>
          <p:nvPr/>
        </p:nvGrpSpPr>
        <p:grpSpPr>
          <a:xfrm>
            <a:off x="1946369" y="2563122"/>
            <a:ext cx="374066" cy="233395"/>
            <a:chOff x="1946369" y="2563122"/>
            <a:chExt cx="374066" cy="233395"/>
          </a:xfrm>
        </p:grpSpPr>
        <p:sp>
          <p:nvSpPr>
            <p:cNvPr id="15938" name="Google Shape;15938;p70"/>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0"/>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0"/>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0"/>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0"/>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0"/>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0"/>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0"/>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6" name="Google Shape;15946;p70"/>
          <p:cNvGrpSpPr/>
          <p:nvPr/>
        </p:nvGrpSpPr>
        <p:grpSpPr>
          <a:xfrm>
            <a:off x="4135263" y="2906184"/>
            <a:ext cx="374040" cy="370184"/>
            <a:chOff x="4135263" y="2906184"/>
            <a:chExt cx="374040" cy="370184"/>
          </a:xfrm>
        </p:grpSpPr>
        <p:sp>
          <p:nvSpPr>
            <p:cNvPr id="15947" name="Google Shape;15947;p70"/>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0"/>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0"/>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0" name="Google Shape;15950;p70"/>
          <p:cNvGrpSpPr/>
          <p:nvPr/>
        </p:nvGrpSpPr>
        <p:grpSpPr>
          <a:xfrm>
            <a:off x="4683601" y="2906184"/>
            <a:ext cx="372676" cy="370184"/>
            <a:chOff x="4683601" y="2906184"/>
            <a:chExt cx="372676" cy="370184"/>
          </a:xfrm>
        </p:grpSpPr>
        <p:sp>
          <p:nvSpPr>
            <p:cNvPr id="15951" name="Google Shape;15951;p70"/>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0"/>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0"/>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0"/>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0"/>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0"/>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7" name="Google Shape;15957;p70"/>
          <p:cNvGrpSpPr/>
          <p:nvPr/>
        </p:nvGrpSpPr>
        <p:grpSpPr>
          <a:xfrm>
            <a:off x="870808" y="2906053"/>
            <a:ext cx="329134" cy="370132"/>
            <a:chOff x="870808" y="2906053"/>
            <a:chExt cx="329134" cy="370132"/>
          </a:xfrm>
        </p:grpSpPr>
        <p:sp>
          <p:nvSpPr>
            <p:cNvPr id="15958" name="Google Shape;15958;p70"/>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0"/>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0"/>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0"/>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0"/>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0"/>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0"/>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0"/>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0"/>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0"/>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0"/>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0"/>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0"/>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0"/>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0"/>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0"/>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0"/>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0"/>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0"/>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7" name="Google Shape;15977;p70"/>
          <p:cNvGrpSpPr/>
          <p:nvPr/>
        </p:nvGrpSpPr>
        <p:grpSpPr>
          <a:xfrm>
            <a:off x="1943878" y="2909069"/>
            <a:ext cx="374774" cy="364282"/>
            <a:chOff x="1943878" y="2909069"/>
            <a:chExt cx="374774" cy="364282"/>
          </a:xfrm>
        </p:grpSpPr>
        <p:sp>
          <p:nvSpPr>
            <p:cNvPr id="15978" name="Google Shape;15978;p70"/>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0"/>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0"/>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0"/>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0"/>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0"/>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0"/>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0"/>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0"/>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0"/>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0"/>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0"/>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0"/>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0"/>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0"/>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0"/>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0"/>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0"/>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0"/>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0"/>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0"/>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70"/>
          <p:cNvGrpSpPr/>
          <p:nvPr/>
        </p:nvGrpSpPr>
        <p:grpSpPr>
          <a:xfrm>
            <a:off x="1128072" y="3365261"/>
            <a:ext cx="328872" cy="370158"/>
            <a:chOff x="1128072" y="3365261"/>
            <a:chExt cx="328872" cy="370158"/>
          </a:xfrm>
        </p:grpSpPr>
        <p:sp>
          <p:nvSpPr>
            <p:cNvPr id="16000" name="Google Shape;16000;p70"/>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0"/>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0"/>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0"/>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0"/>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0"/>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0"/>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0"/>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0"/>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0"/>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0"/>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0"/>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0"/>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0"/>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0"/>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0"/>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0"/>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0"/>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0"/>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0"/>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0"/>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0"/>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0"/>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0"/>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0"/>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0"/>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0"/>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0"/>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0"/>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0"/>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0"/>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0"/>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0"/>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0"/>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0"/>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0"/>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0"/>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0"/>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0"/>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0"/>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0"/>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0"/>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0"/>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0"/>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70"/>
          <p:cNvGrpSpPr/>
          <p:nvPr/>
        </p:nvGrpSpPr>
        <p:grpSpPr>
          <a:xfrm>
            <a:off x="5776868" y="1515181"/>
            <a:ext cx="370866" cy="364151"/>
            <a:chOff x="5776868" y="1515181"/>
            <a:chExt cx="370866" cy="364151"/>
          </a:xfrm>
        </p:grpSpPr>
        <p:sp>
          <p:nvSpPr>
            <p:cNvPr id="16045" name="Google Shape;16045;p70"/>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0"/>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0"/>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0"/>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0"/>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0"/>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0"/>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0"/>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0"/>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0"/>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0"/>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0"/>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0"/>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0"/>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0"/>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0"/>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0"/>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2" name="Google Shape;16062;p70"/>
          <p:cNvGrpSpPr/>
          <p:nvPr/>
        </p:nvGrpSpPr>
        <p:grpSpPr>
          <a:xfrm>
            <a:off x="3577849" y="2432942"/>
            <a:ext cx="393660" cy="370079"/>
            <a:chOff x="3577849" y="2432942"/>
            <a:chExt cx="393660" cy="370079"/>
          </a:xfrm>
        </p:grpSpPr>
        <p:sp>
          <p:nvSpPr>
            <p:cNvPr id="16063" name="Google Shape;16063;p70"/>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0"/>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0"/>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0"/>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0"/>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0"/>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0"/>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0"/>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0"/>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0"/>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3" name="Google Shape;16073;p70"/>
          <p:cNvGrpSpPr/>
          <p:nvPr/>
        </p:nvGrpSpPr>
        <p:grpSpPr>
          <a:xfrm>
            <a:off x="2493999" y="2927037"/>
            <a:ext cx="370132" cy="328164"/>
            <a:chOff x="2493999" y="2927037"/>
            <a:chExt cx="370132" cy="328164"/>
          </a:xfrm>
        </p:grpSpPr>
        <p:sp>
          <p:nvSpPr>
            <p:cNvPr id="16074" name="Google Shape;16074;p70"/>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0"/>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0"/>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0"/>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0"/>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0"/>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0"/>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0"/>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0"/>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0"/>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0"/>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0"/>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6" name="Google Shape;16086;p70"/>
          <p:cNvGrpSpPr/>
          <p:nvPr/>
        </p:nvGrpSpPr>
        <p:grpSpPr>
          <a:xfrm>
            <a:off x="3589417" y="2950696"/>
            <a:ext cx="370315" cy="281028"/>
            <a:chOff x="3589417" y="2950696"/>
            <a:chExt cx="370315" cy="281028"/>
          </a:xfrm>
        </p:grpSpPr>
        <p:sp>
          <p:nvSpPr>
            <p:cNvPr id="16087" name="Google Shape;16087;p70"/>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0"/>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0"/>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0"/>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0"/>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0"/>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0"/>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0"/>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0"/>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0"/>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0"/>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0"/>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0"/>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70"/>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0"/>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0"/>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0"/>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0"/>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0"/>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0"/>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7" name="Google Shape;16107;p70"/>
          <p:cNvGrpSpPr/>
          <p:nvPr/>
        </p:nvGrpSpPr>
        <p:grpSpPr>
          <a:xfrm>
            <a:off x="3032711" y="2911718"/>
            <a:ext cx="396125" cy="359062"/>
            <a:chOff x="3032711" y="2911718"/>
            <a:chExt cx="396125" cy="359062"/>
          </a:xfrm>
        </p:grpSpPr>
        <p:sp>
          <p:nvSpPr>
            <p:cNvPr id="16108" name="Google Shape;16108;p70"/>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0"/>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0"/>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0"/>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0"/>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0"/>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0"/>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0"/>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0"/>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0"/>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0"/>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0"/>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70"/>
          <p:cNvGrpSpPr/>
          <p:nvPr/>
        </p:nvGrpSpPr>
        <p:grpSpPr>
          <a:xfrm>
            <a:off x="7417764" y="1513397"/>
            <a:ext cx="373174" cy="367692"/>
            <a:chOff x="7417764" y="1513397"/>
            <a:chExt cx="373174" cy="367692"/>
          </a:xfrm>
        </p:grpSpPr>
        <p:sp>
          <p:nvSpPr>
            <p:cNvPr id="16121" name="Google Shape;16121;p70"/>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0"/>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0"/>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0"/>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0"/>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0"/>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0"/>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0"/>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0"/>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0"/>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0"/>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0"/>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0"/>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0"/>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0"/>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0"/>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0"/>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0"/>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0"/>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0" name="Google Shape;16140;p70"/>
          <p:cNvGrpSpPr/>
          <p:nvPr/>
        </p:nvGrpSpPr>
        <p:grpSpPr>
          <a:xfrm>
            <a:off x="6871944" y="1514368"/>
            <a:ext cx="370132" cy="365672"/>
            <a:chOff x="6871944" y="1514368"/>
            <a:chExt cx="370132" cy="365672"/>
          </a:xfrm>
        </p:grpSpPr>
        <p:sp>
          <p:nvSpPr>
            <p:cNvPr id="16141" name="Google Shape;16141;p70"/>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0"/>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0"/>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0"/>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0"/>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0"/>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0"/>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0"/>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0"/>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0"/>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0"/>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0"/>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0"/>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0"/>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0"/>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0"/>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0"/>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0"/>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70"/>
          <p:cNvGrpSpPr/>
          <p:nvPr/>
        </p:nvGrpSpPr>
        <p:grpSpPr>
          <a:xfrm>
            <a:off x="6561931" y="3365261"/>
            <a:ext cx="400375" cy="370184"/>
            <a:chOff x="6561931" y="3365261"/>
            <a:chExt cx="400375" cy="370184"/>
          </a:xfrm>
        </p:grpSpPr>
        <p:sp>
          <p:nvSpPr>
            <p:cNvPr id="16160" name="Google Shape;16160;p70"/>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0"/>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0"/>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0"/>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0"/>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0"/>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0"/>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0"/>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0"/>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0"/>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0"/>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0"/>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70"/>
          <p:cNvGrpSpPr/>
          <p:nvPr/>
        </p:nvGrpSpPr>
        <p:grpSpPr>
          <a:xfrm>
            <a:off x="1942120" y="1985852"/>
            <a:ext cx="378315" cy="358695"/>
            <a:chOff x="1942120" y="1985852"/>
            <a:chExt cx="378315" cy="358695"/>
          </a:xfrm>
        </p:grpSpPr>
        <p:sp>
          <p:nvSpPr>
            <p:cNvPr id="16173" name="Google Shape;16173;p70"/>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0"/>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0"/>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0"/>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0"/>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0"/>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0"/>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0"/>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0"/>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0"/>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0"/>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0"/>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70"/>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70"/>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0"/>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0"/>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0"/>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0"/>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0"/>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0"/>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3" name="Google Shape;16193;p70"/>
          <p:cNvGrpSpPr/>
          <p:nvPr/>
        </p:nvGrpSpPr>
        <p:grpSpPr>
          <a:xfrm>
            <a:off x="1401415" y="2429218"/>
            <a:ext cx="364282" cy="374197"/>
            <a:chOff x="1401415" y="2429218"/>
            <a:chExt cx="364282" cy="374197"/>
          </a:xfrm>
        </p:grpSpPr>
        <p:sp>
          <p:nvSpPr>
            <p:cNvPr id="16194" name="Google Shape;16194;p70"/>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0"/>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0"/>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0"/>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0"/>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0"/>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0"/>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0"/>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0"/>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0"/>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0"/>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0"/>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0"/>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0"/>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0"/>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9" name="Google Shape;16209;p70"/>
          <p:cNvGrpSpPr/>
          <p:nvPr/>
        </p:nvGrpSpPr>
        <p:grpSpPr>
          <a:xfrm>
            <a:off x="7110427" y="3365261"/>
            <a:ext cx="400401" cy="370184"/>
            <a:chOff x="7110427" y="3365261"/>
            <a:chExt cx="400401" cy="370184"/>
          </a:xfrm>
        </p:grpSpPr>
        <p:sp>
          <p:nvSpPr>
            <p:cNvPr id="16210" name="Google Shape;16210;p70"/>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0"/>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0"/>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0"/>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0"/>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0"/>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0"/>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70"/>
          <p:cNvGrpSpPr/>
          <p:nvPr/>
        </p:nvGrpSpPr>
        <p:grpSpPr>
          <a:xfrm>
            <a:off x="7658949" y="3363137"/>
            <a:ext cx="400375" cy="370132"/>
            <a:chOff x="7658949" y="3363137"/>
            <a:chExt cx="400375" cy="370132"/>
          </a:xfrm>
        </p:grpSpPr>
        <p:sp>
          <p:nvSpPr>
            <p:cNvPr id="16218" name="Google Shape;16218;p70"/>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0"/>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0"/>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0"/>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0"/>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3" name="Google Shape;16223;p70"/>
          <p:cNvGrpSpPr/>
          <p:nvPr/>
        </p:nvGrpSpPr>
        <p:grpSpPr>
          <a:xfrm>
            <a:off x="3304481" y="3379389"/>
            <a:ext cx="356623" cy="370105"/>
            <a:chOff x="3307156" y="3365314"/>
            <a:chExt cx="356623" cy="370105"/>
          </a:xfrm>
        </p:grpSpPr>
        <p:sp>
          <p:nvSpPr>
            <p:cNvPr id="16224" name="Google Shape;16224;p70"/>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0"/>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0"/>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0"/>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0"/>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70"/>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70"/>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0"/>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0"/>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0"/>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70"/>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70"/>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0"/>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0"/>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0"/>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70"/>
          <p:cNvGrpSpPr/>
          <p:nvPr/>
        </p:nvGrpSpPr>
        <p:grpSpPr>
          <a:xfrm>
            <a:off x="7422407" y="1980107"/>
            <a:ext cx="372807" cy="370079"/>
            <a:chOff x="7422407" y="1980107"/>
            <a:chExt cx="372807" cy="370079"/>
          </a:xfrm>
        </p:grpSpPr>
        <p:sp>
          <p:nvSpPr>
            <p:cNvPr id="16240" name="Google Shape;16240;p70"/>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0"/>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0"/>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0"/>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70"/>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0"/>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0"/>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0"/>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0"/>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0"/>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0"/>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0"/>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0"/>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70"/>
          <p:cNvGrpSpPr/>
          <p:nvPr/>
        </p:nvGrpSpPr>
        <p:grpSpPr>
          <a:xfrm>
            <a:off x="6916141" y="2906184"/>
            <a:ext cx="289737" cy="370394"/>
            <a:chOff x="6916141" y="2906184"/>
            <a:chExt cx="289737" cy="370394"/>
          </a:xfrm>
        </p:grpSpPr>
        <p:sp>
          <p:nvSpPr>
            <p:cNvPr id="16254" name="Google Shape;16254;p70"/>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0"/>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0"/>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0"/>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0"/>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0"/>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0"/>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0"/>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0"/>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0"/>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70"/>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0"/>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0"/>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0"/>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0"/>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0"/>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0"/>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0"/>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0"/>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0"/>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0"/>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5" name="Google Shape;16275;p70"/>
          <p:cNvGrpSpPr/>
          <p:nvPr/>
        </p:nvGrpSpPr>
        <p:grpSpPr>
          <a:xfrm>
            <a:off x="7970194" y="2013577"/>
            <a:ext cx="372676" cy="331731"/>
            <a:chOff x="7970194" y="2013577"/>
            <a:chExt cx="372676" cy="331731"/>
          </a:xfrm>
        </p:grpSpPr>
        <p:sp>
          <p:nvSpPr>
            <p:cNvPr id="16276" name="Google Shape;16276;p70"/>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0"/>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0"/>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70"/>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0"/>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0"/>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0"/>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0"/>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0"/>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0"/>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6" name="Google Shape;16286;p70"/>
          <p:cNvGrpSpPr/>
          <p:nvPr/>
        </p:nvGrpSpPr>
        <p:grpSpPr>
          <a:xfrm>
            <a:off x="1416733" y="1512190"/>
            <a:ext cx="332964" cy="370158"/>
            <a:chOff x="1416733" y="1512190"/>
            <a:chExt cx="332964" cy="370158"/>
          </a:xfrm>
        </p:grpSpPr>
        <p:sp>
          <p:nvSpPr>
            <p:cNvPr id="16287" name="Google Shape;16287;p70"/>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0"/>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0"/>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0"/>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0"/>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0"/>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70"/>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70"/>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0"/>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0"/>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0"/>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70"/>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0"/>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0"/>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0"/>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0"/>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0"/>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0"/>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0"/>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70"/>
          <p:cNvGrpSpPr/>
          <p:nvPr/>
        </p:nvGrpSpPr>
        <p:grpSpPr>
          <a:xfrm>
            <a:off x="5246366" y="2906105"/>
            <a:ext cx="342852" cy="370079"/>
            <a:chOff x="5246366" y="2906105"/>
            <a:chExt cx="342852" cy="370079"/>
          </a:xfrm>
        </p:grpSpPr>
        <p:sp>
          <p:nvSpPr>
            <p:cNvPr id="16307" name="Google Shape;16307;p70"/>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70"/>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70"/>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0"/>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0"/>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0"/>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3" name="Google Shape;16313;p70"/>
          <p:cNvGrpSpPr/>
          <p:nvPr/>
        </p:nvGrpSpPr>
        <p:grpSpPr>
          <a:xfrm>
            <a:off x="849667" y="2434883"/>
            <a:ext cx="371259" cy="366249"/>
            <a:chOff x="849667" y="2434883"/>
            <a:chExt cx="371259" cy="366249"/>
          </a:xfrm>
        </p:grpSpPr>
        <p:sp>
          <p:nvSpPr>
            <p:cNvPr id="16314" name="Google Shape;16314;p70"/>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0"/>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0"/>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0"/>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0"/>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0"/>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0"/>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0"/>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0"/>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0"/>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0"/>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0"/>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0"/>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7" name="Google Shape;16327;p70"/>
          <p:cNvGrpSpPr/>
          <p:nvPr/>
        </p:nvGrpSpPr>
        <p:grpSpPr>
          <a:xfrm>
            <a:off x="4417026" y="3365366"/>
            <a:ext cx="332728" cy="370053"/>
            <a:chOff x="4417026" y="3365366"/>
            <a:chExt cx="332728" cy="370053"/>
          </a:xfrm>
        </p:grpSpPr>
        <p:sp>
          <p:nvSpPr>
            <p:cNvPr id="16328" name="Google Shape;16328;p70"/>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0"/>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0"/>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0"/>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0"/>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70"/>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0"/>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0"/>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0"/>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0"/>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0"/>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0"/>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0"/>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0"/>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0"/>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0"/>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0"/>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0"/>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6" name="Google Shape;16346;p70"/>
          <p:cNvGrpSpPr/>
          <p:nvPr/>
        </p:nvGrpSpPr>
        <p:grpSpPr>
          <a:xfrm>
            <a:off x="2497068" y="1980186"/>
            <a:ext cx="363994" cy="370105"/>
            <a:chOff x="2497068" y="1980186"/>
            <a:chExt cx="363994" cy="370105"/>
          </a:xfrm>
        </p:grpSpPr>
        <p:sp>
          <p:nvSpPr>
            <p:cNvPr id="16347" name="Google Shape;16347;p70"/>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0"/>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0"/>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0"/>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0"/>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0"/>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0"/>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0"/>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0"/>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0"/>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0"/>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0"/>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70"/>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70"/>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0"/>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0"/>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0"/>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0"/>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0"/>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0"/>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0"/>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70"/>
          <p:cNvGrpSpPr/>
          <p:nvPr/>
        </p:nvGrpSpPr>
        <p:grpSpPr>
          <a:xfrm>
            <a:off x="5820278" y="2906158"/>
            <a:ext cx="294904" cy="370027"/>
            <a:chOff x="5820278" y="2906158"/>
            <a:chExt cx="294904" cy="370027"/>
          </a:xfrm>
        </p:grpSpPr>
        <p:sp>
          <p:nvSpPr>
            <p:cNvPr id="16369" name="Google Shape;16369;p70"/>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0"/>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0"/>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0"/>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0"/>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70"/>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70"/>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6" name="Google Shape;16376;p70"/>
          <p:cNvGrpSpPr/>
          <p:nvPr/>
        </p:nvGrpSpPr>
        <p:grpSpPr>
          <a:xfrm>
            <a:off x="4946819" y="3383229"/>
            <a:ext cx="370132" cy="334223"/>
            <a:chOff x="4946819" y="3383229"/>
            <a:chExt cx="370132" cy="334223"/>
          </a:xfrm>
        </p:grpSpPr>
        <p:sp>
          <p:nvSpPr>
            <p:cNvPr id="16377" name="Google Shape;16377;p70"/>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70"/>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70"/>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0"/>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0"/>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0"/>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0"/>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0"/>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0"/>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70"/>
          <p:cNvGrpSpPr/>
          <p:nvPr/>
        </p:nvGrpSpPr>
        <p:grpSpPr>
          <a:xfrm>
            <a:off x="3038403" y="1539234"/>
            <a:ext cx="375482" cy="316072"/>
            <a:chOff x="3038403" y="1539234"/>
            <a:chExt cx="375482" cy="316072"/>
          </a:xfrm>
        </p:grpSpPr>
        <p:sp>
          <p:nvSpPr>
            <p:cNvPr id="16387" name="Google Shape;16387;p7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88" name="Google Shape;16388;p70"/>
            <p:cNvGrpSpPr/>
            <p:nvPr/>
          </p:nvGrpSpPr>
          <p:grpSpPr>
            <a:xfrm>
              <a:off x="3038403" y="1539234"/>
              <a:ext cx="375482" cy="316072"/>
              <a:chOff x="3038403" y="1539234"/>
              <a:chExt cx="375482" cy="316072"/>
            </a:xfrm>
          </p:grpSpPr>
          <p:sp>
            <p:nvSpPr>
              <p:cNvPr id="16389" name="Google Shape;16389;p70"/>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0"/>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0"/>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0"/>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70"/>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70"/>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70"/>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0"/>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0"/>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98" name="Google Shape;16398;p70"/>
          <p:cNvGrpSpPr/>
          <p:nvPr/>
        </p:nvGrpSpPr>
        <p:grpSpPr>
          <a:xfrm>
            <a:off x="6332865" y="2906131"/>
            <a:ext cx="360846" cy="370184"/>
            <a:chOff x="6332865" y="2906131"/>
            <a:chExt cx="360846" cy="370184"/>
          </a:xfrm>
        </p:grpSpPr>
        <p:sp>
          <p:nvSpPr>
            <p:cNvPr id="16399" name="Google Shape;16399;p70"/>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0"/>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70"/>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70"/>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0"/>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0"/>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70"/>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70"/>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0"/>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0"/>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0"/>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0" name="Google Shape;16410;p70"/>
          <p:cNvGrpSpPr/>
          <p:nvPr/>
        </p:nvGrpSpPr>
        <p:grpSpPr>
          <a:xfrm>
            <a:off x="4135079" y="1518066"/>
            <a:ext cx="370132" cy="358223"/>
            <a:chOff x="4135079" y="1518066"/>
            <a:chExt cx="370132" cy="358223"/>
          </a:xfrm>
        </p:grpSpPr>
        <p:sp>
          <p:nvSpPr>
            <p:cNvPr id="16411" name="Google Shape;16411;p70"/>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0"/>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0"/>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0"/>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70"/>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0"/>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0"/>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0"/>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0"/>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0"/>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70"/>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70"/>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0"/>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0"/>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0"/>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0"/>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0"/>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0"/>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0"/>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70"/>
          <p:cNvGrpSpPr/>
          <p:nvPr/>
        </p:nvGrpSpPr>
        <p:grpSpPr>
          <a:xfrm>
            <a:off x="6878869" y="1980134"/>
            <a:ext cx="361240" cy="370158"/>
            <a:chOff x="6878869" y="1980134"/>
            <a:chExt cx="361240" cy="370158"/>
          </a:xfrm>
        </p:grpSpPr>
        <p:sp>
          <p:nvSpPr>
            <p:cNvPr id="16431" name="Google Shape;16431;p70"/>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0"/>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0"/>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0"/>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0"/>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70"/>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70"/>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0"/>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0"/>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0"/>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0"/>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0"/>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0"/>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4" name="Google Shape;16444;p70"/>
          <p:cNvGrpSpPr/>
          <p:nvPr/>
        </p:nvGrpSpPr>
        <p:grpSpPr>
          <a:xfrm>
            <a:off x="2493999" y="2550033"/>
            <a:ext cx="370132" cy="259467"/>
            <a:chOff x="2493999" y="2550033"/>
            <a:chExt cx="370132" cy="259467"/>
          </a:xfrm>
        </p:grpSpPr>
        <p:sp>
          <p:nvSpPr>
            <p:cNvPr id="16445" name="Google Shape;16445;p70"/>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0"/>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0"/>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0"/>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0"/>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0"/>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0"/>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0"/>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0"/>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0"/>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70"/>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70"/>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0"/>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0"/>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0"/>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0"/>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0"/>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0"/>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70"/>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4" name="Google Shape;16464;p70"/>
          <p:cNvGrpSpPr/>
          <p:nvPr/>
        </p:nvGrpSpPr>
        <p:grpSpPr>
          <a:xfrm>
            <a:off x="1699703" y="3365261"/>
            <a:ext cx="281054" cy="370158"/>
            <a:chOff x="1699703" y="3365261"/>
            <a:chExt cx="281054" cy="370158"/>
          </a:xfrm>
        </p:grpSpPr>
        <p:sp>
          <p:nvSpPr>
            <p:cNvPr id="16465" name="Google Shape;16465;p70"/>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0"/>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0"/>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0"/>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0"/>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0"/>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0"/>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0"/>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0"/>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0"/>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70"/>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0"/>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0"/>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8" name="Google Shape;16478;p70"/>
          <p:cNvGrpSpPr/>
          <p:nvPr/>
        </p:nvGrpSpPr>
        <p:grpSpPr>
          <a:xfrm>
            <a:off x="7966810" y="1519430"/>
            <a:ext cx="369974" cy="355626"/>
            <a:chOff x="7966810" y="1519430"/>
            <a:chExt cx="369974" cy="355626"/>
          </a:xfrm>
        </p:grpSpPr>
        <p:sp>
          <p:nvSpPr>
            <p:cNvPr id="16479" name="Google Shape;16479;p70"/>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0"/>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0"/>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0"/>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0"/>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70"/>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0"/>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70"/>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0"/>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0"/>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0"/>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0"/>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0"/>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0"/>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70"/>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70"/>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5" name="Google Shape;16495;p70"/>
          <p:cNvGrpSpPr/>
          <p:nvPr/>
        </p:nvGrpSpPr>
        <p:grpSpPr>
          <a:xfrm>
            <a:off x="2792628" y="3365340"/>
            <a:ext cx="290445" cy="370079"/>
            <a:chOff x="2792628" y="3365340"/>
            <a:chExt cx="290445" cy="370079"/>
          </a:xfrm>
        </p:grpSpPr>
        <p:sp>
          <p:nvSpPr>
            <p:cNvPr id="16496" name="Google Shape;16496;p70"/>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0"/>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0"/>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0"/>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0"/>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0"/>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0"/>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0"/>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70"/>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0"/>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70"/>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70"/>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0"/>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0"/>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0" name="Google Shape;16510;p70"/>
          <p:cNvGrpSpPr/>
          <p:nvPr/>
        </p:nvGrpSpPr>
        <p:grpSpPr>
          <a:xfrm>
            <a:off x="1389585" y="1988317"/>
            <a:ext cx="388125" cy="353790"/>
            <a:chOff x="1389585" y="1988317"/>
            <a:chExt cx="388125" cy="353790"/>
          </a:xfrm>
        </p:grpSpPr>
        <p:sp>
          <p:nvSpPr>
            <p:cNvPr id="16511" name="Google Shape;16511;p70"/>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0"/>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0"/>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0"/>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70"/>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0"/>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0"/>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70"/>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70"/>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70"/>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70"/>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0"/>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0"/>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0"/>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70"/>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70"/>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0"/>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0"/>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0"/>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0"/>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0"/>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70"/>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3" name="Google Shape;16533;p70"/>
          <p:cNvGrpSpPr/>
          <p:nvPr/>
        </p:nvGrpSpPr>
        <p:grpSpPr>
          <a:xfrm>
            <a:off x="2492924" y="1512190"/>
            <a:ext cx="370158" cy="370158"/>
            <a:chOff x="2492924" y="1512190"/>
            <a:chExt cx="370158" cy="370158"/>
          </a:xfrm>
        </p:grpSpPr>
        <p:sp>
          <p:nvSpPr>
            <p:cNvPr id="16534" name="Google Shape;16534;p70"/>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0"/>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0"/>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0"/>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0"/>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0"/>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0"/>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0"/>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0"/>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0"/>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70"/>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70"/>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0"/>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70"/>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70"/>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0"/>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0"/>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0"/>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0"/>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0"/>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70"/>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70"/>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6" name="Google Shape;16556;p70"/>
          <p:cNvGrpSpPr/>
          <p:nvPr/>
        </p:nvGrpSpPr>
        <p:grpSpPr>
          <a:xfrm>
            <a:off x="1933569" y="1512243"/>
            <a:ext cx="393975" cy="370105"/>
            <a:chOff x="1933569" y="1512243"/>
            <a:chExt cx="393975" cy="370105"/>
          </a:xfrm>
        </p:grpSpPr>
        <p:sp>
          <p:nvSpPr>
            <p:cNvPr id="16557" name="Google Shape;16557;p70"/>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0"/>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0"/>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70"/>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0"/>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0"/>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70"/>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70"/>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0"/>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70"/>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0"/>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0"/>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0"/>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0"/>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70"/>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0"/>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0"/>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70"/>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0"/>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0"/>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0"/>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0"/>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0"/>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0"/>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0"/>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70"/>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70"/>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0"/>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5" name="Google Shape;16585;p70"/>
          <p:cNvGrpSpPr/>
          <p:nvPr/>
        </p:nvGrpSpPr>
        <p:grpSpPr>
          <a:xfrm>
            <a:off x="2236106" y="3365392"/>
            <a:ext cx="306471" cy="370000"/>
            <a:chOff x="2236106" y="3365392"/>
            <a:chExt cx="306471" cy="370000"/>
          </a:xfrm>
        </p:grpSpPr>
        <p:sp>
          <p:nvSpPr>
            <p:cNvPr id="16586" name="Google Shape;16586;p70"/>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70"/>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0"/>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0"/>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0"/>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0"/>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0"/>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0"/>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0"/>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0"/>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0"/>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0"/>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0"/>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0"/>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0" name="Google Shape;16600;p70"/>
          <p:cNvGrpSpPr/>
          <p:nvPr/>
        </p:nvGrpSpPr>
        <p:grpSpPr>
          <a:xfrm>
            <a:off x="5492823" y="3385563"/>
            <a:ext cx="375325" cy="329606"/>
            <a:chOff x="5492823" y="3385563"/>
            <a:chExt cx="375325" cy="329606"/>
          </a:xfrm>
        </p:grpSpPr>
        <p:sp>
          <p:nvSpPr>
            <p:cNvPr id="16601" name="Google Shape;16601;p70"/>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0"/>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70"/>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70"/>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0"/>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0"/>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70"/>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0"/>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0"/>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0"/>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0"/>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0"/>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0"/>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0"/>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0"/>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0"/>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70"/>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0"/>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0"/>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70"/>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70"/>
          <p:cNvGrpSpPr/>
          <p:nvPr/>
        </p:nvGrpSpPr>
        <p:grpSpPr>
          <a:xfrm>
            <a:off x="3041787" y="2001118"/>
            <a:ext cx="370158" cy="328164"/>
            <a:chOff x="3041787" y="2001118"/>
            <a:chExt cx="370158" cy="328164"/>
          </a:xfrm>
        </p:grpSpPr>
        <p:sp>
          <p:nvSpPr>
            <p:cNvPr id="16622" name="Google Shape;16622;p70"/>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0"/>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0"/>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0"/>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0"/>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0"/>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0"/>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70"/>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0"/>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0"/>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0"/>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0"/>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0"/>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0"/>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0"/>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70"/>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0"/>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0"/>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70"/>
          <p:cNvGrpSpPr/>
          <p:nvPr/>
        </p:nvGrpSpPr>
        <p:grpSpPr>
          <a:xfrm>
            <a:off x="5779884" y="2039125"/>
            <a:ext cx="372309" cy="328216"/>
            <a:chOff x="5779884" y="2039125"/>
            <a:chExt cx="372309" cy="328216"/>
          </a:xfrm>
        </p:grpSpPr>
        <p:sp>
          <p:nvSpPr>
            <p:cNvPr id="16641" name="Google Shape;16641;p7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0"/>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0"/>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0"/>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70"/>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0"/>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0"/>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0"/>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0"/>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0"/>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7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7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54" name="Google Shape;16654;p70"/>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658" name="Shape 16658"/>
        <p:cNvGrpSpPr/>
        <p:nvPr/>
      </p:nvGrpSpPr>
      <p:grpSpPr>
        <a:xfrm>
          <a:off x="0" y="0"/>
          <a:ext cx="0" cy="0"/>
          <a:chOff x="0" y="0"/>
          <a:chExt cx="0" cy="0"/>
        </a:xfrm>
      </p:grpSpPr>
      <p:grpSp>
        <p:nvGrpSpPr>
          <p:cNvPr id="16659" name="Google Shape;16659;p71"/>
          <p:cNvGrpSpPr/>
          <p:nvPr/>
        </p:nvGrpSpPr>
        <p:grpSpPr>
          <a:xfrm>
            <a:off x="878066" y="1981993"/>
            <a:ext cx="354610" cy="372358"/>
            <a:chOff x="878066" y="1981993"/>
            <a:chExt cx="354610" cy="372358"/>
          </a:xfrm>
        </p:grpSpPr>
        <p:sp>
          <p:nvSpPr>
            <p:cNvPr id="16660" name="Google Shape;16660;p71"/>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71"/>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71"/>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1"/>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1"/>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1"/>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1"/>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71"/>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71"/>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1"/>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1"/>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1"/>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1"/>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1"/>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4" name="Google Shape;16674;p71"/>
          <p:cNvGrpSpPr/>
          <p:nvPr/>
        </p:nvGrpSpPr>
        <p:grpSpPr>
          <a:xfrm>
            <a:off x="1345794" y="1982386"/>
            <a:ext cx="371650" cy="371624"/>
            <a:chOff x="1345794" y="1982386"/>
            <a:chExt cx="371650" cy="371624"/>
          </a:xfrm>
        </p:grpSpPr>
        <p:sp>
          <p:nvSpPr>
            <p:cNvPr id="16675" name="Google Shape;16675;p71"/>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1"/>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1"/>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1"/>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71"/>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71"/>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1"/>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1"/>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1"/>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1"/>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1"/>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1"/>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1"/>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1"/>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71"/>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1"/>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1"/>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71"/>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71"/>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1"/>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1"/>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71"/>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1"/>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1"/>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1"/>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1"/>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1"/>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1"/>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1"/>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1"/>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1"/>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1"/>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1"/>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1"/>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1"/>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71"/>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71"/>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2" name="Google Shape;16712;p71"/>
          <p:cNvGrpSpPr/>
          <p:nvPr/>
        </p:nvGrpSpPr>
        <p:grpSpPr>
          <a:xfrm>
            <a:off x="1821465" y="1981993"/>
            <a:ext cx="372410" cy="372410"/>
            <a:chOff x="1821465" y="1981993"/>
            <a:chExt cx="372410" cy="372410"/>
          </a:xfrm>
        </p:grpSpPr>
        <p:sp>
          <p:nvSpPr>
            <p:cNvPr id="16713" name="Google Shape;16713;p71"/>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71"/>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1"/>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1"/>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1"/>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1"/>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1"/>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71"/>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1"/>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71"/>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1"/>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1"/>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1"/>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1"/>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7" name="Google Shape;16727;p71"/>
          <p:cNvGrpSpPr/>
          <p:nvPr/>
        </p:nvGrpSpPr>
        <p:grpSpPr>
          <a:xfrm>
            <a:off x="2276348" y="1981809"/>
            <a:ext cx="415901" cy="372699"/>
            <a:chOff x="2276348" y="1981809"/>
            <a:chExt cx="415901" cy="372699"/>
          </a:xfrm>
        </p:grpSpPr>
        <p:sp>
          <p:nvSpPr>
            <p:cNvPr id="16728" name="Google Shape;16728;p71"/>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1"/>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1"/>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1"/>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1"/>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1"/>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1"/>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5" name="Google Shape;16735;p71"/>
          <p:cNvGrpSpPr/>
          <p:nvPr/>
        </p:nvGrpSpPr>
        <p:grpSpPr>
          <a:xfrm>
            <a:off x="2774354" y="2009990"/>
            <a:ext cx="372017" cy="316310"/>
            <a:chOff x="2774354" y="2009990"/>
            <a:chExt cx="372017" cy="316310"/>
          </a:xfrm>
        </p:grpSpPr>
        <p:sp>
          <p:nvSpPr>
            <p:cNvPr id="16736" name="Google Shape;16736;p71"/>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1"/>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71"/>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1"/>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1"/>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1"/>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1"/>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1"/>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1"/>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1"/>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1"/>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1"/>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1"/>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1"/>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1"/>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1"/>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1"/>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71"/>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71"/>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71"/>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1"/>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1"/>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1"/>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1"/>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1"/>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71"/>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2" name="Google Shape;16762;p71"/>
          <p:cNvGrpSpPr/>
          <p:nvPr/>
        </p:nvGrpSpPr>
        <p:grpSpPr>
          <a:xfrm>
            <a:off x="3722682" y="1981993"/>
            <a:ext cx="375818" cy="372043"/>
            <a:chOff x="3722682" y="1981993"/>
            <a:chExt cx="375818" cy="372043"/>
          </a:xfrm>
        </p:grpSpPr>
        <p:sp>
          <p:nvSpPr>
            <p:cNvPr id="16763" name="Google Shape;16763;p71"/>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1"/>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1"/>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1"/>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1"/>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1"/>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71"/>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71"/>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1"/>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1"/>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1"/>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1"/>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1"/>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1"/>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1"/>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8" name="Google Shape;16778;p71"/>
          <p:cNvGrpSpPr/>
          <p:nvPr/>
        </p:nvGrpSpPr>
        <p:grpSpPr>
          <a:xfrm>
            <a:off x="4201394" y="1981809"/>
            <a:ext cx="373538" cy="372305"/>
            <a:chOff x="4201394" y="1981809"/>
            <a:chExt cx="373538" cy="372305"/>
          </a:xfrm>
        </p:grpSpPr>
        <p:sp>
          <p:nvSpPr>
            <p:cNvPr id="16779" name="Google Shape;16779;p71"/>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71"/>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1"/>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71"/>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71"/>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1"/>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1"/>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1"/>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1"/>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1"/>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1"/>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1"/>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1"/>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1"/>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1"/>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1"/>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5" name="Google Shape;16795;p71"/>
          <p:cNvGrpSpPr/>
          <p:nvPr/>
        </p:nvGrpSpPr>
        <p:grpSpPr>
          <a:xfrm>
            <a:off x="4659658" y="1500266"/>
            <a:ext cx="422743" cy="377784"/>
            <a:chOff x="4659658" y="1500266"/>
            <a:chExt cx="422743" cy="377784"/>
          </a:xfrm>
        </p:grpSpPr>
        <p:sp>
          <p:nvSpPr>
            <p:cNvPr id="16796" name="Google Shape;16796;p71"/>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71"/>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1"/>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1"/>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1"/>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1"/>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1"/>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1"/>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1"/>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71"/>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71"/>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1"/>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71"/>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71"/>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1"/>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1"/>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1"/>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3" name="Google Shape;16813;p71"/>
          <p:cNvGrpSpPr/>
          <p:nvPr/>
        </p:nvGrpSpPr>
        <p:grpSpPr>
          <a:xfrm>
            <a:off x="5211406" y="1513504"/>
            <a:ext cx="260394" cy="351202"/>
            <a:chOff x="5211406" y="1513504"/>
            <a:chExt cx="260394" cy="351202"/>
          </a:xfrm>
        </p:grpSpPr>
        <p:sp>
          <p:nvSpPr>
            <p:cNvPr id="16814" name="Google Shape;16814;p71"/>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1"/>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1"/>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1"/>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1"/>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1"/>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1"/>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1"/>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1"/>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1"/>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1"/>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1"/>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1"/>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7" name="Google Shape;16827;p71"/>
          <p:cNvGrpSpPr/>
          <p:nvPr/>
        </p:nvGrpSpPr>
        <p:grpSpPr>
          <a:xfrm>
            <a:off x="5632602" y="1513216"/>
            <a:ext cx="366722" cy="351779"/>
            <a:chOff x="5632602" y="1513216"/>
            <a:chExt cx="366722" cy="351779"/>
          </a:xfrm>
        </p:grpSpPr>
        <p:sp>
          <p:nvSpPr>
            <p:cNvPr id="16828" name="Google Shape;16828;p71"/>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71"/>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71"/>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1"/>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1"/>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1"/>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1"/>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1"/>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6" name="Google Shape;16836;p71"/>
          <p:cNvGrpSpPr/>
          <p:nvPr/>
        </p:nvGrpSpPr>
        <p:grpSpPr>
          <a:xfrm>
            <a:off x="6089372" y="1527136"/>
            <a:ext cx="401902" cy="323965"/>
            <a:chOff x="6089372" y="1527136"/>
            <a:chExt cx="401902" cy="323965"/>
          </a:xfrm>
        </p:grpSpPr>
        <p:sp>
          <p:nvSpPr>
            <p:cNvPr id="16837" name="Google Shape;16837;p71"/>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1"/>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1"/>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1"/>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1"/>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1"/>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1"/>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1"/>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1"/>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1"/>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1"/>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1"/>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1"/>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1"/>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1"/>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71"/>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71"/>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1"/>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1"/>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1"/>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1"/>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1"/>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1"/>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1"/>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1"/>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1"/>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1"/>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1"/>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1"/>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71"/>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7" name="Google Shape;16867;p71"/>
          <p:cNvGrpSpPr/>
          <p:nvPr/>
        </p:nvGrpSpPr>
        <p:grpSpPr>
          <a:xfrm>
            <a:off x="6579435" y="1527897"/>
            <a:ext cx="370103" cy="322445"/>
            <a:chOff x="6579435" y="1527897"/>
            <a:chExt cx="370103" cy="322445"/>
          </a:xfrm>
        </p:grpSpPr>
        <p:sp>
          <p:nvSpPr>
            <p:cNvPr id="16868" name="Google Shape;16868;p71"/>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1"/>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1"/>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1"/>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1"/>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1"/>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1"/>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1"/>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1"/>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1"/>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1"/>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1"/>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1"/>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1"/>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1"/>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1"/>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1"/>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1"/>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1"/>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1"/>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1"/>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9" name="Google Shape;16889;p71"/>
          <p:cNvGrpSpPr/>
          <p:nvPr/>
        </p:nvGrpSpPr>
        <p:grpSpPr>
          <a:xfrm>
            <a:off x="6988887" y="1538854"/>
            <a:ext cx="499920" cy="300136"/>
            <a:chOff x="6988887" y="1538854"/>
            <a:chExt cx="499920" cy="300136"/>
          </a:xfrm>
        </p:grpSpPr>
        <p:sp>
          <p:nvSpPr>
            <p:cNvPr id="16890" name="Google Shape;16890;p71"/>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1"/>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1"/>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1"/>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1"/>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71"/>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1"/>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1"/>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1"/>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71"/>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1"/>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1"/>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71"/>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3" name="Google Shape;16903;p71"/>
          <p:cNvGrpSpPr/>
          <p:nvPr/>
        </p:nvGrpSpPr>
        <p:grpSpPr>
          <a:xfrm>
            <a:off x="8050359" y="1520687"/>
            <a:ext cx="279321" cy="336837"/>
            <a:chOff x="8050359" y="1520687"/>
            <a:chExt cx="279321" cy="336837"/>
          </a:xfrm>
        </p:grpSpPr>
        <p:sp>
          <p:nvSpPr>
            <p:cNvPr id="16904" name="Google Shape;16904;p71"/>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1"/>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1"/>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71"/>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71"/>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1"/>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1"/>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1"/>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1"/>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1"/>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71"/>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1"/>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1"/>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7" name="Google Shape;16917;p71"/>
          <p:cNvGrpSpPr/>
          <p:nvPr/>
        </p:nvGrpSpPr>
        <p:grpSpPr>
          <a:xfrm>
            <a:off x="6093907" y="2461832"/>
            <a:ext cx="364441" cy="339091"/>
            <a:chOff x="6093907" y="2461832"/>
            <a:chExt cx="364441" cy="339091"/>
          </a:xfrm>
        </p:grpSpPr>
        <p:sp>
          <p:nvSpPr>
            <p:cNvPr id="16918" name="Google Shape;16918;p71"/>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71"/>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1"/>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1"/>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1"/>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1"/>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1"/>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1"/>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1"/>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1"/>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8" name="Google Shape;16928;p71"/>
          <p:cNvGrpSpPr/>
          <p:nvPr/>
        </p:nvGrpSpPr>
        <p:grpSpPr>
          <a:xfrm>
            <a:off x="4676331" y="1980866"/>
            <a:ext cx="377680" cy="377680"/>
            <a:chOff x="4676331" y="1980866"/>
            <a:chExt cx="377680" cy="377680"/>
          </a:xfrm>
        </p:grpSpPr>
        <p:sp>
          <p:nvSpPr>
            <p:cNvPr id="16929" name="Google Shape;16929;p71"/>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1"/>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1"/>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1"/>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71"/>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71"/>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1"/>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71"/>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71"/>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1"/>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1"/>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71"/>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71"/>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1"/>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1"/>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1"/>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1"/>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1"/>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1"/>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8" name="Google Shape;16948;p71"/>
          <p:cNvGrpSpPr/>
          <p:nvPr/>
        </p:nvGrpSpPr>
        <p:grpSpPr>
          <a:xfrm>
            <a:off x="7526242" y="1522968"/>
            <a:ext cx="357651" cy="332275"/>
            <a:chOff x="7526242" y="1522968"/>
            <a:chExt cx="357651" cy="332275"/>
          </a:xfrm>
        </p:grpSpPr>
        <p:sp>
          <p:nvSpPr>
            <p:cNvPr id="16949" name="Google Shape;16949;p71"/>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1"/>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71"/>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71"/>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1"/>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71"/>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71"/>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1"/>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1"/>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1"/>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1"/>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71"/>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1"/>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1"/>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1"/>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1"/>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5" name="Google Shape;16965;p71"/>
          <p:cNvGrpSpPr/>
          <p:nvPr/>
        </p:nvGrpSpPr>
        <p:grpSpPr>
          <a:xfrm>
            <a:off x="3250786" y="1982386"/>
            <a:ext cx="371650" cy="371624"/>
            <a:chOff x="3250786" y="1982386"/>
            <a:chExt cx="371650" cy="371624"/>
          </a:xfrm>
        </p:grpSpPr>
        <p:sp>
          <p:nvSpPr>
            <p:cNvPr id="16966" name="Google Shape;16966;p71"/>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71"/>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1"/>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1"/>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1"/>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1"/>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1"/>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1"/>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1"/>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71"/>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71"/>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71"/>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71"/>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1"/>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1"/>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1"/>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1"/>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1"/>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1"/>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1"/>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1"/>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1"/>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1"/>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1"/>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1"/>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1"/>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1"/>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71"/>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1"/>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1"/>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71"/>
          <p:cNvGrpSpPr/>
          <p:nvPr/>
        </p:nvGrpSpPr>
        <p:grpSpPr>
          <a:xfrm>
            <a:off x="1342386" y="2916322"/>
            <a:ext cx="373538" cy="331515"/>
            <a:chOff x="1342386" y="2916322"/>
            <a:chExt cx="373538" cy="331515"/>
          </a:xfrm>
        </p:grpSpPr>
        <p:sp>
          <p:nvSpPr>
            <p:cNvPr id="16997" name="Google Shape;16997;p71"/>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1"/>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71"/>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71"/>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1"/>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1"/>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1"/>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1"/>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1"/>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1"/>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1"/>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71"/>
          <p:cNvGrpSpPr/>
          <p:nvPr/>
        </p:nvGrpSpPr>
        <p:grpSpPr>
          <a:xfrm>
            <a:off x="2294122" y="2946600"/>
            <a:ext cx="373931" cy="271351"/>
            <a:chOff x="2294122" y="2946600"/>
            <a:chExt cx="373931" cy="271351"/>
          </a:xfrm>
        </p:grpSpPr>
        <p:sp>
          <p:nvSpPr>
            <p:cNvPr id="17009" name="Google Shape;17009;p71"/>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1"/>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1"/>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1"/>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1"/>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71"/>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71"/>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1"/>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1"/>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1"/>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1"/>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1"/>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1"/>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71"/>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71"/>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71"/>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1"/>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1"/>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71"/>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71"/>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1"/>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71"/>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71"/>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1"/>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1"/>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71"/>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71"/>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71"/>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71"/>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71"/>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9" name="Google Shape;17039;p71"/>
          <p:cNvGrpSpPr/>
          <p:nvPr/>
        </p:nvGrpSpPr>
        <p:grpSpPr>
          <a:xfrm>
            <a:off x="2769819" y="2907251"/>
            <a:ext cx="373905" cy="349682"/>
            <a:chOff x="2769819" y="2907251"/>
            <a:chExt cx="373905" cy="349682"/>
          </a:xfrm>
        </p:grpSpPr>
        <p:sp>
          <p:nvSpPr>
            <p:cNvPr id="17040" name="Google Shape;17040;p71"/>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1"/>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1"/>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1"/>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1"/>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1"/>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1"/>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1"/>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71"/>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71"/>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1"/>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71"/>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71"/>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71"/>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71"/>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71"/>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1"/>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7" name="Google Shape;17057;p71"/>
          <p:cNvGrpSpPr/>
          <p:nvPr/>
        </p:nvGrpSpPr>
        <p:grpSpPr>
          <a:xfrm>
            <a:off x="3246251" y="2895245"/>
            <a:ext cx="375792" cy="373800"/>
            <a:chOff x="3246251" y="2895245"/>
            <a:chExt cx="375792" cy="373800"/>
          </a:xfrm>
        </p:grpSpPr>
        <p:sp>
          <p:nvSpPr>
            <p:cNvPr id="17058" name="Google Shape;17058;p71"/>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1"/>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1"/>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1"/>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1"/>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1"/>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1"/>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1"/>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1"/>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1"/>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71"/>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71"/>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1"/>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71"/>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2" name="Google Shape;17072;p71"/>
          <p:cNvGrpSpPr/>
          <p:nvPr/>
        </p:nvGrpSpPr>
        <p:grpSpPr>
          <a:xfrm>
            <a:off x="3791182" y="2895454"/>
            <a:ext cx="234650" cy="373590"/>
            <a:chOff x="3791182" y="2895454"/>
            <a:chExt cx="234650" cy="373590"/>
          </a:xfrm>
        </p:grpSpPr>
        <p:sp>
          <p:nvSpPr>
            <p:cNvPr id="17073" name="Google Shape;17073;p71"/>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71"/>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71"/>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1"/>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1"/>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1"/>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1"/>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1"/>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1"/>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2" name="Google Shape;17082;p71"/>
          <p:cNvGrpSpPr/>
          <p:nvPr/>
        </p:nvGrpSpPr>
        <p:grpSpPr>
          <a:xfrm>
            <a:off x="7042995" y="2489463"/>
            <a:ext cx="364441" cy="256225"/>
            <a:chOff x="7042995" y="2489463"/>
            <a:chExt cx="364441" cy="256225"/>
          </a:xfrm>
        </p:grpSpPr>
        <p:sp>
          <p:nvSpPr>
            <p:cNvPr id="17083" name="Google Shape;17083;p71"/>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71"/>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71"/>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71"/>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71"/>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1"/>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1"/>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1"/>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71"/>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2" name="Google Shape;17092;p71"/>
          <p:cNvGrpSpPr/>
          <p:nvPr/>
        </p:nvGrpSpPr>
        <p:grpSpPr>
          <a:xfrm>
            <a:off x="7517172" y="2437007"/>
            <a:ext cx="364284" cy="361243"/>
            <a:chOff x="7517172" y="2437007"/>
            <a:chExt cx="364284" cy="361243"/>
          </a:xfrm>
        </p:grpSpPr>
        <p:sp>
          <p:nvSpPr>
            <p:cNvPr id="17093" name="Google Shape;17093;p71"/>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1"/>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1"/>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71"/>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71"/>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71"/>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1"/>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1"/>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71"/>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71"/>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1"/>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1"/>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1"/>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71"/>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71"/>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1"/>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1"/>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71"/>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7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71"/>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4" name="Google Shape;17114;p71"/>
          <p:cNvGrpSpPr/>
          <p:nvPr/>
        </p:nvGrpSpPr>
        <p:grpSpPr>
          <a:xfrm>
            <a:off x="8006475" y="2436954"/>
            <a:ext cx="335290" cy="361321"/>
            <a:chOff x="8006475" y="2436954"/>
            <a:chExt cx="335290" cy="361321"/>
          </a:xfrm>
        </p:grpSpPr>
        <p:sp>
          <p:nvSpPr>
            <p:cNvPr id="17115" name="Google Shape;17115;p71"/>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1"/>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1"/>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71"/>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71"/>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71"/>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71"/>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71"/>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1"/>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1"/>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1"/>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1"/>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1"/>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1"/>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1"/>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1"/>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1"/>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1"/>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1"/>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4" name="Google Shape;17134;p71"/>
          <p:cNvGrpSpPr/>
          <p:nvPr/>
        </p:nvGrpSpPr>
        <p:grpSpPr>
          <a:xfrm>
            <a:off x="5596661" y="2909139"/>
            <a:ext cx="394326" cy="349682"/>
            <a:chOff x="5596661" y="2909139"/>
            <a:chExt cx="394326" cy="349682"/>
          </a:xfrm>
        </p:grpSpPr>
        <p:sp>
          <p:nvSpPr>
            <p:cNvPr id="17135" name="Google Shape;17135;p71"/>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71"/>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1"/>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71"/>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71"/>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71"/>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71"/>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71"/>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1"/>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1"/>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71"/>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71"/>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71"/>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71"/>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71"/>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1"/>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1" name="Google Shape;17151;p71"/>
          <p:cNvGrpSpPr/>
          <p:nvPr/>
        </p:nvGrpSpPr>
        <p:grpSpPr>
          <a:xfrm>
            <a:off x="874658" y="2914408"/>
            <a:ext cx="356891" cy="335709"/>
            <a:chOff x="874658" y="2914408"/>
            <a:chExt cx="356891" cy="335709"/>
          </a:xfrm>
        </p:grpSpPr>
        <p:sp>
          <p:nvSpPr>
            <p:cNvPr id="17152" name="Google Shape;17152;p71"/>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1"/>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1"/>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71"/>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71"/>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1"/>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1"/>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1"/>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71"/>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71"/>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1"/>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1"/>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1"/>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1"/>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71"/>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71"/>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71"/>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1"/>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1"/>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1"/>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2" name="Google Shape;17172;p71"/>
          <p:cNvGrpSpPr/>
          <p:nvPr/>
        </p:nvGrpSpPr>
        <p:grpSpPr>
          <a:xfrm>
            <a:off x="4230912" y="2929193"/>
            <a:ext cx="308813" cy="306165"/>
            <a:chOff x="4230912" y="2929193"/>
            <a:chExt cx="308813" cy="306165"/>
          </a:xfrm>
        </p:grpSpPr>
        <p:sp>
          <p:nvSpPr>
            <p:cNvPr id="17173" name="Google Shape;17173;p71"/>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1"/>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71"/>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71"/>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1"/>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1"/>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71"/>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71"/>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71"/>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1"/>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71"/>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71"/>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1"/>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1"/>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1"/>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71"/>
          <p:cNvGrpSpPr/>
          <p:nvPr/>
        </p:nvGrpSpPr>
        <p:grpSpPr>
          <a:xfrm>
            <a:off x="4627886" y="3401089"/>
            <a:ext cx="409111" cy="267944"/>
            <a:chOff x="4627886" y="3401089"/>
            <a:chExt cx="409111" cy="267944"/>
          </a:xfrm>
        </p:grpSpPr>
        <p:sp>
          <p:nvSpPr>
            <p:cNvPr id="17189" name="Google Shape;17189;p71"/>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1"/>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1"/>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71"/>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71"/>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71"/>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71"/>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71"/>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1"/>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1"/>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1"/>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0" name="Google Shape;17200;p71"/>
          <p:cNvGrpSpPr/>
          <p:nvPr/>
        </p:nvGrpSpPr>
        <p:grpSpPr>
          <a:xfrm>
            <a:off x="4652476" y="2898915"/>
            <a:ext cx="386016" cy="384495"/>
            <a:chOff x="4652476" y="2898915"/>
            <a:chExt cx="386016" cy="384495"/>
          </a:xfrm>
        </p:grpSpPr>
        <p:sp>
          <p:nvSpPr>
            <p:cNvPr id="17201" name="Google Shape;17201;p71"/>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1"/>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1"/>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1"/>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1"/>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1"/>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1"/>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1"/>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71"/>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0" name="Google Shape;17210;p71"/>
          <p:cNvGrpSpPr/>
          <p:nvPr/>
        </p:nvGrpSpPr>
        <p:grpSpPr>
          <a:xfrm>
            <a:off x="5156931" y="2922194"/>
            <a:ext cx="324699" cy="347611"/>
            <a:chOff x="5156931" y="2922194"/>
            <a:chExt cx="324699" cy="347611"/>
          </a:xfrm>
        </p:grpSpPr>
        <p:sp>
          <p:nvSpPr>
            <p:cNvPr id="17211" name="Google Shape;17211;p71"/>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1"/>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1"/>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71"/>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71"/>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1"/>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71"/>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71"/>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1"/>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1"/>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1"/>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1"/>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1"/>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1"/>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1"/>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1"/>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71"/>
          <p:cNvGrpSpPr/>
          <p:nvPr/>
        </p:nvGrpSpPr>
        <p:grpSpPr>
          <a:xfrm>
            <a:off x="6086331" y="2905337"/>
            <a:ext cx="364441" cy="364834"/>
            <a:chOff x="6086331" y="2905337"/>
            <a:chExt cx="364441" cy="364834"/>
          </a:xfrm>
        </p:grpSpPr>
        <p:sp>
          <p:nvSpPr>
            <p:cNvPr id="17228" name="Google Shape;17228;p71"/>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1"/>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1"/>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71"/>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71"/>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71"/>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4" name="Google Shape;17234;p71"/>
          <p:cNvGrpSpPr/>
          <p:nvPr/>
        </p:nvGrpSpPr>
        <p:grpSpPr>
          <a:xfrm>
            <a:off x="6554059" y="2907251"/>
            <a:ext cx="377706" cy="377680"/>
            <a:chOff x="6554059" y="2907251"/>
            <a:chExt cx="377706" cy="377680"/>
          </a:xfrm>
        </p:grpSpPr>
        <p:sp>
          <p:nvSpPr>
            <p:cNvPr id="17235" name="Google Shape;17235;p71"/>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71"/>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1"/>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1"/>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1"/>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1"/>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1"/>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1"/>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1"/>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71"/>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71"/>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1"/>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1"/>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71"/>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71"/>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71"/>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71"/>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1"/>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1"/>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1"/>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1"/>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6" name="Google Shape;17256;p71"/>
          <p:cNvGrpSpPr/>
          <p:nvPr/>
        </p:nvGrpSpPr>
        <p:grpSpPr>
          <a:xfrm>
            <a:off x="7491796" y="2945446"/>
            <a:ext cx="400801" cy="317542"/>
            <a:chOff x="7491796" y="2945446"/>
            <a:chExt cx="400801" cy="317542"/>
          </a:xfrm>
        </p:grpSpPr>
        <p:sp>
          <p:nvSpPr>
            <p:cNvPr id="17257" name="Google Shape;17257;p71"/>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1"/>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1"/>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71"/>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71"/>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1"/>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71"/>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71"/>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1"/>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1"/>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1"/>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71"/>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71"/>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1"/>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1"/>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1"/>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1"/>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71"/>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71"/>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71"/>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1"/>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1"/>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9" name="Google Shape;17279;p71"/>
          <p:cNvGrpSpPr/>
          <p:nvPr/>
        </p:nvGrpSpPr>
        <p:grpSpPr>
          <a:xfrm>
            <a:off x="7045643" y="2907723"/>
            <a:ext cx="345304" cy="365857"/>
            <a:chOff x="7045643" y="2907723"/>
            <a:chExt cx="345304" cy="365857"/>
          </a:xfrm>
        </p:grpSpPr>
        <p:sp>
          <p:nvSpPr>
            <p:cNvPr id="17280" name="Google Shape;17280;p71"/>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1"/>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1"/>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1"/>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1"/>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71"/>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71"/>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1"/>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1"/>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71"/>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71"/>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71"/>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71"/>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71"/>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71"/>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71"/>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71"/>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1"/>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1"/>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9" name="Google Shape;17299;p71"/>
          <p:cNvGrpSpPr/>
          <p:nvPr/>
        </p:nvGrpSpPr>
        <p:grpSpPr>
          <a:xfrm>
            <a:off x="7992843" y="2907251"/>
            <a:ext cx="347794" cy="366328"/>
            <a:chOff x="7992843" y="2907251"/>
            <a:chExt cx="347794" cy="366328"/>
          </a:xfrm>
        </p:grpSpPr>
        <p:sp>
          <p:nvSpPr>
            <p:cNvPr id="17300" name="Google Shape;17300;p71"/>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1"/>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1"/>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1"/>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1"/>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1"/>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1"/>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1"/>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1"/>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71"/>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71"/>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71"/>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71"/>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1"/>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1"/>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1"/>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1"/>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1"/>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1"/>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1"/>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71"/>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71"/>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1"/>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1"/>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1"/>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71"/>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71"/>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1"/>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1"/>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1"/>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1"/>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71"/>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71"/>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3" name="Google Shape;17333;p71"/>
          <p:cNvGrpSpPr/>
          <p:nvPr/>
        </p:nvGrpSpPr>
        <p:grpSpPr>
          <a:xfrm>
            <a:off x="873898" y="1512377"/>
            <a:ext cx="398127" cy="353457"/>
            <a:chOff x="873898" y="1512377"/>
            <a:chExt cx="398127" cy="353457"/>
          </a:xfrm>
        </p:grpSpPr>
        <p:sp>
          <p:nvSpPr>
            <p:cNvPr id="17334" name="Google Shape;17334;p71"/>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1"/>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1"/>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71"/>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71"/>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71"/>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71"/>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71"/>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71"/>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1"/>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1"/>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1"/>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1"/>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1"/>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1"/>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1"/>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71"/>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71"/>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1"/>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3" name="Google Shape;17353;p71"/>
          <p:cNvGrpSpPr/>
          <p:nvPr/>
        </p:nvGrpSpPr>
        <p:grpSpPr>
          <a:xfrm>
            <a:off x="1424125" y="1515680"/>
            <a:ext cx="246762" cy="347139"/>
            <a:chOff x="1424125" y="1515680"/>
            <a:chExt cx="246762" cy="347139"/>
          </a:xfrm>
        </p:grpSpPr>
        <p:sp>
          <p:nvSpPr>
            <p:cNvPr id="17354" name="Google Shape;17354;p71"/>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71"/>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71"/>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71"/>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71"/>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71"/>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71"/>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71"/>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1"/>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1"/>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71"/>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71"/>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71"/>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71"/>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71"/>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71"/>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71"/>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71"/>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71"/>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71"/>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4" name="Google Shape;17374;p71"/>
          <p:cNvGrpSpPr/>
          <p:nvPr/>
        </p:nvGrpSpPr>
        <p:grpSpPr>
          <a:xfrm>
            <a:off x="2319498" y="1512744"/>
            <a:ext cx="352697" cy="352723"/>
            <a:chOff x="2319498" y="1512744"/>
            <a:chExt cx="352697" cy="352723"/>
          </a:xfrm>
        </p:grpSpPr>
        <p:sp>
          <p:nvSpPr>
            <p:cNvPr id="17375" name="Google Shape;17375;p71"/>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1"/>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1"/>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1"/>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1"/>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71"/>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71"/>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71"/>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71"/>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1"/>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71"/>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71"/>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71"/>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1"/>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1"/>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1"/>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1"/>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1"/>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1"/>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4" name="Google Shape;17394;p71"/>
          <p:cNvGrpSpPr/>
          <p:nvPr/>
        </p:nvGrpSpPr>
        <p:grpSpPr>
          <a:xfrm>
            <a:off x="4236601" y="1512666"/>
            <a:ext cx="312981" cy="352697"/>
            <a:chOff x="4236601" y="1512666"/>
            <a:chExt cx="312981" cy="352697"/>
          </a:xfrm>
        </p:grpSpPr>
        <p:sp>
          <p:nvSpPr>
            <p:cNvPr id="17395" name="Google Shape;17395;p71"/>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1"/>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1"/>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1"/>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71"/>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71"/>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71"/>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71"/>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71"/>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1"/>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1"/>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71"/>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71"/>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1"/>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9" name="Google Shape;17409;p71"/>
          <p:cNvGrpSpPr/>
          <p:nvPr/>
        </p:nvGrpSpPr>
        <p:grpSpPr>
          <a:xfrm>
            <a:off x="849675" y="3347716"/>
            <a:ext cx="346300" cy="375818"/>
            <a:chOff x="849675" y="3347716"/>
            <a:chExt cx="346300" cy="375818"/>
          </a:xfrm>
        </p:grpSpPr>
        <p:sp>
          <p:nvSpPr>
            <p:cNvPr id="17410" name="Google Shape;17410;p71"/>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1"/>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1"/>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71"/>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71"/>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71"/>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71"/>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1"/>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1"/>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71"/>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71"/>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1"/>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1"/>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1"/>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71"/>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71"/>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1"/>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7" name="Google Shape;17427;p71"/>
          <p:cNvGrpSpPr/>
          <p:nvPr/>
        </p:nvGrpSpPr>
        <p:grpSpPr>
          <a:xfrm>
            <a:off x="1324219" y="3399202"/>
            <a:ext cx="376578" cy="272846"/>
            <a:chOff x="1324219" y="3399202"/>
            <a:chExt cx="376578" cy="272846"/>
          </a:xfrm>
        </p:grpSpPr>
        <p:sp>
          <p:nvSpPr>
            <p:cNvPr id="17428" name="Google Shape;17428;p71"/>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71"/>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71"/>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71"/>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71"/>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71"/>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71"/>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71"/>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71"/>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71"/>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71"/>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1"/>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1"/>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1"/>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71"/>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71"/>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71"/>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1"/>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1"/>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1"/>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71"/>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71"/>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1"/>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1"/>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71"/>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71"/>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1"/>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1"/>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1"/>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1"/>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1"/>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71"/>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71"/>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1" name="Google Shape;17461;p71"/>
          <p:cNvGrpSpPr/>
          <p:nvPr/>
        </p:nvGrpSpPr>
        <p:grpSpPr>
          <a:xfrm>
            <a:off x="1798763" y="3395401"/>
            <a:ext cx="376185" cy="280448"/>
            <a:chOff x="1798763" y="3395401"/>
            <a:chExt cx="376185" cy="280448"/>
          </a:xfrm>
        </p:grpSpPr>
        <p:sp>
          <p:nvSpPr>
            <p:cNvPr id="17462" name="Google Shape;17462;p71"/>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71"/>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71"/>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1"/>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1"/>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1"/>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71"/>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71"/>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71"/>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71"/>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71"/>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1"/>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1"/>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1"/>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71"/>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71"/>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71"/>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71"/>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71"/>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71"/>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71"/>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71"/>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71"/>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71"/>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71"/>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71"/>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71"/>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71"/>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71"/>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71"/>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71"/>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3" name="Google Shape;17493;p71"/>
          <p:cNvGrpSpPr/>
          <p:nvPr/>
        </p:nvGrpSpPr>
        <p:grpSpPr>
          <a:xfrm>
            <a:off x="2273307" y="3378754"/>
            <a:ext cx="375818" cy="313374"/>
            <a:chOff x="2273307" y="3378754"/>
            <a:chExt cx="375818" cy="313374"/>
          </a:xfrm>
        </p:grpSpPr>
        <p:sp>
          <p:nvSpPr>
            <p:cNvPr id="17494" name="Google Shape;17494;p71"/>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71"/>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71"/>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71"/>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71"/>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71"/>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71"/>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71"/>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71"/>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71"/>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71"/>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71"/>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71"/>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71"/>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71"/>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71"/>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71"/>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71"/>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71"/>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71"/>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71"/>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71"/>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71"/>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71"/>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71"/>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71"/>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71"/>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71"/>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71"/>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71"/>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71"/>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71"/>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71"/>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71"/>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71"/>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71"/>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71"/>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71"/>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71"/>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71"/>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71"/>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71"/>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71"/>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71"/>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71"/>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71"/>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71"/>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71"/>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71"/>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71"/>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71"/>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71"/>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71"/>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71"/>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71"/>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71"/>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71"/>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71"/>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71"/>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71"/>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71"/>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71"/>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71"/>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71"/>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71"/>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71"/>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71"/>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71"/>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71"/>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71"/>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71"/>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71"/>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71"/>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71"/>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71"/>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71"/>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71"/>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71"/>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71"/>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71"/>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71"/>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71"/>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71"/>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71"/>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8" name="Google Shape;17578;p71"/>
          <p:cNvGrpSpPr/>
          <p:nvPr/>
        </p:nvGrpSpPr>
        <p:grpSpPr>
          <a:xfrm>
            <a:off x="2747484" y="3359460"/>
            <a:ext cx="377706" cy="352330"/>
            <a:chOff x="2747484" y="3359460"/>
            <a:chExt cx="377706" cy="352330"/>
          </a:xfrm>
        </p:grpSpPr>
        <p:sp>
          <p:nvSpPr>
            <p:cNvPr id="17579" name="Google Shape;17579;p71"/>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71"/>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71"/>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71"/>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71"/>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71"/>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71"/>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71"/>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71"/>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71"/>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71"/>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71"/>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71"/>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71"/>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71"/>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4" name="Google Shape;17594;p71"/>
          <p:cNvGrpSpPr/>
          <p:nvPr/>
        </p:nvGrpSpPr>
        <p:grpSpPr>
          <a:xfrm>
            <a:off x="3696205" y="3371938"/>
            <a:ext cx="375792" cy="327373"/>
            <a:chOff x="3696205" y="3371938"/>
            <a:chExt cx="375792" cy="327373"/>
          </a:xfrm>
        </p:grpSpPr>
        <p:sp>
          <p:nvSpPr>
            <p:cNvPr id="17595" name="Google Shape;17595;p71"/>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71"/>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71"/>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71"/>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71"/>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71"/>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71"/>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71"/>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71"/>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71"/>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71"/>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71"/>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71"/>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71"/>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71"/>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71"/>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71"/>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71"/>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71"/>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71"/>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71"/>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71"/>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71"/>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8" name="Google Shape;17618;p71"/>
          <p:cNvGrpSpPr/>
          <p:nvPr/>
        </p:nvGrpSpPr>
        <p:grpSpPr>
          <a:xfrm>
            <a:off x="6567324" y="2436849"/>
            <a:ext cx="366722" cy="342892"/>
            <a:chOff x="6567324" y="2436849"/>
            <a:chExt cx="366722" cy="342892"/>
          </a:xfrm>
        </p:grpSpPr>
        <p:sp>
          <p:nvSpPr>
            <p:cNvPr id="17619" name="Google Shape;17619;p71"/>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71"/>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71"/>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71"/>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71"/>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71"/>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71"/>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71"/>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71"/>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71"/>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71"/>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71"/>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71"/>
          <p:cNvGrpSpPr/>
          <p:nvPr/>
        </p:nvGrpSpPr>
        <p:grpSpPr>
          <a:xfrm>
            <a:off x="4208970" y="3361347"/>
            <a:ext cx="299349" cy="348188"/>
            <a:chOff x="4208970" y="3361347"/>
            <a:chExt cx="299349" cy="348188"/>
          </a:xfrm>
        </p:grpSpPr>
        <p:sp>
          <p:nvSpPr>
            <p:cNvPr id="17632" name="Google Shape;17632;p71"/>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71"/>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71"/>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71"/>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71"/>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71"/>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71"/>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71"/>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71"/>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71"/>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71"/>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71"/>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71"/>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71"/>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71"/>
          <p:cNvGrpSpPr/>
          <p:nvPr/>
        </p:nvGrpSpPr>
        <p:grpSpPr>
          <a:xfrm>
            <a:off x="2786833" y="1512351"/>
            <a:ext cx="366722" cy="353667"/>
            <a:chOff x="2786833" y="1512351"/>
            <a:chExt cx="366722" cy="353667"/>
          </a:xfrm>
        </p:grpSpPr>
        <p:sp>
          <p:nvSpPr>
            <p:cNvPr id="17647" name="Google Shape;17647;p71"/>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71"/>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71"/>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71"/>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71"/>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71"/>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71"/>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71"/>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71"/>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71"/>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71"/>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71"/>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71"/>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71"/>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71"/>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71"/>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71"/>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71"/>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71"/>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71"/>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7" name="Google Shape;17667;p71"/>
          <p:cNvGrpSpPr/>
          <p:nvPr/>
        </p:nvGrpSpPr>
        <p:grpSpPr>
          <a:xfrm>
            <a:off x="1845321" y="1512744"/>
            <a:ext cx="352723" cy="353090"/>
            <a:chOff x="1845321" y="1512744"/>
            <a:chExt cx="352723" cy="353090"/>
          </a:xfrm>
        </p:grpSpPr>
        <p:sp>
          <p:nvSpPr>
            <p:cNvPr id="17668" name="Google Shape;17668;p71"/>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71"/>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71"/>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71"/>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71"/>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71"/>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71"/>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71"/>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71"/>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71"/>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71"/>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9" name="Google Shape;17679;p71"/>
          <p:cNvGrpSpPr/>
          <p:nvPr/>
        </p:nvGrpSpPr>
        <p:grpSpPr>
          <a:xfrm>
            <a:off x="3214452" y="3340533"/>
            <a:ext cx="392465" cy="389896"/>
            <a:chOff x="3214452" y="3340533"/>
            <a:chExt cx="392465" cy="389896"/>
          </a:xfrm>
        </p:grpSpPr>
        <p:sp>
          <p:nvSpPr>
            <p:cNvPr id="17680" name="Google Shape;17680;p71"/>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71"/>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71"/>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71"/>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71"/>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71"/>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71"/>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71"/>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71"/>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71"/>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71"/>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71"/>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71"/>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71"/>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71"/>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71"/>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71"/>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71"/>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71"/>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71"/>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71"/>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71"/>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71"/>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71"/>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71"/>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5" name="Google Shape;17705;p71"/>
          <p:cNvGrpSpPr/>
          <p:nvPr/>
        </p:nvGrpSpPr>
        <p:grpSpPr>
          <a:xfrm>
            <a:off x="3327229" y="1499899"/>
            <a:ext cx="234650" cy="378440"/>
            <a:chOff x="3327229" y="1499899"/>
            <a:chExt cx="234650" cy="378440"/>
          </a:xfrm>
        </p:grpSpPr>
        <p:sp>
          <p:nvSpPr>
            <p:cNvPr id="17706" name="Google Shape;17706;p71"/>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71"/>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71"/>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71"/>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71"/>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71"/>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71"/>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71"/>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71"/>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71"/>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71"/>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71"/>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71"/>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71"/>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71"/>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71"/>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71"/>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71"/>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71"/>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71"/>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71"/>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7" name="Google Shape;17727;p71"/>
          <p:cNvGrpSpPr/>
          <p:nvPr/>
        </p:nvGrpSpPr>
        <p:grpSpPr>
          <a:xfrm>
            <a:off x="3735553" y="1530151"/>
            <a:ext cx="366722" cy="317962"/>
            <a:chOff x="3735553" y="1530151"/>
            <a:chExt cx="366722" cy="317962"/>
          </a:xfrm>
        </p:grpSpPr>
        <p:sp>
          <p:nvSpPr>
            <p:cNvPr id="17728" name="Google Shape;17728;p71"/>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71"/>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71"/>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71"/>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71"/>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71"/>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71"/>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71"/>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71"/>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71"/>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71"/>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71"/>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0" name="Google Shape;17740;p71"/>
          <p:cNvGrpSpPr/>
          <p:nvPr/>
        </p:nvGrpSpPr>
        <p:grpSpPr>
          <a:xfrm>
            <a:off x="866322" y="2469775"/>
            <a:ext cx="379226" cy="322733"/>
            <a:chOff x="866322" y="2469775"/>
            <a:chExt cx="379226" cy="322733"/>
          </a:xfrm>
        </p:grpSpPr>
        <p:sp>
          <p:nvSpPr>
            <p:cNvPr id="17741" name="Google Shape;17741;p71"/>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71"/>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71"/>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71"/>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71"/>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71"/>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71"/>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71"/>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71"/>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71"/>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71"/>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71"/>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71"/>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71"/>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71"/>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71"/>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71"/>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71"/>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71"/>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71"/>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71"/>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71"/>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71"/>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71"/>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71"/>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71"/>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7" name="Google Shape;17767;p71"/>
          <p:cNvGrpSpPr/>
          <p:nvPr/>
        </p:nvGrpSpPr>
        <p:grpSpPr>
          <a:xfrm>
            <a:off x="1328387" y="2500814"/>
            <a:ext cx="404183" cy="289151"/>
            <a:chOff x="1328387" y="2500814"/>
            <a:chExt cx="404183" cy="289151"/>
          </a:xfrm>
        </p:grpSpPr>
        <p:sp>
          <p:nvSpPr>
            <p:cNvPr id="17768" name="Google Shape;17768;p71"/>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71"/>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71"/>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71"/>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71"/>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71"/>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71"/>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71"/>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71"/>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71"/>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71"/>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71"/>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71"/>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71"/>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71"/>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71"/>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71"/>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71"/>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71"/>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71"/>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71"/>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71"/>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71"/>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71"/>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71"/>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71"/>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71"/>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71"/>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71"/>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71"/>
          <p:cNvGrpSpPr/>
          <p:nvPr/>
        </p:nvGrpSpPr>
        <p:grpSpPr>
          <a:xfrm>
            <a:off x="1821465" y="2495702"/>
            <a:ext cx="365988" cy="270801"/>
            <a:chOff x="1821465" y="2495702"/>
            <a:chExt cx="365988" cy="270801"/>
          </a:xfrm>
        </p:grpSpPr>
        <p:sp>
          <p:nvSpPr>
            <p:cNvPr id="17798" name="Google Shape;17798;p71"/>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71"/>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71"/>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71"/>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71"/>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71"/>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71"/>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71"/>
          <p:cNvGrpSpPr/>
          <p:nvPr/>
        </p:nvGrpSpPr>
        <p:grpSpPr>
          <a:xfrm>
            <a:off x="3725723" y="2455776"/>
            <a:ext cx="354977" cy="351202"/>
            <a:chOff x="3725723" y="2455776"/>
            <a:chExt cx="354977" cy="351202"/>
          </a:xfrm>
        </p:grpSpPr>
        <p:sp>
          <p:nvSpPr>
            <p:cNvPr id="17806" name="Google Shape;17806;p71"/>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71"/>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71"/>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71"/>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71"/>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71"/>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71"/>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71"/>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71"/>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71"/>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71"/>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71"/>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71"/>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9" name="Google Shape;17819;p71"/>
          <p:cNvGrpSpPr/>
          <p:nvPr/>
        </p:nvGrpSpPr>
        <p:grpSpPr>
          <a:xfrm>
            <a:off x="5226165" y="1977641"/>
            <a:ext cx="230482" cy="388847"/>
            <a:chOff x="5226165" y="1977641"/>
            <a:chExt cx="230482" cy="388847"/>
          </a:xfrm>
        </p:grpSpPr>
        <p:sp>
          <p:nvSpPr>
            <p:cNvPr id="17820" name="Google Shape;17820;p71"/>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71"/>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71"/>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71"/>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71"/>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71"/>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71"/>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71"/>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71"/>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71"/>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71"/>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71"/>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2" name="Google Shape;17832;p71"/>
          <p:cNvGrpSpPr/>
          <p:nvPr/>
        </p:nvGrpSpPr>
        <p:grpSpPr>
          <a:xfrm>
            <a:off x="5632602" y="2025510"/>
            <a:ext cx="370130" cy="287264"/>
            <a:chOff x="5632602" y="2025510"/>
            <a:chExt cx="370130" cy="287264"/>
          </a:xfrm>
        </p:grpSpPr>
        <p:sp>
          <p:nvSpPr>
            <p:cNvPr id="17833" name="Google Shape;17833;p71"/>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71"/>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71"/>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71"/>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71"/>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71"/>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71"/>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71"/>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71"/>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71"/>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71"/>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71"/>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71"/>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71"/>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71"/>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71"/>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71"/>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71"/>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1" name="Google Shape;17851;p71"/>
          <p:cNvGrpSpPr/>
          <p:nvPr/>
        </p:nvGrpSpPr>
        <p:grpSpPr>
          <a:xfrm>
            <a:off x="4212378" y="2456537"/>
            <a:ext cx="331515" cy="330021"/>
            <a:chOff x="4212378" y="2456537"/>
            <a:chExt cx="331515" cy="330021"/>
          </a:xfrm>
        </p:grpSpPr>
        <p:sp>
          <p:nvSpPr>
            <p:cNvPr id="17852" name="Google Shape;17852;p71"/>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71"/>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71"/>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71"/>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71"/>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71"/>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71"/>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71"/>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71"/>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1" name="Google Shape;17861;p71"/>
          <p:cNvGrpSpPr/>
          <p:nvPr/>
        </p:nvGrpSpPr>
        <p:grpSpPr>
          <a:xfrm>
            <a:off x="6176013" y="1977825"/>
            <a:ext cx="235411" cy="347427"/>
            <a:chOff x="6176013" y="1977825"/>
            <a:chExt cx="235411" cy="347427"/>
          </a:xfrm>
        </p:grpSpPr>
        <p:sp>
          <p:nvSpPr>
            <p:cNvPr id="17862" name="Google Shape;17862;p71"/>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71"/>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71"/>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71"/>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71"/>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71"/>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71"/>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71"/>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71"/>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71"/>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71"/>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71"/>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71"/>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71"/>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71"/>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71"/>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71"/>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9" name="Google Shape;17879;p71"/>
          <p:cNvGrpSpPr/>
          <p:nvPr/>
        </p:nvGrpSpPr>
        <p:grpSpPr>
          <a:xfrm>
            <a:off x="6652077" y="1977458"/>
            <a:ext cx="235778" cy="347794"/>
            <a:chOff x="6652077" y="1977458"/>
            <a:chExt cx="235778" cy="347794"/>
          </a:xfrm>
        </p:grpSpPr>
        <p:sp>
          <p:nvSpPr>
            <p:cNvPr id="17880" name="Google Shape;17880;p71"/>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71"/>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71"/>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71"/>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71"/>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71"/>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71"/>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71"/>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71"/>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71"/>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71"/>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71"/>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71"/>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71"/>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71"/>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71"/>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6" name="Google Shape;17896;p71"/>
          <p:cNvGrpSpPr/>
          <p:nvPr/>
        </p:nvGrpSpPr>
        <p:grpSpPr>
          <a:xfrm>
            <a:off x="7072513" y="1997512"/>
            <a:ext cx="394352" cy="308052"/>
            <a:chOff x="7072513" y="1997512"/>
            <a:chExt cx="394352" cy="308052"/>
          </a:xfrm>
        </p:grpSpPr>
        <p:sp>
          <p:nvSpPr>
            <p:cNvPr id="17897" name="Google Shape;17897;p71"/>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71"/>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71"/>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71"/>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71"/>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71"/>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71"/>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71"/>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71"/>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71"/>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71"/>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8" name="Google Shape;17908;p71"/>
          <p:cNvGrpSpPr/>
          <p:nvPr/>
        </p:nvGrpSpPr>
        <p:grpSpPr>
          <a:xfrm>
            <a:off x="7576208" y="1977825"/>
            <a:ext cx="292533" cy="347454"/>
            <a:chOff x="7576208" y="1977825"/>
            <a:chExt cx="292533" cy="347454"/>
          </a:xfrm>
        </p:grpSpPr>
        <p:sp>
          <p:nvSpPr>
            <p:cNvPr id="17909" name="Google Shape;17909;p71"/>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71"/>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71"/>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71"/>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71"/>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71"/>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71"/>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71"/>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71"/>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71"/>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71"/>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71"/>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71"/>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2" name="Google Shape;17922;p71"/>
          <p:cNvGrpSpPr/>
          <p:nvPr/>
        </p:nvGrpSpPr>
        <p:grpSpPr>
          <a:xfrm>
            <a:off x="8023882" y="1977458"/>
            <a:ext cx="320557" cy="347794"/>
            <a:chOff x="8023882" y="1977458"/>
            <a:chExt cx="320557" cy="347794"/>
          </a:xfrm>
        </p:grpSpPr>
        <p:sp>
          <p:nvSpPr>
            <p:cNvPr id="17923" name="Google Shape;17923;p71"/>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71"/>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71"/>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71"/>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71"/>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71"/>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71"/>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71"/>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71"/>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71"/>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71"/>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71"/>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71"/>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71"/>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71"/>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71"/>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71"/>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71"/>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71"/>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71"/>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71"/>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71"/>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71"/>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71"/>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71"/>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71"/>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71"/>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71"/>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71"/>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71"/>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71"/>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71"/>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71"/>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71"/>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71"/>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71"/>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71"/>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71"/>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71"/>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71"/>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3" name="Google Shape;17963;p71"/>
          <p:cNvGrpSpPr/>
          <p:nvPr/>
        </p:nvGrpSpPr>
        <p:grpSpPr>
          <a:xfrm>
            <a:off x="5627674" y="2444819"/>
            <a:ext cx="345147" cy="342630"/>
            <a:chOff x="5627674" y="2444819"/>
            <a:chExt cx="345147" cy="342630"/>
          </a:xfrm>
        </p:grpSpPr>
        <p:sp>
          <p:nvSpPr>
            <p:cNvPr id="17964" name="Google Shape;17964;p71"/>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71"/>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71"/>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71"/>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71"/>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9" name="Google Shape;17969;p71"/>
          <p:cNvGrpSpPr/>
          <p:nvPr/>
        </p:nvGrpSpPr>
        <p:grpSpPr>
          <a:xfrm>
            <a:off x="4653996" y="2440257"/>
            <a:ext cx="396607" cy="348555"/>
            <a:chOff x="4653996" y="2440257"/>
            <a:chExt cx="396607" cy="348555"/>
          </a:xfrm>
        </p:grpSpPr>
        <p:sp>
          <p:nvSpPr>
            <p:cNvPr id="17970" name="Google Shape;17970;p71"/>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71"/>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71"/>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71"/>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71"/>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71"/>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71"/>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71"/>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71"/>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71"/>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71"/>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71"/>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71"/>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71"/>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71"/>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71"/>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71"/>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71"/>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8" name="Google Shape;17988;p71"/>
          <p:cNvGrpSpPr/>
          <p:nvPr/>
        </p:nvGrpSpPr>
        <p:grpSpPr>
          <a:xfrm>
            <a:off x="1854391" y="2895140"/>
            <a:ext cx="301630" cy="374272"/>
            <a:chOff x="1854391" y="2895140"/>
            <a:chExt cx="301630" cy="374272"/>
          </a:xfrm>
        </p:grpSpPr>
        <p:sp>
          <p:nvSpPr>
            <p:cNvPr id="17989" name="Google Shape;17989;p71"/>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71"/>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71"/>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71"/>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71"/>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71"/>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71"/>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71"/>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71"/>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71"/>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71"/>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71"/>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71"/>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71"/>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71"/>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71"/>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71"/>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71"/>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71"/>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71"/>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71"/>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71"/>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71"/>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71"/>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71"/>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71"/>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71"/>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71"/>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71"/>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71"/>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71"/>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71"/>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71"/>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71"/>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71"/>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71"/>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71"/>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71"/>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71"/>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71"/>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71"/>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71"/>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71"/>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71"/>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71"/>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71"/>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71"/>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71"/>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71"/>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8" name="Google Shape;18038;p71"/>
          <p:cNvGrpSpPr/>
          <p:nvPr/>
        </p:nvGrpSpPr>
        <p:grpSpPr>
          <a:xfrm>
            <a:off x="5172817" y="2438370"/>
            <a:ext cx="289518" cy="357651"/>
            <a:chOff x="5172817" y="2438370"/>
            <a:chExt cx="289518" cy="357651"/>
          </a:xfrm>
        </p:grpSpPr>
        <p:sp>
          <p:nvSpPr>
            <p:cNvPr id="18039" name="Google Shape;18039;p71"/>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71"/>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71"/>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71"/>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71"/>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71"/>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71"/>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71"/>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71"/>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71"/>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71"/>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0" name="Google Shape;18050;p71"/>
          <p:cNvGrpSpPr/>
          <p:nvPr/>
        </p:nvGrpSpPr>
        <p:grpSpPr>
          <a:xfrm>
            <a:off x="3234506" y="2484534"/>
            <a:ext cx="388297" cy="293320"/>
            <a:chOff x="3234506" y="2484534"/>
            <a:chExt cx="388297" cy="293320"/>
          </a:xfrm>
        </p:grpSpPr>
        <p:sp>
          <p:nvSpPr>
            <p:cNvPr id="18051" name="Google Shape;18051;p71"/>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71"/>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71"/>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71"/>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71"/>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71"/>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71"/>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71"/>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71"/>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71"/>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71"/>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71"/>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71"/>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71"/>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71"/>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71"/>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7" name="Google Shape;18067;p71"/>
          <p:cNvGrpSpPr/>
          <p:nvPr/>
        </p:nvGrpSpPr>
        <p:grpSpPr>
          <a:xfrm>
            <a:off x="6065149" y="3367036"/>
            <a:ext cx="362553" cy="356498"/>
            <a:chOff x="6065149" y="3367036"/>
            <a:chExt cx="362553" cy="356498"/>
          </a:xfrm>
        </p:grpSpPr>
        <p:sp>
          <p:nvSpPr>
            <p:cNvPr id="18068" name="Google Shape;18068;p71"/>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71"/>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71"/>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71"/>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71"/>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3" name="Google Shape;18073;p71"/>
          <p:cNvGrpSpPr/>
          <p:nvPr/>
        </p:nvGrpSpPr>
        <p:grpSpPr>
          <a:xfrm>
            <a:off x="6540821" y="3367036"/>
            <a:ext cx="362553" cy="356498"/>
            <a:chOff x="6540821" y="3367036"/>
            <a:chExt cx="362553" cy="356498"/>
          </a:xfrm>
        </p:grpSpPr>
        <p:sp>
          <p:nvSpPr>
            <p:cNvPr id="18074" name="Google Shape;18074;p71"/>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71"/>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71"/>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71"/>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71"/>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71"/>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71"/>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1" name="Google Shape;18081;p71"/>
          <p:cNvGrpSpPr/>
          <p:nvPr/>
        </p:nvGrpSpPr>
        <p:grpSpPr>
          <a:xfrm>
            <a:off x="2302458" y="2474704"/>
            <a:ext cx="354479" cy="312561"/>
            <a:chOff x="2302458" y="2474704"/>
            <a:chExt cx="354479" cy="312561"/>
          </a:xfrm>
        </p:grpSpPr>
        <p:sp>
          <p:nvSpPr>
            <p:cNvPr id="18082" name="Google Shape;18082;p71"/>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71"/>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71"/>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71"/>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71"/>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71"/>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71"/>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71"/>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71"/>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71"/>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71"/>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71"/>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4" name="Google Shape;18094;p71"/>
          <p:cNvGrpSpPr/>
          <p:nvPr/>
        </p:nvGrpSpPr>
        <p:grpSpPr>
          <a:xfrm>
            <a:off x="2831110" y="2442538"/>
            <a:ext cx="246002" cy="348922"/>
            <a:chOff x="2831110" y="2442538"/>
            <a:chExt cx="246002" cy="348922"/>
          </a:xfrm>
        </p:grpSpPr>
        <p:sp>
          <p:nvSpPr>
            <p:cNvPr id="18095" name="Google Shape;18095;p71"/>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71"/>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71"/>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71"/>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71"/>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71"/>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71"/>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71"/>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71"/>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71"/>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71"/>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71"/>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71"/>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71"/>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9" name="Google Shape;18109;p71"/>
          <p:cNvGrpSpPr/>
          <p:nvPr/>
        </p:nvGrpSpPr>
        <p:grpSpPr>
          <a:xfrm>
            <a:off x="7016492" y="3367036"/>
            <a:ext cx="362947" cy="356498"/>
            <a:chOff x="7016492" y="3367036"/>
            <a:chExt cx="362947" cy="356498"/>
          </a:xfrm>
        </p:grpSpPr>
        <p:sp>
          <p:nvSpPr>
            <p:cNvPr id="18110" name="Google Shape;18110;p71"/>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71"/>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71"/>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71"/>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71"/>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71"/>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6" name="Google Shape;18116;p71"/>
          <p:cNvGrpSpPr/>
          <p:nvPr/>
        </p:nvGrpSpPr>
        <p:grpSpPr>
          <a:xfrm>
            <a:off x="3486106" y="3817357"/>
            <a:ext cx="363314" cy="356576"/>
            <a:chOff x="3763184" y="3817357"/>
            <a:chExt cx="363314" cy="356576"/>
          </a:xfrm>
        </p:grpSpPr>
        <p:sp>
          <p:nvSpPr>
            <p:cNvPr id="18117" name="Google Shape;18117;p71"/>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71"/>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71"/>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71"/>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71"/>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2" name="Google Shape;18122;p71"/>
          <p:cNvGrpSpPr/>
          <p:nvPr/>
        </p:nvGrpSpPr>
        <p:grpSpPr>
          <a:xfrm>
            <a:off x="4831774" y="3817357"/>
            <a:ext cx="362947" cy="356576"/>
            <a:chOff x="5108852" y="3817357"/>
            <a:chExt cx="362947" cy="356576"/>
          </a:xfrm>
        </p:grpSpPr>
        <p:sp>
          <p:nvSpPr>
            <p:cNvPr id="18123" name="Google Shape;18123;p71"/>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71"/>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71"/>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71"/>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7" name="Google Shape;18127;p71"/>
          <p:cNvGrpSpPr/>
          <p:nvPr/>
        </p:nvGrpSpPr>
        <p:grpSpPr>
          <a:xfrm>
            <a:off x="5728642" y="3817357"/>
            <a:ext cx="362947" cy="356576"/>
            <a:chOff x="6005720" y="3817357"/>
            <a:chExt cx="362947" cy="356576"/>
          </a:xfrm>
        </p:grpSpPr>
        <p:sp>
          <p:nvSpPr>
            <p:cNvPr id="18128" name="Google Shape;18128;p71"/>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71"/>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71"/>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71"/>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71"/>
          <p:cNvGrpSpPr/>
          <p:nvPr/>
        </p:nvGrpSpPr>
        <p:grpSpPr>
          <a:xfrm>
            <a:off x="5589452" y="3367036"/>
            <a:ext cx="362580" cy="356498"/>
            <a:chOff x="5589452" y="3367036"/>
            <a:chExt cx="362580" cy="356498"/>
          </a:xfrm>
        </p:grpSpPr>
        <p:sp>
          <p:nvSpPr>
            <p:cNvPr id="18133" name="Google Shape;18133;p71"/>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71"/>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71"/>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6" name="Google Shape;18136;p71"/>
          <p:cNvGrpSpPr/>
          <p:nvPr/>
        </p:nvGrpSpPr>
        <p:grpSpPr>
          <a:xfrm>
            <a:off x="3934907" y="3817357"/>
            <a:ext cx="362947" cy="356576"/>
            <a:chOff x="4211985" y="3817357"/>
            <a:chExt cx="362947" cy="356576"/>
          </a:xfrm>
        </p:grpSpPr>
        <p:sp>
          <p:nvSpPr>
            <p:cNvPr id="18137" name="Google Shape;18137;p71"/>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71"/>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71"/>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0" name="Google Shape;18140;p71"/>
          <p:cNvGrpSpPr/>
          <p:nvPr/>
        </p:nvGrpSpPr>
        <p:grpSpPr>
          <a:xfrm>
            <a:off x="7488021" y="3362475"/>
            <a:ext cx="372017" cy="365621"/>
            <a:chOff x="7488021" y="3362475"/>
            <a:chExt cx="372017" cy="365621"/>
          </a:xfrm>
        </p:grpSpPr>
        <p:sp>
          <p:nvSpPr>
            <p:cNvPr id="18141" name="Google Shape;18141;p71"/>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71"/>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71"/>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71"/>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71"/>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71"/>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71"/>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71"/>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71"/>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71"/>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1" name="Google Shape;18151;p71"/>
          <p:cNvGrpSpPr/>
          <p:nvPr/>
        </p:nvGrpSpPr>
        <p:grpSpPr>
          <a:xfrm>
            <a:off x="5113781" y="3367036"/>
            <a:ext cx="362553" cy="356498"/>
            <a:chOff x="5113781" y="3367036"/>
            <a:chExt cx="362553" cy="356498"/>
          </a:xfrm>
        </p:grpSpPr>
        <p:sp>
          <p:nvSpPr>
            <p:cNvPr id="18152" name="Google Shape;18152;p71"/>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71"/>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54" name="Google Shape;18154;p71"/>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55" name="Google Shape;18155;p71"/>
          <p:cNvGrpSpPr/>
          <p:nvPr/>
        </p:nvGrpSpPr>
        <p:grpSpPr>
          <a:xfrm>
            <a:off x="7968621" y="3365489"/>
            <a:ext cx="375818" cy="357651"/>
            <a:chOff x="7968621" y="3365489"/>
            <a:chExt cx="375818" cy="357651"/>
          </a:xfrm>
        </p:grpSpPr>
        <p:sp>
          <p:nvSpPr>
            <p:cNvPr id="18156" name="Google Shape;18156;p71"/>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71"/>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71"/>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71"/>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71"/>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71"/>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71"/>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71"/>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71"/>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71"/>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71"/>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71"/>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8" name="Google Shape;18168;p71"/>
          <p:cNvGrpSpPr/>
          <p:nvPr/>
        </p:nvGrpSpPr>
        <p:grpSpPr>
          <a:xfrm>
            <a:off x="3037672" y="3817357"/>
            <a:ext cx="362920" cy="356865"/>
            <a:chOff x="3314750" y="3817357"/>
            <a:chExt cx="362920" cy="356865"/>
          </a:xfrm>
        </p:grpSpPr>
        <p:grpSp>
          <p:nvGrpSpPr>
            <p:cNvPr id="18169" name="Google Shape;18169;p71"/>
            <p:cNvGrpSpPr/>
            <p:nvPr/>
          </p:nvGrpSpPr>
          <p:grpSpPr>
            <a:xfrm>
              <a:off x="3314750" y="3817357"/>
              <a:ext cx="362920" cy="356865"/>
              <a:chOff x="3314750" y="3817357"/>
              <a:chExt cx="362920" cy="356865"/>
            </a:xfrm>
          </p:grpSpPr>
          <p:sp>
            <p:nvSpPr>
              <p:cNvPr id="18170" name="Google Shape;18170;p71"/>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71"/>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2" name="Google Shape;18172;p71"/>
            <p:cNvGrpSpPr/>
            <p:nvPr/>
          </p:nvGrpSpPr>
          <p:grpSpPr>
            <a:xfrm>
              <a:off x="3394986" y="3894612"/>
              <a:ext cx="202339" cy="202323"/>
              <a:chOff x="935197" y="1793977"/>
              <a:chExt cx="256451" cy="256430"/>
            </a:xfrm>
          </p:grpSpPr>
          <p:sp>
            <p:nvSpPr>
              <p:cNvPr id="18173" name="Google Shape;18173;p7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7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75" name="Google Shape;18175;p71"/>
          <p:cNvGrpSpPr/>
          <p:nvPr/>
        </p:nvGrpSpPr>
        <p:grpSpPr>
          <a:xfrm>
            <a:off x="5280208" y="3817357"/>
            <a:ext cx="362947" cy="356576"/>
            <a:chOff x="5557286" y="3817357"/>
            <a:chExt cx="362947" cy="356576"/>
          </a:xfrm>
        </p:grpSpPr>
        <p:grpSp>
          <p:nvGrpSpPr>
            <p:cNvPr id="18176" name="Google Shape;18176;p71"/>
            <p:cNvGrpSpPr/>
            <p:nvPr/>
          </p:nvGrpSpPr>
          <p:grpSpPr>
            <a:xfrm>
              <a:off x="5557286" y="3817357"/>
              <a:ext cx="362947" cy="356576"/>
              <a:chOff x="5557286" y="3817357"/>
              <a:chExt cx="362947" cy="356576"/>
            </a:xfrm>
          </p:grpSpPr>
          <p:sp>
            <p:nvSpPr>
              <p:cNvPr id="18177" name="Google Shape;18177;p71"/>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71"/>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71"/>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80" name="Google Shape;18180;p71"/>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71"/>
          <p:cNvGrpSpPr/>
          <p:nvPr/>
        </p:nvGrpSpPr>
        <p:grpSpPr>
          <a:xfrm>
            <a:off x="2589238" y="3817357"/>
            <a:ext cx="362920" cy="356865"/>
            <a:chOff x="2866317" y="3817357"/>
            <a:chExt cx="362920" cy="356865"/>
          </a:xfrm>
        </p:grpSpPr>
        <p:sp>
          <p:nvSpPr>
            <p:cNvPr id="18182" name="Google Shape;18182;p71"/>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71"/>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71"/>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5" name="Google Shape;18185;p71"/>
          <p:cNvGrpSpPr/>
          <p:nvPr/>
        </p:nvGrpSpPr>
        <p:grpSpPr>
          <a:xfrm>
            <a:off x="4383341" y="3817357"/>
            <a:ext cx="362947" cy="356576"/>
            <a:chOff x="4660419" y="3817357"/>
            <a:chExt cx="362947" cy="356576"/>
          </a:xfrm>
        </p:grpSpPr>
        <p:grpSp>
          <p:nvGrpSpPr>
            <p:cNvPr id="18186" name="Google Shape;18186;p71"/>
            <p:cNvGrpSpPr/>
            <p:nvPr/>
          </p:nvGrpSpPr>
          <p:grpSpPr>
            <a:xfrm>
              <a:off x="4660419" y="3817357"/>
              <a:ext cx="362947" cy="356576"/>
              <a:chOff x="4660419" y="3817357"/>
              <a:chExt cx="362947" cy="356576"/>
            </a:xfrm>
          </p:grpSpPr>
          <p:sp>
            <p:nvSpPr>
              <p:cNvPr id="18187" name="Google Shape;18187;p71"/>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71"/>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71"/>
            <p:cNvGrpSpPr/>
            <p:nvPr/>
          </p:nvGrpSpPr>
          <p:grpSpPr>
            <a:xfrm>
              <a:off x="4694459" y="3856408"/>
              <a:ext cx="282308" cy="265356"/>
              <a:chOff x="4690600" y="3853050"/>
              <a:chExt cx="289488" cy="272132"/>
            </a:xfrm>
          </p:grpSpPr>
          <p:sp>
            <p:nvSpPr>
              <p:cNvPr id="18190" name="Google Shape;18190;p71"/>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71"/>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92" name="Google Shape;18192;p71"/>
          <p:cNvGrpSpPr/>
          <p:nvPr/>
        </p:nvGrpSpPr>
        <p:grpSpPr>
          <a:xfrm>
            <a:off x="6184880" y="3813323"/>
            <a:ext cx="369882" cy="364325"/>
            <a:chOff x="1190200" y="238125"/>
            <a:chExt cx="5306767" cy="5212083"/>
          </a:xfrm>
        </p:grpSpPr>
        <p:grpSp>
          <p:nvGrpSpPr>
            <p:cNvPr id="18193" name="Google Shape;18193;p71"/>
            <p:cNvGrpSpPr/>
            <p:nvPr/>
          </p:nvGrpSpPr>
          <p:grpSpPr>
            <a:xfrm>
              <a:off x="1190200" y="238125"/>
              <a:ext cx="5212075" cy="5212075"/>
              <a:chOff x="1190200" y="238125"/>
              <a:chExt cx="5212075" cy="5212075"/>
            </a:xfrm>
          </p:grpSpPr>
          <p:sp>
            <p:nvSpPr>
              <p:cNvPr id="18194" name="Google Shape;18194;p71"/>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71"/>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6" name="Google Shape;18196;p71"/>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7" name="Google Shape;18197;p7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01" name="Shape 18201"/>
        <p:cNvGrpSpPr/>
        <p:nvPr/>
      </p:nvGrpSpPr>
      <p:grpSpPr>
        <a:xfrm>
          <a:off x="0" y="0"/>
          <a:ext cx="0" cy="0"/>
          <a:chOff x="0" y="0"/>
          <a:chExt cx="0" cy="0"/>
        </a:xfrm>
      </p:grpSpPr>
      <p:pic>
        <p:nvPicPr>
          <p:cNvPr id="18202" name="Google Shape;18202;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7" name="Shape 1697"/>
        <p:cNvGrpSpPr/>
        <p:nvPr/>
      </p:nvGrpSpPr>
      <p:grpSpPr>
        <a:xfrm>
          <a:off x="0" y="0"/>
          <a:ext cx="0" cy="0"/>
          <a:chOff x="0" y="0"/>
          <a:chExt cx="0" cy="0"/>
        </a:xfrm>
      </p:grpSpPr>
      <p:sp>
        <p:nvSpPr>
          <p:cNvPr id="1698" name="Google Shape;1698;p32"/>
          <p:cNvSpPr txBox="1"/>
          <p:nvPr>
            <p:ph type="title"/>
          </p:nvPr>
        </p:nvSpPr>
        <p:spPr>
          <a:xfrm>
            <a:off x="2324250" y="1337600"/>
            <a:ext cx="4495500" cy="135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 to the Gospels</a:t>
            </a:r>
            <a:endParaRPr/>
          </a:p>
        </p:txBody>
      </p:sp>
      <p:sp>
        <p:nvSpPr>
          <p:cNvPr id="1699" name="Google Shape;1699;p32"/>
          <p:cNvSpPr txBox="1"/>
          <p:nvPr>
            <p:ph idx="1" type="subTitle"/>
          </p:nvPr>
        </p:nvSpPr>
        <p:spPr>
          <a:xfrm>
            <a:off x="2324350" y="2690000"/>
            <a:ext cx="4495500" cy="11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3" name="Shape 1703"/>
        <p:cNvGrpSpPr/>
        <p:nvPr/>
      </p:nvGrpSpPr>
      <p:grpSpPr>
        <a:xfrm>
          <a:off x="0" y="0"/>
          <a:ext cx="0" cy="0"/>
          <a:chOff x="0" y="0"/>
          <a:chExt cx="0" cy="0"/>
        </a:xfrm>
      </p:grpSpPr>
      <p:sp>
        <p:nvSpPr>
          <p:cNvPr id="1704" name="Google Shape;1704;p33"/>
          <p:cNvSpPr txBox="1"/>
          <p:nvPr>
            <p:ph type="title"/>
          </p:nvPr>
        </p:nvSpPr>
        <p:spPr>
          <a:xfrm>
            <a:off x="713175" y="2965025"/>
            <a:ext cx="46320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1705" name="Google Shape;1705;p33"/>
          <p:cNvSpPr txBox="1"/>
          <p:nvPr>
            <p:ph idx="1" type="subTitle"/>
          </p:nvPr>
        </p:nvSpPr>
        <p:spPr>
          <a:xfrm>
            <a:off x="713100" y="1360675"/>
            <a:ext cx="4632000" cy="147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grpSp>
        <p:nvGrpSpPr>
          <p:cNvPr id="1706" name="Google Shape;1706;p33"/>
          <p:cNvGrpSpPr/>
          <p:nvPr/>
        </p:nvGrpSpPr>
        <p:grpSpPr>
          <a:xfrm>
            <a:off x="4009842" y="1323693"/>
            <a:ext cx="4778036" cy="3819818"/>
            <a:chOff x="1968975" y="2405775"/>
            <a:chExt cx="2379500" cy="1902300"/>
          </a:xfrm>
        </p:grpSpPr>
        <p:sp>
          <p:nvSpPr>
            <p:cNvPr id="1707" name="Google Shape;1707;p33"/>
            <p:cNvSpPr/>
            <p:nvPr/>
          </p:nvSpPr>
          <p:spPr>
            <a:xfrm>
              <a:off x="2686925" y="2405775"/>
              <a:ext cx="966825" cy="966525"/>
            </a:xfrm>
            <a:custGeom>
              <a:rect b="b" l="l" r="r" t="t"/>
              <a:pathLst>
                <a:path extrusionOk="0" h="38661" w="38673">
                  <a:moveTo>
                    <a:pt x="38672" y="19325"/>
                  </a:moveTo>
                  <a:cubicBezTo>
                    <a:pt x="38672" y="30004"/>
                    <a:pt x="30016" y="38660"/>
                    <a:pt x="19336" y="38660"/>
                  </a:cubicBezTo>
                  <a:cubicBezTo>
                    <a:pt x="8657" y="38660"/>
                    <a:pt x="1" y="30004"/>
                    <a:pt x="1" y="19325"/>
                  </a:cubicBezTo>
                  <a:cubicBezTo>
                    <a:pt x="1" y="8645"/>
                    <a:pt x="8657" y="1"/>
                    <a:pt x="19336" y="1"/>
                  </a:cubicBezTo>
                  <a:cubicBezTo>
                    <a:pt x="30016" y="1"/>
                    <a:pt x="38672" y="8645"/>
                    <a:pt x="38672" y="193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3"/>
            <p:cNvSpPr/>
            <p:nvPr/>
          </p:nvSpPr>
          <p:spPr>
            <a:xfrm>
              <a:off x="3045000" y="2680475"/>
              <a:ext cx="257200" cy="277300"/>
            </a:xfrm>
            <a:custGeom>
              <a:rect b="b" l="l" r="r" t="t"/>
              <a:pathLst>
                <a:path extrusionOk="0" h="11092" w="10288">
                  <a:moveTo>
                    <a:pt x="5273" y="1"/>
                  </a:moveTo>
                  <a:cubicBezTo>
                    <a:pt x="5200" y="1"/>
                    <a:pt x="5125" y="8"/>
                    <a:pt x="5049" y="26"/>
                  </a:cubicBezTo>
                  <a:cubicBezTo>
                    <a:pt x="2787" y="467"/>
                    <a:pt x="1132" y="1550"/>
                    <a:pt x="572" y="4110"/>
                  </a:cubicBezTo>
                  <a:cubicBezTo>
                    <a:pt x="406" y="4800"/>
                    <a:pt x="453" y="5527"/>
                    <a:pt x="227" y="6217"/>
                  </a:cubicBezTo>
                  <a:cubicBezTo>
                    <a:pt x="1" y="6848"/>
                    <a:pt x="120" y="7444"/>
                    <a:pt x="465" y="8015"/>
                  </a:cubicBezTo>
                  <a:cubicBezTo>
                    <a:pt x="882" y="8682"/>
                    <a:pt x="1323" y="9349"/>
                    <a:pt x="1656" y="10087"/>
                  </a:cubicBezTo>
                  <a:cubicBezTo>
                    <a:pt x="1924" y="10681"/>
                    <a:pt x="2037" y="10956"/>
                    <a:pt x="2237" y="10956"/>
                  </a:cubicBezTo>
                  <a:cubicBezTo>
                    <a:pt x="2401" y="10956"/>
                    <a:pt x="2623" y="10770"/>
                    <a:pt x="3037" y="10420"/>
                  </a:cubicBezTo>
                  <a:cubicBezTo>
                    <a:pt x="3765" y="9820"/>
                    <a:pt x="4454" y="9516"/>
                    <a:pt x="5139" y="9516"/>
                  </a:cubicBezTo>
                  <a:cubicBezTo>
                    <a:pt x="5853" y="9516"/>
                    <a:pt x="6564" y="9847"/>
                    <a:pt x="7311" y="10515"/>
                  </a:cubicBezTo>
                  <a:cubicBezTo>
                    <a:pt x="7490" y="10658"/>
                    <a:pt x="7633" y="10837"/>
                    <a:pt x="7811" y="10980"/>
                  </a:cubicBezTo>
                  <a:cubicBezTo>
                    <a:pt x="7917" y="11055"/>
                    <a:pt x="8018" y="11092"/>
                    <a:pt x="8109" y="11092"/>
                  </a:cubicBezTo>
                  <a:cubicBezTo>
                    <a:pt x="8264" y="11092"/>
                    <a:pt x="8391" y="10983"/>
                    <a:pt x="8466" y="10765"/>
                  </a:cubicBezTo>
                  <a:cubicBezTo>
                    <a:pt x="8609" y="10396"/>
                    <a:pt x="8693" y="10003"/>
                    <a:pt x="8931" y="9670"/>
                  </a:cubicBezTo>
                  <a:cubicBezTo>
                    <a:pt x="9288" y="9146"/>
                    <a:pt x="9585" y="8599"/>
                    <a:pt x="9943" y="8075"/>
                  </a:cubicBezTo>
                  <a:cubicBezTo>
                    <a:pt x="10193" y="7706"/>
                    <a:pt x="10217" y="7265"/>
                    <a:pt x="10288" y="6813"/>
                  </a:cubicBezTo>
                  <a:cubicBezTo>
                    <a:pt x="10050" y="5991"/>
                    <a:pt x="10062" y="5098"/>
                    <a:pt x="9931" y="4265"/>
                  </a:cubicBezTo>
                  <a:cubicBezTo>
                    <a:pt x="9526" y="2062"/>
                    <a:pt x="8204" y="717"/>
                    <a:pt x="6061" y="169"/>
                  </a:cubicBezTo>
                  <a:cubicBezTo>
                    <a:pt x="5799" y="103"/>
                    <a:pt x="5544" y="1"/>
                    <a:pt x="5273" y="1"/>
                  </a:cubicBezTo>
                  <a:close/>
                </a:path>
              </a:pathLst>
            </a:custGeom>
            <a:solidFill>
              <a:srgbClr val="ED9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3"/>
            <p:cNvSpPr/>
            <p:nvPr/>
          </p:nvSpPr>
          <p:spPr>
            <a:xfrm>
              <a:off x="3132525" y="2951875"/>
              <a:ext cx="80400" cy="25900"/>
            </a:xfrm>
            <a:custGeom>
              <a:rect b="b" l="l" r="r" t="t"/>
              <a:pathLst>
                <a:path extrusionOk="0" h="1036" w="3216">
                  <a:moveTo>
                    <a:pt x="1594" y="0"/>
                  </a:moveTo>
                  <a:cubicBezTo>
                    <a:pt x="979" y="0"/>
                    <a:pt x="366" y="212"/>
                    <a:pt x="72" y="636"/>
                  </a:cubicBezTo>
                  <a:cubicBezTo>
                    <a:pt x="0" y="743"/>
                    <a:pt x="0" y="850"/>
                    <a:pt x="84" y="933"/>
                  </a:cubicBezTo>
                  <a:cubicBezTo>
                    <a:pt x="137" y="987"/>
                    <a:pt x="194" y="1008"/>
                    <a:pt x="249" y="1008"/>
                  </a:cubicBezTo>
                  <a:cubicBezTo>
                    <a:pt x="304" y="1008"/>
                    <a:pt x="358" y="987"/>
                    <a:pt x="405" y="957"/>
                  </a:cubicBezTo>
                  <a:cubicBezTo>
                    <a:pt x="834" y="683"/>
                    <a:pt x="1310" y="683"/>
                    <a:pt x="1798" y="683"/>
                  </a:cubicBezTo>
                  <a:cubicBezTo>
                    <a:pt x="2191" y="683"/>
                    <a:pt x="2513" y="814"/>
                    <a:pt x="2846" y="981"/>
                  </a:cubicBezTo>
                  <a:cubicBezTo>
                    <a:pt x="2909" y="1017"/>
                    <a:pt x="2966" y="1035"/>
                    <a:pt x="3016" y="1035"/>
                  </a:cubicBezTo>
                  <a:cubicBezTo>
                    <a:pt x="3115" y="1035"/>
                    <a:pt x="3183" y="961"/>
                    <a:pt x="3215" y="802"/>
                  </a:cubicBezTo>
                  <a:cubicBezTo>
                    <a:pt x="3203" y="755"/>
                    <a:pt x="3179" y="695"/>
                    <a:pt x="3156" y="660"/>
                  </a:cubicBezTo>
                  <a:cubicBezTo>
                    <a:pt x="2855" y="220"/>
                    <a:pt x="2223" y="0"/>
                    <a:pt x="1594" y="0"/>
                  </a:cubicBezTo>
                  <a:close/>
                </a:path>
              </a:pathLst>
            </a:custGeom>
            <a:solidFill>
              <a:srgbClr val="ED9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3"/>
            <p:cNvSpPr/>
            <p:nvPr/>
          </p:nvSpPr>
          <p:spPr>
            <a:xfrm>
              <a:off x="2915825" y="2643600"/>
              <a:ext cx="506650" cy="519750"/>
            </a:xfrm>
            <a:custGeom>
              <a:rect b="b" l="l" r="r" t="t"/>
              <a:pathLst>
                <a:path extrusionOk="0" h="20790" w="20266">
                  <a:moveTo>
                    <a:pt x="10540" y="1784"/>
                  </a:moveTo>
                  <a:cubicBezTo>
                    <a:pt x="10840" y="1784"/>
                    <a:pt x="11121" y="1816"/>
                    <a:pt x="11371" y="1882"/>
                  </a:cubicBezTo>
                  <a:cubicBezTo>
                    <a:pt x="13252" y="2370"/>
                    <a:pt x="14324" y="3489"/>
                    <a:pt x="14752" y="5323"/>
                  </a:cubicBezTo>
                  <a:cubicBezTo>
                    <a:pt x="14991" y="6347"/>
                    <a:pt x="15205" y="7371"/>
                    <a:pt x="15217" y="8442"/>
                  </a:cubicBezTo>
                  <a:cubicBezTo>
                    <a:pt x="15229" y="9014"/>
                    <a:pt x="15086" y="9502"/>
                    <a:pt x="14764" y="9966"/>
                  </a:cubicBezTo>
                  <a:cubicBezTo>
                    <a:pt x="14312" y="10645"/>
                    <a:pt x="13788" y="11288"/>
                    <a:pt x="13550" y="12110"/>
                  </a:cubicBezTo>
                  <a:cubicBezTo>
                    <a:pt x="13487" y="12311"/>
                    <a:pt x="13391" y="12396"/>
                    <a:pt x="13272" y="12396"/>
                  </a:cubicBezTo>
                  <a:cubicBezTo>
                    <a:pt x="13166" y="12396"/>
                    <a:pt x="13042" y="12329"/>
                    <a:pt x="12907" y="12217"/>
                  </a:cubicBezTo>
                  <a:cubicBezTo>
                    <a:pt x="12562" y="11931"/>
                    <a:pt x="12193" y="11645"/>
                    <a:pt x="11812" y="11407"/>
                  </a:cubicBezTo>
                  <a:cubicBezTo>
                    <a:pt x="11313" y="11100"/>
                    <a:pt x="10807" y="10949"/>
                    <a:pt x="10301" y="10949"/>
                  </a:cubicBezTo>
                  <a:cubicBezTo>
                    <a:pt x="9804" y="10949"/>
                    <a:pt x="9306" y="11094"/>
                    <a:pt x="8811" y="11383"/>
                  </a:cubicBezTo>
                  <a:cubicBezTo>
                    <a:pt x="8311" y="11681"/>
                    <a:pt x="7835" y="12026"/>
                    <a:pt x="7240" y="12431"/>
                  </a:cubicBezTo>
                  <a:cubicBezTo>
                    <a:pt x="6906" y="11217"/>
                    <a:pt x="6120" y="10312"/>
                    <a:pt x="5585" y="9228"/>
                  </a:cubicBezTo>
                  <a:cubicBezTo>
                    <a:pt x="5525" y="9109"/>
                    <a:pt x="5489" y="8954"/>
                    <a:pt x="5489" y="8811"/>
                  </a:cubicBezTo>
                  <a:cubicBezTo>
                    <a:pt x="5489" y="7121"/>
                    <a:pt x="5835" y="5502"/>
                    <a:pt x="6537" y="3930"/>
                  </a:cubicBezTo>
                  <a:cubicBezTo>
                    <a:pt x="7142" y="2573"/>
                    <a:pt x="9057" y="1784"/>
                    <a:pt x="10540" y="1784"/>
                  </a:cubicBezTo>
                  <a:close/>
                  <a:moveTo>
                    <a:pt x="10421" y="12486"/>
                  </a:moveTo>
                  <a:cubicBezTo>
                    <a:pt x="10957" y="12486"/>
                    <a:pt x="11487" y="12605"/>
                    <a:pt x="11931" y="13288"/>
                  </a:cubicBezTo>
                  <a:cubicBezTo>
                    <a:pt x="11316" y="13101"/>
                    <a:pt x="10744" y="12987"/>
                    <a:pt x="10178" y="12987"/>
                  </a:cubicBezTo>
                  <a:cubicBezTo>
                    <a:pt x="9702" y="12987"/>
                    <a:pt x="9229" y="13068"/>
                    <a:pt x="8740" y="13253"/>
                  </a:cubicBezTo>
                  <a:cubicBezTo>
                    <a:pt x="8907" y="12610"/>
                    <a:pt x="9335" y="12526"/>
                    <a:pt x="9788" y="12514"/>
                  </a:cubicBezTo>
                  <a:cubicBezTo>
                    <a:pt x="9997" y="12504"/>
                    <a:pt x="10209" y="12486"/>
                    <a:pt x="10421" y="12486"/>
                  </a:cubicBezTo>
                  <a:close/>
                  <a:moveTo>
                    <a:pt x="9019" y="0"/>
                  </a:moveTo>
                  <a:cubicBezTo>
                    <a:pt x="7293" y="0"/>
                    <a:pt x="5963" y="872"/>
                    <a:pt x="4882" y="2299"/>
                  </a:cubicBezTo>
                  <a:cubicBezTo>
                    <a:pt x="4454" y="2894"/>
                    <a:pt x="4418" y="3668"/>
                    <a:pt x="3989" y="4216"/>
                  </a:cubicBezTo>
                  <a:cubicBezTo>
                    <a:pt x="3525" y="4799"/>
                    <a:pt x="2953" y="5311"/>
                    <a:pt x="2656" y="5990"/>
                  </a:cubicBezTo>
                  <a:cubicBezTo>
                    <a:pt x="2203" y="7061"/>
                    <a:pt x="1679" y="8145"/>
                    <a:pt x="2072" y="9371"/>
                  </a:cubicBezTo>
                  <a:cubicBezTo>
                    <a:pt x="2156" y="9669"/>
                    <a:pt x="2060" y="9931"/>
                    <a:pt x="1918" y="10193"/>
                  </a:cubicBezTo>
                  <a:cubicBezTo>
                    <a:pt x="1227" y="11514"/>
                    <a:pt x="1084" y="12907"/>
                    <a:pt x="1263" y="14360"/>
                  </a:cubicBezTo>
                  <a:cubicBezTo>
                    <a:pt x="1346" y="14991"/>
                    <a:pt x="1251" y="15586"/>
                    <a:pt x="1001" y="16181"/>
                  </a:cubicBezTo>
                  <a:cubicBezTo>
                    <a:pt x="834" y="16539"/>
                    <a:pt x="667" y="16920"/>
                    <a:pt x="536" y="17289"/>
                  </a:cubicBezTo>
                  <a:cubicBezTo>
                    <a:pt x="155" y="18313"/>
                    <a:pt x="1" y="19372"/>
                    <a:pt x="120" y="20491"/>
                  </a:cubicBezTo>
                  <a:cubicBezTo>
                    <a:pt x="274" y="20456"/>
                    <a:pt x="405" y="20468"/>
                    <a:pt x="489" y="20408"/>
                  </a:cubicBezTo>
                  <a:cubicBezTo>
                    <a:pt x="1798" y="19599"/>
                    <a:pt x="3263" y="19075"/>
                    <a:pt x="4656" y="18432"/>
                  </a:cubicBezTo>
                  <a:cubicBezTo>
                    <a:pt x="5454" y="18075"/>
                    <a:pt x="5847" y="17574"/>
                    <a:pt x="5942" y="16705"/>
                  </a:cubicBezTo>
                  <a:cubicBezTo>
                    <a:pt x="6001" y="16229"/>
                    <a:pt x="6001" y="15705"/>
                    <a:pt x="6240" y="15265"/>
                  </a:cubicBezTo>
                  <a:cubicBezTo>
                    <a:pt x="6359" y="15312"/>
                    <a:pt x="6382" y="15312"/>
                    <a:pt x="6406" y="15324"/>
                  </a:cubicBezTo>
                  <a:cubicBezTo>
                    <a:pt x="6478" y="15408"/>
                    <a:pt x="6549" y="15503"/>
                    <a:pt x="6609" y="15586"/>
                  </a:cubicBezTo>
                  <a:cubicBezTo>
                    <a:pt x="7270" y="16600"/>
                    <a:pt x="8176" y="17145"/>
                    <a:pt x="9355" y="17145"/>
                  </a:cubicBezTo>
                  <a:cubicBezTo>
                    <a:pt x="9450" y="17145"/>
                    <a:pt x="9546" y="17141"/>
                    <a:pt x="9645" y="17134"/>
                  </a:cubicBezTo>
                  <a:cubicBezTo>
                    <a:pt x="9774" y="17127"/>
                    <a:pt x="9902" y="17124"/>
                    <a:pt x="10029" y="17124"/>
                  </a:cubicBezTo>
                  <a:cubicBezTo>
                    <a:pt x="10357" y="17124"/>
                    <a:pt x="10679" y="17144"/>
                    <a:pt x="11014" y="17170"/>
                  </a:cubicBezTo>
                  <a:cubicBezTo>
                    <a:pt x="11087" y="17174"/>
                    <a:pt x="11159" y="17177"/>
                    <a:pt x="11230" y="17177"/>
                  </a:cubicBezTo>
                  <a:cubicBezTo>
                    <a:pt x="12254" y="17177"/>
                    <a:pt x="13036" y="16699"/>
                    <a:pt x="13693" y="15920"/>
                  </a:cubicBezTo>
                  <a:cubicBezTo>
                    <a:pt x="13848" y="15741"/>
                    <a:pt x="13931" y="15491"/>
                    <a:pt x="14241" y="15372"/>
                  </a:cubicBezTo>
                  <a:cubicBezTo>
                    <a:pt x="14395" y="15943"/>
                    <a:pt x="14443" y="16467"/>
                    <a:pt x="14502" y="17003"/>
                  </a:cubicBezTo>
                  <a:cubicBezTo>
                    <a:pt x="14574" y="17658"/>
                    <a:pt x="14860" y="18146"/>
                    <a:pt x="15503" y="18479"/>
                  </a:cubicBezTo>
                  <a:cubicBezTo>
                    <a:pt x="16967" y="19241"/>
                    <a:pt x="18515" y="19813"/>
                    <a:pt x="19920" y="20730"/>
                  </a:cubicBezTo>
                  <a:cubicBezTo>
                    <a:pt x="19991" y="20765"/>
                    <a:pt x="20086" y="20753"/>
                    <a:pt x="20241" y="20789"/>
                  </a:cubicBezTo>
                  <a:cubicBezTo>
                    <a:pt x="20241" y="20218"/>
                    <a:pt x="20265" y="19741"/>
                    <a:pt x="20217" y="19253"/>
                  </a:cubicBezTo>
                  <a:cubicBezTo>
                    <a:pt x="20170" y="18170"/>
                    <a:pt x="19705" y="17193"/>
                    <a:pt x="19348" y="16217"/>
                  </a:cubicBezTo>
                  <a:cubicBezTo>
                    <a:pt x="19158" y="15681"/>
                    <a:pt x="19122" y="15193"/>
                    <a:pt x="19205" y="14622"/>
                  </a:cubicBezTo>
                  <a:cubicBezTo>
                    <a:pt x="19396" y="13348"/>
                    <a:pt x="19396" y="12062"/>
                    <a:pt x="18848" y="10847"/>
                  </a:cubicBezTo>
                  <a:cubicBezTo>
                    <a:pt x="18586" y="10276"/>
                    <a:pt x="18443" y="9740"/>
                    <a:pt x="18693" y="9121"/>
                  </a:cubicBezTo>
                  <a:cubicBezTo>
                    <a:pt x="18789" y="8907"/>
                    <a:pt x="18741" y="8609"/>
                    <a:pt x="18693" y="8359"/>
                  </a:cubicBezTo>
                  <a:cubicBezTo>
                    <a:pt x="18467" y="6942"/>
                    <a:pt x="17991" y="5644"/>
                    <a:pt x="16955" y="4620"/>
                  </a:cubicBezTo>
                  <a:cubicBezTo>
                    <a:pt x="16729" y="4394"/>
                    <a:pt x="16598" y="4144"/>
                    <a:pt x="16527" y="3823"/>
                  </a:cubicBezTo>
                  <a:cubicBezTo>
                    <a:pt x="16044" y="1816"/>
                    <a:pt x="13956" y="32"/>
                    <a:pt x="11816" y="32"/>
                  </a:cubicBezTo>
                  <a:cubicBezTo>
                    <a:pt x="11632" y="32"/>
                    <a:pt x="11448" y="45"/>
                    <a:pt x="11264" y="72"/>
                  </a:cubicBezTo>
                  <a:cubicBezTo>
                    <a:pt x="11043" y="104"/>
                    <a:pt x="10819" y="119"/>
                    <a:pt x="10594" y="119"/>
                  </a:cubicBezTo>
                  <a:cubicBezTo>
                    <a:pt x="10311" y="119"/>
                    <a:pt x="10025" y="95"/>
                    <a:pt x="9740" y="49"/>
                  </a:cubicBezTo>
                  <a:cubicBezTo>
                    <a:pt x="9492" y="16"/>
                    <a:pt x="9252" y="0"/>
                    <a:pt x="90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3"/>
            <p:cNvSpPr/>
            <p:nvPr/>
          </p:nvSpPr>
          <p:spPr>
            <a:xfrm>
              <a:off x="3144725" y="2890950"/>
              <a:ext cx="59850" cy="14600"/>
            </a:xfrm>
            <a:custGeom>
              <a:rect b="b" l="l" r="r" t="t"/>
              <a:pathLst>
                <a:path extrusionOk="0" h="584" w="2394">
                  <a:moveTo>
                    <a:pt x="1" y="1"/>
                  </a:moveTo>
                  <a:cubicBezTo>
                    <a:pt x="392" y="386"/>
                    <a:pt x="759" y="583"/>
                    <a:pt x="1153" y="583"/>
                  </a:cubicBezTo>
                  <a:cubicBezTo>
                    <a:pt x="1527" y="583"/>
                    <a:pt x="1925" y="407"/>
                    <a:pt x="2394" y="49"/>
                  </a:cubicBezTo>
                  <a:lnTo>
                    <a:pt x="2394" y="49"/>
                  </a:lnTo>
                  <a:cubicBezTo>
                    <a:pt x="1947" y="72"/>
                    <a:pt x="1551" y="96"/>
                    <a:pt x="1166" y="96"/>
                  </a:cubicBezTo>
                  <a:cubicBezTo>
                    <a:pt x="780" y="96"/>
                    <a:pt x="405" y="72"/>
                    <a:pt x="1" y="1"/>
                  </a:cubicBezTo>
                  <a:close/>
                </a:path>
              </a:pathLst>
            </a:custGeom>
            <a:solidFill>
              <a:srgbClr val="6B28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3"/>
            <p:cNvSpPr/>
            <p:nvPr/>
          </p:nvSpPr>
          <p:spPr>
            <a:xfrm>
              <a:off x="3088475" y="2781600"/>
              <a:ext cx="69375" cy="23650"/>
            </a:xfrm>
            <a:custGeom>
              <a:rect b="b" l="l" r="r" t="t"/>
              <a:pathLst>
                <a:path extrusionOk="0" h="946" w="2775">
                  <a:moveTo>
                    <a:pt x="1887" y="1"/>
                  </a:moveTo>
                  <a:cubicBezTo>
                    <a:pt x="1451" y="1"/>
                    <a:pt x="1019" y="52"/>
                    <a:pt x="619" y="243"/>
                  </a:cubicBezTo>
                  <a:cubicBezTo>
                    <a:pt x="357" y="386"/>
                    <a:pt x="36" y="482"/>
                    <a:pt x="0" y="946"/>
                  </a:cubicBezTo>
                  <a:cubicBezTo>
                    <a:pt x="624" y="772"/>
                    <a:pt x="1220" y="633"/>
                    <a:pt x="1820" y="633"/>
                  </a:cubicBezTo>
                  <a:cubicBezTo>
                    <a:pt x="1999" y="633"/>
                    <a:pt x="2178" y="645"/>
                    <a:pt x="2358" y="672"/>
                  </a:cubicBezTo>
                  <a:cubicBezTo>
                    <a:pt x="2395" y="679"/>
                    <a:pt x="2432" y="682"/>
                    <a:pt x="2469" y="682"/>
                  </a:cubicBezTo>
                  <a:cubicBezTo>
                    <a:pt x="2631" y="682"/>
                    <a:pt x="2774" y="608"/>
                    <a:pt x="2774" y="374"/>
                  </a:cubicBezTo>
                  <a:cubicBezTo>
                    <a:pt x="2763" y="136"/>
                    <a:pt x="2584" y="41"/>
                    <a:pt x="2370" y="17"/>
                  </a:cubicBezTo>
                  <a:cubicBezTo>
                    <a:pt x="2209" y="8"/>
                    <a:pt x="2048" y="1"/>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3"/>
            <p:cNvSpPr/>
            <p:nvPr/>
          </p:nvSpPr>
          <p:spPr>
            <a:xfrm>
              <a:off x="3192350" y="2781750"/>
              <a:ext cx="70275" cy="25900"/>
            </a:xfrm>
            <a:custGeom>
              <a:rect b="b" l="l" r="r" t="t"/>
              <a:pathLst>
                <a:path extrusionOk="0" h="1036" w="2811">
                  <a:moveTo>
                    <a:pt x="786" y="0"/>
                  </a:moveTo>
                  <a:cubicBezTo>
                    <a:pt x="594" y="0"/>
                    <a:pt x="418" y="30"/>
                    <a:pt x="274" y="95"/>
                  </a:cubicBezTo>
                  <a:cubicBezTo>
                    <a:pt x="108" y="166"/>
                    <a:pt x="1" y="297"/>
                    <a:pt x="48" y="499"/>
                  </a:cubicBezTo>
                  <a:cubicBezTo>
                    <a:pt x="69" y="654"/>
                    <a:pt x="196" y="693"/>
                    <a:pt x="315" y="693"/>
                  </a:cubicBezTo>
                  <a:cubicBezTo>
                    <a:pt x="333" y="693"/>
                    <a:pt x="352" y="692"/>
                    <a:pt x="370" y="690"/>
                  </a:cubicBezTo>
                  <a:cubicBezTo>
                    <a:pt x="496" y="679"/>
                    <a:pt x="621" y="674"/>
                    <a:pt x="745" y="674"/>
                  </a:cubicBezTo>
                  <a:cubicBezTo>
                    <a:pt x="1439" y="674"/>
                    <a:pt x="2103" y="833"/>
                    <a:pt x="2810" y="1035"/>
                  </a:cubicBezTo>
                  <a:cubicBezTo>
                    <a:pt x="2480" y="432"/>
                    <a:pt x="1516" y="0"/>
                    <a:pt x="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3"/>
            <p:cNvSpPr/>
            <p:nvPr/>
          </p:nvSpPr>
          <p:spPr>
            <a:xfrm>
              <a:off x="3085200" y="2812700"/>
              <a:ext cx="53900" cy="14600"/>
            </a:xfrm>
            <a:custGeom>
              <a:rect b="b" l="l" r="r" t="t"/>
              <a:pathLst>
                <a:path extrusionOk="0" h="584" w="2156">
                  <a:moveTo>
                    <a:pt x="1291" y="1"/>
                  </a:moveTo>
                  <a:cubicBezTo>
                    <a:pt x="739" y="1"/>
                    <a:pt x="407" y="176"/>
                    <a:pt x="0" y="583"/>
                  </a:cubicBezTo>
                  <a:cubicBezTo>
                    <a:pt x="774" y="178"/>
                    <a:pt x="1489" y="285"/>
                    <a:pt x="2155" y="95"/>
                  </a:cubicBezTo>
                  <a:cubicBezTo>
                    <a:pt x="1810" y="34"/>
                    <a:pt x="1530" y="1"/>
                    <a:pt x="1291" y="1"/>
                  </a:cubicBezTo>
                  <a:close/>
                </a:path>
              </a:pathLst>
            </a:custGeom>
            <a:solidFill>
              <a:srgbClr val="591E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3"/>
            <p:cNvSpPr/>
            <p:nvPr/>
          </p:nvSpPr>
          <p:spPr>
            <a:xfrm>
              <a:off x="3211100" y="2814200"/>
              <a:ext cx="55975" cy="16075"/>
            </a:xfrm>
            <a:custGeom>
              <a:rect b="b" l="l" r="r" t="t"/>
              <a:pathLst>
                <a:path extrusionOk="0" h="643" w="2239">
                  <a:moveTo>
                    <a:pt x="776" y="1"/>
                  </a:moveTo>
                  <a:cubicBezTo>
                    <a:pt x="522" y="1"/>
                    <a:pt x="264" y="56"/>
                    <a:pt x="1" y="166"/>
                  </a:cubicBezTo>
                  <a:cubicBezTo>
                    <a:pt x="751" y="225"/>
                    <a:pt x="1441" y="237"/>
                    <a:pt x="2239" y="642"/>
                  </a:cubicBezTo>
                  <a:cubicBezTo>
                    <a:pt x="1752" y="210"/>
                    <a:pt x="1270" y="1"/>
                    <a:pt x="776" y="1"/>
                  </a:cubicBezTo>
                  <a:close/>
                </a:path>
              </a:pathLst>
            </a:custGeom>
            <a:solidFill>
              <a:srgbClr val="591E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3"/>
            <p:cNvSpPr/>
            <p:nvPr/>
          </p:nvSpPr>
          <p:spPr>
            <a:xfrm>
              <a:off x="2397600" y="3513350"/>
              <a:ext cx="248875" cy="259300"/>
            </a:xfrm>
            <a:custGeom>
              <a:rect b="b" l="l" r="r" t="t"/>
              <a:pathLst>
                <a:path extrusionOk="0" h="10372" w="9955">
                  <a:moveTo>
                    <a:pt x="9919" y="1"/>
                  </a:moveTo>
                  <a:cubicBezTo>
                    <a:pt x="9764" y="179"/>
                    <a:pt x="9526" y="263"/>
                    <a:pt x="9335" y="406"/>
                  </a:cubicBezTo>
                  <a:cubicBezTo>
                    <a:pt x="6966" y="1953"/>
                    <a:pt x="4680" y="3620"/>
                    <a:pt x="2751" y="5728"/>
                  </a:cubicBezTo>
                  <a:cubicBezTo>
                    <a:pt x="1715" y="6871"/>
                    <a:pt x="810" y="8121"/>
                    <a:pt x="406" y="9657"/>
                  </a:cubicBezTo>
                  <a:cubicBezTo>
                    <a:pt x="334" y="9954"/>
                    <a:pt x="191" y="10181"/>
                    <a:pt x="1" y="10371"/>
                  </a:cubicBezTo>
                  <a:cubicBezTo>
                    <a:pt x="370" y="10312"/>
                    <a:pt x="608" y="10085"/>
                    <a:pt x="882" y="9931"/>
                  </a:cubicBezTo>
                  <a:cubicBezTo>
                    <a:pt x="2370" y="8990"/>
                    <a:pt x="3799" y="7919"/>
                    <a:pt x="5418" y="7216"/>
                  </a:cubicBezTo>
                  <a:cubicBezTo>
                    <a:pt x="6371" y="6811"/>
                    <a:pt x="6978" y="6180"/>
                    <a:pt x="7490" y="5359"/>
                  </a:cubicBezTo>
                  <a:cubicBezTo>
                    <a:pt x="8335" y="3978"/>
                    <a:pt x="9026" y="2501"/>
                    <a:pt x="9657" y="1001"/>
                  </a:cubicBezTo>
                  <a:cubicBezTo>
                    <a:pt x="9800" y="680"/>
                    <a:pt x="9931" y="370"/>
                    <a:pt x="9954" y="1"/>
                  </a:cubicBezTo>
                  <a:close/>
                </a:path>
              </a:pathLst>
            </a:custGeom>
            <a:solidFill>
              <a:srgbClr val="DDD2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3"/>
            <p:cNvSpPr/>
            <p:nvPr/>
          </p:nvSpPr>
          <p:spPr>
            <a:xfrm>
              <a:off x="2556550" y="3583600"/>
              <a:ext cx="314050" cy="358825"/>
            </a:xfrm>
            <a:custGeom>
              <a:rect b="b" l="l" r="r" t="t"/>
              <a:pathLst>
                <a:path extrusionOk="0" h="14353" w="12562">
                  <a:moveTo>
                    <a:pt x="10728" y="1"/>
                  </a:moveTo>
                  <a:cubicBezTo>
                    <a:pt x="10359" y="179"/>
                    <a:pt x="10312" y="525"/>
                    <a:pt x="10169" y="787"/>
                  </a:cubicBezTo>
                  <a:cubicBezTo>
                    <a:pt x="9990" y="1120"/>
                    <a:pt x="9847" y="1465"/>
                    <a:pt x="9692" y="1787"/>
                  </a:cubicBezTo>
                  <a:cubicBezTo>
                    <a:pt x="8109" y="4680"/>
                    <a:pt x="6204" y="7359"/>
                    <a:pt x="4132" y="9895"/>
                  </a:cubicBezTo>
                  <a:cubicBezTo>
                    <a:pt x="3751" y="10371"/>
                    <a:pt x="3299" y="10764"/>
                    <a:pt x="2787" y="11062"/>
                  </a:cubicBezTo>
                  <a:cubicBezTo>
                    <a:pt x="1894" y="11550"/>
                    <a:pt x="977" y="12062"/>
                    <a:pt x="84" y="12550"/>
                  </a:cubicBezTo>
                  <a:lnTo>
                    <a:pt x="1" y="12598"/>
                  </a:lnTo>
                  <a:cubicBezTo>
                    <a:pt x="227" y="12598"/>
                    <a:pt x="441" y="12669"/>
                    <a:pt x="679" y="12836"/>
                  </a:cubicBezTo>
                  <a:cubicBezTo>
                    <a:pt x="2287" y="13871"/>
                    <a:pt x="4097" y="14229"/>
                    <a:pt x="5978" y="14276"/>
                  </a:cubicBezTo>
                  <a:cubicBezTo>
                    <a:pt x="6848" y="14303"/>
                    <a:pt x="7714" y="14352"/>
                    <a:pt x="8579" y="14352"/>
                  </a:cubicBezTo>
                  <a:cubicBezTo>
                    <a:pt x="9253" y="14352"/>
                    <a:pt x="9925" y="14323"/>
                    <a:pt x="10597" y="14229"/>
                  </a:cubicBezTo>
                  <a:cubicBezTo>
                    <a:pt x="10978" y="14181"/>
                    <a:pt x="11062" y="14050"/>
                    <a:pt x="11038" y="13705"/>
                  </a:cubicBezTo>
                  <a:cubicBezTo>
                    <a:pt x="11026" y="13026"/>
                    <a:pt x="11038" y="12336"/>
                    <a:pt x="11074" y="11657"/>
                  </a:cubicBezTo>
                  <a:cubicBezTo>
                    <a:pt x="11133" y="10824"/>
                    <a:pt x="11597" y="10073"/>
                    <a:pt x="11740" y="9288"/>
                  </a:cubicBezTo>
                  <a:cubicBezTo>
                    <a:pt x="11895" y="8502"/>
                    <a:pt x="11609" y="7668"/>
                    <a:pt x="11800" y="6847"/>
                  </a:cubicBezTo>
                  <a:cubicBezTo>
                    <a:pt x="11895" y="6442"/>
                    <a:pt x="12038" y="6109"/>
                    <a:pt x="12276" y="5775"/>
                  </a:cubicBezTo>
                  <a:cubicBezTo>
                    <a:pt x="12348" y="5668"/>
                    <a:pt x="12443" y="5585"/>
                    <a:pt x="12514" y="5478"/>
                  </a:cubicBezTo>
                  <a:cubicBezTo>
                    <a:pt x="12514" y="5394"/>
                    <a:pt x="12514" y="5311"/>
                    <a:pt x="12526" y="5228"/>
                  </a:cubicBezTo>
                  <a:cubicBezTo>
                    <a:pt x="12562" y="4656"/>
                    <a:pt x="12431" y="4156"/>
                    <a:pt x="12098" y="3692"/>
                  </a:cubicBezTo>
                  <a:cubicBezTo>
                    <a:pt x="11502" y="2834"/>
                    <a:pt x="11193" y="1858"/>
                    <a:pt x="11026" y="834"/>
                  </a:cubicBezTo>
                  <a:cubicBezTo>
                    <a:pt x="10978" y="548"/>
                    <a:pt x="10978" y="275"/>
                    <a:pt x="107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3"/>
            <p:cNvSpPr/>
            <p:nvPr/>
          </p:nvSpPr>
          <p:spPr>
            <a:xfrm>
              <a:off x="2213950" y="3502650"/>
              <a:ext cx="119675" cy="208700"/>
            </a:xfrm>
            <a:custGeom>
              <a:rect b="b" l="l" r="r" t="t"/>
              <a:pathLst>
                <a:path extrusionOk="0" h="8348" w="4787">
                  <a:moveTo>
                    <a:pt x="60" y="0"/>
                  </a:moveTo>
                  <a:cubicBezTo>
                    <a:pt x="13" y="310"/>
                    <a:pt x="1" y="607"/>
                    <a:pt x="36" y="917"/>
                  </a:cubicBezTo>
                  <a:cubicBezTo>
                    <a:pt x="322" y="3405"/>
                    <a:pt x="1203" y="5668"/>
                    <a:pt x="2739" y="7644"/>
                  </a:cubicBezTo>
                  <a:cubicBezTo>
                    <a:pt x="3089" y="8113"/>
                    <a:pt x="3524" y="8348"/>
                    <a:pt x="4165" y="8348"/>
                  </a:cubicBezTo>
                  <a:cubicBezTo>
                    <a:pt x="4353" y="8348"/>
                    <a:pt x="4560" y="8328"/>
                    <a:pt x="4787" y="8287"/>
                  </a:cubicBezTo>
                  <a:cubicBezTo>
                    <a:pt x="4239" y="7835"/>
                    <a:pt x="3954" y="7418"/>
                    <a:pt x="3823" y="6918"/>
                  </a:cubicBezTo>
                  <a:cubicBezTo>
                    <a:pt x="3334" y="5191"/>
                    <a:pt x="3501" y="3513"/>
                    <a:pt x="4073" y="1870"/>
                  </a:cubicBezTo>
                  <a:cubicBezTo>
                    <a:pt x="3513" y="1560"/>
                    <a:pt x="2930" y="1274"/>
                    <a:pt x="2334" y="1012"/>
                  </a:cubicBezTo>
                  <a:cubicBezTo>
                    <a:pt x="1727" y="750"/>
                    <a:pt x="1096" y="548"/>
                    <a:pt x="489" y="310"/>
                  </a:cubicBezTo>
                  <a:cubicBezTo>
                    <a:pt x="263" y="215"/>
                    <a:pt x="108" y="119"/>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3"/>
            <p:cNvSpPr/>
            <p:nvPr/>
          </p:nvSpPr>
          <p:spPr>
            <a:xfrm>
              <a:off x="2213650" y="3407200"/>
              <a:ext cx="450975" cy="411275"/>
            </a:xfrm>
            <a:custGeom>
              <a:rect b="b" l="l" r="r" t="t"/>
              <a:pathLst>
                <a:path extrusionOk="0" h="16451" w="18039">
                  <a:moveTo>
                    <a:pt x="6918" y="1"/>
                  </a:moveTo>
                  <a:cubicBezTo>
                    <a:pt x="6647" y="1"/>
                    <a:pt x="6421" y="193"/>
                    <a:pt x="6037" y="615"/>
                  </a:cubicBezTo>
                  <a:cubicBezTo>
                    <a:pt x="5335" y="1389"/>
                    <a:pt x="4454" y="1818"/>
                    <a:pt x="3454" y="2044"/>
                  </a:cubicBezTo>
                  <a:cubicBezTo>
                    <a:pt x="2727" y="2211"/>
                    <a:pt x="2013" y="2390"/>
                    <a:pt x="1299" y="2544"/>
                  </a:cubicBezTo>
                  <a:cubicBezTo>
                    <a:pt x="870" y="2651"/>
                    <a:pt x="501" y="2866"/>
                    <a:pt x="227" y="3199"/>
                  </a:cubicBezTo>
                  <a:cubicBezTo>
                    <a:pt x="48" y="3437"/>
                    <a:pt x="1" y="3616"/>
                    <a:pt x="84" y="3783"/>
                  </a:cubicBezTo>
                  <a:cubicBezTo>
                    <a:pt x="144" y="3902"/>
                    <a:pt x="275" y="4021"/>
                    <a:pt x="513" y="4092"/>
                  </a:cubicBezTo>
                  <a:cubicBezTo>
                    <a:pt x="1120" y="4330"/>
                    <a:pt x="1751" y="4545"/>
                    <a:pt x="2346" y="4795"/>
                  </a:cubicBezTo>
                  <a:cubicBezTo>
                    <a:pt x="2942" y="5045"/>
                    <a:pt x="3513" y="5342"/>
                    <a:pt x="4085" y="5664"/>
                  </a:cubicBezTo>
                  <a:cubicBezTo>
                    <a:pt x="5180" y="6271"/>
                    <a:pt x="6192" y="7009"/>
                    <a:pt x="7061" y="7985"/>
                  </a:cubicBezTo>
                  <a:cubicBezTo>
                    <a:pt x="7966" y="8997"/>
                    <a:pt x="8192" y="8831"/>
                    <a:pt x="7073" y="10033"/>
                  </a:cubicBezTo>
                  <a:cubicBezTo>
                    <a:pt x="5942" y="11236"/>
                    <a:pt x="5144" y="12641"/>
                    <a:pt x="4454" y="14129"/>
                  </a:cubicBezTo>
                  <a:cubicBezTo>
                    <a:pt x="4132" y="14843"/>
                    <a:pt x="4144" y="15605"/>
                    <a:pt x="4156" y="16451"/>
                  </a:cubicBezTo>
                  <a:cubicBezTo>
                    <a:pt x="5120" y="15915"/>
                    <a:pt x="5990" y="15379"/>
                    <a:pt x="6906" y="14927"/>
                  </a:cubicBezTo>
                  <a:cubicBezTo>
                    <a:pt x="7109" y="14832"/>
                    <a:pt x="7264" y="14724"/>
                    <a:pt x="7406" y="14593"/>
                  </a:cubicBezTo>
                  <a:cubicBezTo>
                    <a:pt x="7597" y="14391"/>
                    <a:pt x="7716" y="14177"/>
                    <a:pt x="7799" y="13879"/>
                  </a:cubicBezTo>
                  <a:cubicBezTo>
                    <a:pt x="8180" y="12367"/>
                    <a:pt x="9073" y="11117"/>
                    <a:pt x="10133" y="9974"/>
                  </a:cubicBezTo>
                  <a:cubicBezTo>
                    <a:pt x="12050" y="7866"/>
                    <a:pt x="14324" y="6211"/>
                    <a:pt x="16705" y="4652"/>
                  </a:cubicBezTo>
                  <a:cubicBezTo>
                    <a:pt x="16896" y="4509"/>
                    <a:pt x="17122" y="4425"/>
                    <a:pt x="17289" y="4247"/>
                  </a:cubicBezTo>
                  <a:cubicBezTo>
                    <a:pt x="17336" y="4187"/>
                    <a:pt x="17372" y="4128"/>
                    <a:pt x="17408" y="4056"/>
                  </a:cubicBezTo>
                  <a:cubicBezTo>
                    <a:pt x="17598" y="3592"/>
                    <a:pt x="17813" y="3128"/>
                    <a:pt x="18039" y="2592"/>
                  </a:cubicBezTo>
                  <a:lnTo>
                    <a:pt x="18039" y="2592"/>
                  </a:lnTo>
                  <a:cubicBezTo>
                    <a:pt x="17479" y="2651"/>
                    <a:pt x="17062" y="2878"/>
                    <a:pt x="16634" y="3080"/>
                  </a:cubicBezTo>
                  <a:cubicBezTo>
                    <a:pt x="15503" y="3616"/>
                    <a:pt x="14407" y="4271"/>
                    <a:pt x="13360" y="4949"/>
                  </a:cubicBezTo>
                  <a:cubicBezTo>
                    <a:pt x="13143" y="5087"/>
                    <a:pt x="13018" y="5163"/>
                    <a:pt x="12916" y="5163"/>
                  </a:cubicBezTo>
                  <a:cubicBezTo>
                    <a:pt x="12787" y="5163"/>
                    <a:pt x="12695" y="5042"/>
                    <a:pt x="12502" y="4771"/>
                  </a:cubicBezTo>
                  <a:cubicBezTo>
                    <a:pt x="11240" y="3009"/>
                    <a:pt x="9704" y="1532"/>
                    <a:pt x="7847" y="401"/>
                  </a:cubicBezTo>
                  <a:cubicBezTo>
                    <a:pt x="7418" y="143"/>
                    <a:pt x="7151" y="1"/>
                    <a:pt x="69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3"/>
            <p:cNvSpPr/>
            <p:nvPr/>
          </p:nvSpPr>
          <p:spPr>
            <a:xfrm>
              <a:off x="1968975" y="3016725"/>
              <a:ext cx="2379500" cy="1142125"/>
            </a:xfrm>
            <a:custGeom>
              <a:rect b="b" l="l" r="r" t="t"/>
              <a:pathLst>
                <a:path extrusionOk="0" h="45685" w="95180">
                  <a:moveTo>
                    <a:pt x="44276" y="1"/>
                  </a:moveTo>
                  <a:cubicBezTo>
                    <a:pt x="44258" y="1"/>
                    <a:pt x="44240" y="2"/>
                    <a:pt x="44221" y="6"/>
                  </a:cubicBezTo>
                  <a:cubicBezTo>
                    <a:pt x="43947" y="54"/>
                    <a:pt x="43947" y="352"/>
                    <a:pt x="43887" y="554"/>
                  </a:cubicBezTo>
                  <a:cubicBezTo>
                    <a:pt x="43863" y="637"/>
                    <a:pt x="43863" y="733"/>
                    <a:pt x="43875" y="816"/>
                  </a:cubicBezTo>
                  <a:cubicBezTo>
                    <a:pt x="44304" y="3078"/>
                    <a:pt x="42399" y="3495"/>
                    <a:pt x="42078" y="3638"/>
                  </a:cubicBezTo>
                  <a:cubicBezTo>
                    <a:pt x="41089" y="4090"/>
                    <a:pt x="40053" y="4459"/>
                    <a:pt x="39113" y="4995"/>
                  </a:cubicBezTo>
                  <a:cubicBezTo>
                    <a:pt x="38006" y="5614"/>
                    <a:pt x="36839" y="6031"/>
                    <a:pt x="35660" y="6448"/>
                  </a:cubicBezTo>
                  <a:cubicBezTo>
                    <a:pt x="34934" y="6721"/>
                    <a:pt x="34196" y="6971"/>
                    <a:pt x="33505" y="7281"/>
                  </a:cubicBezTo>
                  <a:cubicBezTo>
                    <a:pt x="32505" y="7733"/>
                    <a:pt x="31517" y="8233"/>
                    <a:pt x="30886" y="9162"/>
                  </a:cubicBezTo>
                  <a:cubicBezTo>
                    <a:pt x="29457" y="11234"/>
                    <a:pt x="28350" y="13437"/>
                    <a:pt x="28397" y="16056"/>
                  </a:cubicBezTo>
                  <a:cubicBezTo>
                    <a:pt x="28409" y="16854"/>
                    <a:pt x="28302" y="17628"/>
                    <a:pt x="27850" y="18342"/>
                  </a:cubicBezTo>
                  <a:cubicBezTo>
                    <a:pt x="27635" y="18675"/>
                    <a:pt x="27504" y="19068"/>
                    <a:pt x="27385" y="19449"/>
                  </a:cubicBezTo>
                  <a:cubicBezTo>
                    <a:pt x="26683" y="21485"/>
                    <a:pt x="25706" y="23378"/>
                    <a:pt x="24671" y="25259"/>
                  </a:cubicBezTo>
                  <a:cubicBezTo>
                    <a:pt x="24290" y="25974"/>
                    <a:pt x="23718" y="26510"/>
                    <a:pt x="22944" y="26855"/>
                  </a:cubicBezTo>
                  <a:cubicBezTo>
                    <a:pt x="21432" y="27522"/>
                    <a:pt x="19968" y="28295"/>
                    <a:pt x="18682" y="29355"/>
                  </a:cubicBezTo>
                  <a:cubicBezTo>
                    <a:pt x="18206" y="29748"/>
                    <a:pt x="17670" y="30105"/>
                    <a:pt x="17086" y="30367"/>
                  </a:cubicBezTo>
                  <a:cubicBezTo>
                    <a:pt x="15360" y="31189"/>
                    <a:pt x="13717" y="32189"/>
                    <a:pt x="12038" y="33094"/>
                  </a:cubicBezTo>
                  <a:cubicBezTo>
                    <a:pt x="11616" y="33322"/>
                    <a:pt x="11216" y="33452"/>
                    <a:pt x="10733" y="33452"/>
                  </a:cubicBezTo>
                  <a:cubicBezTo>
                    <a:pt x="10712" y="33452"/>
                    <a:pt x="10690" y="33451"/>
                    <a:pt x="10669" y="33451"/>
                  </a:cubicBezTo>
                  <a:cubicBezTo>
                    <a:pt x="10444" y="33443"/>
                    <a:pt x="10219" y="33439"/>
                    <a:pt x="9993" y="33439"/>
                  </a:cubicBezTo>
                  <a:cubicBezTo>
                    <a:pt x="9130" y="33439"/>
                    <a:pt x="8264" y="33503"/>
                    <a:pt x="7442" y="33701"/>
                  </a:cubicBezTo>
                  <a:cubicBezTo>
                    <a:pt x="5978" y="34070"/>
                    <a:pt x="4537" y="34546"/>
                    <a:pt x="3025" y="34665"/>
                  </a:cubicBezTo>
                  <a:cubicBezTo>
                    <a:pt x="2525" y="34701"/>
                    <a:pt x="2370" y="35106"/>
                    <a:pt x="2644" y="35546"/>
                  </a:cubicBezTo>
                  <a:cubicBezTo>
                    <a:pt x="2900" y="35953"/>
                    <a:pt x="3257" y="36190"/>
                    <a:pt x="3740" y="36190"/>
                  </a:cubicBezTo>
                  <a:cubicBezTo>
                    <a:pt x="3751" y="36190"/>
                    <a:pt x="3763" y="36190"/>
                    <a:pt x="3775" y="36189"/>
                  </a:cubicBezTo>
                  <a:cubicBezTo>
                    <a:pt x="4335" y="36177"/>
                    <a:pt x="4847" y="36035"/>
                    <a:pt x="5382" y="35939"/>
                  </a:cubicBezTo>
                  <a:cubicBezTo>
                    <a:pt x="5551" y="35905"/>
                    <a:pt x="5720" y="35876"/>
                    <a:pt x="5885" y="35876"/>
                  </a:cubicBezTo>
                  <a:cubicBezTo>
                    <a:pt x="6010" y="35876"/>
                    <a:pt x="6133" y="35893"/>
                    <a:pt x="6252" y="35939"/>
                  </a:cubicBezTo>
                  <a:cubicBezTo>
                    <a:pt x="6240" y="36201"/>
                    <a:pt x="6073" y="36273"/>
                    <a:pt x="5942" y="36380"/>
                  </a:cubicBezTo>
                  <a:cubicBezTo>
                    <a:pt x="4359" y="37666"/>
                    <a:pt x="2739" y="38868"/>
                    <a:pt x="1120" y="40071"/>
                  </a:cubicBezTo>
                  <a:cubicBezTo>
                    <a:pt x="822" y="40297"/>
                    <a:pt x="489" y="40487"/>
                    <a:pt x="263" y="40797"/>
                  </a:cubicBezTo>
                  <a:cubicBezTo>
                    <a:pt x="72" y="41071"/>
                    <a:pt x="1" y="41416"/>
                    <a:pt x="191" y="41678"/>
                  </a:cubicBezTo>
                  <a:cubicBezTo>
                    <a:pt x="305" y="41835"/>
                    <a:pt x="458" y="41893"/>
                    <a:pt x="621" y="41893"/>
                  </a:cubicBezTo>
                  <a:cubicBezTo>
                    <a:pt x="766" y="41893"/>
                    <a:pt x="920" y="41847"/>
                    <a:pt x="1061" y="41785"/>
                  </a:cubicBezTo>
                  <a:cubicBezTo>
                    <a:pt x="1263" y="41690"/>
                    <a:pt x="1453" y="41559"/>
                    <a:pt x="1632" y="41428"/>
                  </a:cubicBezTo>
                  <a:cubicBezTo>
                    <a:pt x="2465" y="40880"/>
                    <a:pt x="3299" y="40321"/>
                    <a:pt x="4156" y="39785"/>
                  </a:cubicBezTo>
                  <a:cubicBezTo>
                    <a:pt x="4236" y="39737"/>
                    <a:pt x="4322" y="39640"/>
                    <a:pt x="4424" y="39640"/>
                  </a:cubicBezTo>
                  <a:cubicBezTo>
                    <a:pt x="4473" y="39640"/>
                    <a:pt x="4526" y="39663"/>
                    <a:pt x="4585" y="39725"/>
                  </a:cubicBezTo>
                  <a:cubicBezTo>
                    <a:pt x="4573" y="39892"/>
                    <a:pt x="4454" y="39987"/>
                    <a:pt x="4347" y="40071"/>
                  </a:cubicBezTo>
                  <a:cubicBezTo>
                    <a:pt x="3501" y="40737"/>
                    <a:pt x="2632" y="41392"/>
                    <a:pt x="1787" y="42083"/>
                  </a:cubicBezTo>
                  <a:cubicBezTo>
                    <a:pt x="1561" y="42261"/>
                    <a:pt x="1334" y="42440"/>
                    <a:pt x="1144" y="42642"/>
                  </a:cubicBezTo>
                  <a:cubicBezTo>
                    <a:pt x="965" y="42821"/>
                    <a:pt x="941" y="43059"/>
                    <a:pt x="1025" y="43285"/>
                  </a:cubicBezTo>
                  <a:cubicBezTo>
                    <a:pt x="1120" y="43535"/>
                    <a:pt x="1334" y="43583"/>
                    <a:pt x="1596" y="43595"/>
                  </a:cubicBezTo>
                  <a:cubicBezTo>
                    <a:pt x="1620" y="43596"/>
                    <a:pt x="1643" y="43597"/>
                    <a:pt x="1666" y="43597"/>
                  </a:cubicBezTo>
                  <a:cubicBezTo>
                    <a:pt x="2028" y="43597"/>
                    <a:pt x="2329" y="43427"/>
                    <a:pt x="2608" y="43214"/>
                  </a:cubicBezTo>
                  <a:cubicBezTo>
                    <a:pt x="3394" y="42607"/>
                    <a:pt x="4180" y="41988"/>
                    <a:pt x="4990" y="41380"/>
                  </a:cubicBezTo>
                  <a:cubicBezTo>
                    <a:pt x="5228" y="41207"/>
                    <a:pt x="5458" y="40993"/>
                    <a:pt x="5812" y="40993"/>
                  </a:cubicBezTo>
                  <a:cubicBezTo>
                    <a:pt x="5846" y="40993"/>
                    <a:pt x="5882" y="40995"/>
                    <a:pt x="5918" y="40999"/>
                  </a:cubicBezTo>
                  <a:cubicBezTo>
                    <a:pt x="5835" y="41357"/>
                    <a:pt x="5537" y="41440"/>
                    <a:pt x="5323" y="41607"/>
                  </a:cubicBezTo>
                  <a:cubicBezTo>
                    <a:pt x="4513" y="42226"/>
                    <a:pt x="3692" y="42845"/>
                    <a:pt x="2870" y="43476"/>
                  </a:cubicBezTo>
                  <a:cubicBezTo>
                    <a:pt x="2692" y="43619"/>
                    <a:pt x="2513" y="43797"/>
                    <a:pt x="2608" y="44059"/>
                  </a:cubicBezTo>
                  <a:cubicBezTo>
                    <a:pt x="2692" y="44345"/>
                    <a:pt x="2942" y="44417"/>
                    <a:pt x="3216" y="44452"/>
                  </a:cubicBezTo>
                  <a:cubicBezTo>
                    <a:pt x="3252" y="44455"/>
                    <a:pt x="3288" y="44457"/>
                    <a:pt x="3324" y="44457"/>
                  </a:cubicBezTo>
                  <a:cubicBezTo>
                    <a:pt x="3703" y="44457"/>
                    <a:pt x="4017" y="44288"/>
                    <a:pt x="4311" y="44059"/>
                  </a:cubicBezTo>
                  <a:cubicBezTo>
                    <a:pt x="5311" y="43297"/>
                    <a:pt x="6311" y="42523"/>
                    <a:pt x="7311" y="41773"/>
                  </a:cubicBezTo>
                  <a:cubicBezTo>
                    <a:pt x="7406" y="41696"/>
                    <a:pt x="7500" y="41557"/>
                    <a:pt x="7631" y="41557"/>
                  </a:cubicBezTo>
                  <a:cubicBezTo>
                    <a:pt x="7681" y="41557"/>
                    <a:pt x="7736" y="41577"/>
                    <a:pt x="7799" y="41630"/>
                  </a:cubicBezTo>
                  <a:cubicBezTo>
                    <a:pt x="7799" y="41845"/>
                    <a:pt x="7633" y="41952"/>
                    <a:pt x="7514" y="42047"/>
                  </a:cubicBezTo>
                  <a:cubicBezTo>
                    <a:pt x="7037" y="42500"/>
                    <a:pt x="6549" y="42940"/>
                    <a:pt x="6073" y="43393"/>
                  </a:cubicBezTo>
                  <a:cubicBezTo>
                    <a:pt x="5859" y="43595"/>
                    <a:pt x="5656" y="43833"/>
                    <a:pt x="5883" y="44131"/>
                  </a:cubicBezTo>
                  <a:cubicBezTo>
                    <a:pt x="5995" y="44287"/>
                    <a:pt x="6144" y="44351"/>
                    <a:pt x="6301" y="44351"/>
                  </a:cubicBezTo>
                  <a:cubicBezTo>
                    <a:pt x="6443" y="44351"/>
                    <a:pt x="6592" y="44299"/>
                    <a:pt x="6728" y="44214"/>
                  </a:cubicBezTo>
                  <a:cubicBezTo>
                    <a:pt x="6966" y="44059"/>
                    <a:pt x="7192" y="43869"/>
                    <a:pt x="7395" y="43690"/>
                  </a:cubicBezTo>
                  <a:cubicBezTo>
                    <a:pt x="8335" y="42904"/>
                    <a:pt x="9073" y="41904"/>
                    <a:pt x="10121" y="41214"/>
                  </a:cubicBezTo>
                  <a:cubicBezTo>
                    <a:pt x="11193" y="40499"/>
                    <a:pt x="12098" y="39606"/>
                    <a:pt x="13026" y="38702"/>
                  </a:cubicBezTo>
                  <a:cubicBezTo>
                    <a:pt x="13840" y="37899"/>
                    <a:pt x="14719" y="37152"/>
                    <a:pt x="15913" y="37152"/>
                  </a:cubicBezTo>
                  <a:cubicBezTo>
                    <a:pt x="16065" y="37152"/>
                    <a:pt x="16222" y="37164"/>
                    <a:pt x="16384" y="37189"/>
                  </a:cubicBezTo>
                  <a:cubicBezTo>
                    <a:pt x="16416" y="37194"/>
                    <a:pt x="16448" y="37196"/>
                    <a:pt x="16480" y="37196"/>
                  </a:cubicBezTo>
                  <a:cubicBezTo>
                    <a:pt x="16618" y="37196"/>
                    <a:pt x="16761" y="37161"/>
                    <a:pt x="16896" y="37142"/>
                  </a:cubicBezTo>
                  <a:cubicBezTo>
                    <a:pt x="19872" y="36654"/>
                    <a:pt x="22742" y="35832"/>
                    <a:pt x="25349" y="34272"/>
                  </a:cubicBezTo>
                  <a:cubicBezTo>
                    <a:pt x="26611" y="33510"/>
                    <a:pt x="27921" y="32796"/>
                    <a:pt x="28754" y="31474"/>
                  </a:cubicBezTo>
                  <a:cubicBezTo>
                    <a:pt x="29338" y="30546"/>
                    <a:pt x="29957" y="29665"/>
                    <a:pt x="30588" y="28772"/>
                  </a:cubicBezTo>
                  <a:cubicBezTo>
                    <a:pt x="31755" y="27093"/>
                    <a:pt x="32922" y="25402"/>
                    <a:pt x="33815" y="23533"/>
                  </a:cubicBezTo>
                  <a:cubicBezTo>
                    <a:pt x="33934" y="23283"/>
                    <a:pt x="34017" y="23021"/>
                    <a:pt x="34291" y="22878"/>
                  </a:cubicBezTo>
                  <a:cubicBezTo>
                    <a:pt x="34458" y="23021"/>
                    <a:pt x="34422" y="23164"/>
                    <a:pt x="34458" y="23295"/>
                  </a:cubicBezTo>
                  <a:cubicBezTo>
                    <a:pt x="34755" y="24521"/>
                    <a:pt x="35089" y="25724"/>
                    <a:pt x="35803" y="26783"/>
                  </a:cubicBezTo>
                  <a:cubicBezTo>
                    <a:pt x="35970" y="27022"/>
                    <a:pt x="36101" y="27272"/>
                    <a:pt x="36101" y="27569"/>
                  </a:cubicBezTo>
                  <a:cubicBezTo>
                    <a:pt x="36089" y="29153"/>
                    <a:pt x="36160" y="30724"/>
                    <a:pt x="36065" y="32284"/>
                  </a:cubicBezTo>
                  <a:cubicBezTo>
                    <a:pt x="35970" y="33594"/>
                    <a:pt x="36029" y="34927"/>
                    <a:pt x="35803" y="36213"/>
                  </a:cubicBezTo>
                  <a:cubicBezTo>
                    <a:pt x="35732" y="36630"/>
                    <a:pt x="35886" y="36844"/>
                    <a:pt x="36339" y="36868"/>
                  </a:cubicBezTo>
                  <a:cubicBezTo>
                    <a:pt x="38184" y="36987"/>
                    <a:pt x="40018" y="37261"/>
                    <a:pt x="41816" y="37701"/>
                  </a:cubicBezTo>
                  <a:cubicBezTo>
                    <a:pt x="43066" y="38023"/>
                    <a:pt x="44364" y="38059"/>
                    <a:pt x="45590" y="38499"/>
                  </a:cubicBezTo>
                  <a:cubicBezTo>
                    <a:pt x="46614" y="38868"/>
                    <a:pt x="47650" y="39130"/>
                    <a:pt x="48721" y="39285"/>
                  </a:cubicBezTo>
                  <a:cubicBezTo>
                    <a:pt x="51745" y="39725"/>
                    <a:pt x="54603" y="40666"/>
                    <a:pt x="57294" y="42107"/>
                  </a:cubicBezTo>
                  <a:cubicBezTo>
                    <a:pt x="57853" y="42404"/>
                    <a:pt x="58449" y="42619"/>
                    <a:pt x="59008" y="42881"/>
                  </a:cubicBezTo>
                  <a:cubicBezTo>
                    <a:pt x="59112" y="42928"/>
                    <a:pt x="59203" y="42950"/>
                    <a:pt x="59280" y="42950"/>
                  </a:cubicBezTo>
                  <a:cubicBezTo>
                    <a:pt x="59477" y="42950"/>
                    <a:pt x="59586" y="42804"/>
                    <a:pt x="59604" y="42547"/>
                  </a:cubicBezTo>
                  <a:cubicBezTo>
                    <a:pt x="59663" y="41857"/>
                    <a:pt x="59735" y="41178"/>
                    <a:pt x="59723" y="40487"/>
                  </a:cubicBezTo>
                  <a:cubicBezTo>
                    <a:pt x="59663" y="38523"/>
                    <a:pt x="59532" y="36558"/>
                    <a:pt x="59461" y="34594"/>
                  </a:cubicBezTo>
                  <a:cubicBezTo>
                    <a:pt x="59377" y="32510"/>
                    <a:pt x="59437" y="30427"/>
                    <a:pt x="59461" y="28331"/>
                  </a:cubicBezTo>
                  <a:cubicBezTo>
                    <a:pt x="59461" y="27855"/>
                    <a:pt x="59544" y="27426"/>
                    <a:pt x="59830" y="27045"/>
                  </a:cubicBezTo>
                  <a:cubicBezTo>
                    <a:pt x="60449" y="26188"/>
                    <a:pt x="60830" y="25188"/>
                    <a:pt x="61104" y="24176"/>
                  </a:cubicBezTo>
                  <a:cubicBezTo>
                    <a:pt x="61199" y="23866"/>
                    <a:pt x="61282" y="23557"/>
                    <a:pt x="61389" y="23212"/>
                  </a:cubicBezTo>
                  <a:cubicBezTo>
                    <a:pt x="61640" y="23342"/>
                    <a:pt x="61699" y="23557"/>
                    <a:pt x="61794" y="23712"/>
                  </a:cubicBezTo>
                  <a:cubicBezTo>
                    <a:pt x="62092" y="24271"/>
                    <a:pt x="62294" y="24866"/>
                    <a:pt x="62616" y="25414"/>
                  </a:cubicBezTo>
                  <a:cubicBezTo>
                    <a:pt x="63711" y="27426"/>
                    <a:pt x="65021" y="29296"/>
                    <a:pt x="66223" y="31236"/>
                  </a:cubicBezTo>
                  <a:cubicBezTo>
                    <a:pt x="66783" y="32129"/>
                    <a:pt x="67355" y="33022"/>
                    <a:pt x="68236" y="33653"/>
                  </a:cubicBezTo>
                  <a:cubicBezTo>
                    <a:pt x="70295" y="35130"/>
                    <a:pt x="72462" y="36380"/>
                    <a:pt x="74891" y="37106"/>
                  </a:cubicBezTo>
                  <a:cubicBezTo>
                    <a:pt x="76260" y="37511"/>
                    <a:pt x="77630" y="38023"/>
                    <a:pt x="79058" y="38023"/>
                  </a:cubicBezTo>
                  <a:cubicBezTo>
                    <a:pt x="80201" y="38023"/>
                    <a:pt x="81011" y="38499"/>
                    <a:pt x="81785" y="39190"/>
                  </a:cubicBezTo>
                  <a:cubicBezTo>
                    <a:pt x="82059" y="39452"/>
                    <a:pt x="82297" y="39725"/>
                    <a:pt x="82571" y="39987"/>
                  </a:cubicBezTo>
                  <a:cubicBezTo>
                    <a:pt x="83095" y="40499"/>
                    <a:pt x="83571" y="41118"/>
                    <a:pt x="84166" y="41535"/>
                  </a:cubicBezTo>
                  <a:cubicBezTo>
                    <a:pt x="85262" y="42321"/>
                    <a:pt x="86214" y="43262"/>
                    <a:pt x="87155" y="44214"/>
                  </a:cubicBezTo>
                  <a:cubicBezTo>
                    <a:pt x="87440" y="44488"/>
                    <a:pt x="87714" y="44774"/>
                    <a:pt x="88012" y="45048"/>
                  </a:cubicBezTo>
                  <a:cubicBezTo>
                    <a:pt x="88214" y="45226"/>
                    <a:pt x="88405" y="45381"/>
                    <a:pt x="88667" y="45417"/>
                  </a:cubicBezTo>
                  <a:cubicBezTo>
                    <a:pt x="88738" y="45424"/>
                    <a:pt x="88811" y="45432"/>
                    <a:pt x="88882" y="45432"/>
                  </a:cubicBezTo>
                  <a:cubicBezTo>
                    <a:pt x="89036" y="45432"/>
                    <a:pt x="89184" y="45396"/>
                    <a:pt x="89298" y="45250"/>
                  </a:cubicBezTo>
                  <a:cubicBezTo>
                    <a:pt x="89476" y="45012"/>
                    <a:pt x="89345" y="44809"/>
                    <a:pt x="89191" y="44643"/>
                  </a:cubicBezTo>
                  <a:cubicBezTo>
                    <a:pt x="88869" y="44286"/>
                    <a:pt x="88512" y="43952"/>
                    <a:pt x="88167" y="43595"/>
                  </a:cubicBezTo>
                  <a:cubicBezTo>
                    <a:pt x="88012" y="43452"/>
                    <a:pt x="87821" y="43321"/>
                    <a:pt x="87893" y="43059"/>
                  </a:cubicBezTo>
                  <a:cubicBezTo>
                    <a:pt x="87928" y="43052"/>
                    <a:pt x="87961" y="43048"/>
                    <a:pt x="87992" y="43048"/>
                  </a:cubicBezTo>
                  <a:cubicBezTo>
                    <a:pt x="88209" y="43048"/>
                    <a:pt x="88317" y="43217"/>
                    <a:pt x="88452" y="43321"/>
                  </a:cubicBezTo>
                  <a:cubicBezTo>
                    <a:pt x="89298" y="43988"/>
                    <a:pt x="90143" y="44667"/>
                    <a:pt x="90988" y="45345"/>
                  </a:cubicBezTo>
                  <a:cubicBezTo>
                    <a:pt x="91236" y="45533"/>
                    <a:pt x="91490" y="45684"/>
                    <a:pt x="91790" y="45684"/>
                  </a:cubicBezTo>
                  <a:cubicBezTo>
                    <a:pt x="91908" y="45684"/>
                    <a:pt x="92033" y="45661"/>
                    <a:pt x="92167" y="45607"/>
                  </a:cubicBezTo>
                  <a:cubicBezTo>
                    <a:pt x="92322" y="45548"/>
                    <a:pt x="92501" y="45440"/>
                    <a:pt x="92536" y="45286"/>
                  </a:cubicBezTo>
                  <a:cubicBezTo>
                    <a:pt x="92596" y="45107"/>
                    <a:pt x="92536" y="44893"/>
                    <a:pt x="92417" y="44750"/>
                  </a:cubicBezTo>
                  <a:cubicBezTo>
                    <a:pt x="92334" y="44643"/>
                    <a:pt x="92227" y="44547"/>
                    <a:pt x="92108" y="44476"/>
                  </a:cubicBezTo>
                  <a:cubicBezTo>
                    <a:pt x="91989" y="44405"/>
                    <a:pt x="91869" y="44309"/>
                    <a:pt x="91750" y="44238"/>
                  </a:cubicBezTo>
                  <a:lnTo>
                    <a:pt x="91262" y="43881"/>
                  </a:lnTo>
                  <a:cubicBezTo>
                    <a:pt x="90929" y="43643"/>
                    <a:pt x="90619" y="43393"/>
                    <a:pt x="90322" y="43119"/>
                  </a:cubicBezTo>
                  <a:cubicBezTo>
                    <a:pt x="89953" y="42809"/>
                    <a:pt x="89607" y="42500"/>
                    <a:pt x="89250" y="42166"/>
                  </a:cubicBezTo>
                  <a:cubicBezTo>
                    <a:pt x="89226" y="42142"/>
                    <a:pt x="89179" y="42107"/>
                    <a:pt x="89143" y="42083"/>
                  </a:cubicBezTo>
                  <a:cubicBezTo>
                    <a:pt x="89167" y="42071"/>
                    <a:pt x="89191" y="42035"/>
                    <a:pt x="89202" y="42035"/>
                  </a:cubicBezTo>
                  <a:cubicBezTo>
                    <a:pt x="89250" y="42071"/>
                    <a:pt x="89286" y="42095"/>
                    <a:pt x="89310" y="42131"/>
                  </a:cubicBezTo>
                  <a:cubicBezTo>
                    <a:pt x="89325" y="42130"/>
                    <a:pt x="89340" y="42130"/>
                    <a:pt x="89354" y="42130"/>
                  </a:cubicBezTo>
                  <a:cubicBezTo>
                    <a:pt x="89934" y="42130"/>
                    <a:pt x="90273" y="42579"/>
                    <a:pt x="90691" y="42881"/>
                  </a:cubicBezTo>
                  <a:cubicBezTo>
                    <a:pt x="91024" y="43119"/>
                    <a:pt x="91334" y="43393"/>
                    <a:pt x="91643" y="43655"/>
                  </a:cubicBezTo>
                  <a:cubicBezTo>
                    <a:pt x="92167" y="44107"/>
                    <a:pt x="92679" y="44667"/>
                    <a:pt x="93358" y="44845"/>
                  </a:cubicBezTo>
                  <a:cubicBezTo>
                    <a:pt x="93429" y="44866"/>
                    <a:pt x="93501" y="44876"/>
                    <a:pt x="93570" y="44876"/>
                  </a:cubicBezTo>
                  <a:cubicBezTo>
                    <a:pt x="93780" y="44876"/>
                    <a:pt x="93974" y="44783"/>
                    <a:pt x="94108" y="44595"/>
                  </a:cubicBezTo>
                  <a:cubicBezTo>
                    <a:pt x="94310" y="44297"/>
                    <a:pt x="94203" y="44047"/>
                    <a:pt x="93989" y="43833"/>
                  </a:cubicBezTo>
                  <a:cubicBezTo>
                    <a:pt x="93763" y="43619"/>
                    <a:pt x="93513" y="43440"/>
                    <a:pt x="93274" y="43226"/>
                  </a:cubicBezTo>
                  <a:cubicBezTo>
                    <a:pt x="92381" y="42440"/>
                    <a:pt x="91346" y="41785"/>
                    <a:pt x="90572" y="40880"/>
                  </a:cubicBezTo>
                  <a:cubicBezTo>
                    <a:pt x="90488" y="40833"/>
                    <a:pt x="90322" y="40761"/>
                    <a:pt x="90381" y="40678"/>
                  </a:cubicBezTo>
                  <a:cubicBezTo>
                    <a:pt x="90417" y="40627"/>
                    <a:pt x="90452" y="40607"/>
                    <a:pt x="90486" y="40607"/>
                  </a:cubicBezTo>
                  <a:cubicBezTo>
                    <a:pt x="90556" y="40607"/>
                    <a:pt x="90623" y="40689"/>
                    <a:pt x="90679" y="40761"/>
                  </a:cubicBezTo>
                  <a:cubicBezTo>
                    <a:pt x="91488" y="41142"/>
                    <a:pt x="92167" y="41714"/>
                    <a:pt x="92882" y="42214"/>
                  </a:cubicBezTo>
                  <a:cubicBezTo>
                    <a:pt x="93286" y="42500"/>
                    <a:pt x="93691" y="42762"/>
                    <a:pt x="94084" y="43035"/>
                  </a:cubicBezTo>
                  <a:cubicBezTo>
                    <a:pt x="94233" y="43134"/>
                    <a:pt x="94394" y="43195"/>
                    <a:pt x="94550" y="43195"/>
                  </a:cubicBezTo>
                  <a:cubicBezTo>
                    <a:pt x="94694" y="43195"/>
                    <a:pt x="94833" y="43143"/>
                    <a:pt x="94953" y="43023"/>
                  </a:cubicBezTo>
                  <a:cubicBezTo>
                    <a:pt x="95179" y="42785"/>
                    <a:pt x="95084" y="42440"/>
                    <a:pt x="94882" y="42142"/>
                  </a:cubicBezTo>
                  <a:cubicBezTo>
                    <a:pt x="94751" y="41964"/>
                    <a:pt x="94572" y="41797"/>
                    <a:pt x="94394" y="41666"/>
                  </a:cubicBezTo>
                  <a:cubicBezTo>
                    <a:pt x="93084" y="40607"/>
                    <a:pt x="91750" y="39583"/>
                    <a:pt x="90441" y="38511"/>
                  </a:cubicBezTo>
                  <a:cubicBezTo>
                    <a:pt x="89929" y="38094"/>
                    <a:pt x="89357" y="37701"/>
                    <a:pt x="88941" y="37094"/>
                  </a:cubicBezTo>
                  <a:cubicBezTo>
                    <a:pt x="89086" y="37086"/>
                    <a:pt x="89221" y="37080"/>
                    <a:pt x="89349" y="37080"/>
                  </a:cubicBezTo>
                  <a:cubicBezTo>
                    <a:pt x="89590" y="37080"/>
                    <a:pt x="89807" y="37099"/>
                    <a:pt x="90024" y="37154"/>
                  </a:cubicBezTo>
                  <a:cubicBezTo>
                    <a:pt x="90488" y="37273"/>
                    <a:pt x="90977" y="37332"/>
                    <a:pt x="91453" y="37404"/>
                  </a:cubicBezTo>
                  <a:cubicBezTo>
                    <a:pt x="91517" y="37412"/>
                    <a:pt x="91580" y="37417"/>
                    <a:pt x="91642" y="37417"/>
                  </a:cubicBezTo>
                  <a:cubicBezTo>
                    <a:pt x="91927" y="37417"/>
                    <a:pt x="92190" y="37325"/>
                    <a:pt x="92405" y="37130"/>
                  </a:cubicBezTo>
                  <a:cubicBezTo>
                    <a:pt x="92643" y="36904"/>
                    <a:pt x="92870" y="36654"/>
                    <a:pt x="92798" y="36308"/>
                  </a:cubicBezTo>
                  <a:cubicBezTo>
                    <a:pt x="92703" y="35939"/>
                    <a:pt x="92346" y="35892"/>
                    <a:pt x="92036" y="35880"/>
                  </a:cubicBezTo>
                  <a:cubicBezTo>
                    <a:pt x="91119" y="35844"/>
                    <a:pt x="90226" y="35606"/>
                    <a:pt x="89369" y="35296"/>
                  </a:cubicBezTo>
                  <a:cubicBezTo>
                    <a:pt x="87798" y="34713"/>
                    <a:pt x="86178" y="34511"/>
                    <a:pt x="84511" y="34475"/>
                  </a:cubicBezTo>
                  <a:cubicBezTo>
                    <a:pt x="84190" y="34475"/>
                    <a:pt x="83892" y="34439"/>
                    <a:pt x="83618" y="34260"/>
                  </a:cubicBezTo>
                  <a:cubicBezTo>
                    <a:pt x="82023" y="33308"/>
                    <a:pt x="80428" y="32367"/>
                    <a:pt x="78808" y="31463"/>
                  </a:cubicBezTo>
                  <a:cubicBezTo>
                    <a:pt x="78106" y="31070"/>
                    <a:pt x="77391" y="30689"/>
                    <a:pt x="76796" y="30165"/>
                  </a:cubicBezTo>
                  <a:cubicBezTo>
                    <a:pt x="75522" y="29081"/>
                    <a:pt x="74105" y="28224"/>
                    <a:pt x="72605" y="27545"/>
                  </a:cubicBezTo>
                  <a:cubicBezTo>
                    <a:pt x="71891" y="27212"/>
                    <a:pt x="71379" y="26688"/>
                    <a:pt x="71034" y="26021"/>
                  </a:cubicBezTo>
                  <a:cubicBezTo>
                    <a:pt x="70200" y="24402"/>
                    <a:pt x="69367" y="22783"/>
                    <a:pt x="68771" y="21033"/>
                  </a:cubicBezTo>
                  <a:cubicBezTo>
                    <a:pt x="68509" y="20247"/>
                    <a:pt x="68331" y="19437"/>
                    <a:pt x="67878" y="18711"/>
                  </a:cubicBezTo>
                  <a:cubicBezTo>
                    <a:pt x="67557" y="18175"/>
                    <a:pt x="67438" y="17616"/>
                    <a:pt x="67474" y="17008"/>
                  </a:cubicBezTo>
                  <a:cubicBezTo>
                    <a:pt x="67569" y="15651"/>
                    <a:pt x="67426" y="14329"/>
                    <a:pt x="66914" y="13056"/>
                  </a:cubicBezTo>
                  <a:cubicBezTo>
                    <a:pt x="66712" y="12520"/>
                    <a:pt x="66473" y="12008"/>
                    <a:pt x="66259" y="11484"/>
                  </a:cubicBezTo>
                  <a:cubicBezTo>
                    <a:pt x="65473" y="9591"/>
                    <a:pt x="64128" y="8269"/>
                    <a:pt x="62223" y="7507"/>
                  </a:cubicBezTo>
                  <a:cubicBezTo>
                    <a:pt x="60020" y="6650"/>
                    <a:pt x="57853" y="5709"/>
                    <a:pt x="55770" y="4578"/>
                  </a:cubicBezTo>
                  <a:cubicBezTo>
                    <a:pt x="54746" y="4007"/>
                    <a:pt x="53615" y="3650"/>
                    <a:pt x="52853" y="2661"/>
                  </a:cubicBezTo>
                  <a:cubicBezTo>
                    <a:pt x="52591" y="2328"/>
                    <a:pt x="52376" y="2042"/>
                    <a:pt x="52400" y="1602"/>
                  </a:cubicBezTo>
                  <a:cubicBezTo>
                    <a:pt x="52424" y="1173"/>
                    <a:pt x="52460" y="733"/>
                    <a:pt x="52365" y="316"/>
                  </a:cubicBezTo>
                  <a:cubicBezTo>
                    <a:pt x="52311" y="149"/>
                    <a:pt x="52228" y="64"/>
                    <a:pt x="52131" y="64"/>
                  </a:cubicBezTo>
                  <a:cubicBezTo>
                    <a:pt x="52056" y="64"/>
                    <a:pt x="51972" y="116"/>
                    <a:pt x="51888" y="221"/>
                  </a:cubicBezTo>
                  <a:cubicBezTo>
                    <a:pt x="51626" y="530"/>
                    <a:pt x="51376" y="840"/>
                    <a:pt x="51150" y="1173"/>
                  </a:cubicBezTo>
                  <a:cubicBezTo>
                    <a:pt x="50720" y="1813"/>
                    <a:pt x="50107" y="2066"/>
                    <a:pt x="49379" y="2066"/>
                  </a:cubicBezTo>
                  <a:cubicBezTo>
                    <a:pt x="49362" y="2066"/>
                    <a:pt x="49345" y="2066"/>
                    <a:pt x="49328" y="2066"/>
                  </a:cubicBezTo>
                  <a:cubicBezTo>
                    <a:pt x="49019" y="2066"/>
                    <a:pt x="48709" y="2068"/>
                    <a:pt x="48401" y="2068"/>
                  </a:cubicBezTo>
                  <a:cubicBezTo>
                    <a:pt x="47937" y="2068"/>
                    <a:pt x="47476" y="2064"/>
                    <a:pt x="47019" y="2042"/>
                  </a:cubicBezTo>
                  <a:cubicBezTo>
                    <a:pt x="46292" y="2018"/>
                    <a:pt x="45614" y="1828"/>
                    <a:pt x="45197" y="1125"/>
                  </a:cubicBezTo>
                  <a:cubicBezTo>
                    <a:pt x="45042" y="852"/>
                    <a:pt x="44840" y="614"/>
                    <a:pt x="44649" y="363"/>
                  </a:cubicBezTo>
                  <a:cubicBezTo>
                    <a:pt x="44540" y="232"/>
                    <a:pt x="44471" y="1"/>
                    <a:pt x="44276" y="1"/>
                  </a:cubicBezTo>
                  <a:close/>
                </a:path>
              </a:pathLst>
            </a:custGeom>
            <a:solidFill>
              <a:srgbClr val="ED9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3"/>
            <p:cNvSpPr/>
            <p:nvPr/>
          </p:nvSpPr>
          <p:spPr>
            <a:xfrm>
              <a:off x="3451025" y="3594925"/>
              <a:ext cx="160750" cy="313150"/>
            </a:xfrm>
            <a:custGeom>
              <a:rect b="b" l="l" r="r" t="t"/>
              <a:pathLst>
                <a:path extrusionOk="0" h="12526" w="6430">
                  <a:moveTo>
                    <a:pt x="2012" y="0"/>
                  </a:moveTo>
                  <a:cubicBezTo>
                    <a:pt x="1536" y="1548"/>
                    <a:pt x="1060" y="3108"/>
                    <a:pt x="143" y="4477"/>
                  </a:cubicBezTo>
                  <a:cubicBezTo>
                    <a:pt x="12" y="4679"/>
                    <a:pt x="72" y="4917"/>
                    <a:pt x="72" y="5144"/>
                  </a:cubicBezTo>
                  <a:cubicBezTo>
                    <a:pt x="60" y="6608"/>
                    <a:pt x="48" y="8049"/>
                    <a:pt x="12" y="9501"/>
                  </a:cubicBezTo>
                  <a:cubicBezTo>
                    <a:pt x="0" y="10501"/>
                    <a:pt x="12" y="11490"/>
                    <a:pt x="107" y="12526"/>
                  </a:cubicBezTo>
                  <a:cubicBezTo>
                    <a:pt x="619" y="12395"/>
                    <a:pt x="1024" y="12145"/>
                    <a:pt x="1417" y="11883"/>
                  </a:cubicBezTo>
                  <a:cubicBezTo>
                    <a:pt x="3120" y="10728"/>
                    <a:pt x="4644" y="9358"/>
                    <a:pt x="6001" y="7799"/>
                  </a:cubicBezTo>
                  <a:cubicBezTo>
                    <a:pt x="6429" y="7287"/>
                    <a:pt x="6429" y="7287"/>
                    <a:pt x="6060" y="6703"/>
                  </a:cubicBezTo>
                  <a:cubicBezTo>
                    <a:pt x="4763" y="4679"/>
                    <a:pt x="3477" y="2679"/>
                    <a:pt x="2393" y="536"/>
                  </a:cubicBezTo>
                  <a:cubicBezTo>
                    <a:pt x="2310" y="334"/>
                    <a:pt x="2286" y="95"/>
                    <a:pt x="2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3"/>
            <p:cNvSpPr/>
            <p:nvPr/>
          </p:nvSpPr>
          <p:spPr>
            <a:xfrm>
              <a:off x="2357725" y="3076375"/>
              <a:ext cx="1404200" cy="1231700"/>
            </a:xfrm>
            <a:custGeom>
              <a:rect b="b" l="l" r="r" t="t"/>
              <a:pathLst>
                <a:path extrusionOk="0" h="49268" w="56168">
                  <a:moveTo>
                    <a:pt x="37232" y="0"/>
                  </a:moveTo>
                  <a:cubicBezTo>
                    <a:pt x="37067" y="0"/>
                    <a:pt x="36973" y="110"/>
                    <a:pt x="37017" y="359"/>
                  </a:cubicBezTo>
                  <a:cubicBezTo>
                    <a:pt x="37100" y="918"/>
                    <a:pt x="36946" y="1454"/>
                    <a:pt x="36779" y="1954"/>
                  </a:cubicBezTo>
                  <a:cubicBezTo>
                    <a:pt x="35933" y="4514"/>
                    <a:pt x="34838" y="6955"/>
                    <a:pt x="33374" y="9217"/>
                  </a:cubicBezTo>
                  <a:cubicBezTo>
                    <a:pt x="30218" y="14051"/>
                    <a:pt x="26670" y="18611"/>
                    <a:pt x="23015" y="23076"/>
                  </a:cubicBezTo>
                  <a:cubicBezTo>
                    <a:pt x="22241" y="24016"/>
                    <a:pt x="21313" y="24814"/>
                    <a:pt x="20539" y="25755"/>
                  </a:cubicBezTo>
                  <a:cubicBezTo>
                    <a:pt x="20467" y="25862"/>
                    <a:pt x="20372" y="25945"/>
                    <a:pt x="20301" y="26052"/>
                  </a:cubicBezTo>
                  <a:cubicBezTo>
                    <a:pt x="20051" y="26374"/>
                    <a:pt x="19920" y="26719"/>
                    <a:pt x="19824" y="27124"/>
                  </a:cubicBezTo>
                  <a:cubicBezTo>
                    <a:pt x="19634" y="27945"/>
                    <a:pt x="19920" y="28791"/>
                    <a:pt x="19765" y="29565"/>
                  </a:cubicBezTo>
                  <a:cubicBezTo>
                    <a:pt x="19622" y="30362"/>
                    <a:pt x="19146" y="31101"/>
                    <a:pt x="19098" y="31934"/>
                  </a:cubicBezTo>
                  <a:cubicBezTo>
                    <a:pt x="19050" y="32613"/>
                    <a:pt x="19050" y="33303"/>
                    <a:pt x="19062" y="33982"/>
                  </a:cubicBezTo>
                  <a:cubicBezTo>
                    <a:pt x="19086" y="34327"/>
                    <a:pt x="19003" y="34458"/>
                    <a:pt x="18622" y="34506"/>
                  </a:cubicBezTo>
                  <a:cubicBezTo>
                    <a:pt x="17941" y="34590"/>
                    <a:pt x="17262" y="34616"/>
                    <a:pt x="16584" y="34616"/>
                  </a:cubicBezTo>
                  <a:cubicBezTo>
                    <a:pt x="15722" y="34616"/>
                    <a:pt x="14862" y="34573"/>
                    <a:pt x="14002" y="34553"/>
                  </a:cubicBezTo>
                  <a:cubicBezTo>
                    <a:pt x="12121" y="34494"/>
                    <a:pt x="10311" y="34137"/>
                    <a:pt x="8728" y="33077"/>
                  </a:cubicBezTo>
                  <a:cubicBezTo>
                    <a:pt x="8490" y="32910"/>
                    <a:pt x="8263" y="32851"/>
                    <a:pt x="8037" y="32839"/>
                  </a:cubicBezTo>
                  <a:cubicBezTo>
                    <a:pt x="7799" y="32839"/>
                    <a:pt x="7561" y="32898"/>
                    <a:pt x="7299" y="33017"/>
                  </a:cubicBezTo>
                  <a:cubicBezTo>
                    <a:pt x="5715" y="33684"/>
                    <a:pt x="4108" y="34280"/>
                    <a:pt x="2417" y="34530"/>
                  </a:cubicBezTo>
                  <a:cubicBezTo>
                    <a:pt x="1620" y="34649"/>
                    <a:pt x="834" y="34792"/>
                    <a:pt x="72" y="34911"/>
                  </a:cubicBezTo>
                  <a:cubicBezTo>
                    <a:pt x="0" y="35125"/>
                    <a:pt x="60" y="35327"/>
                    <a:pt x="108" y="35518"/>
                  </a:cubicBezTo>
                  <a:cubicBezTo>
                    <a:pt x="715" y="38090"/>
                    <a:pt x="1894" y="40387"/>
                    <a:pt x="3548" y="42435"/>
                  </a:cubicBezTo>
                  <a:cubicBezTo>
                    <a:pt x="3846" y="42804"/>
                    <a:pt x="4001" y="43162"/>
                    <a:pt x="4025" y="43662"/>
                  </a:cubicBezTo>
                  <a:cubicBezTo>
                    <a:pt x="4037" y="44948"/>
                    <a:pt x="4239" y="46221"/>
                    <a:pt x="4811" y="47388"/>
                  </a:cubicBezTo>
                  <a:cubicBezTo>
                    <a:pt x="5096" y="47984"/>
                    <a:pt x="5394" y="48579"/>
                    <a:pt x="5668" y="49174"/>
                  </a:cubicBezTo>
                  <a:cubicBezTo>
                    <a:pt x="5638" y="49226"/>
                    <a:pt x="24775" y="49268"/>
                    <a:pt x="39487" y="49268"/>
                  </a:cubicBezTo>
                  <a:cubicBezTo>
                    <a:pt x="48694" y="49268"/>
                    <a:pt x="56168" y="49251"/>
                    <a:pt x="56126" y="49210"/>
                  </a:cubicBezTo>
                  <a:cubicBezTo>
                    <a:pt x="55769" y="48865"/>
                    <a:pt x="55400" y="48519"/>
                    <a:pt x="55007" y="48222"/>
                  </a:cubicBezTo>
                  <a:cubicBezTo>
                    <a:pt x="54674" y="47960"/>
                    <a:pt x="54352" y="47674"/>
                    <a:pt x="54031" y="47388"/>
                  </a:cubicBezTo>
                  <a:cubicBezTo>
                    <a:pt x="51590" y="45281"/>
                    <a:pt x="48983" y="43352"/>
                    <a:pt x="46220" y="41709"/>
                  </a:cubicBezTo>
                  <a:cubicBezTo>
                    <a:pt x="45863" y="41495"/>
                    <a:pt x="45661" y="41245"/>
                    <a:pt x="45637" y="40840"/>
                  </a:cubicBezTo>
                  <a:cubicBezTo>
                    <a:pt x="45566" y="40102"/>
                    <a:pt x="45292" y="39399"/>
                    <a:pt x="45054" y="38697"/>
                  </a:cubicBezTo>
                  <a:cubicBezTo>
                    <a:pt x="44970" y="38435"/>
                    <a:pt x="44851" y="38161"/>
                    <a:pt x="44875" y="37863"/>
                  </a:cubicBezTo>
                  <a:cubicBezTo>
                    <a:pt x="44982" y="36304"/>
                    <a:pt x="44482" y="34887"/>
                    <a:pt x="43744" y="33529"/>
                  </a:cubicBezTo>
                  <a:cubicBezTo>
                    <a:pt x="42006" y="30398"/>
                    <a:pt x="41184" y="27029"/>
                    <a:pt x="41137" y="23445"/>
                  </a:cubicBezTo>
                  <a:cubicBezTo>
                    <a:pt x="41113" y="21123"/>
                    <a:pt x="41458" y="18837"/>
                    <a:pt x="41708" y="16539"/>
                  </a:cubicBezTo>
                  <a:cubicBezTo>
                    <a:pt x="41827" y="15408"/>
                    <a:pt x="41946" y="14265"/>
                    <a:pt x="42220" y="13158"/>
                  </a:cubicBezTo>
                  <a:cubicBezTo>
                    <a:pt x="42934" y="10336"/>
                    <a:pt x="43744" y="7550"/>
                    <a:pt x="44625" y="4764"/>
                  </a:cubicBezTo>
                  <a:cubicBezTo>
                    <a:pt x="44744" y="4383"/>
                    <a:pt x="44708" y="4157"/>
                    <a:pt x="44363" y="3907"/>
                  </a:cubicBezTo>
                  <a:cubicBezTo>
                    <a:pt x="43851" y="3502"/>
                    <a:pt x="43280" y="3180"/>
                    <a:pt x="42672" y="2942"/>
                  </a:cubicBezTo>
                  <a:cubicBezTo>
                    <a:pt x="42125" y="2716"/>
                    <a:pt x="41565" y="2502"/>
                    <a:pt x="41125" y="2061"/>
                  </a:cubicBezTo>
                  <a:cubicBezTo>
                    <a:pt x="40791" y="1728"/>
                    <a:pt x="40363" y="1549"/>
                    <a:pt x="39934" y="1418"/>
                  </a:cubicBezTo>
                  <a:cubicBezTo>
                    <a:pt x="39184" y="1192"/>
                    <a:pt x="38493" y="894"/>
                    <a:pt x="37922" y="335"/>
                  </a:cubicBezTo>
                  <a:cubicBezTo>
                    <a:pt x="37791" y="204"/>
                    <a:pt x="37600" y="97"/>
                    <a:pt x="37422" y="37"/>
                  </a:cubicBezTo>
                  <a:cubicBezTo>
                    <a:pt x="37352" y="13"/>
                    <a:pt x="37288" y="0"/>
                    <a:pt x="372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3"/>
            <p:cNvSpPr/>
            <p:nvPr/>
          </p:nvSpPr>
          <p:spPr>
            <a:xfrm>
              <a:off x="3148000" y="3105975"/>
              <a:ext cx="221475" cy="403250"/>
            </a:xfrm>
            <a:custGeom>
              <a:rect b="b" l="l" r="r" t="t"/>
              <a:pathLst>
                <a:path extrusionOk="0" h="16130" w="8859">
                  <a:moveTo>
                    <a:pt x="7721" y="1"/>
                  </a:moveTo>
                  <a:cubicBezTo>
                    <a:pt x="7639" y="1"/>
                    <a:pt x="7564" y="18"/>
                    <a:pt x="7501" y="56"/>
                  </a:cubicBezTo>
                  <a:cubicBezTo>
                    <a:pt x="7132" y="294"/>
                    <a:pt x="7418" y="1246"/>
                    <a:pt x="7359" y="1675"/>
                  </a:cubicBezTo>
                  <a:cubicBezTo>
                    <a:pt x="7287" y="2318"/>
                    <a:pt x="7168" y="2961"/>
                    <a:pt x="6966" y="3580"/>
                  </a:cubicBezTo>
                  <a:cubicBezTo>
                    <a:pt x="6751" y="4354"/>
                    <a:pt x="6454" y="5116"/>
                    <a:pt x="6120" y="5842"/>
                  </a:cubicBezTo>
                  <a:cubicBezTo>
                    <a:pt x="4501" y="9497"/>
                    <a:pt x="2441" y="12962"/>
                    <a:pt x="1" y="16129"/>
                  </a:cubicBezTo>
                  <a:cubicBezTo>
                    <a:pt x="4251" y="12795"/>
                    <a:pt x="6763" y="7711"/>
                    <a:pt x="8252" y="2532"/>
                  </a:cubicBezTo>
                  <a:cubicBezTo>
                    <a:pt x="8442" y="1877"/>
                    <a:pt x="8859" y="1068"/>
                    <a:pt x="8478" y="425"/>
                  </a:cubicBezTo>
                  <a:cubicBezTo>
                    <a:pt x="8340" y="195"/>
                    <a:pt x="7996" y="1"/>
                    <a:pt x="7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3"/>
            <p:cNvSpPr/>
            <p:nvPr/>
          </p:nvSpPr>
          <p:spPr>
            <a:xfrm>
              <a:off x="3348625" y="3144150"/>
              <a:ext cx="86050" cy="221600"/>
            </a:xfrm>
            <a:custGeom>
              <a:rect b="b" l="l" r="r" t="t"/>
              <a:pathLst>
                <a:path extrusionOk="0" h="8864" w="3442">
                  <a:moveTo>
                    <a:pt x="2538" y="0"/>
                  </a:moveTo>
                  <a:cubicBezTo>
                    <a:pt x="2423" y="0"/>
                    <a:pt x="2335" y="91"/>
                    <a:pt x="2310" y="327"/>
                  </a:cubicBezTo>
                  <a:cubicBezTo>
                    <a:pt x="2215" y="1041"/>
                    <a:pt x="2191" y="1743"/>
                    <a:pt x="2084" y="2458"/>
                  </a:cubicBezTo>
                  <a:cubicBezTo>
                    <a:pt x="1858" y="3887"/>
                    <a:pt x="1489" y="5303"/>
                    <a:pt x="977" y="6673"/>
                  </a:cubicBezTo>
                  <a:cubicBezTo>
                    <a:pt x="834" y="7042"/>
                    <a:pt x="679" y="7423"/>
                    <a:pt x="524" y="7780"/>
                  </a:cubicBezTo>
                  <a:cubicBezTo>
                    <a:pt x="441" y="7959"/>
                    <a:pt x="358" y="8161"/>
                    <a:pt x="262" y="8340"/>
                  </a:cubicBezTo>
                  <a:cubicBezTo>
                    <a:pt x="191" y="8470"/>
                    <a:pt x="119" y="8744"/>
                    <a:pt x="0" y="8863"/>
                  </a:cubicBezTo>
                  <a:cubicBezTo>
                    <a:pt x="1834" y="7197"/>
                    <a:pt x="2548" y="4672"/>
                    <a:pt x="3167" y="2279"/>
                  </a:cubicBezTo>
                  <a:cubicBezTo>
                    <a:pt x="3310" y="1791"/>
                    <a:pt x="3441" y="1267"/>
                    <a:pt x="3310" y="779"/>
                  </a:cubicBezTo>
                  <a:cubicBezTo>
                    <a:pt x="3235" y="511"/>
                    <a:pt x="2811" y="0"/>
                    <a:pt x="2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3"/>
            <p:cNvSpPr/>
            <p:nvPr/>
          </p:nvSpPr>
          <p:spPr>
            <a:xfrm>
              <a:off x="3280450" y="4010125"/>
              <a:ext cx="223575" cy="97675"/>
            </a:xfrm>
            <a:custGeom>
              <a:rect b="b" l="l" r="r" t="t"/>
              <a:pathLst>
                <a:path extrusionOk="0" h="3907" w="8943">
                  <a:moveTo>
                    <a:pt x="212" y="1"/>
                  </a:moveTo>
                  <a:cubicBezTo>
                    <a:pt x="142" y="1"/>
                    <a:pt x="71" y="8"/>
                    <a:pt x="1" y="25"/>
                  </a:cubicBezTo>
                  <a:cubicBezTo>
                    <a:pt x="432" y="154"/>
                    <a:pt x="868" y="271"/>
                    <a:pt x="1306" y="374"/>
                  </a:cubicBezTo>
                  <a:lnTo>
                    <a:pt x="1306" y="374"/>
                  </a:lnTo>
                  <a:cubicBezTo>
                    <a:pt x="1208" y="329"/>
                    <a:pt x="1110" y="284"/>
                    <a:pt x="1013" y="239"/>
                  </a:cubicBezTo>
                  <a:cubicBezTo>
                    <a:pt x="757" y="116"/>
                    <a:pt x="486" y="1"/>
                    <a:pt x="212" y="1"/>
                  </a:cubicBezTo>
                  <a:close/>
                  <a:moveTo>
                    <a:pt x="1306" y="374"/>
                  </a:moveTo>
                  <a:cubicBezTo>
                    <a:pt x="3861" y="1545"/>
                    <a:pt x="6396" y="2737"/>
                    <a:pt x="8942" y="3907"/>
                  </a:cubicBezTo>
                  <a:cubicBezTo>
                    <a:pt x="8609" y="3014"/>
                    <a:pt x="8335" y="2109"/>
                    <a:pt x="8109" y="1168"/>
                  </a:cubicBezTo>
                  <a:cubicBezTo>
                    <a:pt x="8085" y="1037"/>
                    <a:pt x="8073" y="632"/>
                    <a:pt x="7954" y="549"/>
                  </a:cubicBezTo>
                  <a:cubicBezTo>
                    <a:pt x="7927" y="527"/>
                    <a:pt x="7893" y="519"/>
                    <a:pt x="7854" y="519"/>
                  </a:cubicBezTo>
                  <a:cubicBezTo>
                    <a:pt x="7723" y="519"/>
                    <a:pt x="7546" y="619"/>
                    <a:pt x="7454" y="656"/>
                  </a:cubicBezTo>
                  <a:cubicBezTo>
                    <a:pt x="7025" y="787"/>
                    <a:pt x="6585" y="859"/>
                    <a:pt x="6133" y="894"/>
                  </a:cubicBezTo>
                  <a:cubicBezTo>
                    <a:pt x="5955" y="903"/>
                    <a:pt x="5777" y="907"/>
                    <a:pt x="5598" y="907"/>
                  </a:cubicBezTo>
                  <a:cubicBezTo>
                    <a:pt x="5273" y="907"/>
                    <a:pt x="4948" y="894"/>
                    <a:pt x="4632" y="871"/>
                  </a:cubicBezTo>
                  <a:cubicBezTo>
                    <a:pt x="3518" y="802"/>
                    <a:pt x="2403" y="631"/>
                    <a:pt x="1306" y="37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3"/>
            <p:cNvSpPr/>
            <p:nvPr/>
          </p:nvSpPr>
          <p:spPr>
            <a:xfrm>
              <a:off x="3199800" y="3490150"/>
              <a:ext cx="117600" cy="410175"/>
            </a:xfrm>
            <a:custGeom>
              <a:rect b="b" l="l" r="r" t="t"/>
              <a:pathLst>
                <a:path extrusionOk="0" h="16407" w="4704">
                  <a:moveTo>
                    <a:pt x="4632" y="0"/>
                  </a:moveTo>
                  <a:lnTo>
                    <a:pt x="4632" y="0"/>
                  </a:lnTo>
                  <a:cubicBezTo>
                    <a:pt x="4477" y="24"/>
                    <a:pt x="4394" y="286"/>
                    <a:pt x="4334" y="405"/>
                  </a:cubicBezTo>
                  <a:cubicBezTo>
                    <a:pt x="4227" y="595"/>
                    <a:pt x="4108" y="798"/>
                    <a:pt x="4001" y="988"/>
                  </a:cubicBezTo>
                  <a:cubicBezTo>
                    <a:pt x="3786" y="1369"/>
                    <a:pt x="3572" y="1762"/>
                    <a:pt x="3346" y="2143"/>
                  </a:cubicBezTo>
                  <a:cubicBezTo>
                    <a:pt x="2917" y="2917"/>
                    <a:pt x="2477" y="3679"/>
                    <a:pt x="2036" y="4453"/>
                  </a:cubicBezTo>
                  <a:cubicBezTo>
                    <a:pt x="1822" y="4882"/>
                    <a:pt x="1584" y="5322"/>
                    <a:pt x="1322" y="5751"/>
                  </a:cubicBezTo>
                  <a:cubicBezTo>
                    <a:pt x="905" y="6477"/>
                    <a:pt x="488" y="7203"/>
                    <a:pt x="274" y="8013"/>
                  </a:cubicBezTo>
                  <a:cubicBezTo>
                    <a:pt x="12" y="8906"/>
                    <a:pt x="0" y="9870"/>
                    <a:pt x="131" y="10799"/>
                  </a:cubicBezTo>
                  <a:cubicBezTo>
                    <a:pt x="488" y="13073"/>
                    <a:pt x="1881" y="15169"/>
                    <a:pt x="3810" y="16407"/>
                  </a:cubicBezTo>
                  <a:cubicBezTo>
                    <a:pt x="1715" y="13038"/>
                    <a:pt x="1346" y="8656"/>
                    <a:pt x="2846" y="4989"/>
                  </a:cubicBezTo>
                  <a:cubicBezTo>
                    <a:pt x="3382" y="3691"/>
                    <a:pt x="4120" y="2477"/>
                    <a:pt x="4465" y="1119"/>
                  </a:cubicBezTo>
                  <a:cubicBezTo>
                    <a:pt x="4560" y="810"/>
                    <a:pt x="4703" y="334"/>
                    <a:pt x="4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3"/>
            <p:cNvSpPr/>
            <p:nvPr/>
          </p:nvSpPr>
          <p:spPr>
            <a:xfrm>
              <a:off x="2444650" y="4138975"/>
              <a:ext cx="299750" cy="152175"/>
            </a:xfrm>
            <a:custGeom>
              <a:rect b="b" l="l" r="r" t="t"/>
              <a:pathLst>
                <a:path extrusionOk="0" h="6087" w="11990">
                  <a:moveTo>
                    <a:pt x="10" y="1"/>
                  </a:moveTo>
                  <a:cubicBezTo>
                    <a:pt x="7" y="1"/>
                    <a:pt x="3" y="1"/>
                    <a:pt x="0" y="3"/>
                  </a:cubicBezTo>
                  <a:cubicBezTo>
                    <a:pt x="119" y="169"/>
                    <a:pt x="202" y="336"/>
                    <a:pt x="262" y="527"/>
                  </a:cubicBezTo>
                  <a:cubicBezTo>
                    <a:pt x="488" y="1229"/>
                    <a:pt x="417" y="2027"/>
                    <a:pt x="798" y="2682"/>
                  </a:cubicBezTo>
                  <a:cubicBezTo>
                    <a:pt x="1048" y="3098"/>
                    <a:pt x="1465" y="3396"/>
                    <a:pt x="1881" y="3658"/>
                  </a:cubicBezTo>
                  <a:cubicBezTo>
                    <a:pt x="4453" y="5240"/>
                    <a:pt x="7461" y="6087"/>
                    <a:pt x="10480" y="6087"/>
                  </a:cubicBezTo>
                  <a:cubicBezTo>
                    <a:pt x="10984" y="6087"/>
                    <a:pt x="11487" y="6063"/>
                    <a:pt x="11990" y="6015"/>
                  </a:cubicBezTo>
                  <a:cubicBezTo>
                    <a:pt x="10180" y="5801"/>
                    <a:pt x="8442" y="5063"/>
                    <a:pt x="6763" y="4337"/>
                  </a:cubicBezTo>
                  <a:cubicBezTo>
                    <a:pt x="6215" y="4098"/>
                    <a:pt x="5656" y="3848"/>
                    <a:pt x="5096" y="3610"/>
                  </a:cubicBezTo>
                  <a:cubicBezTo>
                    <a:pt x="4120" y="3146"/>
                    <a:pt x="3167" y="2658"/>
                    <a:pt x="2274" y="2039"/>
                  </a:cubicBezTo>
                  <a:cubicBezTo>
                    <a:pt x="1822" y="1741"/>
                    <a:pt x="1405" y="1420"/>
                    <a:pt x="1024" y="1062"/>
                  </a:cubicBezTo>
                  <a:cubicBezTo>
                    <a:pt x="833" y="884"/>
                    <a:pt x="655" y="693"/>
                    <a:pt x="476" y="503"/>
                  </a:cubicBezTo>
                  <a:cubicBezTo>
                    <a:pt x="396" y="423"/>
                    <a:pt x="106" y="1"/>
                    <a:pt x="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3"/>
            <p:cNvSpPr/>
            <p:nvPr/>
          </p:nvSpPr>
          <p:spPr>
            <a:xfrm>
              <a:off x="2823250" y="3913225"/>
              <a:ext cx="360200" cy="85625"/>
            </a:xfrm>
            <a:custGeom>
              <a:rect b="b" l="l" r="r" t="t"/>
              <a:pathLst>
                <a:path extrusionOk="0" h="3425" w="14408">
                  <a:moveTo>
                    <a:pt x="3" y="936"/>
                  </a:moveTo>
                  <a:cubicBezTo>
                    <a:pt x="2" y="936"/>
                    <a:pt x="1" y="936"/>
                    <a:pt x="1" y="937"/>
                  </a:cubicBezTo>
                  <a:cubicBezTo>
                    <a:pt x="1" y="937"/>
                    <a:pt x="2" y="936"/>
                    <a:pt x="3" y="936"/>
                  </a:cubicBezTo>
                  <a:close/>
                  <a:moveTo>
                    <a:pt x="1756" y="0"/>
                  </a:moveTo>
                  <a:cubicBezTo>
                    <a:pt x="1407" y="0"/>
                    <a:pt x="1087" y="49"/>
                    <a:pt x="751" y="222"/>
                  </a:cubicBezTo>
                  <a:cubicBezTo>
                    <a:pt x="597" y="317"/>
                    <a:pt x="80" y="927"/>
                    <a:pt x="3" y="936"/>
                  </a:cubicBezTo>
                  <a:lnTo>
                    <a:pt x="3" y="936"/>
                  </a:lnTo>
                  <a:cubicBezTo>
                    <a:pt x="663" y="895"/>
                    <a:pt x="1324" y="874"/>
                    <a:pt x="1985" y="874"/>
                  </a:cubicBezTo>
                  <a:cubicBezTo>
                    <a:pt x="6245" y="874"/>
                    <a:pt x="10491" y="1735"/>
                    <a:pt x="14407" y="3425"/>
                  </a:cubicBezTo>
                  <a:lnTo>
                    <a:pt x="12621" y="2401"/>
                  </a:lnTo>
                  <a:cubicBezTo>
                    <a:pt x="11133" y="1710"/>
                    <a:pt x="5930" y="579"/>
                    <a:pt x="4942" y="377"/>
                  </a:cubicBezTo>
                  <a:cubicBezTo>
                    <a:pt x="4001" y="163"/>
                    <a:pt x="2965" y="44"/>
                    <a:pt x="2013" y="8"/>
                  </a:cubicBezTo>
                  <a:cubicBezTo>
                    <a:pt x="1925" y="3"/>
                    <a:pt x="1840" y="0"/>
                    <a:pt x="17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3"/>
            <p:cNvSpPr/>
            <p:nvPr/>
          </p:nvSpPr>
          <p:spPr>
            <a:xfrm>
              <a:off x="2843800" y="3789575"/>
              <a:ext cx="119975" cy="46550"/>
            </a:xfrm>
            <a:custGeom>
              <a:rect b="b" l="l" r="r" t="t"/>
              <a:pathLst>
                <a:path extrusionOk="0" h="1862" w="4799">
                  <a:moveTo>
                    <a:pt x="4799" y="1"/>
                  </a:moveTo>
                  <a:cubicBezTo>
                    <a:pt x="3727" y="644"/>
                    <a:pt x="2477" y="989"/>
                    <a:pt x="1227" y="989"/>
                  </a:cubicBezTo>
                  <a:cubicBezTo>
                    <a:pt x="1012" y="989"/>
                    <a:pt x="786" y="977"/>
                    <a:pt x="596" y="870"/>
                  </a:cubicBezTo>
                  <a:cubicBezTo>
                    <a:pt x="500" y="822"/>
                    <a:pt x="417" y="739"/>
                    <a:pt x="369" y="644"/>
                  </a:cubicBezTo>
                  <a:cubicBezTo>
                    <a:pt x="344" y="610"/>
                    <a:pt x="307" y="510"/>
                    <a:pt x="287" y="510"/>
                  </a:cubicBezTo>
                  <a:cubicBezTo>
                    <a:pt x="279" y="510"/>
                    <a:pt x="274" y="527"/>
                    <a:pt x="274" y="572"/>
                  </a:cubicBezTo>
                  <a:cubicBezTo>
                    <a:pt x="274" y="680"/>
                    <a:pt x="262" y="799"/>
                    <a:pt x="250" y="894"/>
                  </a:cubicBezTo>
                  <a:cubicBezTo>
                    <a:pt x="215" y="1108"/>
                    <a:pt x="143" y="1322"/>
                    <a:pt x="36" y="1513"/>
                  </a:cubicBezTo>
                  <a:cubicBezTo>
                    <a:pt x="24" y="1537"/>
                    <a:pt x="0" y="1596"/>
                    <a:pt x="0" y="1644"/>
                  </a:cubicBezTo>
                  <a:cubicBezTo>
                    <a:pt x="0" y="1787"/>
                    <a:pt x="179" y="1834"/>
                    <a:pt x="310" y="1846"/>
                  </a:cubicBezTo>
                  <a:cubicBezTo>
                    <a:pt x="443" y="1857"/>
                    <a:pt x="576" y="1862"/>
                    <a:pt x="709" y="1862"/>
                  </a:cubicBezTo>
                  <a:cubicBezTo>
                    <a:pt x="2247" y="1862"/>
                    <a:pt x="3790" y="1173"/>
                    <a:pt x="47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3" name="Shape 1733"/>
        <p:cNvGrpSpPr/>
        <p:nvPr/>
      </p:nvGrpSpPr>
      <p:grpSpPr>
        <a:xfrm>
          <a:off x="0" y="0"/>
          <a:ext cx="0" cy="0"/>
          <a:chOff x="0" y="0"/>
          <a:chExt cx="0" cy="0"/>
        </a:xfrm>
      </p:grpSpPr>
      <p:sp>
        <p:nvSpPr>
          <p:cNvPr id="1734" name="Google Shape;1734;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Types of Gospels</a:t>
            </a:r>
            <a:endParaRPr/>
          </a:p>
        </p:txBody>
      </p:sp>
      <p:sp>
        <p:nvSpPr>
          <p:cNvPr id="1735" name="Google Shape;1735;p34"/>
          <p:cNvSpPr txBox="1"/>
          <p:nvPr>
            <p:ph idx="2" type="title"/>
          </p:nvPr>
        </p:nvSpPr>
        <p:spPr>
          <a:xfrm>
            <a:off x="1596675" y="2385247"/>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Canonical</a:t>
            </a:r>
            <a:endParaRPr b="1"/>
          </a:p>
        </p:txBody>
      </p:sp>
      <p:sp>
        <p:nvSpPr>
          <p:cNvPr id="1736" name="Google Shape;1736;p34"/>
          <p:cNvSpPr txBox="1"/>
          <p:nvPr>
            <p:ph idx="3" type="title"/>
          </p:nvPr>
        </p:nvSpPr>
        <p:spPr>
          <a:xfrm>
            <a:off x="4804722" y="2385247"/>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Non-Canonical</a:t>
            </a:r>
            <a:endParaRPr b="1"/>
          </a:p>
        </p:txBody>
      </p:sp>
      <p:sp>
        <p:nvSpPr>
          <p:cNvPr id="1737" name="Google Shape;1737;p34"/>
          <p:cNvSpPr txBox="1"/>
          <p:nvPr>
            <p:ph idx="1" type="subTitle"/>
          </p:nvPr>
        </p:nvSpPr>
        <p:spPr>
          <a:xfrm>
            <a:off x="4804725" y="2944150"/>
            <a:ext cx="2742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1738" name="Google Shape;1738;p34"/>
          <p:cNvSpPr txBox="1"/>
          <p:nvPr>
            <p:ph idx="4" type="subTitle"/>
          </p:nvPr>
        </p:nvSpPr>
        <p:spPr>
          <a:xfrm>
            <a:off x="1596675" y="2944150"/>
            <a:ext cx="2742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the smallest one in the Solar System it’s only a bit larger than the Moon</a:t>
            </a:r>
            <a:endParaRPr/>
          </a:p>
        </p:txBody>
      </p:sp>
      <p:grpSp>
        <p:nvGrpSpPr>
          <p:cNvPr id="1739" name="Google Shape;1739;p34"/>
          <p:cNvGrpSpPr/>
          <p:nvPr/>
        </p:nvGrpSpPr>
        <p:grpSpPr>
          <a:xfrm>
            <a:off x="5942087" y="1812768"/>
            <a:ext cx="467879" cy="572546"/>
            <a:chOff x="1667675" y="238125"/>
            <a:chExt cx="4265075" cy="5219200"/>
          </a:xfrm>
        </p:grpSpPr>
        <p:sp>
          <p:nvSpPr>
            <p:cNvPr id="1740" name="Google Shape;1740;p34"/>
            <p:cNvSpPr/>
            <p:nvPr/>
          </p:nvSpPr>
          <p:spPr>
            <a:xfrm>
              <a:off x="1667675" y="1441775"/>
              <a:ext cx="4265075" cy="4015550"/>
            </a:xfrm>
            <a:custGeom>
              <a:rect b="b" l="l" r="r" t="t"/>
              <a:pathLst>
                <a:path extrusionOk="0" h="160622" w="170603">
                  <a:moveTo>
                    <a:pt x="85302" y="1"/>
                  </a:moveTo>
                  <a:lnTo>
                    <a:pt x="51181" y="25999"/>
                  </a:lnTo>
                  <a:lnTo>
                    <a:pt x="51181" y="67818"/>
                  </a:lnTo>
                  <a:lnTo>
                    <a:pt x="1" y="83443"/>
                  </a:lnTo>
                  <a:lnTo>
                    <a:pt x="1" y="160621"/>
                  </a:lnTo>
                  <a:lnTo>
                    <a:pt x="67719" y="160621"/>
                  </a:lnTo>
                  <a:lnTo>
                    <a:pt x="85302" y="146921"/>
                  </a:lnTo>
                  <a:lnTo>
                    <a:pt x="102884" y="160621"/>
                  </a:lnTo>
                  <a:lnTo>
                    <a:pt x="170603" y="160621"/>
                  </a:lnTo>
                  <a:lnTo>
                    <a:pt x="170603" y="83443"/>
                  </a:lnTo>
                  <a:lnTo>
                    <a:pt x="119422" y="67818"/>
                  </a:lnTo>
                  <a:lnTo>
                    <a:pt x="119422" y="25999"/>
                  </a:lnTo>
                  <a:lnTo>
                    <a:pt x="85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4"/>
            <p:cNvSpPr/>
            <p:nvPr/>
          </p:nvSpPr>
          <p:spPr>
            <a:xfrm>
              <a:off x="3360650" y="3787150"/>
              <a:ext cx="879125" cy="813900"/>
            </a:xfrm>
            <a:custGeom>
              <a:rect b="b" l="l" r="r" t="t"/>
              <a:pathLst>
                <a:path extrusionOk="0" h="32556" w="35165">
                  <a:moveTo>
                    <a:pt x="17583" y="1"/>
                  </a:moveTo>
                  <a:cubicBezTo>
                    <a:pt x="7862" y="1"/>
                    <a:pt x="0" y="7895"/>
                    <a:pt x="0" y="17615"/>
                  </a:cubicBezTo>
                  <a:lnTo>
                    <a:pt x="0" y="23454"/>
                  </a:lnTo>
                  <a:lnTo>
                    <a:pt x="17583" y="32555"/>
                  </a:lnTo>
                  <a:lnTo>
                    <a:pt x="35165" y="23454"/>
                  </a:lnTo>
                  <a:lnTo>
                    <a:pt x="35165" y="17615"/>
                  </a:lnTo>
                  <a:cubicBezTo>
                    <a:pt x="35165" y="7895"/>
                    <a:pt x="27303" y="1"/>
                    <a:pt x="175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4"/>
            <p:cNvSpPr/>
            <p:nvPr/>
          </p:nvSpPr>
          <p:spPr>
            <a:xfrm>
              <a:off x="3360650" y="4373500"/>
              <a:ext cx="879125" cy="1083825"/>
            </a:xfrm>
            <a:custGeom>
              <a:rect b="b" l="l" r="r" t="t"/>
              <a:pathLst>
                <a:path extrusionOk="0" h="43353" w="35165">
                  <a:moveTo>
                    <a:pt x="0" y="0"/>
                  </a:moveTo>
                  <a:lnTo>
                    <a:pt x="0" y="43352"/>
                  </a:lnTo>
                  <a:lnTo>
                    <a:pt x="35165" y="43352"/>
                  </a:lnTo>
                  <a:lnTo>
                    <a:pt x="351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4"/>
            <p:cNvSpPr/>
            <p:nvPr/>
          </p:nvSpPr>
          <p:spPr>
            <a:xfrm>
              <a:off x="3714575" y="2192850"/>
              <a:ext cx="171275" cy="843250"/>
            </a:xfrm>
            <a:custGeom>
              <a:rect b="b" l="l" r="r" t="t"/>
              <a:pathLst>
                <a:path extrusionOk="0" h="33730" w="6851">
                  <a:moveTo>
                    <a:pt x="3426" y="1"/>
                  </a:moveTo>
                  <a:cubicBezTo>
                    <a:pt x="1534" y="1"/>
                    <a:pt x="0" y="1534"/>
                    <a:pt x="0" y="3426"/>
                  </a:cubicBezTo>
                  <a:lnTo>
                    <a:pt x="0" y="30305"/>
                  </a:lnTo>
                  <a:cubicBezTo>
                    <a:pt x="0" y="32197"/>
                    <a:pt x="1534" y="33730"/>
                    <a:pt x="3426" y="33730"/>
                  </a:cubicBezTo>
                  <a:cubicBezTo>
                    <a:pt x="5318" y="33730"/>
                    <a:pt x="6851" y="32197"/>
                    <a:pt x="6851" y="30305"/>
                  </a:cubicBezTo>
                  <a:lnTo>
                    <a:pt x="6851" y="3426"/>
                  </a:lnTo>
                  <a:cubicBezTo>
                    <a:pt x="6851" y="1534"/>
                    <a:pt x="5318" y="1"/>
                    <a:pt x="3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4"/>
            <p:cNvSpPr/>
            <p:nvPr/>
          </p:nvSpPr>
          <p:spPr>
            <a:xfrm>
              <a:off x="3454425" y="238125"/>
              <a:ext cx="691575" cy="1268925"/>
            </a:xfrm>
            <a:custGeom>
              <a:rect b="b" l="l" r="r" t="t"/>
              <a:pathLst>
                <a:path extrusionOk="0" h="50757" w="27663">
                  <a:moveTo>
                    <a:pt x="13832" y="0"/>
                  </a:moveTo>
                  <a:cubicBezTo>
                    <a:pt x="11940" y="0"/>
                    <a:pt x="10406" y="1533"/>
                    <a:pt x="10406" y="3425"/>
                  </a:cubicBezTo>
                  <a:lnTo>
                    <a:pt x="10406" y="13766"/>
                  </a:lnTo>
                  <a:lnTo>
                    <a:pt x="3426" y="13766"/>
                  </a:lnTo>
                  <a:cubicBezTo>
                    <a:pt x="1534" y="13766"/>
                    <a:pt x="1" y="15299"/>
                    <a:pt x="1" y="17191"/>
                  </a:cubicBezTo>
                  <a:cubicBezTo>
                    <a:pt x="1" y="19083"/>
                    <a:pt x="1534" y="20616"/>
                    <a:pt x="3426" y="20616"/>
                  </a:cubicBezTo>
                  <a:lnTo>
                    <a:pt x="10406" y="20616"/>
                  </a:lnTo>
                  <a:lnTo>
                    <a:pt x="10406" y="50757"/>
                  </a:lnTo>
                  <a:lnTo>
                    <a:pt x="17257" y="50757"/>
                  </a:lnTo>
                  <a:lnTo>
                    <a:pt x="17257" y="20616"/>
                  </a:lnTo>
                  <a:lnTo>
                    <a:pt x="24237" y="20616"/>
                  </a:lnTo>
                  <a:cubicBezTo>
                    <a:pt x="26129" y="20616"/>
                    <a:pt x="27662" y="19083"/>
                    <a:pt x="27662" y="17191"/>
                  </a:cubicBezTo>
                  <a:cubicBezTo>
                    <a:pt x="27662" y="15299"/>
                    <a:pt x="26129" y="13766"/>
                    <a:pt x="24237" y="13766"/>
                  </a:cubicBezTo>
                  <a:lnTo>
                    <a:pt x="17257" y="13766"/>
                  </a:lnTo>
                  <a:lnTo>
                    <a:pt x="17257" y="3425"/>
                  </a:lnTo>
                  <a:cubicBezTo>
                    <a:pt x="17257" y="1533"/>
                    <a:pt x="15724" y="0"/>
                    <a:pt x="138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 name="Google Shape;1745;p34"/>
          <p:cNvGrpSpPr/>
          <p:nvPr/>
        </p:nvGrpSpPr>
        <p:grpSpPr>
          <a:xfrm>
            <a:off x="2753805" y="1812768"/>
            <a:ext cx="428337" cy="572546"/>
            <a:chOff x="1498875" y="238125"/>
            <a:chExt cx="3904625" cy="5219200"/>
          </a:xfrm>
        </p:grpSpPr>
        <p:sp>
          <p:nvSpPr>
            <p:cNvPr id="1746" name="Google Shape;1746;p34"/>
            <p:cNvSpPr/>
            <p:nvPr/>
          </p:nvSpPr>
          <p:spPr>
            <a:xfrm>
              <a:off x="2430975" y="238125"/>
              <a:ext cx="2041225" cy="3818975"/>
            </a:xfrm>
            <a:custGeom>
              <a:rect b="b" l="l" r="r" t="t"/>
              <a:pathLst>
                <a:path extrusionOk="0" h="152759" w="81649">
                  <a:moveTo>
                    <a:pt x="29946" y="0"/>
                  </a:moveTo>
                  <a:lnTo>
                    <a:pt x="29946" y="31054"/>
                  </a:lnTo>
                  <a:lnTo>
                    <a:pt x="1" y="31054"/>
                  </a:lnTo>
                  <a:lnTo>
                    <a:pt x="1" y="52812"/>
                  </a:lnTo>
                  <a:lnTo>
                    <a:pt x="29946" y="52812"/>
                  </a:lnTo>
                  <a:lnTo>
                    <a:pt x="29946" y="152759"/>
                  </a:lnTo>
                  <a:lnTo>
                    <a:pt x="51703" y="152759"/>
                  </a:lnTo>
                  <a:lnTo>
                    <a:pt x="51703" y="52812"/>
                  </a:lnTo>
                  <a:lnTo>
                    <a:pt x="81648" y="52812"/>
                  </a:lnTo>
                  <a:lnTo>
                    <a:pt x="81648" y="31054"/>
                  </a:lnTo>
                  <a:lnTo>
                    <a:pt x="51703" y="31054"/>
                  </a:lnTo>
                  <a:lnTo>
                    <a:pt x="517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4"/>
            <p:cNvSpPr/>
            <p:nvPr/>
          </p:nvSpPr>
          <p:spPr>
            <a:xfrm>
              <a:off x="2430975" y="3824675"/>
              <a:ext cx="2041225" cy="543950"/>
            </a:xfrm>
            <a:custGeom>
              <a:rect b="b" l="l" r="r" t="t"/>
              <a:pathLst>
                <a:path extrusionOk="0" h="21758" w="81649">
                  <a:moveTo>
                    <a:pt x="1" y="0"/>
                  </a:moveTo>
                  <a:lnTo>
                    <a:pt x="1" y="21758"/>
                  </a:lnTo>
                  <a:lnTo>
                    <a:pt x="81648" y="21758"/>
                  </a:lnTo>
                  <a:lnTo>
                    <a:pt x="816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4"/>
            <p:cNvSpPr/>
            <p:nvPr/>
          </p:nvSpPr>
          <p:spPr>
            <a:xfrm>
              <a:off x="1965325" y="4368600"/>
              <a:ext cx="2972525" cy="544775"/>
            </a:xfrm>
            <a:custGeom>
              <a:rect b="b" l="l" r="r" t="t"/>
              <a:pathLst>
                <a:path extrusionOk="0" h="21791" w="118901">
                  <a:moveTo>
                    <a:pt x="1" y="1"/>
                  </a:moveTo>
                  <a:lnTo>
                    <a:pt x="1" y="21791"/>
                  </a:lnTo>
                  <a:lnTo>
                    <a:pt x="118900" y="21791"/>
                  </a:lnTo>
                  <a:lnTo>
                    <a:pt x="1189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4"/>
            <p:cNvSpPr/>
            <p:nvPr/>
          </p:nvSpPr>
          <p:spPr>
            <a:xfrm>
              <a:off x="1498875" y="4913350"/>
              <a:ext cx="3904625" cy="543975"/>
            </a:xfrm>
            <a:custGeom>
              <a:rect b="b" l="l" r="r" t="t"/>
              <a:pathLst>
                <a:path extrusionOk="0" h="21759" w="156185">
                  <a:moveTo>
                    <a:pt x="0" y="1"/>
                  </a:moveTo>
                  <a:lnTo>
                    <a:pt x="0" y="21758"/>
                  </a:lnTo>
                  <a:lnTo>
                    <a:pt x="156184" y="21758"/>
                  </a:lnTo>
                  <a:lnTo>
                    <a:pt x="1561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3" name="Shape 1753"/>
        <p:cNvGrpSpPr/>
        <p:nvPr/>
      </p:nvGrpSpPr>
      <p:grpSpPr>
        <a:xfrm>
          <a:off x="0" y="0"/>
          <a:ext cx="0" cy="0"/>
          <a:chOff x="0" y="0"/>
          <a:chExt cx="0" cy="0"/>
        </a:xfrm>
      </p:grpSpPr>
      <p:sp>
        <p:nvSpPr>
          <p:cNvPr id="1754" name="Google Shape;1754;p3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Differences between Gospels</a:t>
            </a:r>
            <a:endParaRPr/>
          </a:p>
        </p:txBody>
      </p:sp>
      <p:graphicFrame>
        <p:nvGraphicFramePr>
          <p:cNvPr id="1755" name="Google Shape;1755;p35"/>
          <p:cNvGraphicFramePr/>
          <p:nvPr/>
        </p:nvGraphicFramePr>
        <p:xfrm>
          <a:off x="4016100" y="1260100"/>
          <a:ext cx="3000000" cy="3000000"/>
        </p:xfrm>
        <a:graphic>
          <a:graphicData uri="http://schemas.openxmlformats.org/drawingml/2006/table">
            <a:tbl>
              <a:tblPr>
                <a:noFill/>
                <a:tableStyleId>{E8E1E5D2-E8E8-4F4B-A9EA-912FDB6519F4}</a:tableStyleId>
              </a:tblPr>
              <a:tblGrid>
                <a:gridCol w="1126050"/>
                <a:gridCol w="1449400"/>
                <a:gridCol w="1464150"/>
              </a:tblGrid>
              <a:tr h="609575">
                <a:tc>
                  <a:txBody>
                    <a:bodyPr/>
                    <a:lstStyle/>
                    <a:p>
                      <a:pPr indent="0" lvl="0" marL="0" rtl="0" algn="ctr">
                        <a:spcBef>
                          <a:spcPts val="0"/>
                        </a:spcBef>
                        <a:spcAft>
                          <a:spcPts val="0"/>
                        </a:spcAft>
                        <a:buNone/>
                      </a:pPr>
                      <a:r>
                        <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lt2"/>
                          </a:solidFill>
                          <a:latin typeface="Quintessential"/>
                          <a:ea typeface="Quintessential"/>
                          <a:cs typeface="Quintessential"/>
                          <a:sym typeface="Quintessential"/>
                        </a:rPr>
                        <a:t>Canonical</a:t>
                      </a:r>
                      <a:endParaRPr b="1">
                        <a:solidFill>
                          <a:schemeClr val="lt2"/>
                        </a:solidFill>
                        <a:latin typeface="Quintessential"/>
                        <a:ea typeface="Quintessential"/>
                        <a:cs typeface="Quintessential"/>
                        <a:sym typeface="Quintessential"/>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lt2"/>
                          </a:solidFill>
                          <a:latin typeface="Quintessential"/>
                          <a:ea typeface="Quintessential"/>
                          <a:cs typeface="Quintessential"/>
                          <a:sym typeface="Quintessential"/>
                        </a:rPr>
                        <a:t>Non-Canonical</a:t>
                      </a:r>
                      <a:endParaRPr b="1">
                        <a:solidFill>
                          <a:schemeClr val="lt2"/>
                        </a:solidFill>
                        <a:latin typeface="Quintessential"/>
                        <a:ea typeface="Quintessential"/>
                        <a:cs typeface="Quintessential"/>
                        <a:sym typeface="Quintessential"/>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r>
              <a:tr h="50652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Mercury</a:t>
                      </a:r>
                      <a:endParaRPr>
                        <a:solidFill>
                          <a:schemeClr val="dk2"/>
                        </a:solidFill>
                        <a:latin typeface="Open Sans"/>
                        <a:ea typeface="Open Sans"/>
                        <a:cs typeface="Open Sans"/>
                        <a:sym typeface="Open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0652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Venus</a:t>
                      </a:r>
                      <a:endParaRPr>
                        <a:solidFill>
                          <a:schemeClr val="dk2"/>
                        </a:solidFill>
                        <a:latin typeface="Open Sans"/>
                        <a:ea typeface="Open Sans"/>
                        <a:cs typeface="Open Sans"/>
                        <a:sym typeface="Open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0652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Mars</a:t>
                      </a:r>
                      <a:endParaRPr>
                        <a:solidFill>
                          <a:schemeClr val="dk2"/>
                        </a:solidFill>
                        <a:latin typeface="Open Sans"/>
                        <a:ea typeface="Open Sans"/>
                        <a:cs typeface="Open Sans"/>
                        <a:sym typeface="Open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0652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Jupiter</a:t>
                      </a:r>
                      <a:endParaRPr>
                        <a:solidFill>
                          <a:schemeClr val="dk2"/>
                        </a:solidFill>
                        <a:latin typeface="Open Sans"/>
                        <a:ea typeface="Open Sans"/>
                        <a:cs typeface="Open Sans"/>
                        <a:sym typeface="Open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50652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Saturn</a:t>
                      </a:r>
                      <a:endParaRPr>
                        <a:solidFill>
                          <a:schemeClr val="dk2"/>
                        </a:solidFill>
                        <a:latin typeface="Open Sans"/>
                        <a:ea typeface="Open Sans"/>
                        <a:cs typeface="Open Sans"/>
                        <a:sym typeface="Open Sa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1756" name="Google Shape;1756;p35"/>
          <p:cNvGrpSpPr/>
          <p:nvPr/>
        </p:nvGrpSpPr>
        <p:grpSpPr>
          <a:xfrm>
            <a:off x="1088297" y="1315063"/>
            <a:ext cx="2630698" cy="3175765"/>
            <a:chOff x="3274075" y="2196825"/>
            <a:chExt cx="1098000" cy="1325500"/>
          </a:xfrm>
        </p:grpSpPr>
        <p:sp>
          <p:nvSpPr>
            <p:cNvPr id="1757" name="Google Shape;1757;p35"/>
            <p:cNvSpPr/>
            <p:nvPr/>
          </p:nvSpPr>
          <p:spPr>
            <a:xfrm>
              <a:off x="3406675" y="2598075"/>
              <a:ext cx="33950" cy="177425"/>
            </a:xfrm>
            <a:custGeom>
              <a:rect b="b" l="l" r="r" t="t"/>
              <a:pathLst>
                <a:path extrusionOk="0" h="7097" w="1358">
                  <a:moveTo>
                    <a:pt x="48" y="0"/>
                  </a:moveTo>
                  <a:cubicBezTo>
                    <a:pt x="48" y="0"/>
                    <a:pt x="0" y="6549"/>
                    <a:pt x="1000" y="7096"/>
                  </a:cubicBezTo>
                  <a:cubicBezTo>
                    <a:pt x="1000" y="7096"/>
                    <a:pt x="1357" y="607"/>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5"/>
            <p:cNvSpPr/>
            <p:nvPr/>
          </p:nvSpPr>
          <p:spPr>
            <a:xfrm>
              <a:off x="3528100" y="3344000"/>
              <a:ext cx="537600" cy="63350"/>
            </a:xfrm>
            <a:custGeom>
              <a:rect b="b" l="l" r="r" t="t"/>
              <a:pathLst>
                <a:path extrusionOk="0" h="2534" w="21504">
                  <a:moveTo>
                    <a:pt x="21503" y="0"/>
                  </a:moveTo>
                  <a:lnTo>
                    <a:pt x="1" y="215"/>
                  </a:lnTo>
                  <a:cubicBezTo>
                    <a:pt x="1" y="215"/>
                    <a:pt x="6195" y="2534"/>
                    <a:pt x="12481" y="2534"/>
                  </a:cubicBezTo>
                  <a:cubicBezTo>
                    <a:pt x="15750" y="2534"/>
                    <a:pt x="19043" y="1906"/>
                    <a:pt x="215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5"/>
            <p:cNvSpPr/>
            <p:nvPr/>
          </p:nvSpPr>
          <p:spPr>
            <a:xfrm>
              <a:off x="3746950" y="3324950"/>
              <a:ext cx="104425" cy="154200"/>
            </a:xfrm>
            <a:custGeom>
              <a:rect b="b" l="l" r="r" t="t"/>
              <a:pathLst>
                <a:path extrusionOk="0" h="6168" w="4177">
                  <a:moveTo>
                    <a:pt x="1903" y="0"/>
                  </a:moveTo>
                  <a:cubicBezTo>
                    <a:pt x="1875" y="0"/>
                    <a:pt x="1" y="5276"/>
                    <a:pt x="2355" y="6168"/>
                  </a:cubicBezTo>
                  <a:cubicBezTo>
                    <a:pt x="2355" y="6168"/>
                    <a:pt x="4177" y="2536"/>
                    <a:pt x="4129" y="1036"/>
                  </a:cubicBezTo>
                  <a:lnTo>
                    <a:pt x="1903" y="0"/>
                  </a:lnTo>
                  <a:cubicBezTo>
                    <a:pt x="1903" y="0"/>
                    <a:pt x="1903" y="0"/>
                    <a:pt x="1903"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5"/>
            <p:cNvSpPr/>
            <p:nvPr/>
          </p:nvSpPr>
          <p:spPr>
            <a:xfrm>
              <a:off x="3737350" y="3329975"/>
              <a:ext cx="75925" cy="188625"/>
            </a:xfrm>
            <a:custGeom>
              <a:rect b="b" l="l" r="r" t="t"/>
              <a:pathLst>
                <a:path extrusionOk="0" h="7545" w="3037">
                  <a:moveTo>
                    <a:pt x="1182" y="0"/>
                  </a:moveTo>
                  <a:cubicBezTo>
                    <a:pt x="946" y="0"/>
                    <a:pt x="732" y="149"/>
                    <a:pt x="596" y="549"/>
                  </a:cubicBezTo>
                  <a:cubicBezTo>
                    <a:pt x="596" y="549"/>
                    <a:pt x="1" y="2204"/>
                    <a:pt x="334" y="3574"/>
                  </a:cubicBezTo>
                  <a:cubicBezTo>
                    <a:pt x="644" y="4943"/>
                    <a:pt x="870" y="7538"/>
                    <a:pt x="870" y="7538"/>
                  </a:cubicBezTo>
                  <a:cubicBezTo>
                    <a:pt x="870" y="7538"/>
                    <a:pt x="962" y="7545"/>
                    <a:pt x="1105" y="7545"/>
                  </a:cubicBezTo>
                  <a:cubicBezTo>
                    <a:pt x="1517" y="7545"/>
                    <a:pt x="2353" y="7492"/>
                    <a:pt x="2644" y="7086"/>
                  </a:cubicBezTo>
                  <a:cubicBezTo>
                    <a:pt x="3037" y="6514"/>
                    <a:pt x="2477" y="1585"/>
                    <a:pt x="2465" y="1168"/>
                  </a:cubicBezTo>
                  <a:cubicBezTo>
                    <a:pt x="2449" y="874"/>
                    <a:pt x="1752" y="0"/>
                    <a:pt x="1182" y="0"/>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5"/>
            <p:cNvSpPr/>
            <p:nvPr/>
          </p:nvSpPr>
          <p:spPr>
            <a:xfrm>
              <a:off x="3789450" y="3494600"/>
              <a:ext cx="7475" cy="20275"/>
            </a:xfrm>
            <a:custGeom>
              <a:rect b="b" l="l" r="r" t="t"/>
              <a:pathLst>
                <a:path extrusionOk="0" h="811" w="299">
                  <a:moveTo>
                    <a:pt x="84" y="1"/>
                  </a:moveTo>
                  <a:cubicBezTo>
                    <a:pt x="36" y="1"/>
                    <a:pt x="0" y="37"/>
                    <a:pt x="0" y="84"/>
                  </a:cubicBezTo>
                  <a:cubicBezTo>
                    <a:pt x="0" y="287"/>
                    <a:pt x="0" y="739"/>
                    <a:pt x="203" y="810"/>
                  </a:cubicBezTo>
                  <a:lnTo>
                    <a:pt x="227" y="810"/>
                  </a:lnTo>
                  <a:cubicBezTo>
                    <a:pt x="262" y="810"/>
                    <a:pt x="286" y="798"/>
                    <a:pt x="286" y="751"/>
                  </a:cubicBezTo>
                  <a:cubicBezTo>
                    <a:pt x="298" y="715"/>
                    <a:pt x="286" y="679"/>
                    <a:pt x="239" y="656"/>
                  </a:cubicBezTo>
                  <a:cubicBezTo>
                    <a:pt x="203" y="644"/>
                    <a:pt x="155" y="382"/>
                    <a:pt x="155" y="84"/>
                  </a:cubicBezTo>
                  <a:cubicBezTo>
                    <a:pt x="155" y="37"/>
                    <a:pt x="120" y="1"/>
                    <a:pt x="84"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5"/>
            <p:cNvSpPr/>
            <p:nvPr/>
          </p:nvSpPr>
          <p:spPr>
            <a:xfrm>
              <a:off x="3778425" y="3502050"/>
              <a:ext cx="6000" cy="16400"/>
            </a:xfrm>
            <a:custGeom>
              <a:rect b="b" l="l" r="r" t="t"/>
              <a:pathLst>
                <a:path extrusionOk="0" h="656" w="240">
                  <a:moveTo>
                    <a:pt x="72" y="0"/>
                  </a:moveTo>
                  <a:cubicBezTo>
                    <a:pt x="25" y="0"/>
                    <a:pt x="1" y="36"/>
                    <a:pt x="1" y="84"/>
                  </a:cubicBezTo>
                  <a:cubicBezTo>
                    <a:pt x="1" y="96"/>
                    <a:pt x="13" y="441"/>
                    <a:pt x="84" y="596"/>
                  </a:cubicBezTo>
                  <a:cubicBezTo>
                    <a:pt x="108" y="631"/>
                    <a:pt x="132" y="643"/>
                    <a:pt x="168" y="643"/>
                  </a:cubicBezTo>
                  <a:cubicBezTo>
                    <a:pt x="180" y="643"/>
                    <a:pt x="191" y="643"/>
                    <a:pt x="180" y="655"/>
                  </a:cubicBezTo>
                  <a:cubicBezTo>
                    <a:pt x="227" y="631"/>
                    <a:pt x="239" y="596"/>
                    <a:pt x="227" y="560"/>
                  </a:cubicBezTo>
                  <a:cubicBezTo>
                    <a:pt x="168" y="441"/>
                    <a:pt x="144" y="167"/>
                    <a:pt x="144" y="84"/>
                  </a:cubicBezTo>
                  <a:cubicBezTo>
                    <a:pt x="144" y="36"/>
                    <a:pt x="120" y="0"/>
                    <a:pt x="72"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5"/>
            <p:cNvSpPr/>
            <p:nvPr/>
          </p:nvSpPr>
          <p:spPr>
            <a:xfrm>
              <a:off x="3769200" y="3504125"/>
              <a:ext cx="5975" cy="16400"/>
            </a:xfrm>
            <a:custGeom>
              <a:rect b="b" l="l" r="r" t="t"/>
              <a:pathLst>
                <a:path extrusionOk="0" h="656" w="239">
                  <a:moveTo>
                    <a:pt x="72" y="1"/>
                  </a:moveTo>
                  <a:cubicBezTo>
                    <a:pt x="25" y="1"/>
                    <a:pt x="1" y="25"/>
                    <a:pt x="1" y="72"/>
                  </a:cubicBezTo>
                  <a:cubicBezTo>
                    <a:pt x="1" y="84"/>
                    <a:pt x="13" y="429"/>
                    <a:pt x="84" y="596"/>
                  </a:cubicBezTo>
                  <a:cubicBezTo>
                    <a:pt x="96" y="620"/>
                    <a:pt x="132" y="632"/>
                    <a:pt x="156" y="632"/>
                  </a:cubicBezTo>
                  <a:cubicBezTo>
                    <a:pt x="179" y="632"/>
                    <a:pt x="191" y="632"/>
                    <a:pt x="179" y="656"/>
                  </a:cubicBezTo>
                  <a:cubicBezTo>
                    <a:pt x="215" y="620"/>
                    <a:pt x="239" y="596"/>
                    <a:pt x="215" y="548"/>
                  </a:cubicBezTo>
                  <a:cubicBezTo>
                    <a:pt x="156" y="429"/>
                    <a:pt x="144" y="156"/>
                    <a:pt x="144" y="72"/>
                  </a:cubicBezTo>
                  <a:cubicBezTo>
                    <a:pt x="144" y="25"/>
                    <a:pt x="120" y="1"/>
                    <a:pt x="72"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5"/>
            <p:cNvSpPr/>
            <p:nvPr/>
          </p:nvSpPr>
          <p:spPr>
            <a:xfrm>
              <a:off x="3760875" y="3505925"/>
              <a:ext cx="5975" cy="16400"/>
            </a:xfrm>
            <a:custGeom>
              <a:rect b="b" l="l" r="r" t="t"/>
              <a:pathLst>
                <a:path extrusionOk="0" h="656" w="239">
                  <a:moveTo>
                    <a:pt x="72" y="0"/>
                  </a:moveTo>
                  <a:cubicBezTo>
                    <a:pt x="36" y="0"/>
                    <a:pt x="0" y="24"/>
                    <a:pt x="0" y="72"/>
                  </a:cubicBezTo>
                  <a:cubicBezTo>
                    <a:pt x="0" y="84"/>
                    <a:pt x="12" y="429"/>
                    <a:pt x="96" y="596"/>
                  </a:cubicBezTo>
                  <a:cubicBezTo>
                    <a:pt x="108" y="619"/>
                    <a:pt x="131" y="643"/>
                    <a:pt x="167" y="643"/>
                  </a:cubicBezTo>
                  <a:cubicBezTo>
                    <a:pt x="167" y="643"/>
                    <a:pt x="179" y="643"/>
                    <a:pt x="179" y="655"/>
                  </a:cubicBezTo>
                  <a:cubicBezTo>
                    <a:pt x="227" y="619"/>
                    <a:pt x="239" y="596"/>
                    <a:pt x="227" y="548"/>
                  </a:cubicBezTo>
                  <a:cubicBezTo>
                    <a:pt x="167" y="429"/>
                    <a:pt x="155" y="167"/>
                    <a:pt x="155" y="72"/>
                  </a:cubicBezTo>
                  <a:cubicBezTo>
                    <a:pt x="155" y="24"/>
                    <a:pt x="120" y="0"/>
                    <a:pt x="72"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5"/>
            <p:cNvSpPr/>
            <p:nvPr/>
          </p:nvSpPr>
          <p:spPr>
            <a:xfrm>
              <a:off x="3274075" y="2578950"/>
              <a:ext cx="150775" cy="78600"/>
            </a:xfrm>
            <a:custGeom>
              <a:rect b="b" l="l" r="r" t="t"/>
              <a:pathLst>
                <a:path extrusionOk="0" h="3144" w="6031">
                  <a:moveTo>
                    <a:pt x="1927" y="0"/>
                  </a:moveTo>
                  <a:cubicBezTo>
                    <a:pt x="1890" y="0"/>
                    <a:pt x="1860" y="8"/>
                    <a:pt x="1839" y="27"/>
                  </a:cubicBezTo>
                  <a:cubicBezTo>
                    <a:pt x="1685" y="182"/>
                    <a:pt x="1792" y="349"/>
                    <a:pt x="1946" y="468"/>
                  </a:cubicBezTo>
                  <a:cubicBezTo>
                    <a:pt x="2089" y="587"/>
                    <a:pt x="2578" y="837"/>
                    <a:pt x="2578" y="837"/>
                  </a:cubicBezTo>
                  <a:cubicBezTo>
                    <a:pt x="2601" y="860"/>
                    <a:pt x="2625" y="884"/>
                    <a:pt x="2661" y="908"/>
                  </a:cubicBezTo>
                  <a:lnTo>
                    <a:pt x="2327" y="1015"/>
                  </a:lnTo>
                  <a:lnTo>
                    <a:pt x="2316" y="1015"/>
                  </a:lnTo>
                  <a:cubicBezTo>
                    <a:pt x="2316" y="1015"/>
                    <a:pt x="1872" y="1169"/>
                    <a:pt x="1601" y="1169"/>
                  </a:cubicBezTo>
                  <a:cubicBezTo>
                    <a:pt x="1561" y="1169"/>
                    <a:pt x="1525" y="1166"/>
                    <a:pt x="1494" y="1158"/>
                  </a:cubicBezTo>
                  <a:cubicBezTo>
                    <a:pt x="1299" y="1109"/>
                    <a:pt x="815" y="940"/>
                    <a:pt x="621" y="940"/>
                  </a:cubicBezTo>
                  <a:cubicBezTo>
                    <a:pt x="579" y="940"/>
                    <a:pt x="550" y="948"/>
                    <a:pt x="542" y="968"/>
                  </a:cubicBezTo>
                  <a:cubicBezTo>
                    <a:pt x="494" y="1075"/>
                    <a:pt x="530" y="1241"/>
                    <a:pt x="1125" y="1444"/>
                  </a:cubicBezTo>
                  <a:cubicBezTo>
                    <a:pt x="1411" y="1539"/>
                    <a:pt x="1673" y="1578"/>
                    <a:pt x="1876" y="1578"/>
                  </a:cubicBezTo>
                  <a:cubicBezTo>
                    <a:pt x="1934" y="1578"/>
                    <a:pt x="1987" y="1575"/>
                    <a:pt x="2034" y="1569"/>
                  </a:cubicBezTo>
                  <a:lnTo>
                    <a:pt x="2034" y="1569"/>
                  </a:lnTo>
                  <a:cubicBezTo>
                    <a:pt x="1794" y="1603"/>
                    <a:pt x="1392" y="1660"/>
                    <a:pt x="1242" y="1660"/>
                  </a:cubicBezTo>
                  <a:cubicBezTo>
                    <a:pt x="1228" y="1660"/>
                    <a:pt x="1217" y="1659"/>
                    <a:pt x="1208" y="1658"/>
                  </a:cubicBezTo>
                  <a:cubicBezTo>
                    <a:pt x="1042" y="1634"/>
                    <a:pt x="470" y="1492"/>
                    <a:pt x="339" y="1432"/>
                  </a:cubicBezTo>
                  <a:cubicBezTo>
                    <a:pt x="301" y="1416"/>
                    <a:pt x="258" y="1408"/>
                    <a:pt x="216" y="1408"/>
                  </a:cubicBezTo>
                  <a:cubicBezTo>
                    <a:pt x="104" y="1408"/>
                    <a:pt x="0" y="1468"/>
                    <a:pt x="18" y="1599"/>
                  </a:cubicBezTo>
                  <a:cubicBezTo>
                    <a:pt x="53" y="1777"/>
                    <a:pt x="649" y="1992"/>
                    <a:pt x="1244" y="2111"/>
                  </a:cubicBezTo>
                  <a:cubicBezTo>
                    <a:pt x="1404" y="2136"/>
                    <a:pt x="1554" y="2146"/>
                    <a:pt x="1687" y="2146"/>
                  </a:cubicBezTo>
                  <a:cubicBezTo>
                    <a:pt x="1872" y="2146"/>
                    <a:pt x="2027" y="2126"/>
                    <a:pt x="2137" y="2099"/>
                  </a:cubicBezTo>
                  <a:lnTo>
                    <a:pt x="2137" y="2134"/>
                  </a:lnTo>
                  <a:cubicBezTo>
                    <a:pt x="1948" y="2187"/>
                    <a:pt x="1704" y="2258"/>
                    <a:pt x="1559" y="2258"/>
                  </a:cubicBezTo>
                  <a:cubicBezTo>
                    <a:pt x="1540" y="2258"/>
                    <a:pt x="1522" y="2256"/>
                    <a:pt x="1506" y="2254"/>
                  </a:cubicBezTo>
                  <a:cubicBezTo>
                    <a:pt x="1314" y="2215"/>
                    <a:pt x="791" y="2084"/>
                    <a:pt x="576" y="2084"/>
                  </a:cubicBezTo>
                  <a:cubicBezTo>
                    <a:pt x="523" y="2084"/>
                    <a:pt x="489" y="2092"/>
                    <a:pt x="482" y="2111"/>
                  </a:cubicBezTo>
                  <a:cubicBezTo>
                    <a:pt x="434" y="2218"/>
                    <a:pt x="482" y="2373"/>
                    <a:pt x="1077" y="2563"/>
                  </a:cubicBezTo>
                  <a:cubicBezTo>
                    <a:pt x="1358" y="2649"/>
                    <a:pt x="1695" y="2673"/>
                    <a:pt x="1978" y="2673"/>
                  </a:cubicBezTo>
                  <a:cubicBezTo>
                    <a:pt x="2127" y="2673"/>
                    <a:pt x="2260" y="2667"/>
                    <a:pt x="2363" y="2658"/>
                  </a:cubicBezTo>
                  <a:cubicBezTo>
                    <a:pt x="2363" y="2670"/>
                    <a:pt x="2375" y="2670"/>
                    <a:pt x="2375" y="2682"/>
                  </a:cubicBezTo>
                  <a:cubicBezTo>
                    <a:pt x="2244" y="2720"/>
                    <a:pt x="2061" y="2764"/>
                    <a:pt x="1925" y="2764"/>
                  </a:cubicBezTo>
                  <a:cubicBezTo>
                    <a:pt x="1889" y="2764"/>
                    <a:pt x="1855" y="2761"/>
                    <a:pt x="1827" y="2754"/>
                  </a:cubicBezTo>
                  <a:cubicBezTo>
                    <a:pt x="1633" y="2707"/>
                    <a:pt x="1136" y="2589"/>
                    <a:pt x="908" y="2589"/>
                  </a:cubicBezTo>
                  <a:cubicBezTo>
                    <a:pt x="843" y="2589"/>
                    <a:pt x="800" y="2599"/>
                    <a:pt x="792" y="2623"/>
                  </a:cubicBezTo>
                  <a:cubicBezTo>
                    <a:pt x="756" y="2718"/>
                    <a:pt x="792" y="2873"/>
                    <a:pt x="1423" y="3063"/>
                  </a:cubicBezTo>
                  <a:cubicBezTo>
                    <a:pt x="1609" y="3122"/>
                    <a:pt x="1837" y="3143"/>
                    <a:pt x="2063" y="3143"/>
                  </a:cubicBezTo>
                  <a:cubicBezTo>
                    <a:pt x="2430" y="3143"/>
                    <a:pt x="2794" y="3088"/>
                    <a:pt x="2970" y="3051"/>
                  </a:cubicBezTo>
                  <a:cubicBezTo>
                    <a:pt x="3340" y="3051"/>
                    <a:pt x="4042" y="2944"/>
                    <a:pt x="4947" y="2289"/>
                  </a:cubicBezTo>
                  <a:cubicBezTo>
                    <a:pt x="4947" y="2289"/>
                    <a:pt x="5423" y="2015"/>
                    <a:pt x="6018" y="1932"/>
                  </a:cubicBezTo>
                  <a:cubicBezTo>
                    <a:pt x="6018" y="1932"/>
                    <a:pt x="6030" y="1075"/>
                    <a:pt x="5792" y="682"/>
                  </a:cubicBezTo>
                  <a:cubicBezTo>
                    <a:pt x="5792" y="682"/>
                    <a:pt x="5145" y="813"/>
                    <a:pt x="4922" y="813"/>
                  </a:cubicBezTo>
                  <a:cubicBezTo>
                    <a:pt x="4885" y="813"/>
                    <a:pt x="4860" y="809"/>
                    <a:pt x="4852" y="801"/>
                  </a:cubicBezTo>
                  <a:cubicBezTo>
                    <a:pt x="4852" y="801"/>
                    <a:pt x="4840" y="801"/>
                    <a:pt x="4816" y="789"/>
                  </a:cubicBezTo>
                  <a:lnTo>
                    <a:pt x="4721" y="730"/>
                  </a:lnTo>
                  <a:cubicBezTo>
                    <a:pt x="4244" y="289"/>
                    <a:pt x="3042" y="289"/>
                    <a:pt x="2816" y="289"/>
                  </a:cubicBezTo>
                  <a:cubicBezTo>
                    <a:pt x="2632" y="289"/>
                    <a:pt x="2151" y="0"/>
                    <a:pt x="1927" y="0"/>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5"/>
            <p:cNvSpPr/>
            <p:nvPr/>
          </p:nvSpPr>
          <p:spPr>
            <a:xfrm>
              <a:off x="3337000" y="2601525"/>
              <a:ext cx="47650" cy="43125"/>
            </a:xfrm>
            <a:custGeom>
              <a:rect b="b" l="l" r="r" t="t"/>
              <a:pathLst>
                <a:path extrusionOk="0" h="1725" w="1906">
                  <a:moveTo>
                    <a:pt x="50" y="0"/>
                  </a:moveTo>
                  <a:cubicBezTo>
                    <a:pt x="45" y="0"/>
                    <a:pt x="40" y="2"/>
                    <a:pt x="37" y="5"/>
                  </a:cubicBezTo>
                  <a:cubicBezTo>
                    <a:pt x="25" y="29"/>
                    <a:pt x="1" y="41"/>
                    <a:pt x="25" y="65"/>
                  </a:cubicBezTo>
                  <a:cubicBezTo>
                    <a:pt x="239" y="600"/>
                    <a:pt x="584" y="1493"/>
                    <a:pt x="525" y="1660"/>
                  </a:cubicBezTo>
                  <a:cubicBezTo>
                    <a:pt x="513" y="1684"/>
                    <a:pt x="525" y="1708"/>
                    <a:pt x="561" y="1720"/>
                  </a:cubicBezTo>
                  <a:cubicBezTo>
                    <a:pt x="567" y="1723"/>
                    <a:pt x="572" y="1724"/>
                    <a:pt x="577" y="1724"/>
                  </a:cubicBezTo>
                  <a:cubicBezTo>
                    <a:pt x="591" y="1724"/>
                    <a:pt x="602" y="1711"/>
                    <a:pt x="620" y="1684"/>
                  </a:cubicBezTo>
                  <a:cubicBezTo>
                    <a:pt x="692" y="1493"/>
                    <a:pt x="382" y="672"/>
                    <a:pt x="215" y="255"/>
                  </a:cubicBezTo>
                  <a:lnTo>
                    <a:pt x="215" y="255"/>
                  </a:lnTo>
                  <a:cubicBezTo>
                    <a:pt x="434" y="474"/>
                    <a:pt x="856" y="798"/>
                    <a:pt x="1379" y="798"/>
                  </a:cubicBezTo>
                  <a:cubicBezTo>
                    <a:pt x="1538" y="798"/>
                    <a:pt x="1707" y="768"/>
                    <a:pt x="1882" y="696"/>
                  </a:cubicBezTo>
                  <a:cubicBezTo>
                    <a:pt x="1882" y="702"/>
                    <a:pt x="1885" y="705"/>
                    <a:pt x="1888" y="705"/>
                  </a:cubicBezTo>
                  <a:cubicBezTo>
                    <a:pt x="1891" y="705"/>
                    <a:pt x="1894" y="702"/>
                    <a:pt x="1894" y="696"/>
                  </a:cubicBezTo>
                  <a:cubicBezTo>
                    <a:pt x="1906" y="684"/>
                    <a:pt x="1906" y="660"/>
                    <a:pt x="1894" y="648"/>
                  </a:cubicBezTo>
                  <a:cubicBezTo>
                    <a:pt x="1882" y="636"/>
                    <a:pt x="1870" y="624"/>
                    <a:pt x="1835" y="624"/>
                  </a:cubicBezTo>
                  <a:cubicBezTo>
                    <a:pt x="1678" y="693"/>
                    <a:pt x="1520" y="727"/>
                    <a:pt x="1361" y="727"/>
                  </a:cubicBezTo>
                  <a:cubicBezTo>
                    <a:pt x="1108" y="727"/>
                    <a:pt x="852" y="642"/>
                    <a:pt x="596" y="481"/>
                  </a:cubicBezTo>
                  <a:cubicBezTo>
                    <a:pt x="287" y="291"/>
                    <a:pt x="96" y="41"/>
                    <a:pt x="96" y="29"/>
                  </a:cubicBezTo>
                  <a:cubicBezTo>
                    <a:pt x="88" y="11"/>
                    <a:pt x="66" y="0"/>
                    <a:pt x="50"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5"/>
            <p:cNvSpPr/>
            <p:nvPr/>
          </p:nvSpPr>
          <p:spPr>
            <a:xfrm>
              <a:off x="3310225" y="2607600"/>
              <a:ext cx="2400" cy="5675"/>
            </a:xfrm>
            <a:custGeom>
              <a:rect b="b" l="l" r="r" t="t"/>
              <a:pathLst>
                <a:path extrusionOk="0" h="227" w="96">
                  <a:moveTo>
                    <a:pt x="48" y="0"/>
                  </a:moveTo>
                  <a:cubicBezTo>
                    <a:pt x="24" y="0"/>
                    <a:pt x="0" y="24"/>
                    <a:pt x="0" y="48"/>
                  </a:cubicBezTo>
                  <a:lnTo>
                    <a:pt x="0" y="179"/>
                  </a:lnTo>
                  <a:cubicBezTo>
                    <a:pt x="0" y="215"/>
                    <a:pt x="24" y="226"/>
                    <a:pt x="48" y="226"/>
                  </a:cubicBezTo>
                  <a:cubicBezTo>
                    <a:pt x="60" y="226"/>
                    <a:pt x="84" y="226"/>
                    <a:pt x="96" y="215"/>
                  </a:cubicBezTo>
                  <a:lnTo>
                    <a:pt x="96" y="179"/>
                  </a:lnTo>
                  <a:lnTo>
                    <a:pt x="96" y="48"/>
                  </a:lnTo>
                  <a:cubicBezTo>
                    <a:pt x="96" y="24"/>
                    <a:pt x="84" y="0"/>
                    <a:pt x="48"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5"/>
            <p:cNvSpPr/>
            <p:nvPr/>
          </p:nvSpPr>
          <p:spPr>
            <a:xfrm>
              <a:off x="3297425" y="2604325"/>
              <a:ext cx="2400" cy="5975"/>
            </a:xfrm>
            <a:custGeom>
              <a:rect b="b" l="l" r="r" t="t"/>
              <a:pathLst>
                <a:path extrusionOk="0" h="239" w="96">
                  <a:moveTo>
                    <a:pt x="60" y="0"/>
                  </a:moveTo>
                  <a:cubicBezTo>
                    <a:pt x="24" y="0"/>
                    <a:pt x="12" y="12"/>
                    <a:pt x="12" y="48"/>
                  </a:cubicBezTo>
                  <a:lnTo>
                    <a:pt x="0" y="191"/>
                  </a:lnTo>
                  <a:cubicBezTo>
                    <a:pt x="0" y="226"/>
                    <a:pt x="12" y="238"/>
                    <a:pt x="36" y="238"/>
                  </a:cubicBezTo>
                  <a:cubicBezTo>
                    <a:pt x="72" y="226"/>
                    <a:pt x="84" y="226"/>
                    <a:pt x="84" y="215"/>
                  </a:cubicBezTo>
                  <a:lnTo>
                    <a:pt x="84" y="191"/>
                  </a:lnTo>
                  <a:lnTo>
                    <a:pt x="96" y="48"/>
                  </a:lnTo>
                  <a:cubicBezTo>
                    <a:pt x="96" y="12"/>
                    <a:pt x="84" y="0"/>
                    <a:pt x="60"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5"/>
            <p:cNvSpPr/>
            <p:nvPr/>
          </p:nvSpPr>
          <p:spPr>
            <a:xfrm>
              <a:off x="3303675" y="2620100"/>
              <a:ext cx="1800" cy="6875"/>
            </a:xfrm>
            <a:custGeom>
              <a:rect b="b" l="l" r="r" t="t"/>
              <a:pathLst>
                <a:path extrusionOk="0" h="275" w="72">
                  <a:moveTo>
                    <a:pt x="48" y="0"/>
                  </a:moveTo>
                  <a:cubicBezTo>
                    <a:pt x="24" y="0"/>
                    <a:pt x="12" y="24"/>
                    <a:pt x="12" y="36"/>
                  </a:cubicBezTo>
                  <a:lnTo>
                    <a:pt x="0" y="250"/>
                  </a:lnTo>
                  <a:cubicBezTo>
                    <a:pt x="0" y="262"/>
                    <a:pt x="12" y="274"/>
                    <a:pt x="24" y="274"/>
                  </a:cubicBezTo>
                  <a:lnTo>
                    <a:pt x="48" y="262"/>
                  </a:lnTo>
                  <a:cubicBezTo>
                    <a:pt x="48" y="250"/>
                    <a:pt x="60" y="250"/>
                    <a:pt x="60" y="238"/>
                  </a:cubicBezTo>
                  <a:lnTo>
                    <a:pt x="72" y="24"/>
                  </a:lnTo>
                  <a:cubicBezTo>
                    <a:pt x="72" y="12"/>
                    <a:pt x="60" y="0"/>
                    <a:pt x="48"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5"/>
            <p:cNvSpPr/>
            <p:nvPr/>
          </p:nvSpPr>
          <p:spPr>
            <a:xfrm>
              <a:off x="3288800" y="2616525"/>
              <a:ext cx="2100" cy="7175"/>
            </a:xfrm>
            <a:custGeom>
              <a:rect b="b" l="l" r="r" t="t"/>
              <a:pathLst>
                <a:path extrusionOk="0" h="287" w="84">
                  <a:moveTo>
                    <a:pt x="60" y="0"/>
                  </a:moveTo>
                  <a:cubicBezTo>
                    <a:pt x="48" y="0"/>
                    <a:pt x="12" y="24"/>
                    <a:pt x="12" y="36"/>
                  </a:cubicBezTo>
                  <a:lnTo>
                    <a:pt x="0" y="239"/>
                  </a:lnTo>
                  <a:cubicBezTo>
                    <a:pt x="0" y="262"/>
                    <a:pt x="12" y="286"/>
                    <a:pt x="24" y="286"/>
                  </a:cubicBezTo>
                  <a:cubicBezTo>
                    <a:pt x="48" y="286"/>
                    <a:pt x="60" y="274"/>
                    <a:pt x="72" y="274"/>
                  </a:cubicBezTo>
                  <a:lnTo>
                    <a:pt x="72" y="262"/>
                  </a:lnTo>
                  <a:lnTo>
                    <a:pt x="84" y="48"/>
                  </a:lnTo>
                  <a:cubicBezTo>
                    <a:pt x="84" y="36"/>
                    <a:pt x="72" y="0"/>
                    <a:pt x="60"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5"/>
            <p:cNvSpPr/>
            <p:nvPr/>
          </p:nvSpPr>
          <p:spPr>
            <a:xfrm>
              <a:off x="3329275" y="2589025"/>
              <a:ext cx="4775" cy="5625"/>
            </a:xfrm>
            <a:custGeom>
              <a:rect b="b" l="l" r="r" t="t"/>
              <a:pathLst>
                <a:path extrusionOk="0" h="225" w="191">
                  <a:moveTo>
                    <a:pt x="152" y="0"/>
                  </a:moveTo>
                  <a:cubicBezTo>
                    <a:pt x="136" y="0"/>
                    <a:pt x="116" y="9"/>
                    <a:pt x="108" y="17"/>
                  </a:cubicBezTo>
                  <a:lnTo>
                    <a:pt x="12" y="148"/>
                  </a:lnTo>
                  <a:cubicBezTo>
                    <a:pt x="0" y="172"/>
                    <a:pt x="0" y="196"/>
                    <a:pt x="36" y="207"/>
                  </a:cubicBezTo>
                  <a:cubicBezTo>
                    <a:pt x="41" y="218"/>
                    <a:pt x="49" y="224"/>
                    <a:pt x="58" y="224"/>
                  </a:cubicBezTo>
                  <a:cubicBezTo>
                    <a:pt x="69" y="224"/>
                    <a:pt x="83" y="215"/>
                    <a:pt x="96" y="196"/>
                  </a:cubicBezTo>
                  <a:lnTo>
                    <a:pt x="179" y="65"/>
                  </a:lnTo>
                  <a:cubicBezTo>
                    <a:pt x="191" y="53"/>
                    <a:pt x="191" y="17"/>
                    <a:pt x="167" y="5"/>
                  </a:cubicBezTo>
                  <a:cubicBezTo>
                    <a:pt x="164" y="2"/>
                    <a:pt x="158" y="0"/>
                    <a:pt x="152"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5"/>
            <p:cNvSpPr/>
            <p:nvPr/>
          </p:nvSpPr>
          <p:spPr>
            <a:xfrm>
              <a:off x="3311425" y="2635200"/>
              <a:ext cx="2700" cy="6125"/>
            </a:xfrm>
            <a:custGeom>
              <a:rect b="b" l="l" r="r" t="t"/>
              <a:pathLst>
                <a:path extrusionOk="0" h="245" w="108">
                  <a:moveTo>
                    <a:pt x="44" y="0"/>
                  </a:moveTo>
                  <a:cubicBezTo>
                    <a:pt x="41" y="0"/>
                    <a:pt x="38" y="1"/>
                    <a:pt x="36" y="4"/>
                  </a:cubicBezTo>
                  <a:cubicBezTo>
                    <a:pt x="12" y="4"/>
                    <a:pt x="0" y="15"/>
                    <a:pt x="0" y="51"/>
                  </a:cubicBezTo>
                  <a:lnTo>
                    <a:pt x="36" y="206"/>
                  </a:lnTo>
                  <a:cubicBezTo>
                    <a:pt x="36" y="225"/>
                    <a:pt x="52" y="245"/>
                    <a:pt x="64" y="245"/>
                  </a:cubicBezTo>
                  <a:cubicBezTo>
                    <a:pt x="67" y="245"/>
                    <a:pt x="69" y="244"/>
                    <a:pt x="71" y="242"/>
                  </a:cubicBezTo>
                  <a:cubicBezTo>
                    <a:pt x="71" y="230"/>
                    <a:pt x="95" y="230"/>
                    <a:pt x="95" y="230"/>
                  </a:cubicBezTo>
                  <a:cubicBezTo>
                    <a:pt x="95" y="230"/>
                    <a:pt x="107" y="206"/>
                    <a:pt x="107" y="194"/>
                  </a:cubicBezTo>
                  <a:lnTo>
                    <a:pt x="71" y="27"/>
                  </a:lnTo>
                  <a:cubicBezTo>
                    <a:pt x="71" y="18"/>
                    <a:pt x="56" y="0"/>
                    <a:pt x="44"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5"/>
            <p:cNvSpPr/>
            <p:nvPr/>
          </p:nvSpPr>
          <p:spPr>
            <a:xfrm>
              <a:off x="3318850" y="2647475"/>
              <a:ext cx="2400" cy="5975"/>
            </a:xfrm>
            <a:custGeom>
              <a:rect b="b" l="l" r="r" t="t"/>
              <a:pathLst>
                <a:path extrusionOk="0" h="239" w="96">
                  <a:moveTo>
                    <a:pt x="36" y="1"/>
                  </a:moveTo>
                  <a:cubicBezTo>
                    <a:pt x="13" y="1"/>
                    <a:pt x="1" y="13"/>
                    <a:pt x="1" y="36"/>
                  </a:cubicBezTo>
                  <a:lnTo>
                    <a:pt x="13" y="191"/>
                  </a:lnTo>
                  <a:cubicBezTo>
                    <a:pt x="13" y="215"/>
                    <a:pt x="36" y="239"/>
                    <a:pt x="60" y="239"/>
                  </a:cubicBezTo>
                  <a:lnTo>
                    <a:pt x="72" y="239"/>
                  </a:lnTo>
                  <a:cubicBezTo>
                    <a:pt x="72" y="239"/>
                    <a:pt x="96" y="227"/>
                    <a:pt x="96" y="215"/>
                  </a:cubicBezTo>
                  <a:lnTo>
                    <a:pt x="72" y="48"/>
                  </a:lnTo>
                  <a:cubicBezTo>
                    <a:pt x="72" y="36"/>
                    <a:pt x="60" y="1"/>
                    <a:pt x="36"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5"/>
            <p:cNvSpPr/>
            <p:nvPr/>
          </p:nvSpPr>
          <p:spPr>
            <a:xfrm>
              <a:off x="3307850" y="2645400"/>
              <a:ext cx="2100" cy="6275"/>
            </a:xfrm>
            <a:custGeom>
              <a:rect b="b" l="l" r="r" t="t"/>
              <a:pathLst>
                <a:path extrusionOk="0" h="251" w="84">
                  <a:moveTo>
                    <a:pt x="36" y="0"/>
                  </a:moveTo>
                  <a:cubicBezTo>
                    <a:pt x="24" y="0"/>
                    <a:pt x="0" y="12"/>
                    <a:pt x="12" y="24"/>
                  </a:cubicBezTo>
                  <a:lnTo>
                    <a:pt x="12" y="203"/>
                  </a:lnTo>
                  <a:cubicBezTo>
                    <a:pt x="12" y="215"/>
                    <a:pt x="24" y="250"/>
                    <a:pt x="60" y="250"/>
                  </a:cubicBezTo>
                  <a:lnTo>
                    <a:pt x="72" y="250"/>
                  </a:lnTo>
                  <a:cubicBezTo>
                    <a:pt x="72" y="250"/>
                    <a:pt x="84" y="238"/>
                    <a:pt x="84" y="215"/>
                  </a:cubicBezTo>
                  <a:lnTo>
                    <a:pt x="84" y="36"/>
                  </a:lnTo>
                  <a:cubicBezTo>
                    <a:pt x="84" y="24"/>
                    <a:pt x="72" y="0"/>
                    <a:pt x="36"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5"/>
            <p:cNvSpPr/>
            <p:nvPr/>
          </p:nvSpPr>
          <p:spPr>
            <a:xfrm>
              <a:off x="3298325" y="2632000"/>
              <a:ext cx="2400" cy="6275"/>
            </a:xfrm>
            <a:custGeom>
              <a:rect b="b" l="l" r="r" t="t"/>
              <a:pathLst>
                <a:path extrusionOk="0" h="251" w="96">
                  <a:moveTo>
                    <a:pt x="36" y="1"/>
                  </a:moveTo>
                  <a:cubicBezTo>
                    <a:pt x="24" y="1"/>
                    <a:pt x="0" y="24"/>
                    <a:pt x="0" y="36"/>
                  </a:cubicBezTo>
                  <a:lnTo>
                    <a:pt x="24" y="215"/>
                  </a:lnTo>
                  <a:cubicBezTo>
                    <a:pt x="24" y="239"/>
                    <a:pt x="36" y="251"/>
                    <a:pt x="60" y="251"/>
                  </a:cubicBezTo>
                  <a:cubicBezTo>
                    <a:pt x="84" y="251"/>
                    <a:pt x="95" y="251"/>
                    <a:pt x="95" y="239"/>
                  </a:cubicBezTo>
                  <a:lnTo>
                    <a:pt x="95" y="203"/>
                  </a:lnTo>
                  <a:lnTo>
                    <a:pt x="84" y="24"/>
                  </a:lnTo>
                  <a:cubicBezTo>
                    <a:pt x="84" y="12"/>
                    <a:pt x="60" y="1"/>
                    <a:pt x="36"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5"/>
            <p:cNvSpPr/>
            <p:nvPr/>
          </p:nvSpPr>
          <p:spPr>
            <a:xfrm>
              <a:off x="4225525" y="2537650"/>
              <a:ext cx="42875" cy="180700"/>
            </a:xfrm>
            <a:custGeom>
              <a:rect b="b" l="l" r="r" t="t"/>
              <a:pathLst>
                <a:path extrusionOk="0" h="7228" w="1715">
                  <a:moveTo>
                    <a:pt x="584" y="0"/>
                  </a:moveTo>
                  <a:cubicBezTo>
                    <a:pt x="584" y="1"/>
                    <a:pt x="0" y="6537"/>
                    <a:pt x="857" y="7227"/>
                  </a:cubicBezTo>
                  <a:cubicBezTo>
                    <a:pt x="857" y="7227"/>
                    <a:pt x="1715" y="774"/>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5"/>
            <p:cNvSpPr/>
            <p:nvPr/>
          </p:nvSpPr>
          <p:spPr>
            <a:xfrm>
              <a:off x="4220450" y="2512725"/>
              <a:ext cx="151625" cy="79800"/>
            </a:xfrm>
            <a:custGeom>
              <a:rect b="b" l="l" r="r" t="t"/>
              <a:pathLst>
                <a:path extrusionOk="0" h="3192" w="6065">
                  <a:moveTo>
                    <a:pt x="3998" y="1"/>
                  </a:moveTo>
                  <a:cubicBezTo>
                    <a:pt x="3778" y="1"/>
                    <a:pt x="3318" y="345"/>
                    <a:pt x="3108" y="366"/>
                  </a:cubicBezTo>
                  <a:cubicBezTo>
                    <a:pt x="2870" y="378"/>
                    <a:pt x="1680" y="485"/>
                    <a:pt x="1263" y="973"/>
                  </a:cubicBezTo>
                  <a:lnTo>
                    <a:pt x="1191" y="1045"/>
                  </a:lnTo>
                  <a:cubicBezTo>
                    <a:pt x="1156" y="1057"/>
                    <a:pt x="1144" y="1081"/>
                    <a:pt x="1144" y="1081"/>
                  </a:cubicBezTo>
                  <a:cubicBezTo>
                    <a:pt x="1129" y="1098"/>
                    <a:pt x="1063" y="1105"/>
                    <a:pt x="972" y="1105"/>
                  </a:cubicBezTo>
                  <a:cubicBezTo>
                    <a:pt x="699" y="1105"/>
                    <a:pt x="203" y="1045"/>
                    <a:pt x="203" y="1045"/>
                  </a:cubicBezTo>
                  <a:cubicBezTo>
                    <a:pt x="1" y="1450"/>
                    <a:pt x="96" y="2307"/>
                    <a:pt x="96" y="2307"/>
                  </a:cubicBezTo>
                  <a:cubicBezTo>
                    <a:pt x="691" y="2343"/>
                    <a:pt x="1203" y="2581"/>
                    <a:pt x="1203" y="2581"/>
                  </a:cubicBezTo>
                  <a:cubicBezTo>
                    <a:pt x="2040" y="3073"/>
                    <a:pt x="2693" y="3169"/>
                    <a:pt x="3090" y="3169"/>
                  </a:cubicBezTo>
                  <a:cubicBezTo>
                    <a:pt x="3145" y="3169"/>
                    <a:pt x="3194" y="3167"/>
                    <a:pt x="3239" y="3164"/>
                  </a:cubicBezTo>
                  <a:cubicBezTo>
                    <a:pt x="3347" y="3178"/>
                    <a:pt x="3525" y="3191"/>
                    <a:pt x="3731" y="3191"/>
                  </a:cubicBezTo>
                  <a:cubicBezTo>
                    <a:pt x="4069" y="3191"/>
                    <a:pt x="4483" y="3155"/>
                    <a:pt x="4787" y="3021"/>
                  </a:cubicBezTo>
                  <a:cubicBezTo>
                    <a:pt x="5382" y="2807"/>
                    <a:pt x="5394" y="2652"/>
                    <a:pt x="5359" y="2545"/>
                  </a:cubicBezTo>
                  <a:cubicBezTo>
                    <a:pt x="5351" y="2530"/>
                    <a:pt x="5327" y="2524"/>
                    <a:pt x="5290" y="2524"/>
                  </a:cubicBezTo>
                  <a:cubicBezTo>
                    <a:pt x="5092" y="2524"/>
                    <a:pt x="4537" y="2711"/>
                    <a:pt x="4347" y="2771"/>
                  </a:cubicBezTo>
                  <a:cubicBezTo>
                    <a:pt x="4302" y="2786"/>
                    <a:pt x="4248" y="2792"/>
                    <a:pt x="4189" y="2792"/>
                  </a:cubicBezTo>
                  <a:cubicBezTo>
                    <a:pt x="4058" y="2792"/>
                    <a:pt x="3906" y="2764"/>
                    <a:pt x="3799" y="2747"/>
                  </a:cubicBezTo>
                  <a:cubicBezTo>
                    <a:pt x="3799" y="2724"/>
                    <a:pt x="3811" y="2724"/>
                    <a:pt x="3811" y="2712"/>
                  </a:cubicBezTo>
                  <a:cubicBezTo>
                    <a:pt x="4108" y="2712"/>
                    <a:pt x="4656" y="2688"/>
                    <a:pt x="5073" y="2509"/>
                  </a:cubicBezTo>
                  <a:cubicBezTo>
                    <a:pt x="5656" y="2271"/>
                    <a:pt x="5680" y="2105"/>
                    <a:pt x="5632" y="1997"/>
                  </a:cubicBezTo>
                  <a:cubicBezTo>
                    <a:pt x="5626" y="1980"/>
                    <a:pt x="5601" y="1972"/>
                    <a:pt x="5562" y="1972"/>
                  </a:cubicBezTo>
                  <a:cubicBezTo>
                    <a:pt x="5365" y="1972"/>
                    <a:pt x="4819" y="2164"/>
                    <a:pt x="4620" y="2224"/>
                  </a:cubicBezTo>
                  <a:cubicBezTo>
                    <a:pt x="4587" y="2236"/>
                    <a:pt x="4544" y="2241"/>
                    <a:pt x="4494" y="2241"/>
                  </a:cubicBezTo>
                  <a:cubicBezTo>
                    <a:pt x="4349" y="2241"/>
                    <a:pt x="4152" y="2197"/>
                    <a:pt x="4001" y="2152"/>
                  </a:cubicBezTo>
                  <a:lnTo>
                    <a:pt x="4001" y="2116"/>
                  </a:lnTo>
                  <a:cubicBezTo>
                    <a:pt x="4074" y="2121"/>
                    <a:pt x="4168" y="2127"/>
                    <a:pt x="4278" y="2127"/>
                  </a:cubicBezTo>
                  <a:cubicBezTo>
                    <a:pt x="4453" y="2127"/>
                    <a:pt x="4667" y="2111"/>
                    <a:pt x="4894" y="2045"/>
                  </a:cubicBezTo>
                  <a:cubicBezTo>
                    <a:pt x="5478" y="1878"/>
                    <a:pt x="6037" y="1593"/>
                    <a:pt x="6049" y="1402"/>
                  </a:cubicBezTo>
                  <a:cubicBezTo>
                    <a:pt x="6064" y="1279"/>
                    <a:pt x="5976" y="1231"/>
                    <a:pt x="5879" y="1231"/>
                  </a:cubicBezTo>
                  <a:cubicBezTo>
                    <a:pt x="5826" y="1231"/>
                    <a:pt x="5770" y="1246"/>
                    <a:pt x="5728" y="1271"/>
                  </a:cubicBezTo>
                  <a:cubicBezTo>
                    <a:pt x="5609" y="1343"/>
                    <a:pt x="5037" y="1533"/>
                    <a:pt x="4858" y="1581"/>
                  </a:cubicBezTo>
                  <a:cubicBezTo>
                    <a:pt x="4821" y="1592"/>
                    <a:pt x="4745" y="1596"/>
                    <a:pt x="4651" y="1596"/>
                  </a:cubicBezTo>
                  <a:cubicBezTo>
                    <a:pt x="4448" y="1596"/>
                    <a:pt x="4160" y="1577"/>
                    <a:pt x="3989" y="1569"/>
                  </a:cubicBezTo>
                  <a:cubicBezTo>
                    <a:pt x="4192" y="1569"/>
                    <a:pt x="4537" y="1533"/>
                    <a:pt x="4918" y="1354"/>
                  </a:cubicBezTo>
                  <a:cubicBezTo>
                    <a:pt x="5501" y="1093"/>
                    <a:pt x="5501" y="938"/>
                    <a:pt x="5454" y="842"/>
                  </a:cubicBezTo>
                  <a:cubicBezTo>
                    <a:pt x="5449" y="830"/>
                    <a:pt x="5433" y="824"/>
                    <a:pt x="5408" y="824"/>
                  </a:cubicBezTo>
                  <a:cubicBezTo>
                    <a:pt x="5248" y="824"/>
                    <a:pt x="4731" y="1055"/>
                    <a:pt x="4525" y="1116"/>
                  </a:cubicBezTo>
                  <a:cubicBezTo>
                    <a:pt x="4477" y="1134"/>
                    <a:pt x="4412" y="1141"/>
                    <a:pt x="4339" y="1141"/>
                  </a:cubicBezTo>
                  <a:cubicBezTo>
                    <a:pt x="4069" y="1141"/>
                    <a:pt x="3692" y="1045"/>
                    <a:pt x="3692" y="1045"/>
                  </a:cubicBezTo>
                  <a:lnTo>
                    <a:pt x="3668" y="1045"/>
                  </a:lnTo>
                  <a:lnTo>
                    <a:pt x="3334" y="973"/>
                  </a:lnTo>
                  <a:cubicBezTo>
                    <a:pt x="3358" y="938"/>
                    <a:pt x="3370" y="914"/>
                    <a:pt x="3406" y="878"/>
                  </a:cubicBezTo>
                  <a:cubicBezTo>
                    <a:pt x="3406" y="878"/>
                    <a:pt x="3870" y="581"/>
                    <a:pt x="4013" y="450"/>
                  </a:cubicBezTo>
                  <a:cubicBezTo>
                    <a:pt x="4168" y="319"/>
                    <a:pt x="4239" y="140"/>
                    <a:pt x="4073" y="21"/>
                  </a:cubicBezTo>
                  <a:cubicBezTo>
                    <a:pt x="4053" y="7"/>
                    <a:pt x="4028" y="1"/>
                    <a:pt x="3998" y="1"/>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5"/>
            <p:cNvSpPr/>
            <p:nvPr/>
          </p:nvSpPr>
          <p:spPr>
            <a:xfrm>
              <a:off x="4261825" y="2537525"/>
              <a:ext cx="46175" cy="43850"/>
            </a:xfrm>
            <a:custGeom>
              <a:rect b="b" l="l" r="r" t="t"/>
              <a:pathLst>
                <a:path extrusionOk="0" h="1754" w="1847">
                  <a:moveTo>
                    <a:pt x="1792" y="1"/>
                  </a:moveTo>
                  <a:cubicBezTo>
                    <a:pt x="1775" y="1"/>
                    <a:pt x="1760" y="12"/>
                    <a:pt x="1751" y="29"/>
                  </a:cubicBezTo>
                  <a:cubicBezTo>
                    <a:pt x="1751" y="41"/>
                    <a:pt x="1584" y="303"/>
                    <a:pt x="1287" y="529"/>
                  </a:cubicBezTo>
                  <a:cubicBezTo>
                    <a:pt x="1023" y="735"/>
                    <a:pt x="741" y="844"/>
                    <a:pt x="455" y="844"/>
                  </a:cubicBezTo>
                  <a:cubicBezTo>
                    <a:pt x="328" y="844"/>
                    <a:pt x="200" y="823"/>
                    <a:pt x="72" y="779"/>
                  </a:cubicBezTo>
                  <a:cubicBezTo>
                    <a:pt x="36" y="779"/>
                    <a:pt x="13" y="779"/>
                    <a:pt x="13" y="815"/>
                  </a:cubicBezTo>
                  <a:cubicBezTo>
                    <a:pt x="1" y="827"/>
                    <a:pt x="1" y="839"/>
                    <a:pt x="13" y="863"/>
                  </a:cubicBezTo>
                  <a:cubicBezTo>
                    <a:pt x="13" y="867"/>
                    <a:pt x="15" y="870"/>
                    <a:pt x="20" y="870"/>
                  </a:cubicBezTo>
                  <a:cubicBezTo>
                    <a:pt x="29" y="870"/>
                    <a:pt x="44" y="865"/>
                    <a:pt x="72" y="851"/>
                  </a:cubicBezTo>
                  <a:cubicBezTo>
                    <a:pt x="219" y="900"/>
                    <a:pt x="359" y="922"/>
                    <a:pt x="491" y="922"/>
                  </a:cubicBezTo>
                  <a:cubicBezTo>
                    <a:pt x="1056" y="922"/>
                    <a:pt x="1479" y="530"/>
                    <a:pt x="1691" y="279"/>
                  </a:cubicBezTo>
                  <a:lnTo>
                    <a:pt x="1691" y="279"/>
                  </a:lnTo>
                  <a:cubicBezTo>
                    <a:pt x="1560" y="708"/>
                    <a:pt x="1322" y="1553"/>
                    <a:pt x="1406" y="1732"/>
                  </a:cubicBezTo>
                  <a:cubicBezTo>
                    <a:pt x="1422" y="1740"/>
                    <a:pt x="1438" y="1754"/>
                    <a:pt x="1451" y="1754"/>
                  </a:cubicBezTo>
                  <a:cubicBezTo>
                    <a:pt x="1457" y="1754"/>
                    <a:pt x="1461" y="1751"/>
                    <a:pt x="1465" y="1744"/>
                  </a:cubicBezTo>
                  <a:cubicBezTo>
                    <a:pt x="1489" y="1732"/>
                    <a:pt x="1501" y="1708"/>
                    <a:pt x="1489" y="1684"/>
                  </a:cubicBezTo>
                  <a:cubicBezTo>
                    <a:pt x="1406" y="1541"/>
                    <a:pt x="1668" y="624"/>
                    <a:pt x="1846" y="65"/>
                  </a:cubicBezTo>
                  <a:cubicBezTo>
                    <a:pt x="1846" y="41"/>
                    <a:pt x="1822" y="29"/>
                    <a:pt x="1810" y="5"/>
                  </a:cubicBezTo>
                  <a:cubicBezTo>
                    <a:pt x="1804" y="2"/>
                    <a:pt x="1798" y="1"/>
                    <a:pt x="1792"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5"/>
            <p:cNvSpPr/>
            <p:nvPr/>
          </p:nvSpPr>
          <p:spPr>
            <a:xfrm>
              <a:off x="4332375" y="2541525"/>
              <a:ext cx="2700" cy="5675"/>
            </a:xfrm>
            <a:custGeom>
              <a:rect b="b" l="l" r="r" t="t"/>
              <a:pathLst>
                <a:path extrusionOk="0" h="227" w="108">
                  <a:moveTo>
                    <a:pt x="48" y="0"/>
                  </a:moveTo>
                  <a:cubicBezTo>
                    <a:pt x="12" y="0"/>
                    <a:pt x="0" y="12"/>
                    <a:pt x="0" y="48"/>
                  </a:cubicBezTo>
                  <a:lnTo>
                    <a:pt x="12" y="179"/>
                  </a:lnTo>
                  <a:cubicBezTo>
                    <a:pt x="12" y="191"/>
                    <a:pt x="24" y="202"/>
                    <a:pt x="24" y="202"/>
                  </a:cubicBezTo>
                  <a:cubicBezTo>
                    <a:pt x="24" y="226"/>
                    <a:pt x="48" y="226"/>
                    <a:pt x="60" y="226"/>
                  </a:cubicBezTo>
                  <a:cubicBezTo>
                    <a:pt x="96" y="226"/>
                    <a:pt x="108" y="202"/>
                    <a:pt x="108" y="179"/>
                  </a:cubicBezTo>
                  <a:lnTo>
                    <a:pt x="96" y="48"/>
                  </a:lnTo>
                  <a:cubicBezTo>
                    <a:pt x="96" y="12"/>
                    <a:pt x="72" y="0"/>
                    <a:pt x="48"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5"/>
            <p:cNvSpPr/>
            <p:nvPr/>
          </p:nvSpPr>
          <p:spPr>
            <a:xfrm>
              <a:off x="4344575" y="2537050"/>
              <a:ext cx="2700" cy="5575"/>
            </a:xfrm>
            <a:custGeom>
              <a:rect b="b" l="l" r="r" t="t"/>
              <a:pathLst>
                <a:path extrusionOk="0" h="223" w="108">
                  <a:moveTo>
                    <a:pt x="36" y="0"/>
                  </a:moveTo>
                  <a:cubicBezTo>
                    <a:pt x="24" y="0"/>
                    <a:pt x="1" y="12"/>
                    <a:pt x="1" y="48"/>
                  </a:cubicBezTo>
                  <a:lnTo>
                    <a:pt x="36" y="191"/>
                  </a:lnTo>
                  <a:cubicBezTo>
                    <a:pt x="48" y="191"/>
                    <a:pt x="48" y="203"/>
                    <a:pt x="48" y="203"/>
                  </a:cubicBezTo>
                  <a:cubicBezTo>
                    <a:pt x="48" y="217"/>
                    <a:pt x="52" y="223"/>
                    <a:pt x="61" y="223"/>
                  </a:cubicBezTo>
                  <a:cubicBezTo>
                    <a:pt x="66" y="223"/>
                    <a:pt x="74" y="220"/>
                    <a:pt x="84" y="215"/>
                  </a:cubicBezTo>
                  <a:cubicBezTo>
                    <a:pt x="96" y="215"/>
                    <a:pt x="108" y="203"/>
                    <a:pt x="108" y="179"/>
                  </a:cubicBezTo>
                  <a:lnTo>
                    <a:pt x="84" y="24"/>
                  </a:lnTo>
                  <a:cubicBezTo>
                    <a:pt x="84" y="12"/>
                    <a:pt x="60" y="0"/>
                    <a:pt x="36"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5"/>
            <p:cNvSpPr/>
            <p:nvPr/>
          </p:nvSpPr>
          <p:spPr>
            <a:xfrm>
              <a:off x="4341000" y="2553125"/>
              <a:ext cx="2700" cy="6875"/>
            </a:xfrm>
            <a:custGeom>
              <a:rect b="b" l="l" r="r" t="t"/>
              <a:pathLst>
                <a:path extrusionOk="0" h="275" w="108">
                  <a:moveTo>
                    <a:pt x="25" y="0"/>
                  </a:moveTo>
                  <a:cubicBezTo>
                    <a:pt x="13" y="0"/>
                    <a:pt x="1" y="12"/>
                    <a:pt x="1" y="24"/>
                  </a:cubicBezTo>
                  <a:lnTo>
                    <a:pt x="25" y="239"/>
                  </a:lnTo>
                  <a:cubicBezTo>
                    <a:pt x="25" y="250"/>
                    <a:pt x="48" y="262"/>
                    <a:pt x="48" y="262"/>
                  </a:cubicBezTo>
                  <a:cubicBezTo>
                    <a:pt x="48" y="262"/>
                    <a:pt x="60" y="274"/>
                    <a:pt x="72" y="274"/>
                  </a:cubicBezTo>
                  <a:cubicBezTo>
                    <a:pt x="84" y="274"/>
                    <a:pt x="108" y="262"/>
                    <a:pt x="108" y="250"/>
                  </a:cubicBezTo>
                  <a:lnTo>
                    <a:pt x="72" y="36"/>
                  </a:lnTo>
                  <a:cubicBezTo>
                    <a:pt x="60" y="24"/>
                    <a:pt x="48" y="0"/>
                    <a:pt x="25"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5"/>
            <p:cNvSpPr/>
            <p:nvPr/>
          </p:nvSpPr>
          <p:spPr>
            <a:xfrm>
              <a:off x="4355000" y="2548050"/>
              <a:ext cx="2700" cy="7175"/>
            </a:xfrm>
            <a:custGeom>
              <a:rect b="b" l="l" r="r" t="t"/>
              <a:pathLst>
                <a:path extrusionOk="0" h="287" w="108">
                  <a:moveTo>
                    <a:pt x="36" y="1"/>
                  </a:moveTo>
                  <a:cubicBezTo>
                    <a:pt x="12" y="1"/>
                    <a:pt x="0" y="37"/>
                    <a:pt x="0" y="49"/>
                  </a:cubicBezTo>
                  <a:lnTo>
                    <a:pt x="36" y="263"/>
                  </a:lnTo>
                  <a:lnTo>
                    <a:pt x="36" y="275"/>
                  </a:lnTo>
                  <a:cubicBezTo>
                    <a:pt x="48" y="287"/>
                    <a:pt x="60" y="287"/>
                    <a:pt x="84" y="287"/>
                  </a:cubicBezTo>
                  <a:cubicBezTo>
                    <a:pt x="96" y="287"/>
                    <a:pt x="108" y="263"/>
                    <a:pt x="108" y="239"/>
                  </a:cubicBezTo>
                  <a:lnTo>
                    <a:pt x="84" y="37"/>
                  </a:lnTo>
                  <a:cubicBezTo>
                    <a:pt x="84" y="25"/>
                    <a:pt x="48" y="1"/>
                    <a:pt x="36"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5"/>
            <p:cNvSpPr/>
            <p:nvPr/>
          </p:nvSpPr>
          <p:spPr>
            <a:xfrm>
              <a:off x="4310050" y="2524950"/>
              <a:ext cx="4500" cy="5100"/>
            </a:xfrm>
            <a:custGeom>
              <a:rect b="b" l="l" r="r" t="t"/>
              <a:pathLst>
                <a:path extrusionOk="0" h="204" w="180">
                  <a:moveTo>
                    <a:pt x="36" y="0"/>
                  </a:moveTo>
                  <a:cubicBezTo>
                    <a:pt x="26" y="0"/>
                    <a:pt x="17" y="3"/>
                    <a:pt x="12" y="8"/>
                  </a:cubicBezTo>
                  <a:cubicBezTo>
                    <a:pt x="1" y="20"/>
                    <a:pt x="1" y="56"/>
                    <a:pt x="12" y="68"/>
                  </a:cubicBezTo>
                  <a:lnTo>
                    <a:pt x="108" y="187"/>
                  </a:lnTo>
                  <a:cubicBezTo>
                    <a:pt x="116" y="195"/>
                    <a:pt x="125" y="204"/>
                    <a:pt x="141" y="204"/>
                  </a:cubicBezTo>
                  <a:cubicBezTo>
                    <a:pt x="148" y="204"/>
                    <a:pt x="157" y="202"/>
                    <a:pt x="167" y="199"/>
                  </a:cubicBezTo>
                  <a:cubicBezTo>
                    <a:pt x="179" y="187"/>
                    <a:pt x="179" y="151"/>
                    <a:pt x="167" y="139"/>
                  </a:cubicBezTo>
                  <a:lnTo>
                    <a:pt x="72" y="20"/>
                  </a:lnTo>
                  <a:cubicBezTo>
                    <a:pt x="65" y="6"/>
                    <a:pt x="50" y="0"/>
                    <a:pt x="36"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5"/>
            <p:cNvSpPr/>
            <p:nvPr/>
          </p:nvSpPr>
          <p:spPr>
            <a:xfrm>
              <a:off x="4333875" y="2568600"/>
              <a:ext cx="2400" cy="5975"/>
            </a:xfrm>
            <a:custGeom>
              <a:rect b="b" l="l" r="r" t="t"/>
              <a:pathLst>
                <a:path extrusionOk="0" h="239" w="96">
                  <a:moveTo>
                    <a:pt x="60" y="1"/>
                  </a:moveTo>
                  <a:cubicBezTo>
                    <a:pt x="36" y="1"/>
                    <a:pt x="12" y="24"/>
                    <a:pt x="12" y="48"/>
                  </a:cubicBezTo>
                  <a:lnTo>
                    <a:pt x="0" y="215"/>
                  </a:lnTo>
                  <a:cubicBezTo>
                    <a:pt x="0" y="227"/>
                    <a:pt x="12" y="239"/>
                    <a:pt x="12" y="239"/>
                  </a:cubicBezTo>
                  <a:lnTo>
                    <a:pt x="36" y="239"/>
                  </a:lnTo>
                  <a:cubicBezTo>
                    <a:pt x="60" y="239"/>
                    <a:pt x="71" y="215"/>
                    <a:pt x="71" y="191"/>
                  </a:cubicBezTo>
                  <a:lnTo>
                    <a:pt x="95" y="24"/>
                  </a:lnTo>
                  <a:cubicBezTo>
                    <a:pt x="95" y="12"/>
                    <a:pt x="71" y="1"/>
                    <a:pt x="60" y="1"/>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5"/>
            <p:cNvSpPr/>
            <p:nvPr/>
          </p:nvSpPr>
          <p:spPr>
            <a:xfrm>
              <a:off x="4327900" y="2581700"/>
              <a:ext cx="1525" cy="6200"/>
            </a:xfrm>
            <a:custGeom>
              <a:rect b="b" l="l" r="r" t="t"/>
              <a:pathLst>
                <a:path extrusionOk="0" h="248" w="61">
                  <a:moveTo>
                    <a:pt x="37" y="0"/>
                  </a:moveTo>
                  <a:cubicBezTo>
                    <a:pt x="13" y="0"/>
                    <a:pt x="1" y="24"/>
                    <a:pt x="1" y="48"/>
                  </a:cubicBezTo>
                  <a:lnTo>
                    <a:pt x="1" y="203"/>
                  </a:lnTo>
                  <a:cubicBezTo>
                    <a:pt x="1" y="215"/>
                    <a:pt x="13" y="239"/>
                    <a:pt x="13" y="239"/>
                  </a:cubicBezTo>
                  <a:cubicBezTo>
                    <a:pt x="25" y="244"/>
                    <a:pt x="31" y="247"/>
                    <a:pt x="34" y="247"/>
                  </a:cubicBezTo>
                  <a:cubicBezTo>
                    <a:pt x="37" y="247"/>
                    <a:pt x="37" y="244"/>
                    <a:pt x="37" y="239"/>
                  </a:cubicBezTo>
                  <a:cubicBezTo>
                    <a:pt x="49" y="239"/>
                    <a:pt x="60" y="203"/>
                    <a:pt x="60" y="191"/>
                  </a:cubicBezTo>
                  <a:lnTo>
                    <a:pt x="60" y="24"/>
                  </a:lnTo>
                  <a:cubicBezTo>
                    <a:pt x="60" y="12"/>
                    <a:pt x="49" y="0"/>
                    <a:pt x="37"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5"/>
            <p:cNvSpPr/>
            <p:nvPr/>
          </p:nvSpPr>
          <p:spPr>
            <a:xfrm>
              <a:off x="4338625" y="2578725"/>
              <a:ext cx="2400" cy="6275"/>
            </a:xfrm>
            <a:custGeom>
              <a:rect b="b" l="l" r="r" t="t"/>
              <a:pathLst>
                <a:path extrusionOk="0" h="251" w="96">
                  <a:moveTo>
                    <a:pt x="36" y="0"/>
                  </a:moveTo>
                  <a:cubicBezTo>
                    <a:pt x="24" y="0"/>
                    <a:pt x="1" y="24"/>
                    <a:pt x="1" y="48"/>
                  </a:cubicBezTo>
                  <a:lnTo>
                    <a:pt x="24" y="227"/>
                  </a:lnTo>
                  <a:cubicBezTo>
                    <a:pt x="24" y="238"/>
                    <a:pt x="24" y="250"/>
                    <a:pt x="36" y="250"/>
                  </a:cubicBezTo>
                  <a:lnTo>
                    <a:pt x="60" y="250"/>
                  </a:lnTo>
                  <a:cubicBezTo>
                    <a:pt x="84" y="250"/>
                    <a:pt x="96" y="227"/>
                    <a:pt x="96" y="203"/>
                  </a:cubicBezTo>
                  <a:lnTo>
                    <a:pt x="84" y="24"/>
                  </a:lnTo>
                  <a:cubicBezTo>
                    <a:pt x="84" y="12"/>
                    <a:pt x="48" y="0"/>
                    <a:pt x="36" y="0"/>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5"/>
            <p:cNvSpPr/>
            <p:nvPr/>
          </p:nvSpPr>
          <p:spPr>
            <a:xfrm>
              <a:off x="4346650" y="2564425"/>
              <a:ext cx="1525" cy="6575"/>
            </a:xfrm>
            <a:custGeom>
              <a:rect b="b" l="l" r="r" t="t"/>
              <a:pathLst>
                <a:path extrusionOk="0" h="263" w="61">
                  <a:moveTo>
                    <a:pt x="25" y="1"/>
                  </a:moveTo>
                  <a:cubicBezTo>
                    <a:pt x="13" y="1"/>
                    <a:pt x="1" y="25"/>
                    <a:pt x="1" y="37"/>
                  </a:cubicBezTo>
                  <a:lnTo>
                    <a:pt x="1" y="215"/>
                  </a:lnTo>
                  <a:cubicBezTo>
                    <a:pt x="1" y="227"/>
                    <a:pt x="13" y="239"/>
                    <a:pt x="13" y="239"/>
                  </a:cubicBezTo>
                  <a:cubicBezTo>
                    <a:pt x="21" y="255"/>
                    <a:pt x="28" y="260"/>
                    <a:pt x="30" y="262"/>
                  </a:cubicBezTo>
                  <a:lnTo>
                    <a:pt x="30" y="262"/>
                  </a:lnTo>
                  <a:cubicBezTo>
                    <a:pt x="42" y="257"/>
                    <a:pt x="61" y="238"/>
                    <a:pt x="61" y="227"/>
                  </a:cubicBezTo>
                  <a:lnTo>
                    <a:pt x="61" y="48"/>
                  </a:lnTo>
                  <a:cubicBezTo>
                    <a:pt x="61" y="25"/>
                    <a:pt x="37" y="1"/>
                    <a:pt x="25" y="1"/>
                  </a:cubicBezTo>
                  <a:close/>
                  <a:moveTo>
                    <a:pt x="30" y="262"/>
                  </a:moveTo>
                  <a:cubicBezTo>
                    <a:pt x="28" y="262"/>
                    <a:pt x="26" y="263"/>
                    <a:pt x="25" y="263"/>
                  </a:cubicBezTo>
                  <a:cubicBezTo>
                    <a:pt x="29" y="263"/>
                    <a:pt x="30" y="263"/>
                    <a:pt x="30" y="262"/>
                  </a:cubicBezTo>
                  <a:close/>
                </a:path>
              </a:pathLst>
            </a:custGeom>
            <a:solidFill>
              <a:srgbClr val="E59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5"/>
            <p:cNvSpPr/>
            <p:nvPr/>
          </p:nvSpPr>
          <p:spPr>
            <a:xfrm>
              <a:off x="3434650" y="2529600"/>
              <a:ext cx="323275" cy="597450"/>
            </a:xfrm>
            <a:custGeom>
              <a:rect b="b" l="l" r="r" t="t"/>
              <a:pathLst>
                <a:path extrusionOk="0" h="23898" w="12931">
                  <a:moveTo>
                    <a:pt x="10918" y="1"/>
                  </a:moveTo>
                  <a:lnTo>
                    <a:pt x="7370" y="3335"/>
                  </a:lnTo>
                  <a:cubicBezTo>
                    <a:pt x="7370" y="3335"/>
                    <a:pt x="7668" y="7395"/>
                    <a:pt x="6263" y="9061"/>
                  </a:cubicBezTo>
                  <a:cubicBezTo>
                    <a:pt x="4882" y="10716"/>
                    <a:pt x="0" y="18074"/>
                    <a:pt x="1870" y="20908"/>
                  </a:cubicBezTo>
                  <a:cubicBezTo>
                    <a:pt x="1870" y="20908"/>
                    <a:pt x="1904" y="20904"/>
                    <a:pt x="1972" y="20904"/>
                  </a:cubicBezTo>
                  <a:cubicBezTo>
                    <a:pt x="2405" y="20904"/>
                    <a:pt x="4190" y="21073"/>
                    <a:pt x="7049" y="23551"/>
                  </a:cubicBezTo>
                  <a:cubicBezTo>
                    <a:pt x="7322" y="23789"/>
                    <a:pt x="7591" y="23898"/>
                    <a:pt x="7853" y="23898"/>
                  </a:cubicBezTo>
                  <a:cubicBezTo>
                    <a:pt x="10775" y="23898"/>
                    <a:pt x="12930" y="10383"/>
                    <a:pt x="12930" y="10383"/>
                  </a:cubicBezTo>
                  <a:lnTo>
                    <a:pt x="109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5"/>
            <p:cNvSpPr/>
            <p:nvPr/>
          </p:nvSpPr>
          <p:spPr>
            <a:xfrm>
              <a:off x="3539125" y="2529600"/>
              <a:ext cx="218500" cy="597675"/>
            </a:xfrm>
            <a:custGeom>
              <a:rect b="b" l="l" r="r" t="t"/>
              <a:pathLst>
                <a:path extrusionOk="0" h="23907" w="8740">
                  <a:moveTo>
                    <a:pt x="6739" y="1"/>
                  </a:moveTo>
                  <a:lnTo>
                    <a:pt x="3191" y="3335"/>
                  </a:lnTo>
                  <a:cubicBezTo>
                    <a:pt x="3191" y="3335"/>
                    <a:pt x="3489" y="7395"/>
                    <a:pt x="2084" y="9061"/>
                  </a:cubicBezTo>
                  <a:cubicBezTo>
                    <a:pt x="1643" y="9597"/>
                    <a:pt x="822" y="10716"/>
                    <a:pt x="0" y="12098"/>
                  </a:cubicBezTo>
                  <a:cubicBezTo>
                    <a:pt x="48" y="12086"/>
                    <a:pt x="96" y="12074"/>
                    <a:pt x="155" y="12074"/>
                  </a:cubicBezTo>
                  <a:cubicBezTo>
                    <a:pt x="235" y="12059"/>
                    <a:pt x="314" y="12052"/>
                    <a:pt x="391" y="12052"/>
                  </a:cubicBezTo>
                  <a:cubicBezTo>
                    <a:pt x="1086" y="12052"/>
                    <a:pt x="1648" y="12609"/>
                    <a:pt x="1584" y="13348"/>
                  </a:cubicBezTo>
                  <a:cubicBezTo>
                    <a:pt x="1501" y="14193"/>
                    <a:pt x="869" y="14884"/>
                    <a:pt x="572" y="15657"/>
                  </a:cubicBezTo>
                  <a:cubicBezTo>
                    <a:pt x="477" y="15896"/>
                    <a:pt x="334" y="16610"/>
                    <a:pt x="750" y="16693"/>
                  </a:cubicBezTo>
                  <a:cubicBezTo>
                    <a:pt x="767" y="16697"/>
                    <a:pt x="784" y="16699"/>
                    <a:pt x="801" y="16699"/>
                  </a:cubicBezTo>
                  <a:cubicBezTo>
                    <a:pt x="993" y="16699"/>
                    <a:pt x="1215" y="16469"/>
                    <a:pt x="1346" y="16360"/>
                  </a:cubicBezTo>
                  <a:cubicBezTo>
                    <a:pt x="1908" y="15851"/>
                    <a:pt x="2786" y="14733"/>
                    <a:pt x="3641" y="14733"/>
                  </a:cubicBezTo>
                  <a:cubicBezTo>
                    <a:pt x="3926" y="14733"/>
                    <a:pt x="4209" y="14857"/>
                    <a:pt x="4477" y="15169"/>
                  </a:cubicBezTo>
                  <a:cubicBezTo>
                    <a:pt x="5632" y="16503"/>
                    <a:pt x="4382" y="19003"/>
                    <a:pt x="3870" y="20372"/>
                  </a:cubicBezTo>
                  <a:cubicBezTo>
                    <a:pt x="3501" y="21396"/>
                    <a:pt x="3108" y="22432"/>
                    <a:pt x="2739" y="23456"/>
                  </a:cubicBezTo>
                  <a:cubicBezTo>
                    <a:pt x="2786" y="23480"/>
                    <a:pt x="2810" y="23527"/>
                    <a:pt x="2858" y="23563"/>
                  </a:cubicBezTo>
                  <a:cubicBezTo>
                    <a:pt x="3130" y="23799"/>
                    <a:pt x="3398" y="23907"/>
                    <a:pt x="3659" y="23907"/>
                  </a:cubicBezTo>
                  <a:cubicBezTo>
                    <a:pt x="6583" y="23907"/>
                    <a:pt x="8740" y="10383"/>
                    <a:pt x="8740" y="10383"/>
                  </a:cubicBezTo>
                  <a:lnTo>
                    <a:pt x="67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5"/>
            <p:cNvSpPr/>
            <p:nvPr/>
          </p:nvSpPr>
          <p:spPr>
            <a:xfrm>
              <a:off x="3981100" y="3074625"/>
              <a:ext cx="64050" cy="44675"/>
            </a:xfrm>
            <a:custGeom>
              <a:rect b="b" l="l" r="r" t="t"/>
              <a:pathLst>
                <a:path extrusionOk="0" h="1787" w="2562">
                  <a:moveTo>
                    <a:pt x="1109" y="0"/>
                  </a:moveTo>
                  <a:cubicBezTo>
                    <a:pt x="1109" y="0"/>
                    <a:pt x="0" y="1787"/>
                    <a:pt x="1042" y="1787"/>
                  </a:cubicBezTo>
                  <a:cubicBezTo>
                    <a:pt x="1053" y="1787"/>
                    <a:pt x="1063" y="1786"/>
                    <a:pt x="1074" y="1786"/>
                  </a:cubicBezTo>
                  <a:cubicBezTo>
                    <a:pt x="2181" y="1738"/>
                    <a:pt x="2562" y="869"/>
                    <a:pt x="2562" y="869"/>
                  </a:cubicBezTo>
                  <a:cubicBezTo>
                    <a:pt x="2538" y="0"/>
                    <a:pt x="1109" y="0"/>
                    <a:pt x="1109" y="0"/>
                  </a:cubicBezTo>
                  <a:close/>
                </a:path>
              </a:pathLst>
            </a:custGeom>
            <a:solidFill>
              <a:srgbClr val="B53E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5"/>
            <p:cNvSpPr/>
            <p:nvPr/>
          </p:nvSpPr>
          <p:spPr>
            <a:xfrm>
              <a:off x="3440300" y="2524250"/>
              <a:ext cx="244100" cy="528075"/>
            </a:xfrm>
            <a:custGeom>
              <a:rect b="b" l="l" r="r" t="t"/>
              <a:pathLst>
                <a:path extrusionOk="0" h="21123" w="9764">
                  <a:moveTo>
                    <a:pt x="9224" y="0"/>
                  </a:moveTo>
                  <a:cubicBezTo>
                    <a:pt x="8656" y="0"/>
                    <a:pt x="8046" y="637"/>
                    <a:pt x="8001" y="1394"/>
                  </a:cubicBezTo>
                  <a:cubicBezTo>
                    <a:pt x="7954" y="2417"/>
                    <a:pt x="5620" y="9549"/>
                    <a:pt x="5144" y="10573"/>
                  </a:cubicBezTo>
                  <a:cubicBezTo>
                    <a:pt x="4668" y="11597"/>
                    <a:pt x="1727" y="15086"/>
                    <a:pt x="858" y="17491"/>
                  </a:cubicBezTo>
                  <a:cubicBezTo>
                    <a:pt x="0" y="19896"/>
                    <a:pt x="1644" y="21122"/>
                    <a:pt x="1644" y="21122"/>
                  </a:cubicBezTo>
                  <a:cubicBezTo>
                    <a:pt x="655" y="18943"/>
                    <a:pt x="5370" y="12264"/>
                    <a:pt x="6751" y="10180"/>
                  </a:cubicBezTo>
                  <a:cubicBezTo>
                    <a:pt x="8132" y="8097"/>
                    <a:pt x="9764" y="239"/>
                    <a:pt x="9764" y="239"/>
                  </a:cubicBezTo>
                  <a:cubicBezTo>
                    <a:pt x="9604" y="73"/>
                    <a:pt x="9417" y="0"/>
                    <a:pt x="92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5"/>
            <p:cNvSpPr/>
            <p:nvPr/>
          </p:nvSpPr>
          <p:spPr>
            <a:xfrm>
              <a:off x="3803450" y="2196825"/>
              <a:ext cx="28250" cy="81575"/>
            </a:xfrm>
            <a:custGeom>
              <a:rect b="b" l="l" r="r" t="t"/>
              <a:pathLst>
                <a:path extrusionOk="0" h="3263" w="1130">
                  <a:moveTo>
                    <a:pt x="563" y="1"/>
                  </a:moveTo>
                  <a:cubicBezTo>
                    <a:pt x="562" y="1"/>
                    <a:pt x="561" y="1"/>
                    <a:pt x="560" y="1"/>
                  </a:cubicBezTo>
                  <a:cubicBezTo>
                    <a:pt x="0" y="24"/>
                    <a:pt x="667" y="3263"/>
                    <a:pt x="667" y="3263"/>
                  </a:cubicBezTo>
                  <a:cubicBezTo>
                    <a:pt x="667" y="3263"/>
                    <a:pt x="1129" y="1"/>
                    <a:pt x="5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5"/>
            <p:cNvSpPr/>
            <p:nvPr/>
          </p:nvSpPr>
          <p:spPr>
            <a:xfrm>
              <a:off x="3752550" y="2209100"/>
              <a:ext cx="39900" cy="77050"/>
            </a:xfrm>
            <a:custGeom>
              <a:rect b="b" l="l" r="r" t="t"/>
              <a:pathLst>
                <a:path extrusionOk="0" h="3082" w="1596">
                  <a:moveTo>
                    <a:pt x="597" y="1"/>
                  </a:moveTo>
                  <a:cubicBezTo>
                    <a:pt x="581" y="1"/>
                    <a:pt x="564" y="4"/>
                    <a:pt x="548" y="10"/>
                  </a:cubicBezTo>
                  <a:cubicBezTo>
                    <a:pt x="0" y="188"/>
                    <a:pt x="1596" y="3082"/>
                    <a:pt x="1596" y="3082"/>
                  </a:cubicBezTo>
                  <a:cubicBezTo>
                    <a:pt x="1596" y="3082"/>
                    <a:pt x="1125" y="1"/>
                    <a:pt x="5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5"/>
            <p:cNvSpPr/>
            <p:nvPr/>
          </p:nvSpPr>
          <p:spPr>
            <a:xfrm>
              <a:off x="3714150" y="2236350"/>
              <a:ext cx="61625" cy="64675"/>
            </a:xfrm>
            <a:custGeom>
              <a:rect b="b" l="l" r="r" t="t"/>
              <a:pathLst>
                <a:path extrusionOk="0" h="2587" w="2465">
                  <a:moveTo>
                    <a:pt x="526" y="0"/>
                  </a:moveTo>
                  <a:cubicBezTo>
                    <a:pt x="495" y="0"/>
                    <a:pt x="466" y="9"/>
                    <a:pt x="441" y="27"/>
                  </a:cubicBezTo>
                  <a:cubicBezTo>
                    <a:pt x="0" y="384"/>
                    <a:pt x="2465" y="2587"/>
                    <a:pt x="2465" y="2587"/>
                  </a:cubicBezTo>
                  <a:cubicBezTo>
                    <a:pt x="2465" y="2587"/>
                    <a:pt x="1070" y="0"/>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5"/>
            <p:cNvSpPr/>
            <p:nvPr/>
          </p:nvSpPr>
          <p:spPr>
            <a:xfrm>
              <a:off x="3689725" y="2272225"/>
              <a:ext cx="73550" cy="50825"/>
            </a:xfrm>
            <a:custGeom>
              <a:rect b="b" l="l" r="r" t="t"/>
              <a:pathLst>
                <a:path extrusionOk="0" h="2033" w="2942">
                  <a:moveTo>
                    <a:pt x="476" y="0"/>
                  </a:moveTo>
                  <a:cubicBezTo>
                    <a:pt x="421" y="0"/>
                    <a:pt x="377" y="18"/>
                    <a:pt x="346" y="56"/>
                  </a:cubicBezTo>
                  <a:cubicBezTo>
                    <a:pt x="1" y="521"/>
                    <a:pt x="2942" y="2033"/>
                    <a:pt x="2942" y="2033"/>
                  </a:cubicBezTo>
                  <a:cubicBezTo>
                    <a:pt x="2942" y="2033"/>
                    <a:pt x="1069" y="0"/>
                    <a:pt x="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5"/>
            <p:cNvSpPr/>
            <p:nvPr/>
          </p:nvSpPr>
          <p:spPr>
            <a:xfrm>
              <a:off x="3678725" y="2319925"/>
              <a:ext cx="82475" cy="18325"/>
            </a:xfrm>
            <a:custGeom>
              <a:rect b="b" l="l" r="r" t="t"/>
              <a:pathLst>
                <a:path extrusionOk="0" h="733" w="3299">
                  <a:moveTo>
                    <a:pt x="471" y="1"/>
                  </a:moveTo>
                  <a:cubicBezTo>
                    <a:pt x="262" y="1"/>
                    <a:pt x="124" y="46"/>
                    <a:pt x="108" y="161"/>
                  </a:cubicBezTo>
                  <a:cubicBezTo>
                    <a:pt x="0" y="708"/>
                    <a:pt x="3298" y="732"/>
                    <a:pt x="3298" y="732"/>
                  </a:cubicBezTo>
                  <a:cubicBezTo>
                    <a:pt x="3298" y="732"/>
                    <a:pt x="1310" y="1"/>
                    <a:pt x="4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5"/>
            <p:cNvSpPr/>
            <p:nvPr/>
          </p:nvSpPr>
          <p:spPr>
            <a:xfrm>
              <a:off x="3680875" y="2360525"/>
              <a:ext cx="81800" cy="14425"/>
            </a:xfrm>
            <a:custGeom>
              <a:rect b="b" l="l" r="r" t="t"/>
              <a:pathLst>
                <a:path extrusionOk="0" h="577" w="3272">
                  <a:moveTo>
                    <a:pt x="1878" y="1"/>
                  </a:moveTo>
                  <a:cubicBezTo>
                    <a:pt x="986" y="1"/>
                    <a:pt x="1" y="73"/>
                    <a:pt x="33" y="394"/>
                  </a:cubicBezTo>
                  <a:cubicBezTo>
                    <a:pt x="47" y="526"/>
                    <a:pt x="236" y="577"/>
                    <a:pt x="515" y="577"/>
                  </a:cubicBezTo>
                  <a:cubicBezTo>
                    <a:pt x="1417" y="577"/>
                    <a:pt x="3272" y="49"/>
                    <a:pt x="3272" y="49"/>
                  </a:cubicBezTo>
                  <a:cubicBezTo>
                    <a:pt x="3272" y="49"/>
                    <a:pt x="2606" y="1"/>
                    <a:pt x="18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5"/>
            <p:cNvSpPr/>
            <p:nvPr/>
          </p:nvSpPr>
          <p:spPr>
            <a:xfrm>
              <a:off x="3848375" y="2208625"/>
              <a:ext cx="35450" cy="78725"/>
            </a:xfrm>
            <a:custGeom>
              <a:rect b="b" l="l" r="r" t="t"/>
              <a:pathLst>
                <a:path extrusionOk="0" h="3149" w="1418">
                  <a:moveTo>
                    <a:pt x="824" y="0"/>
                  </a:moveTo>
                  <a:cubicBezTo>
                    <a:pt x="297" y="0"/>
                    <a:pt x="1" y="3148"/>
                    <a:pt x="1" y="3148"/>
                  </a:cubicBezTo>
                  <a:cubicBezTo>
                    <a:pt x="1" y="3148"/>
                    <a:pt x="1418" y="160"/>
                    <a:pt x="858" y="5"/>
                  </a:cubicBezTo>
                  <a:cubicBezTo>
                    <a:pt x="847" y="2"/>
                    <a:pt x="835" y="0"/>
                    <a:pt x="8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5"/>
            <p:cNvSpPr/>
            <p:nvPr/>
          </p:nvSpPr>
          <p:spPr>
            <a:xfrm>
              <a:off x="3866250" y="2233425"/>
              <a:ext cx="58350" cy="67600"/>
            </a:xfrm>
            <a:custGeom>
              <a:rect b="b" l="l" r="r" t="t"/>
              <a:pathLst>
                <a:path extrusionOk="0" h="2704" w="2334">
                  <a:moveTo>
                    <a:pt x="1780" y="1"/>
                  </a:moveTo>
                  <a:cubicBezTo>
                    <a:pt x="1255" y="1"/>
                    <a:pt x="0" y="2704"/>
                    <a:pt x="0" y="2704"/>
                  </a:cubicBezTo>
                  <a:cubicBezTo>
                    <a:pt x="0" y="2704"/>
                    <a:pt x="2334" y="358"/>
                    <a:pt x="1858" y="25"/>
                  </a:cubicBezTo>
                  <a:cubicBezTo>
                    <a:pt x="1834" y="9"/>
                    <a:pt x="1808" y="1"/>
                    <a:pt x="17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5"/>
            <p:cNvSpPr/>
            <p:nvPr/>
          </p:nvSpPr>
          <p:spPr>
            <a:xfrm>
              <a:off x="3879925" y="2267950"/>
              <a:ext cx="71175" cy="54525"/>
            </a:xfrm>
            <a:custGeom>
              <a:rect b="b" l="l" r="r" t="t"/>
              <a:pathLst>
                <a:path extrusionOk="0" h="2181" w="2847">
                  <a:moveTo>
                    <a:pt x="2337" y="0"/>
                  </a:moveTo>
                  <a:cubicBezTo>
                    <a:pt x="1765" y="0"/>
                    <a:pt x="1" y="2180"/>
                    <a:pt x="1" y="2180"/>
                  </a:cubicBezTo>
                  <a:cubicBezTo>
                    <a:pt x="1" y="2180"/>
                    <a:pt x="2847" y="477"/>
                    <a:pt x="2454" y="49"/>
                  </a:cubicBezTo>
                  <a:cubicBezTo>
                    <a:pt x="2424" y="16"/>
                    <a:pt x="2385" y="0"/>
                    <a:pt x="2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5"/>
            <p:cNvSpPr/>
            <p:nvPr/>
          </p:nvSpPr>
          <p:spPr>
            <a:xfrm>
              <a:off x="3882925" y="2314100"/>
              <a:ext cx="82750" cy="23250"/>
            </a:xfrm>
            <a:custGeom>
              <a:rect b="b" l="l" r="r" t="t"/>
              <a:pathLst>
                <a:path extrusionOk="0" h="930" w="3310">
                  <a:moveTo>
                    <a:pt x="2880" y="1"/>
                  </a:moveTo>
                  <a:cubicBezTo>
                    <a:pt x="2096" y="1"/>
                    <a:pt x="0" y="929"/>
                    <a:pt x="0" y="929"/>
                  </a:cubicBezTo>
                  <a:cubicBezTo>
                    <a:pt x="0" y="929"/>
                    <a:pt x="3310" y="703"/>
                    <a:pt x="3167" y="132"/>
                  </a:cubicBezTo>
                  <a:cubicBezTo>
                    <a:pt x="3145" y="39"/>
                    <a:pt x="3040" y="1"/>
                    <a:pt x="28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5"/>
            <p:cNvSpPr/>
            <p:nvPr/>
          </p:nvSpPr>
          <p:spPr>
            <a:xfrm>
              <a:off x="3882925" y="2356625"/>
              <a:ext cx="81800" cy="12950"/>
            </a:xfrm>
            <a:custGeom>
              <a:rect b="b" l="l" r="r" t="t"/>
              <a:pathLst>
                <a:path extrusionOk="0" h="518" w="3272">
                  <a:moveTo>
                    <a:pt x="2148" y="0"/>
                  </a:moveTo>
                  <a:cubicBezTo>
                    <a:pt x="1203" y="0"/>
                    <a:pt x="0" y="157"/>
                    <a:pt x="0" y="157"/>
                  </a:cubicBezTo>
                  <a:cubicBezTo>
                    <a:pt x="0" y="157"/>
                    <a:pt x="1627" y="517"/>
                    <a:pt x="2583" y="517"/>
                  </a:cubicBezTo>
                  <a:cubicBezTo>
                    <a:pt x="2973" y="517"/>
                    <a:pt x="3252" y="457"/>
                    <a:pt x="3262" y="288"/>
                  </a:cubicBezTo>
                  <a:cubicBezTo>
                    <a:pt x="3272" y="67"/>
                    <a:pt x="2765" y="0"/>
                    <a:pt x="21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5"/>
            <p:cNvSpPr/>
            <p:nvPr/>
          </p:nvSpPr>
          <p:spPr>
            <a:xfrm>
              <a:off x="3669500" y="2251350"/>
              <a:ext cx="308100" cy="278175"/>
            </a:xfrm>
            <a:custGeom>
              <a:rect b="b" l="l" r="r" t="t"/>
              <a:pathLst>
                <a:path extrusionOk="0" h="11127" w="12324">
                  <a:moveTo>
                    <a:pt x="5949" y="1"/>
                  </a:moveTo>
                  <a:cubicBezTo>
                    <a:pt x="5271" y="1"/>
                    <a:pt x="3129" y="261"/>
                    <a:pt x="2679" y="3487"/>
                  </a:cubicBezTo>
                  <a:cubicBezTo>
                    <a:pt x="2679" y="3487"/>
                    <a:pt x="2632" y="5547"/>
                    <a:pt x="1798" y="5987"/>
                  </a:cubicBezTo>
                  <a:cubicBezTo>
                    <a:pt x="965" y="6428"/>
                    <a:pt x="0" y="9250"/>
                    <a:pt x="1881" y="10488"/>
                  </a:cubicBezTo>
                  <a:cubicBezTo>
                    <a:pt x="2631" y="10979"/>
                    <a:pt x="3613" y="11127"/>
                    <a:pt x="4521" y="11127"/>
                  </a:cubicBezTo>
                  <a:cubicBezTo>
                    <a:pt x="5704" y="11127"/>
                    <a:pt x="6762" y="10877"/>
                    <a:pt x="7025" y="10809"/>
                  </a:cubicBezTo>
                  <a:cubicBezTo>
                    <a:pt x="7235" y="10831"/>
                    <a:pt x="7435" y="10841"/>
                    <a:pt x="7625" y="10841"/>
                  </a:cubicBezTo>
                  <a:cubicBezTo>
                    <a:pt x="10024" y="10841"/>
                    <a:pt x="10811" y="9226"/>
                    <a:pt x="10811" y="9226"/>
                  </a:cubicBezTo>
                  <a:cubicBezTo>
                    <a:pt x="12323" y="6487"/>
                    <a:pt x="9823" y="5321"/>
                    <a:pt x="9585" y="4868"/>
                  </a:cubicBezTo>
                  <a:cubicBezTo>
                    <a:pt x="9347" y="4404"/>
                    <a:pt x="9370" y="2737"/>
                    <a:pt x="9370" y="2737"/>
                  </a:cubicBezTo>
                  <a:cubicBezTo>
                    <a:pt x="8693" y="532"/>
                    <a:pt x="7390" y="183"/>
                    <a:pt x="6650" y="183"/>
                  </a:cubicBezTo>
                  <a:cubicBezTo>
                    <a:pt x="6428" y="183"/>
                    <a:pt x="6256" y="215"/>
                    <a:pt x="6168" y="237"/>
                  </a:cubicBezTo>
                  <a:cubicBezTo>
                    <a:pt x="6157" y="92"/>
                    <a:pt x="6156" y="9"/>
                    <a:pt x="6156" y="9"/>
                  </a:cubicBezTo>
                  <a:cubicBezTo>
                    <a:pt x="6156" y="9"/>
                    <a:pt x="6156" y="10"/>
                    <a:pt x="6156" y="10"/>
                  </a:cubicBezTo>
                  <a:cubicBezTo>
                    <a:pt x="6156" y="10"/>
                    <a:pt x="6080" y="1"/>
                    <a:pt x="59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5"/>
            <p:cNvSpPr/>
            <p:nvPr/>
          </p:nvSpPr>
          <p:spPr>
            <a:xfrm>
              <a:off x="3741525" y="2394775"/>
              <a:ext cx="180400" cy="134550"/>
            </a:xfrm>
            <a:custGeom>
              <a:rect b="b" l="l" r="r" t="t"/>
              <a:pathLst>
                <a:path extrusionOk="0" h="5382" w="7216">
                  <a:moveTo>
                    <a:pt x="5275" y="0"/>
                  </a:moveTo>
                  <a:cubicBezTo>
                    <a:pt x="4042" y="175"/>
                    <a:pt x="2818" y="438"/>
                    <a:pt x="1564" y="438"/>
                  </a:cubicBezTo>
                  <a:cubicBezTo>
                    <a:pt x="1365" y="438"/>
                    <a:pt x="1166" y="432"/>
                    <a:pt x="965" y="417"/>
                  </a:cubicBezTo>
                  <a:cubicBezTo>
                    <a:pt x="905" y="822"/>
                    <a:pt x="822" y="1227"/>
                    <a:pt x="727" y="1608"/>
                  </a:cubicBezTo>
                  <a:cubicBezTo>
                    <a:pt x="417" y="2834"/>
                    <a:pt x="1" y="4025"/>
                    <a:pt x="1108" y="4989"/>
                  </a:cubicBezTo>
                  <a:cubicBezTo>
                    <a:pt x="1286" y="5156"/>
                    <a:pt x="1489" y="5287"/>
                    <a:pt x="1715" y="5382"/>
                  </a:cubicBezTo>
                  <a:cubicBezTo>
                    <a:pt x="2858" y="5358"/>
                    <a:pt x="3870" y="5120"/>
                    <a:pt x="4120" y="5060"/>
                  </a:cubicBezTo>
                  <a:cubicBezTo>
                    <a:pt x="4346" y="5082"/>
                    <a:pt x="4557" y="5092"/>
                    <a:pt x="4756" y="5092"/>
                  </a:cubicBezTo>
                  <a:cubicBezTo>
                    <a:pt x="5115" y="5092"/>
                    <a:pt x="5432" y="5058"/>
                    <a:pt x="5716" y="4989"/>
                  </a:cubicBezTo>
                  <a:cubicBezTo>
                    <a:pt x="5942" y="4846"/>
                    <a:pt x="6144" y="4679"/>
                    <a:pt x="6299" y="4465"/>
                  </a:cubicBezTo>
                  <a:cubicBezTo>
                    <a:pt x="7216" y="3274"/>
                    <a:pt x="6168" y="2001"/>
                    <a:pt x="5644" y="917"/>
                  </a:cubicBezTo>
                  <a:cubicBezTo>
                    <a:pt x="5513" y="631"/>
                    <a:pt x="5394" y="322"/>
                    <a:pt x="5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5"/>
            <p:cNvSpPr/>
            <p:nvPr/>
          </p:nvSpPr>
          <p:spPr>
            <a:xfrm>
              <a:off x="3680625" y="2337900"/>
              <a:ext cx="61575" cy="135575"/>
            </a:xfrm>
            <a:custGeom>
              <a:rect b="b" l="l" r="r" t="t"/>
              <a:pathLst>
                <a:path extrusionOk="0" h="5423" w="2463">
                  <a:moveTo>
                    <a:pt x="2348" y="0"/>
                  </a:moveTo>
                  <a:cubicBezTo>
                    <a:pt x="2313" y="0"/>
                    <a:pt x="2279" y="19"/>
                    <a:pt x="2270" y="61"/>
                  </a:cubicBezTo>
                  <a:cubicBezTo>
                    <a:pt x="2151" y="1001"/>
                    <a:pt x="1734" y="1799"/>
                    <a:pt x="1044" y="2442"/>
                  </a:cubicBezTo>
                  <a:cubicBezTo>
                    <a:pt x="591" y="2847"/>
                    <a:pt x="127" y="3216"/>
                    <a:pt x="67" y="3871"/>
                  </a:cubicBezTo>
                  <a:cubicBezTo>
                    <a:pt x="1" y="4802"/>
                    <a:pt x="716" y="5423"/>
                    <a:pt x="1528" y="5423"/>
                  </a:cubicBezTo>
                  <a:cubicBezTo>
                    <a:pt x="1733" y="5423"/>
                    <a:pt x="1945" y="5383"/>
                    <a:pt x="2151" y="5299"/>
                  </a:cubicBezTo>
                  <a:cubicBezTo>
                    <a:pt x="2246" y="5257"/>
                    <a:pt x="2219" y="5113"/>
                    <a:pt x="2130" y="5113"/>
                  </a:cubicBezTo>
                  <a:cubicBezTo>
                    <a:pt x="2118" y="5113"/>
                    <a:pt x="2105" y="5115"/>
                    <a:pt x="2091" y="5121"/>
                  </a:cubicBezTo>
                  <a:cubicBezTo>
                    <a:pt x="1913" y="5194"/>
                    <a:pt x="1726" y="5229"/>
                    <a:pt x="1543" y="5229"/>
                  </a:cubicBezTo>
                  <a:cubicBezTo>
                    <a:pt x="860" y="5229"/>
                    <a:pt x="227" y="4745"/>
                    <a:pt x="246" y="3966"/>
                  </a:cubicBezTo>
                  <a:cubicBezTo>
                    <a:pt x="270" y="3168"/>
                    <a:pt x="948" y="2811"/>
                    <a:pt x="1425" y="2323"/>
                  </a:cubicBezTo>
                  <a:cubicBezTo>
                    <a:pt x="2020" y="1716"/>
                    <a:pt x="2353" y="942"/>
                    <a:pt x="2448" y="108"/>
                  </a:cubicBezTo>
                  <a:cubicBezTo>
                    <a:pt x="2463" y="43"/>
                    <a:pt x="2403" y="0"/>
                    <a:pt x="2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5"/>
            <p:cNvSpPr/>
            <p:nvPr/>
          </p:nvSpPr>
          <p:spPr>
            <a:xfrm>
              <a:off x="3899200" y="2368475"/>
              <a:ext cx="74525" cy="105850"/>
            </a:xfrm>
            <a:custGeom>
              <a:rect b="b" l="l" r="r" t="t"/>
              <a:pathLst>
                <a:path extrusionOk="0" h="4234" w="2981">
                  <a:moveTo>
                    <a:pt x="133" y="1"/>
                  </a:moveTo>
                  <a:cubicBezTo>
                    <a:pt x="58" y="1"/>
                    <a:pt x="1" y="68"/>
                    <a:pt x="52" y="135"/>
                  </a:cubicBezTo>
                  <a:cubicBezTo>
                    <a:pt x="492" y="731"/>
                    <a:pt x="1195" y="755"/>
                    <a:pt x="1778" y="1148"/>
                  </a:cubicBezTo>
                  <a:cubicBezTo>
                    <a:pt x="2373" y="1529"/>
                    <a:pt x="2754" y="2183"/>
                    <a:pt x="2576" y="2922"/>
                  </a:cubicBezTo>
                  <a:cubicBezTo>
                    <a:pt x="2397" y="3612"/>
                    <a:pt x="1790" y="3850"/>
                    <a:pt x="1171" y="4053"/>
                  </a:cubicBezTo>
                  <a:cubicBezTo>
                    <a:pt x="1059" y="4075"/>
                    <a:pt x="1104" y="4233"/>
                    <a:pt x="1209" y="4233"/>
                  </a:cubicBezTo>
                  <a:cubicBezTo>
                    <a:pt x="1216" y="4233"/>
                    <a:pt x="1223" y="4233"/>
                    <a:pt x="1230" y="4231"/>
                  </a:cubicBezTo>
                  <a:cubicBezTo>
                    <a:pt x="2099" y="3957"/>
                    <a:pt x="2980" y="3434"/>
                    <a:pt x="2826" y="2386"/>
                  </a:cubicBezTo>
                  <a:cubicBezTo>
                    <a:pt x="2754" y="1886"/>
                    <a:pt x="2492" y="1457"/>
                    <a:pt x="2123" y="1148"/>
                  </a:cubicBezTo>
                  <a:cubicBezTo>
                    <a:pt x="1540" y="671"/>
                    <a:pt x="683" y="671"/>
                    <a:pt x="230" y="40"/>
                  </a:cubicBezTo>
                  <a:cubicBezTo>
                    <a:pt x="199" y="12"/>
                    <a:pt x="164" y="1"/>
                    <a:pt x="1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5"/>
            <p:cNvSpPr/>
            <p:nvPr/>
          </p:nvSpPr>
          <p:spPr>
            <a:xfrm>
              <a:off x="3528700" y="2472750"/>
              <a:ext cx="538200" cy="918300"/>
            </a:xfrm>
            <a:custGeom>
              <a:rect b="b" l="l" r="r" t="t"/>
              <a:pathLst>
                <a:path extrusionOk="0" h="36732" w="21528">
                  <a:moveTo>
                    <a:pt x="13848" y="1"/>
                  </a:moveTo>
                  <a:lnTo>
                    <a:pt x="10192" y="179"/>
                  </a:lnTo>
                  <a:lnTo>
                    <a:pt x="6597" y="1108"/>
                  </a:lnTo>
                  <a:cubicBezTo>
                    <a:pt x="6597" y="1108"/>
                    <a:pt x="7811" y="6930"/>
                    <a:pt x="7847" y="7883"/>
                  </a:cubicBezTo>
                  <a:cubicBezTo>
                    <a:pt x="7871" y="8847"/>
                    <a:pt x="7156" y="12276"/>
                    <a:pt x="6680" y="13455"/>
                  </a:cubicBezTo>
                  <a:cubicBezTo>
                    <a:pt x="6204" y="14622"/>
                    <a:pt x="1513" y="29111"/>
                    <a:pt x="1120" y="30457"/>
                  </a:cubicBezTo>
                  <a:cubicBezTo>
                    <a:pt x="715" y="31826"/>
                    <a:pt x="1" y="35053"/>
                    <a:pt x="1" y="35053"/>
                  </a:cubicBezTo>
                  <a:cubicBezTo>
                    <a:pt x="1" y="35053"/>
                    <a:pt x="18" y="35052"/>
                    <a:pt x="53" y="35052"/>
                  </a:cubicBezTo>
                  <a:cubicBezTo>
                    <a:pt x="543" y="35052"/>
                    <a:pt x="4452" y="35094"/>
                    <a:pt x="9692" y="36362"/>
                  </a:cubicBezTo>
                  <a:cubicBezTo>
                    <a:pt x="10769" y="36625"/>
                    <a:pt x="11868" y="36731"/>
                    <a:pt x="12942" y="36731"/>
                  </a:cubicBezTo>
                  <a:cubicBezTo>
                    <a:pt x="17462" y="36731"/>
                    <a:pt x="21527" y="34850"/>
                    <a:pt x="21527" y="34850"/>
                  </a:cubicBezTo>
                  <a:cubicBezTo>
                    <a:pt x="21527" y="34850"/>
                    <a:pt x="16907" y="13526"/>
                    <a:pt x="16646" y="11990"/>
                  </a:cubicBezTo>
                  <a:lnTo>
                    <a:pt x="16312" y="8466"/>
                  </a:lnTo>
                  <a:lnTo>
                    <a:pt x="17491" y="715"/>
                  </a:lnTo>
                  <a:lnTo>
                    <a:pt x="13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5"/>
            <p:cNvSpPr/>
            <p:nvPr/>
          </p:nvSpPr>
          <p:spPr>
            <a:xfrm>
              <a:off x="3528400" y="3211250"/>
              <a:ext cx="496225" cy="180000"/>
            </a:xfrm>
            <a:custGeom>
              <a:rect b="b" l="l" r="r" t="t"/>
              <a:pathLst>
                <a:path extrusionOk="0" h="7200" w="19849">
                  <a:moveTo>
                    <a:pt x="1394" y="0"/>
                  </a:moveTo>
                  <a:cubicBezTo>
                    <a:pt x="1251" y="441"/>
                    <a:pt x="1156" y="774"/>
                    <a:pt x="1120" y="917"/>
                  </a:cubicBezTo>
                  <a:cubicBezTo>
                    <a:pt x="715" y="2286"/>
                    <a:pt x="1" y="5525"/>
                    <a:pt x="1" y="5525"/>
                  </a:cubicBezTo>
                  <a:cubicBezTo>
                    <a:pt x="1" y="5525"/>
                    <a:pt x="27" y="5524"/>
                    <a:pt x="78" y="5524"/>
                  </a:cubicBezTo>
                  <a:cubicBezTo>
                    <a:pt x="662" y="5524"/>
                    <a:pt x="4522" y="5575"/>
                    <a:pt x="9692" y="6834"/>
                  </a:cubicBezTo>
                  <a:cubicBezTo>
                    <a:pt x="10761" y="7094"/>
                    <a:pt x="11853" y="7199"/>
                    <a:pt x="12919" y="7199"/>
                  </a:cubicBezTo>
                  <a:cubicBezTo>
                    <a:pt x="15665" y="7199"/>
                    <a:pt x="18245" y="6502"/>
                    <a:pt x="19848" y="5953"/>
                  </a:cubicBezTo>
                  <a:lnTo>
                    <a:pt x="19848" y="5953"/>
                  </a:lnTo>
                  <a:cubicBezTo>
                    <a:pt x="17979" y="6271"/>
                    <a:pt x="16162" y="6559"/>
                    <a:pt x="14298" y="6559"/>
                  </a:cubicBezTo>
                  <a:cubicBezTo>
                    <a:pt x="13787" y="6559"/>
                    <a:pt x="13272" y="6538"/>
                    <a:pt x="12752" y="6489"/>
                  </a:cubicBezTo>
                  <a:cubicBezTo>
                    <a:pt x="10609" y="6275"/>
                    <a:pt x="8454" y="5775"/>
                    <a:pt x="6513" y="4786"/>
                  </a:cubicBezTo>
                  <a:cubicBezTo>
                    <a:pt x="4335" y="3691"/>
                    <a:pt x="2584" y="2024"/>
                    <a:pt x="1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5"/>
            <p:cNvSpPr/>
            <p:nvPr/>
          </p:nvSpPr>
          <p:spPr>
            <a:xfrm>
              <a:off x="3672775" y="2500150"/>
              <a:ext cx="340525" cy="598000"/>
            </a:xfrm>
            <a:custGeom>
              <a:rect b="b" l="l" r="r" t="t"/>
              <a:pathLst>
                <a:path extrusionOk="0" h="23920" w="13621">
                  <a:moveTo>
                    <a:pt x="881" y="0"/>
                  </a:moveTo>
                  <a:lnTo>
                    <a:pt x="822" y="12"/>
                  </a:lnTo>
                  <a:cubicBezTo>
                    <a:pt x="822" y="12"/>
                    <a:pt x="2036" y="5834"/>
                    <a:pt x="2072" y="6787"/>
                  </a:cubicBezTo>
                  <a:cubicBezTo>
                    <a:pt x="2096" y="7751"/>
                    <a:pt x="1381" y="11180"/>
                    <a:pt x="905" y="12359"/>
                  </a:cubicBezTo>
                  <a:cubicBezTo>
                    <a:pt x="786" y="12621"/>
                    <a:pt x="465" y="13597"/>
                    <a:pt x="0" y="14990"/>
                  </a:cubicBezTo>
                  <a:cubicBezTo>
                    <a:pt x="3751" y="18991"/>
                    <a:pt x="8418" y="22146"/>
                    <a:pt x="13621" y="23920"/>
                  </a:cubicBezTo>
                  <a:cubicBezTo>
                    <a:pt x="13002" y="21074"/>
                    <a:pt x="12371" y="18098"/>
                    <a:pt x="11859" y="15692"/>
                  </a:cubicBezTo>
                  <a:cubicBezTo>
                    <a:pt x="10073" y="14109"/>
                    <a:pt x="8418" y="12323"/>
                    <a:pt x="6918" y="10478"/>
                  </a:cubicBezTo>
                  <a:cubicBezTo>
                    <a:pt x="4346" y="7311"/>
                    <a:pt x="2370" y="3774"/>
                    <a:pt x="8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5"/>
            <p:cNvSpPr/>
            <p:nvPr/>
          </p:nvSpPr>
          <p:spPr>
            <a:xfrm>
              <a:off x="3750450" y="2257550"/>
              <a:ext cx="147975" cy="134575"/>
            </a:xfrm>
            <a:custGeom>
              <a:rect b="b" l="l" r="r" t="t"/>
              <a:pathLst>
                <a:path extrusionOk="0" h="5383" w="5919">
                  <a:moveTo>
                    <a:pt x="2958" y="1"/>
                  </a:moveTo>
                  <a:cubicBezTo>
                    <a:pt x="2269" y="1"/>
                    <a:pt x="1578" y="262"/>
                    <a:pt x="1049" y="786"/>
                  </a:cubicBezTo>
                  <a:cubicBezTo>
                    <a:pt x="1" y="1834"/>
                    <a:pt x="1" y="3549"/>
                    <a:pt x="1049" y="4596"/>
                  </a:cubicBezTo>
                  <a:cubicBezTo>
                    <a:pt x="1578" y="5120"/>
                    <a:pt x="2269" y="5382"/>
                    <a:pt x="2958" y="5382"/>
                  </a:cubicBezTo>
                  <a:cubicBezTo>
                    <a:pt x="3647" y="5382"/>
                    <a:pt x="4335" y="5120"/>
                    <a:pt x="4859" y="4596"/>
                  </a:cubicBezTo>
                  <a:cubicBezTo>
                    <a:pt x="5918" y="3549"/>
                    <a:pt x="5918" y="1834"/>
                    <a:pt x="4859" y="786"/>
                  </a:cubicBezTo>
                  <a:cubicBezTo>
                    <a:pt x="4335" y="262"/>
                    <a:pt x="3647" y="1"/>
                    <a:pt x="2958" y="1"/>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5"/>
            <p:cNvSpPr/>
            <p:nvPr/>
          </p:nvSpPr>
          <p:spPr>
            <a:xfrm>
              <a:off x="3817425" y="2340275"/>
              <a:ext cx="14625" cy="7925"/>
            </a:xfrm>
            <a:custGeom>
              <a:rect b="b" l="l" r="r" t="t"/>
              <a:pathLst>
                <a:path extrusionOk="0" h="317" w="585">
                  <a:moveTo>
                    <a:pt x="296" y="0"/>
                  </a:moveTo>
                  <a:cubicBezTo>
                    <a:pt x="176" y="0"/>
                    <a:pt x="1" y="263"/>
                    <a:pt x="1" y="263"/>
                  </a:cubicBezTo>
                  <a:cubicBezTo>
                    <a:pt x="13" y="303"/>
                    <a:pt x="81" y="316"/>
                    <a:pt x="168" y="316"/>
                  </a:cubicBezTo>
                  <a:cubicBezTo>
                    <a:pt x="341" y="316"/>
                    <a:pt x="584" y="263"/>
                    <a:pt x="584" y="263"/>
                  </a:cubicBezTo>
                  <a:cubicBezTo>
                    <a:pt x="584" y="263"/>
                    <a:pt x="429" y="25"/>
                    <a:pt x="310" y="1"/>
                  </a:cubicBezTo>
                  <a:cubicBezTo>
                    <a:pt x="305" y="0"/>
                    <a:pt x="301" y="0"/>
                    <a:pt x="296" y="0"/>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5"/>
            <p:cNvSpPr/>
            <p:nvPr/>
          </p:nvSpPr>
          <p:spPr>
            <a:xfrm>
              <a:off x="3818325" y="2317375"/>
              <a:ext cx="1800" cy="26825"/>
            </a:xfrm>
            <a:custGeom>
              <a:rect b="b" l="l" r="r" t="t"/>
              <a:pathLst>
                <a:path extrusionOk="0" h="1073" w="72">
                  <a:moveTo>
                    <a:pt x="12" y="1"/>
                  </a:moveTo>
                  <a:cubicBezTo>
                    <a:pt x="12" y="179"/>
                    <a:pt x="0" y="358"/>
                    <a:pt x="0" y="536"/>
                  </a:cubicBezTo>
                  <a:cubicBezTo>
                    <a:pt x="0" y="715"/>
                    <a:pt x="0" y="894"/>
                    <a:pt x="12" y="1072"/>
                  </a:cubicBezTo>
                  <a:cubicBezTo>
                    <a:pt x="60" y="894"/>
                    <a:pt x="72" y="715"/>
                    <a:pt x="72" y="536"/>
                  </a:cubicBezTo>
                  <a:cubicBezTo>
                    <a:pt x="72" y="453"/>
                    <a:pt x="72" y="358"/>
                    <a:pt x="48" y="275"/>
                  </a:cubicBezTo>
                  <a:cubicBezTo>
                    <a:pt x="48" y="179"/>
                    <a:pt x="36" y="9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5"/>
            <p:cNvSpPr/>
            <p:nvPr/>
          </p:nvSpPr>
          <p:spPr>
            <a:xfrm>
              <a:off x="3826350" y="2314400"/>
              <a:ext cx="4200" cy="29500"/>
            </a:xfrm>
            <a:custGeom>
              <a:rect b="b" l="l" r="r" t="t"/>
              <a:pathLst>
                <a:path extrusionOk="0" h="1180" w="168">
                  <a:moveTo>
                    <a:pt x="48" y="1"/>
                  </a:moveTo>
                  <a:cubicBezTo>
                    <a:pt x="1" y="96"/>
                    <a:pt x="1" y="203"/>
                    <a:pt x="1" y="298"/>
                  </a:cubicBezTo>
                  <a:cubicBezTo>
                    <a:pt x="1" y="405"/>
                    <a:pt x="13" y="501"/>
                    <a:pt x="37" y="596"/>
                  </a:cubicBezTo>
                  <a:cubicBezTo>
                    <a:pt x="60" y="786"/>
                    <a:pt x="108" y="989"/>
                    <a:pt x="168" y="1179"/>
                  </a:cubicBezTo>
                  <a:cubicBezTo>
                    <a:pt x="168" y="989"/>
                    <a:pt x="132" y="798"/>
                    <a:pt x="108" y="596"/>
                  </a:cubicBezTo>
                  <a:lnTo>
                    <a:pt x="60" y="298"/>
                  </a:lnTo>
                  <a:cubicBezTo>
                    <a:pt x="60" y="263"/>
                    <a:pt x="48" y="203"/>
                    <a:pt x="48" y="155"/>
                  </a:cubicBezTo>
                  <a:cubicBezTo>
                    <a:pt x="25" y="108"/>
                    <a:pt x="25" y="48"/>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5"/>
            <p:cNvSpPr/>
            <p:nvPr/>
          </p:nvSpPr>
          <p:spPr>
            <a:xfrm>
              <a:off x="3776050" y="2328700"/>
              <a:ext cx="26825" cy="8950"/>
            </a:xfrm>
            <a:custGeom>
              <a:rect b="b" l="l" r="r" t="t"/>
              <a:pathLst>
                <a:path extrusionOk="0" h="358" w="1073">
                  <a:moveTo>
                    <a:pt x="1072" y="0"/>
                  </a:moveTo>
                  <a:lnTo>
                    <a:pt x="1072" y="0"/>
                  </a:lnTo>
                  <a:cubicBezTo>
                    <a:pt x="1037" y="12"/>
                    <a:pt x="989" y="48"/>
                    <a:pt x="941" y="72"/>
                  </a:cubicBezTo>
                  <a:cubicBezTo>
                    <a:pt x="894" y="83"/>
                    <a:pt x="858" y="119"/>
                    <a:pt x="810" y="131"/>
                  </a:cubicBezTo>
                  <a:cubicBezTo>
                    <a:pt x="739" y="179"/>
                    <a:pt x="644" y="191"/>
                    <a:pt x="560" y="191"/>
                  </a:cubicBezTo>
                  <a:cubicBezTo>
                    <a:pt x="382" y="191"/>
                    <a:pt x="203" y="119"/>
                    <a:pt x="1" y="24"/>
                  </a:cubicBezTo>
                  <a:lnTo>
                    <a:pt x="1" y="24"/>
                  </a:lnTo>
                  <a:cubicBezTo>
                    <a:pt x="60" y="119"/>
                    <a:pt x="144" y="191"/>
                    <a:pt x="263" y="262"/>
                  </a:cubicBezTo>
                  <a:cubicBezTo>
                    <a:pt x="346" y="322"/>
                    <a:pt x="453" y="357"/>
                    <a:pt x="572" y="357"/>
                  </a:cubicBezTo>
                  <a:cubicBezTo>
                    <a:pt x="679" y="357"/>
                    <a:pt x="798" y="322"/>
                    <a:pt x="882" y="250"/>
                  </a:cubicBezTo>
                  <a:cubicBezTo>
                    <a:pt x="977" y="179"/>
                    <a:pt x="1037" y="8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5"/>
            <p:cNvSpPr/>
            <p:nvPr/>
          </p:nvSpPr>
          <p:spPr>
            <a:xfrm>
              <a:off x="3844525" y="2326300"/>
              <a:ext cx="26800" cy="8975"/>
            </a:xfrm>
            <a:custGeom>
              <a:rect b="b" l="l" r="r" t="t"/>
              <a:pathLst>
                <a:path extrusionOk="0" h="359" w="1072">
                  <a:moveTo>
                    <a:pt x="1072" y="1"/>
                  </a:moveTo>
                  <a:cubicBezTo>
                    <a:pt x="1036" y="25"/>
                    <a:pt x="988" y="48"/>
                    <a:pt x="941" y="84"/>
                  </a:cubicBezTo>
                  <a:cubicBezTo>
                    <a:pt x="893" y="96"/>
                    <a:pt x="857" y="120"/>
                    <a:pt x="810" y="144"/>
                  </a:cubicBezTo>
                  <a:cubicBezTo>
                    <a:pt x="738" y="179"/>
                    <a:pt x="643" y="203"/>
                    <a:pt x="560" y="203"/>
                  </a:cubicBezTo>
                  <a:cubicBezTo>
                    <a:pt x="381" y="203"/>
                    <a:pt x="191" y="120"/>
                    <a:pt x="0" y="37"/>
                  </a:cubicBezTo>
                  <a:lnTo>
                    <a:pt x="0" y="37"/>
                  </a:lnTo>
                  <a:cubicBezTo>
                    <a:pt x="60" y="120"/>
                    <a:pt x="143" y="203"/>
                    <a:pt x="262" y="275"/>
                  </a:cubicBezTo>
                  <a:cubicBezTo>
                    <a:pt x="345" y="334"/>
                    <a:pt x="453" y="358"/>
                    <a:pt x="572" y="358"/>
                  </a:cubicBezTo>
                  <a:cubicBezTo>
                    <a:pt x="679" y="358"/>
                    <a:pt x="798" y="334"/>
                    <a:pt x="881" y="263"/>
                  </a:cubicBezTo>
                  <a:cubicBezTo>
                    <a:pt x="976" y="179"/>
                    <a:pt x="1036" y="9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5"/>
            <p:cNvSpPr/>
            <p:nvPr/>
          </p:nvSpPr>
          <p:spPr>
            <a:xfrm>
              <a:off x="3766525" y="2293875"/>
              <a:ext cx="42000" cy="21450"/>
            </a:xfrm>
            <a:custGeom>
              <a:rect b="b" l="l" r="r" t="t"/>
              <a:pathLst>
                <a:path extrusionOk="0" h="858" w="1680">
                  <a:moveTo>
                    <a:pt x="1504" y="0"/>
                  </a:moveTo>
                  <a:cubicBezTo>
                    <a:pt x="1209" y="0"/>
                    <a:pt x="347" y="290"/>
                    <a:pt x="132" y="464"/>
                  </a:cubicBezTo>
                  <a:cubicBezTo>
                    <a:pt x="132" y="464"/>
                    <a:pt x="1" y="643"/>
                    <a:pt x="179" y="857"/>
                  </a:cubicBezTo>
                  <a:cubicBezTo>
                    <a:pt x="179" y="857"/>
                    <a:pt x="703" y="453"/>
                    <a:pt x="1632" y="441"/>
                  </a:cubicBezTo>
                  <a:cubicBezTo>
                    <a:pt x="1632" y="441"/>
                    <a:pt x="1679" y="155"/>
                    <a:pt x="1596" y="24"/>
                  </a:cubicBezTo>
                  <a:cubicBezTo>
                    <a:pt x="1583" y="8"/>
                    <a:pt x="1551" y="0"/>
                    <a:pt x="1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5"/>
            <p:cNvSpPr/>
            <p:nvPr/>
          </p:nvSpPr>
          <p:spPr>
            <a:xfrm>
              <a:off x="3835575" y="2290975"/>
              <a:ext cx="43050" cy="18975"/>
            </a:xfrm>
            <a:custGeom>
              <a:rect b="b" l="l" r="r" t="t"/>
              <a:pathLst>
                <a:path extrusionOk="0" h="759" w="1722">
                  <a:moveTo>
                    <a:pt x="204" y="0"/>
                  </a:moveTo>
                  <a:cubicBezTo>
                    <a:pt x="140" y="0"/>
                    <a:pt x="97" y="10"/>
                    <a:pt x="84" y="33"/>
                  </a:cubicBezTo>
                  <a:cubicBezTo>
                    <a:pt x="1" y="164"/>
                    <a:pt x="60" y="449"/>
                    <a:pt x="60" y="449"/>
                  </a:cubicBezTo>
                  <a:cubicBezTo>
                    <a:pt x="119" y="446"/>
                    <a:pt x="177" y="445"/>
                    <a:pt x="232" y="445"/>
                  </a:cubicBezTo>
                  <a:cubicBezTo>
                    <a:pt x="1067" y="445"/>
                    <a:pt x="1549" y="759"/>
                    <a:pt x="1549" y="759"/>
                  </a:cubicBezTo>
                  <a:cubicBezTo>
                    <a:pt x="1722" y="563"/>
                    <a:pt x="1593" y="389"/>
                    <a:pt x="1574" y="389"/>
                  </a:cubicBezTo>
                  <a:cubicBezTo>
                    <a:pt x="1573" y="389"/>
                    <a:pt x="1573" y="390"/>
                    <a:pt x="1573" y="390"/>
                  </a:cubicBezTo>
                  <a:cubicBezTo>
                    <a:pt x="1336" y="232"/>
                    <a:pt x="518" y="0"/>
                    <a:pt x="2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5"/>
            <p:cNvSpPr/>
            <p:nvPr/>
          </p:nvSpPr>
          <p:spPr>
            <a:xfrm>
              <a:off x="3811175" y="2364700"/>
              <a:ext cx="29500" cy="7775"/>
            </a:xfrm>
            <a:custGeom>
              <a:rect b="b" l="l" r="r" t="t"/>
              <a:pathLst>
                <a:path extrusionOk="0" h="311" w="1180">
                  <a:moveTo>
                    <a:pt x="1179" y="1"/>
                  </a:moveTo>
                  <a:cubicBezTo>
                    <a:pt x="1072" y="36"/>
                    <a:pt x="977" y="72"/>
                    <a:pt x="882" y="108"/>
                  </a:cubicBezTo>
                  <a:cubicBezTo>
                    <a:pt x="786" y="132"/>
                    <a:pt x="679" y="156"/>
                    <a:pt x="596" y="156"/>
                  </a:cubicBezTo>
                  <a:cubicBezTo>
                    <a:pt x="576" y="157"/>
                    <a:pt x="557" y="157"/>
                    <a:pt x="537" y="157"/>
                  </a:cubicBezTo>
                  <a:cubicBezTo>
                    <a:pt x="364" y="157"/>
                    <a:pt x="182" y="112"/>
                    <a:pt x="1" y="48"/>
                  </a:cubicBezTo>
                  <a:lnTo>
                    <a:pt x="1" y="48"/>
                  </a:lnTo>
                  <a:cubicBezTo>
                    <a:pt x="60" y="132"/>
                    <a:pt x="167" y="191"/>
                    <a:pt x="263" y="251"/>
                  </a:cubicBezTo>
                  <a:cubicBezTo>
                    <a:pt x="370" y="298"/>
                    <a:pt x="477" y="310"/>
                    <a:pt x="596" y="310"/>
                  </a:cubicBezTo>
                  <a:cubicBezTo>
                    <a:pt x="715" y="310"/>
                    <a:pt x="810" y="286"/>
                    <a:pt x="917" y="227"/>
                  </a:cubicBezTo>
                  <a:cubicBezTo>
                    <a:pt x="1025" y="167"/>
                    <a:pt x="1120" y="96"/>
                    <a:pt x="1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5"/>
            <p:cNvSpPr/>
            <p:nvPr/>
          </p:nvSpPr>
          <p:spPr>
            <a:xfrm>
              <a:off x="3783500" y="2352300"/>
              <a:ext cx="42300" cy="13975"/>
            </a:xfrm>
            <a:custGeom>
              <a:rect b="b" l="l" r="r" t="t"/>
              <a:pathLst>
                <a:path extrusionOk="0" h="559" w="1692">
                  <a:moveTo>
                    <a:pt x="1384" y="1"/>
                  </a:moveTo>
                  <a:cubicBezTo>
                    <a:pt x="1294" y="1"/>
                    <a:pt x="1167" y="21"/>
                    <a:pt x="989" y="80"/>
                  </a:cubicBezTo>
                  <a:cubicBezTo>
                    <a:pt x="453" y="259"/>
                    <a:pt x="0" y="306"/>
                    <a:pt x="0" y="306"/>
                  </a:cubicBezTo>
                  <a:cubicBezTo>
                    <a:pt x="0" y="306"/>
                    <a:pt x="159" y="558"/>
                    <a:pt x="543" y="558"/>
                  </a:cubicBezTo>
                  <a:cubicBezTo>
                    <a:pt x="653" y="558"/>
                    <a:pt x="781" y="538"/>
                    <a:pt x="929" y="485"/>
                  </a:cubicBezTo>
                  <a:cubicBezTo>
                    <a:pt x="1321" y="345"/>
                    <a:pt x="1516" y="316"/>
                    <a:pt x="1609" y="316"/>
                  </a:cubicBezTo>
                  <a:cubicBezTo>
                    <a:pt x="1675" y="316"/>
                    <a:pt x="1691" y="330"/>
                    <a:pt x="1691" y="330"/>
                  </a:cubicBezTo>
                  <a:cubicBezTo>
                    <a:pt x="1691" y="330"/>
                    <a:pt x="1643" y="92"/>
                    <a:pt x="1596" y="80"/>
                  </a:cubicBezTo>
                  <a:cubicBezTo>
                    <a:pt x="1596" y="80"/>
                    <a:pt x="1564" y="1"/>
                    <a:pt x="13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5"/>
            <p:cNvSpPr/>
            <p:nvPr/>
          </p:nvSpPr>
          <p:spPr>
            <a:xfrm>
              <a:off x="3826050" y="2352125"/>
              <a:ext cx="41700" cy="12750"/>
            </a:xfrm>
            <a:custGeom>
              <a:rect b="b" l="l" r="r" t="t"/>
              <a:pathLst>
                <a:path extrusionOk="0" h="510" w="1668">
                  <a:moveTo>
                    <a:pt x="313" y="0"/>
                  </a:moveTo>
                  <a:cubicBezTo>
                    <a:pt x="113" y="0"/>
                    <a:pt x="84" y="87"/>
                    <a:pt x="84" y="87"/>
                  </a:cubicBezTo>
                  <a:cubicBezTo>
                    <a:pt x="25" y="99"/>
                    <a:pt x="1" y="361"/>
                    <a:pt x="1" y="361"/>
                  </a:cubicBezTo>
                  <a:cubicBezTo>
                    <a:pt x="1" y="361"/>
                    <a:pt x="19" y="337"/>
                    <a:pt x="123" y="337"/>
                  </a:cubicBezTo>
                  <a:cubicBezTo>
                    <a:pt x="227" y="337"/>
                    <a:pt x="418" y="361"/>
                    <a:pt x="763" y="456"/>
                  </a:cubicBezTo>
                  <a:cubicBezTo>
                    <a:pt x="890" y="494"/>
                    <a:pt x="1001" y="509"/>
                    <a:pt x="1097" y="509"/>
                  </a:cubicBezTo>
                  <a:cubicBezTo>
                    <a:pt x="1518" y="509"/>
                    <a:pt x="1668" y="218"/>
                    <a:pt x="1668" y="218"/>
                  </a:cubicBezTo>
                  <a:cubicBezTo>
                    <a:pt x="1668" y="218"/>
                    <a:pt x="1239" y="206"/>
                    <a:pt x="680" y="63"/>
                  </a:cubicBezTo>
                  <a:cubicBezTo>
                    <a:pt x="518" y="16"/>
                    <a:pt x="399" y="0"/>
                    <a:pt x="3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5"/>
            <p:cNvSpPr/>
            <p:nvPr/>
          </p:nvSpPr>
          <p:spPr>
            <a:xfrm>
              <a:off x="3741225" y="2322450"/>
              <a:ext cx="15200" cy="29775"/>
            </a:xfrm>
            <a:custGeom>
              <a:rect b="b" l="l" r="r" t="t"/>
              <a:pathLst>
                <a:path extrusionOk="0" h="1191" w="608">
                  <a:moveTo>
                    <a:pt x="344" y="0"/>
                  </a:moveTo>
                  <a:cubicBezTo>
                    <a:pt x="263" y="0"/>
                    <a:pt x="182" y="23"/>
                    <a:pt x="132" y="95"/>
                  </a:cubicBezTo>
                  <a:cubicBezTo>
                    <a:pt x="1" y="298"/>
                    <a:pt x="72" y="1107"/>
                    <a:pt x="536" y="1191"/>
                  </a:cubicBezTo>
                  <a:lnTo>
                    <a:pt x="608" y="60"/>
                  </a:lnTo>
                  <a:cubicBezTo>
                    <a:pt x="608" y="60"/>
                    <a:pt x="476" y="0"/>
                    <a:pt x="344" y="0"/>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5"/>
            <p:cNvSpPr/>
            <p:nvPr/>
          </p:nvSpPr>
          <p:spPr>
            <a:xfrm>
              <a:off x="3744500" y="2327800"/>
              <a:ext cx="9850" cy="19075"/>
            </a:xfrm>
            <a:custGeom>
              <a:rect b="b" l="l" r="r" t="t"/>
              <a:pathLst>
                <a:path extrusionOk="0" h="763" w="394">
                  <a:moveTo>
                    <a:pt x="225" y="0"/>
                  </a:moveTo>
                  <a:cubicBezTo>
                    <a:pt x="174" y="0"/>
                    <a:pt x="123" y="14"/>
                    <a:pt x="96" y="60"/>
                  </a:cubicBezTo>
                  <a:cubicBezTo>
                    <a:pt x="1" y="179"/>
                    <a:pt x="48" y="715"/>
                    <a:pt x="346" y="762"/>
                  </a:cubicBezTo>
                  <a:lnTo>
                    <a:pt x="394" y="36"/>
                  </a:lnTo>
                  <a:cubicBezTo>
                    <a:pt x="394" y="36"/>
                    <a:pt x="308" y="0"/>
                    <a:pt x="225" y="0"/>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5"/>
            <p:cNvSpPr/>
            <p:nvPr/>
          </p:nvSpPr>
          <p:spPr>
            <a:xfrm>
              <a:off x="3887375" y="2319725"/>
              <a:ext cx="15200" cy="29225"/>
            </a:xfrm>
            <a:custGeom>
              <a:rect b="b" l="l" r="r" t="t"/>
              <a:pathLst>
                <a:path extrusionOk="0" h="1169" w="608">
                  <a:moveTo>
                    <a:pt x="243" y="1"/>
                  </a:moveTo>
                  <a:cubicBezTo>
                    <a:pt x="119" y="1"/>
                    <a:pt x="1" y="50"/>
                    <a:pt x="1" y="50"/>
                  </a:cubicBezTo>
                  <a:lnTo>
                    <a:pt x="60" y="1169"/>
                  </a:lnTo>
                  <a:cubicBezTo>
                    <a:pt x="525" y="1121"/>
                    <a:pt x="608" y="300"/>
                    <a:pt x="477" y="109"/>
                  </a:cubicBezTo>
                  <a:cubicBezTo>
                    <a:pt x="423" y="25"/>
                    <a:pt x="331" y="1"/>
                    <a:pt x="243" y="1"/>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5"/>
            <p:cNvSpPr/>
            <p:nvPr/>
          </p:nvSpPr>
          <p:spPr>
            <a:xfrm>
              <a:off x="3887075" y="2325525"/>
              <a:ext cx="10450" cy="20750"/>
            </a:xfrm>
            <a:custGeom>
              <a:rect b="b" l="l" r="r" t="t"/>
              <a:pathLst>
                <a:path extrusionOk="0" h="830" w="418">
                  <a:moveTo>
                    <a:pt x="161" y="1"/>
                  </a:moveTo>
                  <a:cubicBezTo>
                    <a:pt x="78" y="1"/>
                    <a:pt x="1" y="32"/>
                    <a:pt x="1" y="32"/>
                  </a:cubicBezTo>
                  <a:lnTo>
                    <a:pt x="25" y="830"/>
                  </a:lnTo>
                  <a:cubicBezTo>
                    <a:pt x="358" y="782"/>
                    <a:pt x="417" y="210"/>
                    <a:pt x="322" y="79"/>
                  </a:cubicBezTo>
                  <a:cubicBezTo>
                    <a:pt x="286" y="18"/>
                    <a:pt x="222" y="1"/>
                    <a:pt x="161" y="1"/>
                  </a:cubicBez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5"/>
            <p:cNvSpPr/>
            <p:nvPr/>
          </p:nvSpPr>
          <p:spPr>
            <a:xfrm>
              <a:off x="3783500" y="2419175"/>
              <a:ext cx="91400" cy="107175"/>
            </a:xfrm>
            <a:custGeom>
              <a:rect b="b" l="l" r="r" t="t"/>
              <a:pathLst>
                <a:path extrusionOk="0" h="4287" w="3656">
                  <a:moveTo>
                    <a:pt x="3513" y="1"/>
                  </a:moveTo>
                  <a:lnTo>
                    <a:pt x="48" y="60"/>
                  </a:lnTo>
                  <a:lnTo>
                    <a:pt x="0" y="2334"/>
                  </a:lnTo>
                  <a:cubicBezTo>
                    <a:pt x="0" y="2334"/>
                    <a:pt x="774" y="3596"/>
                    <a:pt x="2013" y="4287"/>
                  </a:cubicBezTo>
                  <a:cubicBezTo>
                    <a:pt x="2013" y="4287"/>
                    <a:pt x="3513" y="2679"/>
                    <a:pt x="3656" y="2156"/>
                  </a:cubicBezTo>
                  <a:lnTo>
                    <a:pt x="3513" y="1"/>
                  </a:ln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5"/>
            <p:cNvSpPr/>
            <p:nvPr/>
          </p:nvSpPr>
          <p:spPr>
            <a:xfrm>
              <a:off x="3784100" y="2419175"/>
              <a:ext cx="88425" cy="68775"/>
            </a:xfrm>
            <a:custGeom>
              <a:rect b="b" l="l" r="r" t="t"/>
              <a:pathLst>
                <a:path extrusionOk="0" h="2751" w="3537">
                  <a:moveTo>
                    <a:pt x="3477" y="1"/>
                  </a:moveTo>
                  <a:lnTo>
                    <a:pt x="12" y="60"/>
                  </a:lnTo>
                  <a:lnTo>
                    <a:pt x="0" y="905"/>
                  </a:lnTo>
                  <a:cubicBezTo>
                    <a:pt x="476" y="1608"/>
                    <a:pt x="1072" y="2215"/>
                    <a:pt x="1727" y="2751"/>
                  </a:cubicBezTo>
                  <a:cubicBezTo>
                    <a:pt x="2441" y="2156"/>
                    <a:pt x="3048" y="1560"/>
                    <a:pt x="3536" y="846"/>
                  </a:cubicBezTo>
                  <a:lnTo>
                    <a:pt x="3477" y="1"/>
                  </a:lnTo>
                  <a:close/>
                </a:path>
              </a:pathLst>
            </a:custGeom>
            <a:solidFill>
              <a:srgbClr val="FEC5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5"/>
            <p:cNvSpPr/>
            <p:nvPr/>
          </p:nvSpPr>
          <p:spPr>
            <a:xfrm>
              <a:off x="3816400" y="2251600"/>
              <a:ext cx="86175" cy="82025"/>
            </a:xfrm>
            <a:custGeom>
              <a:rect b="b" l="l" r="r" t="t"/>
              <a:pathLst>
                <a:path extrusionOk="0" h="3281" w="3447">
                  <a:moveTo>
                    <a:pt x="279" y="0"/>
                  </a:moveTo>
                  <a:cubicBezTo>
                    <a:pt x="269" y="0"/>
                    <a:pt x="0" y="292"/>
                    <a:pt x="316" y="596"/>
                  </a:cubicBezTo>
                  <a:cubicBezTo>
                    <a:pt x="316" y="596"/>
                    <a:pt x="697" y="870"/>
                    <a:pt x="1280" y="893"/>
                  </a:cubicBezTo>
                  <a:cubicBezTo>
                    <a:pt x="1863" y="941"/>
                    <a:pt x="2113" y="1191"/>
                    <a:pt x="2304" y="1441"/>
                  </a:cubicBezTo>
                  <a:cubicBezTo>
                    <a:pt x="2494" y="1679"/>
                    <a:pt x="2732" y="2691"/>
                    <a:pt x="2732" y="2989"/>
                  </a:cubicBezTo>
                  <a:cubicBezTo>
                    <a:pt x="2732" y="3170"/>
                    <a:pt x="2768" y="3280"/>
                    <a:pt x="2825" y="3280"/>
                  </a:cubicBezTo>
                  <a:cubicBezTo>
                    <a:pt x="2862" y="3280"/>
                    <a:pt x="2907" y="3234"/>
                    <a:pt x="2959" y="3132"/>
                  </a:cubicBezTo>
                  <a:cubicBezTo>
                    <a:pt x="3054" y="2924"/>
                    <a:pt x="3111" y="2704"/>
                    <a:pt x="3250" y="2704"/>
                  </a:cubicBezTo>
                  <a:cubicBezTo>
                    <a:pt x="3302" y="2704"/>
                    <a:pt x="3365" y="2735"/>
                    <a:pt x="3447" y="2810"/>
                  </a:cubicBezTo>
                  <a:cubicBezTo>
                    <a:pt x="3447" y="2810"/>
                    <a:pt x="3102" y="12"/>
                    <a:pt x="280" y="0"/>
                  </a:cubicBezTo>
                  <a:cubicBezTo>
                    <a:pt x="280" y="0"/>
                    <a:pt x="280" y="0"/>
                    <a:pt x="2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5"/>
            <p:cNvSpPr/>
            <p:nvPr/>
          </p:nvSpPr>
          <p:spPr>
            <a:xfrm>
              <a:off x="3751350" y="2251875"/>
              <a:ext cx="79550" cy="78025"/>
            </a:xfrm>
            <a:custGeom>
              <a:rect b="b" l="l" r="r" t="t"/>
              <a:pathLst>
                <a:path extrusionOk="0" h="3121" w="3182">
                  <a:moveTo>
                    <a:pt x="2883" y="0"/>
                  </a:moveTo>
                  <a:cubicBezTo>
                    <a:pt x="2882" y="0"/>
                    <a:pt x="2882" y="0"/>
                    <a:pt x="2882" y="1"/>
                  </a:cubicBezTo>
                  <a:cubicBezTo>
                    <a:pt x="0" y="466"/>
                    <a:pt x="36" y="2644"/>
                    <a:pt x="12" y="2799"/>
                  </a:cubicBezTo>
                  <a:cubicBezTo>
                    <a:pt x="0" y="2966"/>
                    <a:pt x="358" y="3121"/>
                    <a:pt x="358" y="3121"/>
                  </a:cubicBezTo>
                  <a:cubicBezTo>
                    <a:pt x="242" y="2172"/>
                    <a:pt x="1261" y="831"/>
                    <a:pt x="1854" y="831"/>
                  </a:cubicBezTo>
                  <a:cubicBezTo>
                    <a:pt x="1872" y="831"/>
                    <a:pt x="1889" y="832"/>
                    <a:pt x="1905" y="835"/>
                  </a:cubicBezTo>
                  <a:cubicBezTo>
                    <a:pt x="1975" y="846"/>
                    <a:pt x="2042" y="851"/>
                    <a:pt x="2107" y="851"/>
                  </a:cubicBezTo>
                  <a:cubicBezTo>
                    <a:pt x="2577" y="851"/>
                    <a:pt x="2918" y="585"/>
                    <a:pt x="2918" y="585"/>
                  </a:cubicBezTo>
                  <a:cubicBezTo>
                    <a:pt x="3182" y="309"/>
                    <a:pt x="2903" y="0"/>
                    <a:pt x="28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5"/>
            <p:cNvSpPr/>
            <p:nvPr/>
          </p:nvSpPr>
          <p:spPr>
            <a:xfrm>
              <a:off x="3396250" y="2504000"/>
              <a:ext cx="345300" cy="272675"/>
            </a:xfrm>
            <a:custGeom>
              <a:rect b="b" l="l" r="r" t="t"/>
              <a:pathLst>
                <a:path extrusionOk="0" h="10907" w="13812">
                  <a:moveTo>
                    <a:pt x="11883" y="1"/>
                  </a:moveTo>
                  <a:cubicBezTo>
                    <a:pt x="11883" y="1"/>
                    <a:pt x="11109" y="346"/>
                    <a:pt x="9954" y="989"/>
                  </a:cubicBezTo>
                  <a:cubicBezTo>
                    <a:pt x="8811" y="1632"/>
                    <a:pt x="1227" y="3644"/>
                    <a:pt x="608" y="3716"/>
                  </a:cubicBezTo>
                  <a:cubicBezTo>
                    <a:pt x="0" y="3787"/>
                    <a:pt x="1679" y="8061"/>
                    <a:pt x="1381" y="10907"/>
                  </a:cubicBezTo>
                  <a:cubicBezTo>
                    <a:pt x="1381" y="10907"/>
                    <a:pt x="6537" y="8907"/>
                    <a:pt x="7251" y="8609"/>
                  </a:cubicBezTo>
                  <a:cubicBezTo>
                    <a:pt x="7966" y="8311"/>
                    <a:pt x="12907" y="6728"/>
                    <a:pt x="13800" y="5371"/>
                  </a:cubicBezTo>
                  <a:cubicBezTo>
                    <a:pt x="13812" y="5371"/>
                    <a:pt x="13288" y="13"/>
                    <a:pt x="118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5"/>
            <p:cNvSpPr/>
            <p:nvPr/>
          </p:nvSpPr>
          <p:spPr>
            <a:xfrm>
              <a:off x="3523650" y="2533175"/>
              <a:ext cx="217600" cy="207800"/>
            </a:xfrm>
            <a:custGeom>
              <a:rect b="b" l="l" r="r" t="t"/>
              <a:pathLst>
                <a:path extrusionOk="0" h="8312" w="8704">
                  <a:moveTo>
                    <a:pt x="7811" y="1"/>
                  </a:moveTo>
                  <a:cubicBezTo>
                    <a:pt x="5453" y="3037"/>
                    <a:pt x="3048" y="6037"/>
                    <a:pt x="0" y="8311"/>
                  </a:cubicBezTo>
                  <a:cubicBezTo>
                    <a:pt x="1012" y="7918"/>
                    <a:pt x="1881" y="7561"/>
                    <a:pt x="2155" y="7466"/>
                  </a:cubicBezTo>
                  <a:cubicBezTo>
                    <a:pt x="2870" y="7168"/>
                    <a:pt x="7811" y="5573"/>
                    <a:pt x="8704" y="4215"/>
                  </a:cubicBezTo>
                  <a:cubicBezTo>
                    <a:pt x="8704" y="4215"/>
                    <a:pt x="8454" y="1584"/>
                    <a:pt x="7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5"/>
            <p:cNvSpPr/>
            <p:nvPr/>
          </p:nvSpPr>
          <p:spPr>
            <a:xfrm>
              <a:off x="3913575" y="2486150"/>
              <a:ext cx="342250" cy="232200"/>
            </a:xfrm>
            <a:custGeom>
              <a:rect b="b" l="l" r="r" t="t"/>
              <a:pathLst>
                <a:path extrusionOk="0" h="9288" w="13690">
                  <a:moveTo>
                    <a:pt x="1382" y="0"/>
                  </a:moveTo>
                  <a:cubicBezTo>
                    <a:pt x="0" y="203"/>
                    <a:pt x="239" y="5596"/>
                    <a:pt x="262" y="5596"/>
                  </a:cubicBezTo>
                  <a:cubicBezTo>
                    <a:pt x="1346" y="6811"/>
                    <a:pt x="6465" y="7680"/>
                    <a:pt x="7216" y="7871"/>
                  </a:cubicBezTo>
                  <a:cubicBezTo>
                    <a:pt x="7954" y="8061"/>
                    <a:pt x="13347" y="9287"/>
                    <a:pt x="13347" y="9287"/>
                  </a:cubicBezTo>
                  <a:cubicBezTo>
                    <a:pt x="12634" y="6529"/>
                    <a:pt x="13690" y="2060"/>
                    <a:pt x="13076" y="2060"/>
                  </a:cubicBezTo>
                  <a:cubicBezTo>
                    <a:pt x="13075" y="2060"/>
                    <a:pt x="13074" y="2060"/>
                    <a:pt x="13073" y="2060"/>
                  </a:cubicBezTo>
                  <a:cubicBezTo>
                    <a:pt x="13065" y="2061"/>
                    <a:pt x="13056" y="2061"/>
                    <a:pt x="13046" y="2061"/>
                  </a:cubicBezTo>
                  <a:cubicBezTo>
                    <a:pt x="12263" y="2061"/>
                    <a:pt x="4640" y="1185"/>
                    <a:pt x="3429" y="715"/>
                  </a:cubicBezTo>
                  <a:cubicBezTo>
                    <a:pt x="2203" y="239"/>
                    <a:pt x="1382" y="0"/>
                    <a:pt x="13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5"/>
            <p:cNvSpPr/>
            <p:nvPr/>
          </p:nvSpPr>
          <p:spPr>
            <a:xfrm>
              <a:off x="3946325" y="2582300"/>
              <a:ext cx="167600" cy="105375"/>
            </a:xfrm>
            <a:custGeom>
              <a:rect b="b" l="l" r="r" t="t"/>
              <a:pathLst>
                <a:path extrusionOk="0" h="4215" w="6704">
                  <a:moveTo>
                    <a:pt x="238" y="0"/>
                  </a:moveTo>
                  <a:cubicBezTo>
                    <a:pt x="214" y="822"/>
                    <a:pt x="83" y="1631"/>
                    <a:pt x="0" y="2429"/>
                  </a:cubicBezTo>
                  <a:cubicBezTo>
                    <a:pt x="1881" y="3274"/>
                    <a:pt x="5275" y="3870"/>
                    <a:pt x="5894" y="4025"/>
                  </a:cubicBezTo>
                  <a:cubicBezTo>
                    <a:pt x="6025" y="4048"/>
                    <a:pt x="6322" y="4132"/>
                    <a:pt x="6703" y="4215"/>
                  </a:cubicBezTo>
                  <a:cubicBezTo>
                    <a:pt x="4322" y="3155"/>
                    <a:pt x="2215" y="1667"/>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5"/>
            <p:cNvSpPr/>
            <p:nvPr/>
          </p:nvSpPr>
          <p:spPr>
            <a:xfrm>
              <a:off x="3677225" y="2471150"/>
              <a:ext cx="381025" cy="624925"/>
            </a:xfrm>
            <a:custGeom>
              <a:rect b="b" l="l" r="r" t="t"/>
              <a:pathLst>
                <a:path extrusionOk="0" h="24997" w="15241">
                  <a:moveTo>
                    <a:pt x="2861" y="0"/>
                  </a:moveTo>
                  <a:cubicBezTo>
                    <a:pt x="2488" y="0"/>
                    <a:pt x="2272" y="203"/>
                    <a:pt x="2275" y="207"/>
                  </a:cubicBezTo>
                  <a:lnTo>
                    <a:pt x="2275" y="207"/>
                  </a:lnTo>
                  <a:cubicBezTo>
                    <a:pt x="2196" y="174"/>
                    <a:pt x="2116" y="159"/>
                    <a:pt x="2038" y="159"/>
                  </a:cubicBezTo>
                  <a:cubicBezTo>
                    <a:pt x="1619" y="159"/>
                    <a:pt x="1239" y="565"/>
                    <a:pt x="1239" y="565"/>
                  </a:cubicBezTo>
                  <a:cubicBezTo>
                    <a:pt x="1176" y="541"/>
                    <a:pt x="1107" y="531"/>
                    <a:pt x="1037" y="531"/>
                  </a:cubicBezTo>
                  <a:cubicBezTo>
                    <a:pt x="605" y="531"/>
                    <a:pt x="106" y="934"/>
                    <a:pt x="310" y="1303"/>
                  </a:cubicBezTo>
                  <a:cubicBezTo>
                    <a:pt x="549" y="1743"/>
                    <a:pt x="1489" y="8649"/>
                    <a:pt x="1620" y="9637"/>
                  </a:cubicBezTo>
                  <a:cubicBezTo>
                    <a:pt x="1751" y="10637"/>
                    <a:pt x="1" y="15102"/>
                    <a:pt x="1" y="15102"/>
                  </a:cubicBezTo>
                  <a:cubicBezTo>
                    <a:pt x="6204" y="22020"/>
                    <a:pt x="14729" y="24996"/>
                    <a:pt x="14729" y="24996"/>
                  </a:cubicBezTo>
                  <a:cubicBezTo>
                    <a:pt x="15241" y="23318"/>
                    <a:pt x="13764" y="24032"/>
                    <a:pt x="14038" y="20091"/>
                  </a:cubicBezTo>
                  <a:cubicBezTo>
                    <a:pt x="14300" y="16150"/>
                    <a:pt x="12729" y="15459"/>
                    <a:pt x="12800" y="14305"/>
                  </a:cubicBezTo>
                  <a:cubicBezTo>
                    <a:pt x="12871" y="13138"/>
                    <a:pt x="12883" y="11578"/>
                    <a:pt x="11133" y="10423"/>
                  </a:cubicBezTo>
                  <a:cubicBezTo>
                    <a:pt x="9371" y="9256"/>
                    <a:pt x="3382" y="124"/>
                    <a:pt x="3382" y="124"/>
                  </a:cubicBezTo>
                  <a:cubicBezTo>
                    <a:pt x="3186" y="33"/>
                    <a:pt x="3011" y="0"/>
                    <a:pt x="28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5"/>
            <p:cNvSpPr/>
            <p:nvPr/>
          </p:nvSpPr>
          <p:spPr>
            <a:xfrm>
              <a:off x="3676925" y="2629325"/>
              <a:ext cx="378650" cy="467350"/>
            </a:xfrm>
            <a:custGeom>
              <a:rect b="b" l="l" r="r" t="t"/>
              <a:pathLst>
                <a:path extrusionOk="0" h="18694" w="15146">
                  <a:moveTo>
                    <a:pt x="1156" y="0"/>
                  </a:moveTo>
                  <a:lnTo>
                    <a:pt x="1156" y="0"/>
                  </a:lnTo>
                  <a:cubicBezTo>
                    <a:pt x="1382" y="1536"/>
                    <a:pt x="1573" y="2929"/>
                    <a:pt x="1620" y="3334"/>
                  </a:cubicBezTo>
                  <a:cubicBezTo>
                    <a:pt x="1751" y="4334"/>
                    <a:pt x="1" y="8799"/>
                    <a:pt x="1" y="8799"/>
                  </a:cubicBezTo>
                  <a:cubicBezTo>
                    <a:pt x="6204" y="15705"/>
                    <a:pt x="14729" y="18693"/>
                    <a:pt x="14729" y="18693"/>
                  </a:cubicBezTo>
                  <a:cubicBezTo>
                    <a:pt x="15146" y="17288"/>
                    <a:pt x="14205" y="17550"/>
                    <a:pt x="14015" y="15419"/>
                  </a:cubicBezTo>
                  <a:cubicBezTo>
                    <a:pt x="10562" y="13883"/>
                    <a:pt x="7573" y="11037"/>
                    <a:pt x="5502" y="8025"/>
                  </a:cubicBezTo>
                  <a:cubicBezTo>
                    <a:pt x="4061" y="5894"/>
                    <a:pt x="2763" y="3584"/>
                    <a:pt x="1692" y="1251"/>
                  </a:cubicBezTo>
                  <a:cubicBezTo>
                    <a:pt x="1501" y="834"/>
                    <a:pt x="1323" y="417"/>
                    <a:pt x="11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5"/>
            <p:cNvSpPr/>
            <p:nvPr/>
          </p:nvSpPr>
          <p:spPr>
            <a:xfrm>
              <a:off x="3741250" y="2317325"/>
              <a:ext cx="168475" cy="126850"/>
            </a:xfrm>
            <a:custGeom>
              <a:rect b="b" l="l" r="r" t="t"/>
              <a:pathLst>
                <a:path extrusionOk="0" h="5074" w="6739">
                  <a:moveTo>
                    <a:pt x="705" y="0"/>
                  </a:moveTo>
                  <a:cubicBezTo>
                    <a:pt x="658" y="0"/>
                    <a:pt x="559" y="455"/>
                    <a:pt x="559" y="455"/>
                  </a:cubicBezTo>
                  <a:cubicBezTo>
                    <a:pt x="0" y="4621"/>
                    <a:pt x="2068" y="5074"/>
                    <a:pt x="2992" y="5074"/>
                  </a:cubicBezTo>
                  <a:cubicBezTo>
                    <a:pt x="3248" y="5074"/>
                    <a:pt x="3417" y="5039"/>
                    <a:pt x="3417" y="5039"/>
                  </a:cubicBezTo>
                  <a:cubicBezTo>
                    <a:pt x="3559" y="5056"/>
                    <a:pt x="3694" y="5065"/>
                    <a:pt x="3822" y="5065"/>
                  </a:cubicBezTo>
                  <a:cubicBezTo>
                    <a:pt x="6738" y="5065"/>
                    <a:pt x="5938" y="701"/>
                    <a:pt x="5881" y="598"/>
                  </a:cubicBezTo>
                  <a:cubicBezTo>
                    <a:pt x="5858" y="574"/>
                    <a:pt x="5858" y="538"/>
                    <a:pt x="5858" y="515"/>
                  </a:cubicBezTo>
                  <a:cubicBezTo>
                    <a:pt x="5846" y="503"/>
                    <a:pt x="5834" y="503"/>
                    <a:pt x="5822" y="479"/>
                  </a:cubicBezTo>
                  <a:cubicBezTo>
                    <a:pt x="5203" y="2266"/>
                    <a:pt x="4530" y="2664"/>
                    <a:pt x="4070" y="2664"/>
                  </a:cubicBezTo>
                  <a:cubicBezTo>
                    <a:pt x="3752" y="2664"/>
                    <a:pt x="3536" y="2473"/>
                    <a:pt x="3512" y="2420"/>
                  </a:cubicBezTo>
                  <a:cubicBezTo>
                    <a:pt x="3486" y="2362"/>
                    <a:pt x="3416" y="2346"/>
                    <a:pt x="3346" y="2346"/>
                  </a:cubicBezTo>
                  <a:cubicBezTo>
                    <a:pt x="3256" y="2346"/>
                    <a:pt x="3167" y="2372"/>
                    <a:pt x="3167" y="2372"/>
                  </a:cubicBezTo>
                  <a:cubicBezTo>
                    <a:pt x="3160" y="2585"/>
                    <a:pt x="2987" y="2747"/>
                    <a:pt x="2682" y="2747"/>
                  </a:cubicBezTo>
                  <a:cubicBezTo>
                    <a:pt x="2476" y="2747"/>
                    <a:pt x="2210" y="2673"/>
                    <a:pt x="1893" y="2491"/>
                  </a:cubicBezTo>
                  <a:cubicBezTo>
                    <a:pt x="1083" y="2051"/>
                    <a:pt x="762" y="336"/>
                    <a:pt x="726" y="62"/>
                  </a:cubicBezTo>
                  <a:cubicBezTo>
                    <a:pt x="722" y="19"/>
                    <a:pt x="715" y="0"/>
                    <a:pt x="7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5"/>
            <p:cNvSpPr/>
            <p:nvPr/>
          </p:nvSpPr>
          <p:spPr>
            <a:xfrm>
              <a:off x="3749850" y="2353700"/>
              <a:ext cx="141725" cy="90150"/>
            </a:xfrm>
            <a:custGeom>
              <a:rect b="b" l="l" r="r" t="t"/>
              <a:pathLst>
                <a:path extrusionOk="0" h="3606" w="5669">
                  <a:moveTo>
                    <a:pt x="120" y="0"/>
                  </a:moveTo>
                  <a:cubicBezTo>
                    <a:pt x="1" y="3233"/>
                    <a:pt x="1804" y="3606"/>
                    <a:pt x="2644" y="3606"/>
                  </a:cubicBezTo>
                  <a:cubicBezTo>
                    <a:pt x="2896" y="3606"/>
                    <a:pt x="3061" y="3572"/>
                    <a:pt x="3061" y="3572"/>
                  </a:cubicBezTo>
                  <a:cubicBezTo>
                    <a:pt x="3202" y="3589"/>
                    <a:pt x="3336" y="3598"/>
                    <a:pt x="3462" y="3598"/>
                  </a:cubicBezTo>
                  <a:cubicBezTo>
                    <a:pt x="5262" y="3598"/>
                    <a:pt x="5657" y="1933"/>
                    <a:pt x="5668" y="631"/>
                  </a:cubicBezTo>
                  <a:lnTo>
                    <a:pt x="5668" y="631"/>
                  </a:lnTo>
                  <a:cubicBezTo>
                    <a:pt x="5248" y="1903"/>
                    <a:pt x="4344" y="2960"/>
                    <a:pt x="2910" y="2960"/>
                  </a:cubicBezTo>
                  <a:cubicBezTo>
                    <a:pt x="2801" y="2960"/>
                    <a:pt x="2688" y="2954"/>
                    <a:pt x="2573" y="2941"/>
                  </a:cubicBezTo>
                  <a:cubicBezTo>
                    <a:pt x="965" y="2774"/>
                    <a:pt x="299" y="1429"/>
                    <a:pt x="1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5"/>
            <p:cNvSpPr/>
            <p:nvPr/>
          </p:nvSpPr>
          <p:spPr>
            <a:xfrm>
              <a:off x="3712950" y="2498350"/>
              <a:ext cx="281025" cy="429850"/>
            </a:xfrm>
            <a:custGeom>
              <a:rect b="b" l="l" r="r" t="t"/>
              <a:pathLst>
                <a:path extrusionOk="0" h="17194" w="11241">
                  <a:moveTo>
                    <a:pt x="1" y="1"/>
                  </a:moveTo>
                  <a:lnTo>
                    <a:pt x="1" y="1"/>
                  </a:lnTo>
                  <a:cubicBezTo>
                    <a:pt x="286" y="1739"/>
                    <a:pt x="763" y="3442"/>
                    <a:pt x="1394" y="5025"/>
                  </a:cubicBezTo>
                  <a:cubicBezTo>
                    <a:pt x="1572" y="5442"/>
                    <a:pt x="1739" y="5847"/>
                    <a:pt x="1917" y="6251"/>
                  </a:cubicBezTo>
                  <a:lnTo>
                    <a:pt x="2501" y="7442"/>
                  </a:lnTo>
                  <a:lnTo>
                    <a:pt x="3144" y="8597"/>
                  </a:lnTo>
                  <a:lnTo>
                    <a:pt x="3834" y="9728"/>
                  </a:lnTo>
                  <a:lnTo>
                    <a:pt x="4596" y="10823"/>
                  </a:lnTo>
                  <a:lnTo>
                    <a:pt x="5406" y="11871"/>
                  </a:lnTo>
                  <a:lnTo>
                    <a:pt x="6251" y="12883"/>
                  </a:lnTo>
                  <a:cubicBezTo>
                    <a:pt x="6549" y="13217"/>
                    <a:pt x="6859" y="13538"/>
                    <a:pt x="7156" y="13859"/>
                  </a:cubicBezTo>
                  <a:cubicBezTo>
                    <a:pt x="8394" y="15110"/>
                    <a:pt x="9764" y="16241"/>
                    <a:pt x="11240" y="17193"/>
                  </a:cubicBezTo>
                  <a:cubicBezTo>
                    <a:pt x="9871" y="16086"/>
                    <a:pt x="8585" y="14895"/>
                    <a:pt x="7406" y="13621"/>
                  </a:cubicBezTo>
                  <a:cubicBezTo>
                    <a:pt x="7132" y="13288"/>
                    <a:pt x="6835" y="12967"/>
                    <a:pt x="6549" y="12633"/>
                  </a:cubicBezTo>
                  <a:lnTo>
                    <a:pt x="5727" y="11621"/>
                  </a:lnTo>
                  <a:lnTo>
                    <a:pt x="4954" y="10585"/>
                  </a:lnTo>
                  <a:lnTo>
                    <a:pt x="4227" y="9502"/>
                  </a:lnTo>
                  <a:lnTo>
                    <a:pt x="3525" y="8406"/>
                  </a:lnTo>
                  <a:lnTo>
                    <a:pt x="2882" y="7275"/>
                  </a:lnTo>
                  <a:lnTo>
                    <a:pt x="2287" y="6109"/>
                  </a:lnTo>
                  <a:cubicBezTo>
                    <a:pt x="2108" y="5728"/>
                    <a:pt x="1929" y="5323"/>
                    <a:pt x="1739" y="4942"/>
                  </a:cubicBezTo>
                  <a:cubicBezTo>
                    <a:pt x="1025" y="3346"/>
                    <a:pt x="465" y="169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5"/>
            <p:cNvSpPr/>
            <p:nvPr/>
          </p:nvSpPr>
          <p:spPr>
            <a:xfrm>
              <a:off x="3745400" y="2494175"/>
              <a:ext cx="247675" cy="348600"/>
            </a:xfrm>
            <a:custGeom>
              <a:rect b="b" l="l" r="r" t="t"/>
              <a:pathLst>
                <a:path extrusionOk="0" h="13944" w="9907">
                  <a:moveTo>
                    <a:pt x="0" y="1"/>
                  </a:moveTo>
                  <a:lnTo>
                    <a:pt x="0" y="1"/>
                  </a:lnTo>
                  <a:cubicBezTo>
                    <a:pt x="441" y="1370"/>
                    <a:pt x="1024" y="2716"/>
                    <a:pt x="1691" y="3978"/>
                  </a:cubicBezTo>
                  <a:cubicBezTo>
                    <a:pt x="1870" y="4287"/>
                    <a:pt x="2036" y="4621"/>
                    <a:pt x="2215" y="4930"/>
                  </a:cubicBezTo>
                  <a:lnTo>
                    <a:pt x="2763" y="5871"/>
                  </a:lnTo>
                  <a:lnTo>
                    <a:pt x="3346" y="6788"/>
                  </a:lnTo>
                  <a:lnTo>
                    <a:pt x="3953" y="7680"/>
                  </a:lnTo>
                  <a:lnTo>
                    <a:pt x="4596" y="8562"/>
                  </a:lnTo>
                  <a:lnTo>
                    <a:pt x="5263" y="9407"/>
                  </a:lnTo>
                  <a:lnTo>
                    <a:pt x="5965" y="10240"/>
                  </a:lnTo>
                  <a:cubicBezTo>
                    <a:pt x="6204" y="10514"/>
                    <a:pt x="6442" y="10776"/>
                    <a:pt x="6692" y="11050"/>
                  </a:cubicBezTo>
                  <a:cubicBezTo>
                    <a:pt x="7692" y="12086"/>
                    <a:pt x="8763" y="13074"/>
                    <a:pt x="9906" y="13943"/>
                  </a:cubicBezTo>
                  <a:cubicBezTo>
                    <a:pt x="8882" y="12931"/>
                    <a:pt x="7882" y="11895"/>
                    <a:pt x="6942" y="10812"/>
                  </a:cubicBezTo>
                  <a:cubicBezTo>
                    <a:pt x="6704" y="10538"/>
                    <a:pt x="6489" y="10252"/>
                    <a:pt x="6251" y="9990"/>
                  </a:cubicBezTo>
                  <a:lnTo>
                    <a:pt x="5572" y="9157"/>
                  </a:lnTo>
                  <a:lnTo>
                    <a:pt x="4918" y="8312"/>
                  </a:lnTo>
                  <a:lnTo>
                    <a:pt x="4299" y="7442"/>
                  </a:lnTo>
                  <a:lnTo>
                    <a:pt x="3691" y="6561"/>
                  </a:lnTo>
                  <a:lnTo>
                    <a:pt x="3096" y="5668"/>
                  </a:lnTo>
                  <a:lnTo>
                    <a:pt x="2524" y="4763"/>
                  </a:lnTo>
                  <a:cubicBezTo>
                    <a:pt x="2346" y="4454"/>
                    <a:pt x="2155" y="4156"/>
                    <a:pt x="1977" y="3847"/>
                  </a:cubicBezTo>
                  <a:cubicBezTo>
                    <a:pt x="1262" y="2597"/>
                    <a:pt x="608" y="131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5"/>
            <p:cNvSpPr/>
            <p:nvPr/>
          </p:nvSpPr>
          <p:spPr>
            <a:xfrm>
              <a:off x="3730800" y="2704325"/>
              <a:ext cx="97375" cy="148550"/>
            </a:xfrm>
            <a:custGeom>
              <a:rect b="b" l="l" r="r" t="t"/>
              <a:pathLst>
                <a:path extrusionOk="0" h="5942" w="3895">
                  <a:moveTo>
                    <a:pt x="1" y="1"/>
                  </a:moveTo>
                  <a:cubicBezTo>
                    <a:pt x="180" y="584"/>
                    <a:pt x="418" y="1132"/>
                    <a:pt x="680" y="1680"/>
                  </a:cubicBezTo>
                  <a:cubicBezTo>
                    <a:pt x="799" y="1953"/>
                    <a:pt x="953" y="2203"/>
                    <a:pt x="1096" y="2477"/>
                  </a:cubicBezTo>
                  <a:cubicBezTo>
                    <a:pt x="1263" y="2727"/>
                    <a:pt x="1418" y="2977"/>
                    <a:pt x="1573" y="3227"/>
                  </a:cubicBezTo>
                  <a:cubicBezTo>
                    <a:pt x="1906" y="3727"/>
                    <a:pt x="2263" y="4204"/>
                    <a:pt x="2644" y="4656"/>
                  </a:cubicBezTo>
                  <a:cubicBezTo>
                    <a:pt x="3037" y="5120"/>
                    <a:pt x="3442" y="5549"/>
                    <a:pt x="3894" y="5942"/>
                  </a:cubicBezTo>
                  <a:cubicBezTo>
                    <a:pt x="3573" y="5430"/>
                    <a:pt x="3239" y="4942"/>
                    <a:pt x="2918" y="4454"/>
                  </a:cubicBezTo>
                  <a:lnTo>
                    <a:pt x="1930" y="2977"/>
                  </a:lnTo>
                  <a:lnTo>
                    <a:pt x="1692" y="2608"/>
                  </a:lnTo>
                  <a:cubicBezTo>
                    <a:pt x="1620" y="2489"/>
                    <a:pt x="1549" y="2358"/>
                    <a:pt x="1454" y="2239"/>
                  </a:cubicBezTo>
                  <a:lnTo>
                    <a:pt x="1215" y="1870"/>
                  </a:lnTo>
                  <a:cubicBezTo>
                    <a:pt x="1144" y="1751"/>
                    <a:pt x="1061" y="1608"/>
                    <a:pt x="977" y="1489"/>
                  </a:cubicBezTo>
                  <a:cubicBezTo>
                    <a:pt x="656" y="1001"/>
                    <a:pt x="346" y="50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5"/>
            <p:cNvSpPr/>
            <p:nvPr/>
          </p:nvSpPr>
          <p:spPr>
            <a:xfrm>
              <a:off x="3566800" y="2690350"/>
              <a:ext cx="109275" cy="229200"/>
            </a:xfrm>
            <a:custGeom>
              <a:rect b="b" l="l" r="r" t="t"/>
              <a:pathLst>
                <a:path extrusionOk="0" h="9168" w="4371">
                  <a:moveTo>
                    <a:pt x="4370" y="0"/>
                  </a:moveTo>
                  <a:lnTo>
                    <a:pt x="4370" y="0"/>
                  </a:lnTo>
                  <a:cubicBezTo>
                    <a:pt x="3953" y="738"/>
                    <a:pt x="3572" y="1500"/>
                    <a:pt x="3191" y="2262"/>
                  </a:cubicBezTo>
                  <a:cubicBezTo>
                    <a:pt x="3001" y="2631"/>
                    <a:pt x="2822" y="3012"/>
                    <a:pt x="2632" y="3393"/>
                  </a:cubicBezTo>
                  <a:lnTo>
                    <a:pt x="2084" y="4536"/>
                  </a:lnTo>
                  <a:lnTo>
                    <a:pt x="1548" y="5679"/>
                  </a:lnTo>
                  <a:cubicBezTo>
                    <a:pt x="1370" y="6072"/>
                    <a:pt x="1191" y="6441"/>
                    <a:pt x="1013" y="6834"/>
                  </a:cubicBezTo>
                  <a:cubicBezTo>
                    <a:pt x="655" y="7608"/>
                    <a:pt x="310" y="8382"/>
                    <a:pt x="1" y="9168"/>
                  </a:cubicBezTo>
                  <a:cubicBezTo>
                    <a:pt x="477" y="8465"/>
                    <a:pt x="905" y="7739"/>
                    <a:pt x="1322" y="6989"/>
                  </a:cubicBezTo>
                  <a:cubicBezTo>
                    <a:pt x="1525" y="6632"/>
                    <a:pt x="1727" y="6251"/>
                    <a:pt x="1918" y="5882"/>
                  </a:cubicBezTo>
                  <a:cubicBezTo>
                    <a:pt x="2108" y="5489"/>
                    <a:pt x="2287" y="5120"/>
                    <a:pt x="2477" y="4727"/>
                  </a:cubicBezTo>
                  <a:lnTo>
                    <a:pt x="3013" y="3572"/>
                  </a:lnTo>
                  <a:cubicBezTo>
                    <a:pt x="3180" y="3179"/>
                    <a:pt x="3358" y="2786"/>
                    <a:pt x="3513" y="2393"/>
                  </a:cubicBezTo>
                  <a:cubicBezTo>
                    <a:pt x="3834" y="1607"/>
                    <a:pt x="4120" y="822"/>
                    <a:pt x="43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5"/>
            <p:cNvSpPr/>
            <p:nvPr/>
          </p:nvSpPr>
          <p:spPr>
            <a:xfrm>
              <a:off x="3598650" y="2668325"/>
              <a:ext cx="111050" cy="339050"/>
            </a:xfrm>
            <a:custGeom>
              <a:rect b="b" l="l" r="r" t="t"/>
              <a:pathLst>
                <a:path extrusionOk="0" h="13562" w="4442">
                  <a:moveTo>
                    <a:pt x="4442" y="0"/>
                  </a:moveTo>
                  <a:lnTo>
                    <a:pt x="3430" y="3405"/>
                  </a:lnTo>
                  <a:cubicBezTo>
                    <a:pt x="3346" y="3691"/>
                    <a:pt x="3263" y="3977"/>
                    <a:pt x="3168" y="4251"/>
                  </a:cubicBezTo>
                  <a:lnTo>
                    <a:pt x="2906" y="5108"/>
                  </a:lnTo>
                  <a:lnTo>
                    <a:pt x="2632" y="5953"/>
                  </a:lnTo>
                  <a:lnTo>
                    <a:pt x="2358" y="6799"/>
                  </a:lnTo>
                  <a:lnTo>
                    <a:pt x="2072" y="7656"/>
                  </a:lnTo>
                  <a:lnTo>
                    <a:pt x="1787" y="8501"/>
                  </a:lnTo>
                  <a:lnTo>
                    <a:pt x="1501" y="9346"/>
                  </a:lnTo>
                  <a:cubicBezTo>
                    <a:pt x="1406" y="9632"/>
                    <a:pt x="1298" y="9918"/>
                    <a:pt x="1203" y="10192"/>
                  </a:cubicBezTo>
                  <a:lnTo>
                    <a:pt x="1" y="13561"/>
                  </a:lnTo>
                  <a:cubicBezTo>
                    <a:pt x="584" y="12502"/>
                    <a:pt x="1072" y="11418"/>
                    <a:pt x="1536" y="10311"/>
                  </a:cubicBezTo>
                  <a:cubicBezTo>
                    <a:pt x="1775" y="9763"/>
                    <a:pt x="1977" y="9204"/>
                    <a:pt x="2191" y="8644"/>
                  </a:cubicBezTo>
                  <a:lnTo>
                    <a:pt x="2489" y="7799"/>
                  </a:lnTo>
                  <a:lnTo>
                    <a:pt x="2775" y="6953"/>
                  </a:lnTo>
                  <a:lnTo>
                    <a:pt x="3037" y="6108"/>
                  </a:lnTo>
                  <a:lnTo>
                    <a:pt x="3287" y="5239"/>
                  </a:lnTo>
                  <a:cubicBezTo>
                    <a:pt x="3453" y="4679"/>
                    <a:pt x="3620" y="4096"/>
                    <a:pt x="3751" y="3512"/>
                  </a:cubicBezTo>
                  <a:cubicBezTo>
                    <a:pt x="4037" y="2358"/>
                    <a:pt x="4275" y="1179"/>
                    <a:pt x="44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5"/>
            <p:cNvSpPr/>
            <p:nvPr/>
          </p:nvSpPr>
          <p:spPr>
            <a:xfrm>
              <a:off x="4031750" y="2571875"/>
              <a:ext cx="131275" cy="108375"/>
            </a:xfrm>
            <a:custGeom>
              <a:rect b="b" l="l" r="r" t="t"/>
              <a:pathLst>
                <a:path extrusionOk="0" h="4335" w="5251">
                  <a:moveTo>
                    <a:pt x="0" y="0"/>
                  </a:moveTo>
                  <a:lnTo>
                    <a:pt x="0" y="0"/>
                  </a:lnTo>
                  <a:cubicBezTo>
                    <a:pt x="286" y="512"/>
                    <a:pt x="643" y="977"/>
                    <a:pt x="1012" y="1405"/>
                  </a:cubicBezTo>
                  <a:cubicBezTo>
                    <a:pt x="1405" y="1834"/>
                    <a:pt x="1822" y="2239"/>
                    <a:pt x="2262" y="2608"/>
                  </a:cubicBezTo>
                  <a:cubicBezTo>
                    <a:pt x="2727" y="2977"/>
                    <a:pt x="3179" y="3310"/>
                    <a:pt x="3691" y="3608"/>
                  </a:cubicBezTo>
                  <a:cubicBezTo>
                    <a:pt x="4179" y="3894"/>
                    <a:pt x="4703" y="4144"/>
                    <a:pt x="5251" y="4334"/>
                  </a:cubicBezTo>
                  <a:cubicBezTo>
                    <a:pt x="4763" y="4025"/>
                    <a:pt x="4275" y="3727"/>
                    <a:pt x="3810" y="3394"/>
                  </a:cubicBezTo>
                  <a:cubicBezTo>
                    <a:pt x="3346" y="3072"/>
                    <a:pt x="2893" y="2727"/>
                    <a:pt x="2453" y="2370"/>
                  </a:cubicBezTo>
                  <a:cubicBezTo>
                    <a:pt x="2024" y="2013"/>
                    <a:pt x="1608" y="1644"/>
                    <a:pt x="1191" y="1239"/>
                  </a:cubicBezTo>
                  <a:cubicBezTo>
                    <a:pt x="786" y="834"/>
                    <a:pt x="393" y="44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5"/>
            <p:cNvSpPr/>
            <p:nvPr/>
          </p:nvSpPr>
          <p:spPr>
            <a:xfrm>
              <a:off x="3471550" y="2620700"/>
              <a:ext cx="106000" cy="117300"/>
            </a:xfrm>
            <a:custGeom>
              <a:rect b="b" l="l" r="r" t="t"/>
              <a:pathLst>
                <a:path extrusionOk="0" h="4692" w="4240">
                  <a:moveTo>
                    <a:pt x="4239" y="0"/>
                  </a:moveTo>
                  <a:lnTo>
                    <a:pt x="4239" y="0"/>
                  </a:lnTo>
                  <a:cubicBezTo>
                    <a:pt x="3882" y="393"/>
                    <a:pt x="3525" y="774"/>
                    <a:pt x="3180" y="1179"/>
                  </a:cubicBezTo>
                  <a:cubicBezTo>
                    <a:pt x="2822" y="1560"/>
                    <a:pt x="2477" y="1965"/>
                    <a:pt x="2120" y="2358"/>
                  </a:cubicBezTo>
                  <a:cubicBezTo>
                    <a:pt x="1787" y="2739"/>
                    <a:pt x="1429" y="3131"/>
                    <a:pt x="1072" y="3512"/>
                  </a:cubicBezTo>
                  <a:cubicBezTo>
                    <a:pt x="715" y="3905"/>
                    <a:pt x="358" y="4286"/>
                    <a:pt x="1" y="4691"/>
                  </a:cubicBezTo>
                  <a:cubicBezTo>
                    <a:pt x="429" y="4382"/>
                    <a:pt x="834" y="4036"/>
                    <a:pt x="1227" y="3691"/>
                  </a:cubicBezTo>
                  <a:cubicBezTo>
                    <a:pt x="1620" y="3334"/>
                    <a:pt x="1989" y="2953"/>
                    <a:pt x="2346" y="2560"/>
                  </a:cubicBezTo>
                  <a:cubicBezTo>
                    <a:pt x="2703" y="2155"/>
                    <a:pt x="3049" y="1762"/>
                    <a:pt x="3358" y="1322"/>
                  </a:cubicBezTo>
                  <a:cubicBezTo>
                    <a:pt x="3668" y="905"/>
                    <a:pt x="3965" y="464"/>
                    <a:pt x="4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5"/>
            <p:cNvSpPr/>
            <p:nvPr/>
          </p:nvSpPr>
          <p:spPr>
            <a:xfrm>
              <a:off x="3692425" y="3021925"/>
              <a:ext cx="203300" cy="230125"/>
            </a:xfrm>
            <a:custGeom>
              <a:rect b="b" l="l" r="r" t="t"/>
              <a:pathLst>
                <a:path extrusionOk="0" h="9205" w="8132">
                  <a:moveTo>
                    <a:pt x="0" y="1"/>
                  </a:moveTo>
                  <a:lnTo>
                    <a:pt x="0" y="1"/>
                  </a:lnTo>
                  <a:cubicBezTo>
                    <a:pt x="476" y="917"/>
                    <a:pt x="1012" y="1799"/>
                    <a:pt x="1595" y="2644"/>
                  </a:cubicBezTo>
                  <a:cubicBezTo>
                    <a:pt x="2191" y="3489"/>
                    <a:pt x="2834" y="4311"/>
                    <a:pt x="3512" y="5085"/>
                  </a:cubicBezTo>
                  <a:cubicBezTo>
                    <a:pt x="4215" y="5859"/>
                    <a:pt x="4929" y="6609"/>
                    <a:pt x="5703" y="7287"/>
                  </a:cubicBezTo>
                  <a:cubicBezTo>
                    <a:pt x="6477" y="7978"/>
                    <a:pt x="7275" y="8633"/>
                    <a:pt x="8132" y="9204"/>
                  </a:cubicBezTo>
                  <a:cubicBezTo>
                    <a:pt x="7358" y="8526"/>
                    <a:pt x="6596" y="7823"/>
                    <a:pt x="5870" y="7109"/>
                  </a:cubicBezTo>
                  <a:cubicBezTo>
                    <a:pt x="5132" y="6394"/>
                    <a:pt x="4441" y="5656"/>
                    <a:pt x="3751" y="4882"/>
                  </a:cubicBezTo>
                  <a:cubicBezTo>
                    <a:pt x="3084" y="4096"/>
                    <a:pt x="2429" y="3311"/>
                    <a:pt x="1798" y="2501"/>
                  </a:cubicBezTo>
                  <a:cubicBezTo>
                    <a:pt x="1179" y="1679"/>
                    <a:pt x="583" y="84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5"/>
            <p:cNvSpPr/>
            <p:nvPr/>
          </p:nvSpPr>
          <p:spPr>
            <a:xfrm>
              <a:off x="3656400" y="3147850"/>
              <a:ext cx="144375" cy="151825"/>
            </a:xfrm>
            <a:custGeom>
              <a:rect b="b" l="l" r="r" t="t"/>
              <a:pathLst>
                <a:path extrusionOk="0" h="6073" w="5775">
                  <a:moveTo>
                    <a:pt x="0" y="0"/>
                  </a:moveTo>
                  <a:cubicBezTo>
                    <a:pt x="322" y="631"/>
                    <a:pt x="715" y="1226"/>
                    <a:pt x="1131" y="1774"/>
                  </a:cubicBezTo>
                  <a:cubicBezTo>
                    <a:pt x="1560" y="2334"/>
                    <a:pt x="2013" y="2869"/>
                    <a:pt x="2501" y="3393"/>
                  </a:cubicBezTo>
                  <a:cubicBezTo>
                    <a:pt x="2989" y="3905"/>
                    <a:pt x="3501" y="4393"/>
                    <a:pt x="4049" y="4846"/>
                  </a:cubicBezTo>
                  <a:cubicBezTo>
                    <a:pt x="4596" y="5298"/>
                    <a:pt x="5168" y="5715"/>
                    <a:pt x="5775" y="6072"/>
                  </a:cubicBezTo>
                  <a:cubicBezTo>
                    <a:pt x="5251" y="5620"/>
                    <a:pt x="4715" y="5155"/>
                    <a:pt x="4215" y="4679"/>
                  </a:cubicBezTo>
                  <a:cubicBezTo>
                    <a:pt x="3703" y="4203"/>
                    <a:pt x="3203" y="3715"/>
                    <a:pt x="2727" y="3203"/>
                  </a:cubicBezTo>
                  <a:cubicBezTo>
                    <a:pt x="2251" y="2703"/>
                    <a:pt x="1774" y="2179"/>
                    <a:pt x="1322" y="1643"/>
                  </a:cubicBezTo>
                  <a:cubicBezTo>
                    <a:pt x="881" y="1107"/>
                    <a:pt x="429" y="56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6" name="Google Shape;1846;p35"/>
          <p:cNvSpPr/>
          <p:nvPr/>
        </p:nvSpPr>
        <p:spPr>
          <a:xfrm>
            <a:off x="5666209" y="1980837"/>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5"/>
          <p:cNvSpPr/>
          <p:nvPr/>
        </p:nvSpPr>
        <p:spPr>
          <a:xfrm>
            <a:off x="7165868" y="1973459"/>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5"/>
          <p:cNvSpPr/>
          <p:nvPr/>
        </p:nvSpPr>
        <p:spPr>
          <a:xfrm>
            <a:off x="5706118" y="2489959"/>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5"/>
          <p:cNvSpPr/>
          <p:nvPr/>
        </p:nvSpPr>
        <p:spPr>
          <a:xfrm>
            <a:off x="5706118" y="2985047"/>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5"/>
          <p:cNvSpPr/>
          <p:nvPr/>
        </p:nvSpPr>
        <p:spPr>
          <a:xfrm>
            <a:off x="7125959" y="3480137"/>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5"/>
          <p:cNvSpPr/>
          <p:nvPr/>
        </p:nvSpPr>
        <p:spPr>
          <a:xfrm>
            <a:off x="5706118" y="4004022"/>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5"/>
          <p:cNvSpPr/>
          <p:nvPr/>
        </p:nvSpPr>
        <p:spPr>
          <a:xfrm>
            <a:off x="7125959" y="2497337"/>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5"/>
          <p:cNvSpPr/>
          <p:nvPr/>
        </p:nvSpPr>
        <p:spPr>
          <a:xfrm>
            <a:off x="7125959" y="2988737"/>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5"/>
          <p:cNvSpPr/>
          <p:nvPr/>
        </p:nvSpPr>
        <p:spPr>
          <a:xfrm>
            <a:off x="7125959" y="40114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5"/>
          <p:cNvSpPr/>
          <p:nvPr/>
        </p:nvSpPr>
        <p:spPr>
          <a:xfrm>
            <a:off x="5706118" y="3472747"/>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59" name="Shape 1859"/>
        <p:cNvGrpSpPr/>
        <p:nvPr/>
      </p:nvGrpSpPr>
      <p:grpSpPr>
        <a:xfrm>
          <a:off x="0" y="0"/>
          <a:ext cx="0" cy="0"/>
          <a:chOff x="0" y="0"/>
          <a:chExt cx="0" cy="0"/>
        </a:xfrm>
      </p:grpSpPr>
      <p:sp>
        <p:nvSpPr>
          <p:cNvPr id="1860" name="Google Shape;1860;p36"/>
          <p:cNvSpPr/>
          <p:nvPr/>
        </p:nvSpPr>
        <p:spPr>
          <a:xfrm>
            <a:off x="1241050" y="3980500"/>
            <a:ext cx="6664200" cy="696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6"/>
          <p:cNvSpPr txBox="1"/>
          <p:nvPr>
            <p:ph type="title"/>
          </p:nvPr>
        </p:nvSpPr>
        <p:spPr>
          <a:xfrm>
            <a:off x="720000" y="4053100"/>
            <a:ext cx="7710900" cy="55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Non Canonical Gospels Thesis by Slidesgo">
  <a:themeElements>
    <a:clrScheme name="Simple Light">
      <a:dk1>
        <a:srgbClr val="DFC99B"/>
      </a:dk1>
      <a:lt1>
        <a:srgbClr val="E9DDCA"/>
      </a:lt1>
      <a:dk2>
        <a:srgbClr val="786C5D"/>
      </a:dk2>
      <a:lt2>
        <a:srgbClr val="A97352"/>
      </a:lt2>
      <a:accent1>
        <a:srgbClr val="545F41"/>
      </a:accent1>
      <a:accent2>
        <a:srgbClr val="B3A624"/>
      </a:accent2>
      <a:accent3>
        <a:srgbClr val="DCB576"/>
      </a:accent3>
      <a:accent4>
        <a:srgbClr val="953D26"/>
      </a:accent4>
      <a:accent5>
        <a:srgbClr val="6B3C13"/>
      </a:accent5>
      <a:accent6>
        <a:srgbClr val="FFF4E6"/>
      </a:accent6>
      <a:hlink>
        <a:srgbClr val="786C5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