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Laguna Bold" charset="1" panose="02000803080000020004"/>
      <p:regular r:id="rId19"/>
    </p:embeddedFont>
    <p:embeddedFont>
      <p:font typeface="Laguna" charset="1" panose="02000503080000020004"/>
      <p:regular r:id="rId20"/>
    </p:embeddedFont>
    <p:embeddedFont>
      <p:font typeface="Body Text Large" charset="1" panose="0200050304000002000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9.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0.jpe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0.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4.jpe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2" Target="../media/image1.jpe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2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6070406" y="666750"/>
            <a:ext cx="6147188" cy="975866"/>
          </a:xfrm>
          <a:custGeom>
            <a:avLst/>
            <a:gdLst/>
            <a:ahLst/>
            <a:cxnLst/>
            <a:rect r="r" b="b" t="t" l="l"/>
            <a:pathLst>
              <a:path h="975866" w="6147188">
                <a:moveTo>
                  <a:pt x="0" y="0"/>
                </a:moveTo>
                <a:lnTo>
                  <a:pt x="6147188" y="0"/>
                </a:lnTo>
                <a:lnTo>
                  <a:pt x="6147188" y="975866"/>
                </a:lnTo>
                <a:lnTo>
                  <a:pt x="0" y="9758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66750" y="3658372"/>
            <a:ext cx="16954500" cy="3704143"/>
          </a:xfrm>
          <a:prstGeom prst="rect">
            <a:avLst/>
          </a:prstGeom>
        </p:spPr>
        <p:txBody>
          <a:bodyPr anchor="t" rtlCol="false" tIns="0" lIns="0" bIns="0" rIns="0">
            <a:spAutoFit/>
          </a:bodyPr>
          <a:lstStyle/>
          <a:p>
            <a:pPr algn="ctr">
              <a:lnSpc>
                <a:spcPts val="13200"/>
              </a:lnSpc>
            </a:pPr>
            <a:r>
              <a:rPr lang="en-US" b="true" sz="16500">
                <a:solidFill>
                  <a:srgbClr val="EFBB7D"/>
                </a:solidFill>
                <a:latin typeface="Laguna Bold"/>
                <a:ea typeface="Laguna Bold"/>
                <a:cs typeface="Laguna Bold"/>
                <a:sym typeface="Laguna Bold"/>
              </a:rPr>
              <a:t>OUR IDENTITY IN CHRIST</a:t>
            </a:r>
          </a:p>
        </p:txBody>
      </p:sp>
      <p:sp>
        <p:nvSpPr>
          <p:cNvPr name="Freeform 5" id="5"/>
          <p:cNvSpPr/>
          <p:nvPr/>
        </p:nvSpPr>
        <p:spPr>
          <a:xfrm flipH="false" flipV="false" rot="0">
            <a:off x="15071402" y="7076777"/>
            <a:ext cx="2549848" cy="2543473"/>
          </a:xfrm>
          <a:custGeom>
            <a:avLst/>
            <a:gdLst/>
            <a:ahLst/>
            <a:cxnLst/>
            <a:rect r="r" b="b" t="t" l="l"/>
            <a:pathLst>
              <a:path h="2543473" w="2549848">
                <a:moveTo>
                  <a:pt x="0" y="0"/>
                </a:moveTo>
                <a:lnTo>
                  <a:pt x="2549848" y="0"/>
                </a:lnTo>
                <a:lnTo>
                  <a:pt x="2549848" y="2543473"/>
                </a:lnTo>
                <a:lnTo>
                  <a:pt x="0" y="25434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6" id="6"/>
          <p:cNvSpPr/>
          <p:nvPr/>
        </p:nvSpPr>
        <p:spPr>
          <a:xfrm flipH="false" flipV="true" rot="0">
            <a:off x="15071402" y="666750"/>
            <a:ext cx="2549848" cy="2543473"/>
          </a:xfrm>
          <a:custGeom>
            <a:avLst/>
            <a:gdLst/>
            <a:ahLst/>
            <a:cxnLst/>
            <a:rect r="r" b="b" t="t" l="l"/>
            <a:pathLst>
              <a:path h="2543473" w="2549848">
                <a:moveTo>
                  <a:pt x="0" y="2543473"/>
                </a:moveTo>
                <a:lnTo>
                  <a:pt x="2549848" y="2543473"/>
                </a:lnTo>
                <a:lnTo>
                  <a:pt x="2549848" y="0"/>
                </a:lnTo>
                <a:lnTo>
                  <a:pt x="0" y="0"/>
                </a:lnTo>
                <a:lnTo>
                  <a:pt x="0" y="2543473"/>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7" id="7"/>
          <p:cNvSpPr/>
          <p:nvPr/>
        </p:nvSpPr>
        <p:spPr>
          <a:xfrm flipH="true" flipV="false" rot="0">
            <a:off x="666750" y="7076777"/>
            <a:ext cx="2549848" cy="2543473"/>
          </a:xfrm>
          <a:custGeom>
            <a:avLst/>
            <a:gdLst/>
            <a:ahLst/>
            <a:cxnLst/>
            <a:rect r="r" b="b" t="t" l="l"/>
            <a:pathLst>
              <a:path h="2543473" w="2549848">
                <a:moveTo>
                  <a:pt x="2549848" y="0"/>
                </a:moveTo>
                <a:lnTo>
                  <a:pt x="0" y="0"/>
                </a:lnTo>
                <a:lnTo>
                  <a:pt x="0" y="2543473"/>
                </a:lnTo>
                <a:lnTo>
                  <a:pt x="2549848" y="2543473"/>
                </a:lnTo>
                <a:lnTo>
                  <a:pt x="2549848"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8" id="8"/>
          <p:cNvSpPr/>
          <p:nvPr/>
        </p:nvSpPr>
        <p:spPr>
          <a:xfrm flipH="true" flipV="true" rot="0">
            <a:off x="666750" y="666750"/>
            <a:ext cx="2549848" cy="2543473"/>
          </a:xfrm>
          <a:custGeom>
            <a:avLst/>
            <a:gdLst/>
            <a:ahLst/>
            <a:cxnLst/>
            <a:rect r="r" b="b" t="t" l="l"/>
            <a:pathLst>
              <a:path h="2543473" w="2549848">
                <a:moveTo>
                  <a:pt x="2549848" y="2543473"/>
                </a:moveTo>
                <a:lnTo>
                  <a:pt x="0" y="2543473"/>
                </a:lnTo>
                <a:lnTo>
                  <a:pt x="0" y="0"/>
                </a:lnTo>
                <a:lnTo>
                  <a:pt x="2549848" y="0"/>
                </a:lnTo>
                <a:lnTo>
                  <a:pt x="2549848" y="2543473"/>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9" id="9"/>
          <p:cNvSpPr txBox="true"/>
          <p:nvPr/>
        </p:nvSpPr>
        <p:spPr>
          <a:xfrm rot="0">
            <a:off x="5243128" y="8801100"/>
            <a:ext cx="7801743" cy="1009651"/>
          </a:xfrm>
          <a:prstGeom prst="rect">
            <a:avLst/>
          </a:prstGeom>
        </p:spPr>
        <p:txBody>
          <a:bodyPr anchor="t" rtlCol="false" tIns="0" lIns="0" bIns="0" rIns="0">
            <a:spAutoFit/>
          </a:bodyPr>
          <a:lstStyle/>
          <a:p>
            <a:pPr algn="ctr">
              <a:lnSpc>
                <a:spcPts val="3600"/>
              </a:lnSpc>
            </a:pPr>
            <a:r>
              <a:rPr lang="en-US" sz="4500">
                <a:solidFill>
                  <a:srgbClr val="5E9184"/>
                </a:solidFill>
                <a:latin typeface="Laguna"/>
                <a:ea typeface="Laguna"/>
                <a:cs typeface="Laguna"/>
                <a:sym typeface="Laguna"/>
              </a:rPr>
              <a:t>DISCOVERING WHO WE ARE IN CHRIST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666750" y="760715"/>
            <a:ext cx="16954500" cy="5311569"/>
          </a:xfrm>
          <a:prstGeom prst="rect">
            <a:avLst/>
          </a:prstGeom>
        </p:spPr>
        <p:txBody>
          <a:bodyPr anchor="t" rtlCol="false" tIns="0" lIns="0" bIns="0" rIns="0">
            <a:spAutoFit/>
          </a:bodyPr>
          <a:lstStyle/>
          <a:p>
            <a:pPr algn="ctr">
              <a:lnSpc>
                <a:spcPts val="9999"/>
              </a:lnSpc>
            </a:pPr>
            <a:r>
              <a:rPr lang="en-US" b="true" sz="12499">
                <a:solidFill>
                  <a:srgbClr val="EFBB7D"/>
                </a:solidFill>
                <a:latin typeface="Laguna Bold"/>
                <a:ea typeface="Laguna Bold"/>
                <a:cs typeface="Laguna Bold"/>
                <a:sym typeface="Laguna Bold"/>
              </a:rPr>
              <a:t>CREATED IN GOD HOLY SPIRIT BAPTIZED US INTO CHRIST </a:t>
            </a:r>
          </a:p>
        </p:txBody>
      </p:sp>
      <p:sp>
        <p:nvSpPr>
          <p:cNvPr name="Freeform 4" id="4"/>
          <p:cNvSpPr/>
          <p:nvPr/>
        </p:nvSpPr>
        <p:spPr>
          <a:xfrm flipH="false" flipV="false" rot="1800000">
            <a:off x="-426002" y="3778599"/>
            <a:ext cx="5423758" cy="3511884"/>
          </a:xfrm>
          <a:custGeom>
            <a:avLst/>
            <a:gdLst/>
            <a:ahLst/>
            <a:cxnLst/>
            <a:rect r="r" b="b" t="t" l="l"/>
            <a:pathLst>
              <a:path h="3511884" w="5423758">
                <a:moveTo>
                  <a:pt x="0" y="0"/>
                </a:moveTo>
                <a:lnTo>
                  <a:pt x="5423759" y="0"/>
                </a:lnTo>
                <a:lnTo>
                  <a:pt x="5423759" y="3511883"/>
                </a:lnTo>
                <a:lnTo>
                  <a:pt x="0" y="35118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5" id="5"/>
          <p:cNvSpPr/>
          <p:nvPr/>
        </p:nvSpPr>
        <p:spPr>
          <a:xfrm flipH="true" flipV="false" rot="-1799999">
            <a:off x="13290243" y="3778599"/>
            <a:ext cx="5423758" cy="3511884"/>
          </a:xfrm>
          <a:custGeom>
            <a:avLst/>
            <a:gdLst/>
            <a:ahLst/>
            <a:cxnLst/>
            <a:rect r="r" b="b" t="t" l="l"/>
            <a:pathLst>
              <a:path h="3511884" w="5423758">
                <a:moveTo>
                  <a:pt x="5423759" y="0"/>
                </a:moveTo>
                <a:lnTo>
                  <a:pt x="0" y="0"/>
                </a:lnTo>
                <a:lnTo>
                  <a:pt x="0" y="3511883"/>
                </a:lnTo>
                <a:lnTo>
                  <a:pt x="5423759" y="3511883"/>
                </a:lnTo>
                <a:lnTo>
                  <a:pt x="5423759"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6" id="6"/>
          <p:cNvSpPr txBox="true"/>
          <p:nvPr/>
        </p:nvSpPr>
        <p:spPr>
          <a:xfrm rot="0">
            <a:off x="5280235" y="6026030"/>
            <a:ext cx="7727530" cy="552451"/>
          </a:xfrm>
          <a:prstGeom prst="rect">
            <a:avLst/>
          </a:prstGeom>
        </p:spPr>
        <p:txBody>
          <a:bodyPr anchor="t" rtlCol="false" tIns="0" lIns="0" bIns="0" rIns="0">
            <a:spAutoFit/>
          </a:bodyPr>
          <a:lstStyle/>
          <a:p>
            <a:pPr algn="ctr">
              <a:lnSpc>
                <a:spcPts val="3600"/>
              </a:lnSpc>
            </a:pPr>
            <a:r>
              <a:rPr lang="en-US" sz="4500">
                <a:solidFill>
                  <a:srgbClr val="5E9184"/>
                </a:solidFill>
                <a:latin typeface="Laguna"/>
                <a:ea typeface="Laguna"/>
                <a:cs typeface="Laguna"/>
                <a:sym typeface="Laguna"/>
              </a:rPr>
              <a:t>1 CORINTHIANS 12:13</a:t>
            </a:r>
          </a:p>
        </p:txBody>
      </p:sp>
      <p:sp>
        <p:nvSpPr>
          <p:cNvPr name="TextBox 7" id="7"/>
          <p:cNvSpPr txBox="true"/>
          <p:nvPr/>
        </p:nvSpPr>
        <p:spPr>
          <a:xfrm rot="0">
            <a:off x="2038350" y="7785324"/>
            <a:ext cx="14211300" cy="1834926"/>
          </a:xfrm>
          <a:prstGeom prst="rect">
            <a:avLst/>
          </a:prstGeom>
        </p:spPr>
        <p:txBody>
          <a:bodyPr anchor="t" rtlCol="false" tIns="0" lIns="0" bIns="0" rIns="0">
            <a:spAutoFit/>
          </a:bodyPr>
          <a:lstStyle/>
          <a:p>
            <a:pPr algn="ctr" marL="0" indent="0" lvl="1">
              <a:lnSpc>
                <a:spcPts val="4898"/>
              </a:lnSpc>
              <a:spcBef>
                <a:spcPct val="0"/>
              </a:spcBef>
            </a:pPr>
            <a:r>
              <a:rPr lang="en-US" sz="3498">
                <a:solidFill>
                  <a:srgbClr val="5E9184"/>
                </a:solidFill>
                <a:latin typeface="Body Text Large"/>
                <a:ea typeface="Body Text Large"/>
                <a:cs typeface="Body Text Large"/>
                <a:sym typeface="Body Text Large"/>
              </a:rPr>
              <a:t>For we were all baptized by one Spirit so as to form one body—whether Jews or Gentiles, slave or free—and we were all given the one Spirit to drink.</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grpSp>
        <p:nvGrpSpPr>
          <p:cNvPr name="Group 3" id="3"/>
          <p:cNvGrpSpPr/>
          <p:nvPr/>
        </p:nvGrpSpPr>
        <p:grpSpPr>
          <a:xfrm rot="0">
            <a:off x="666749" y="666750"/>
            <a:ext cx="16954501" cy="4667250"/>
            <a:chOff x="0" y="0"/>
            <a:chExt cx="22606001" cy="6223000"/>
          </a:xfrm>
        </p:grpSpPr>
        <p:pic>
          <p:nvPicPr>
            <p:cNvPr name="Picture 4" id="4"/>
            <p:cNvPicPr>
              <a:picLocks noChangeAspect="true"/>
            </p:cNvPicPr>
            <p:nvPr/>
          </p:nvPicPr>
          <p:blipFill>
            <a:blip r:embed="rId3"/>
            <a:srcRect l="0" t="37165" r="0" b="44494"/>
            <a:stretch>
              <a:fillRect/>
            </a:stretch>
          </p:blipFill>
          <p:spPr>
            <a:xfrm flipH="false" flipV="false">
              <a:off x="0" y="0"/>
              <a:ext cx="22606001" cy="6223000"/>
            </a:xfrm>
            <a:prstGeom prst="rect">
              <a:avLst/>
            </a:prstGeom>
          </p:spPr>
        </p:pic>
      </p:grpSp>
      <p:sp>
        <p:nvSpPr>
          <p:cNvPr name="Freeform 5" id="5"/>
          <p:cNvSpPr/>
          <p:nvPr/>
        </p:nvSpPr>
        <p:spPr>
          <a:xfrm flipH="false" flipV="false" rot="0">
            <a:off x="15071402" y="7076777"/>
            <a:ext cx="2549848" cy="2543473"/>
          </a:xfrm>
          <a:custGeom>
            <a:avLst/>
            <a:gdLst/>
            <a:ahLst/>
            <a:cxnLst/>
            <a:rect r="r" b="b" t="t" l="l"/>
            <a:pathLst>
              <a:path h="2543473" w="2549848">
                <a:moveTo>
                  <a:pt x="0" y="0"/>
                </a:moveTo>
                <a:lnTo>
                  <a:pt x="2549848" y="0"/>
                </a:lnTo>
                <a:lnTo>
                  <a:pt x="2549848" y="2543473"/>
                </a:lnTo>
                <a:lnTo>
                  <a:pt x="0" y="25434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p:cNvSpPr/>
          <p:nvPr/>
        </p:nvSpPr>
        <p:spPr>
          <a:xfrm flipH="true" flipV="false" rot="0">
            <a:off x="666750" y="7076777"/>
            <a:ext cx="2549848" cy="2543473"/>
          </a:xfrm>
          <a:custGeom>
            <a:avLst/>
            <a:gdLst/>
            <a:ahLst/>
            <a:cxnLst/>
            <a:rect r="r" b="b" t="t" l="l"/>
            <a:pathLst>
              <a:path h="2543473" w="2549848">
                <a:moveTo>
                  <a:pt x="2549848" y="0"/>
                </a:moveTo>
                <a:lnTo>
                  <a:pt x="0" y="0"/>
                </a:lnTo>
                <a:lnTo>
                  <a:pt x="0" y="2543473"/>
                </a:lnTo>
                <a:lnTo>
                  <a:pt x="2549848" y="2543473"/>
                </a:lnTo>
                <a:lnTo>
                  <a:pt x="2549848"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7" id="7"/>
          <p:cNvSpPr txBox="true"/>
          <p:nvPr/>
        </p:nvSpPr>
        <p:spPr>
          <a:xfrm rot="0">
            <a:off x="1497330" y="6156444"/>
            <a:ext cx="15293340" cy="2778005"/>
          </a:xfrm>
          <a:prstGeom prst="rect">
            <a:avLst/>
          </a:prstGeom>
        </p:spPr>
        <p:txBody>
          <a:bodyPr anchor="t" rtlCol="false" tIns="0" lIns="0" bIns="0" rIns="0">
            <a:spAutoFit/>
          </a:bodyPr>
          <a:lstStyle/>
          <a:p>
            <a:pPr algn="ctr">
              <a:lnSpc>
                <a:spcPts val="9999"/>
              </a:lnSpc>
            </a:pPr>
            <a:r>
              <a:rPr lang="en-US" b="true" sz="12499">
                <a:solidFill>
                  <a:srgbClr val="EFBB7D"/>
                </a:solidFill>
                <a:latin typeface="Laguna Bold"/>
                <a:ea typeface="Laguna Bold"/>
                <a:cs typeface="Laguna Bold"/>
                <a:sym typeface="Laguna Bold"/>
              </a:rPr>
              <a:t>SPIRITUALLY ONE WITH JESUS</a:t>
            </a:r>
          </a:p>
        </p:txBody>
      </p:sp>
      <p:sp>
        <p:nvSpPr>
          <p:cNvPr name="TextBox 8" id="8"/>
          <p:cNvSpPr txBox="true"/>
          <p:nvPr/>
        </p:nvSpPr>
        <p:spPr>
          <a:xfrm rot="0">
            <a:off x="5158315" y="9067799"/>
            <a:ext cx="7971370" cy="552451"/>
          </a:xfrm>
          <a:prstGeom prst="rect">
            <a:avLst/>
          </a:prstGeom>
        </p:spPr>
        <p:txBody>
          <a:bodyPr anchor="t" rtlCol="false" tIns="0" lIns="0" bIns="0" rIns="0">
            <a:spAutoFit/>
          </a:bodyPr>
          <a:lstStyle/>
          <a:p>
            <a:pPr algn="ctr">
              <a:lnSpc>
                <a:spcPts val="3600"/>
              </a:lnSpc>
            </a:pPr>
            <a:r>
              <a:rPr lang="en-US" sz="4500">
                <a:solidFill>
                  <a:srgbClr val="5E9184"/>
                </a:solidFill>
                <a:latin typeface="Laguna"/>
                <a:ea typeface="Laguna"/>
                <a:cs typeface="Laguna"/>
                <a:sym typeface="Laguna"/>
              </a:rPr>
              <a:t>1 CORINTHIANS 6:13-20</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grpSp>
        <p:nvGrpSpPr>
          <p:cNvPr name="Group 3" id="3"/>
          <p:cNvGrpSpPr/>
          <p:nvPr/>
        </p:nvGrpSpPr>
        <p:grpSpPr>
          <a:xfrm rot="0">
            <a:off x="0" y="0"/>
            <a:ext cx="2747009" cy="10287000"/>
            <a:chOff x="0" y="0"/>
            <a:chExt cx="3662679" cy="13716000"/>
          </a:xfrm>
        </p:grpSpPr>
        <p:pic>
          <p:nvPicPr>
            <p:cNvPr name="Picture 4" id="4"/>
            <p:cNvPicPr>
              <a:picLocks noChangeAspect="true"/>
            </p:cNvPicPr>
            <p:nvPr/>
          </p:nvPicPr>
          <p:blipFill>
            <a:blip r:embed="rId3"/>
            <a:srcRect l="0" t="27367" r="70888" b="0"/>
            <a:stretch>
              <a:fillRect/>
            </a:stretch>
          </p:blipFill>
          <p:spPr>
            <a:xfrm flipH="false" flipV="false">
              <a:off x="0" y="0"/>
              <a:ext cx="3662679" cy="13716000"/>
            </a:xfrm>
            <a:prstGeom prst="rect">
              <a:avLst/>
            </a:prstGeom>
          </p:spPr>
        </p:pic>
      </p:grpSp>
      <p:grpSp>
        <p:nvGrpSpPr>
          <p:cNvPr name="Group 5" id="5"/>
          <p:cNvGrpSpPr/>
          <p:nvPr/>
        </p:nvGrpSpPr>
        <p:grpSpPr>
          <a:xfrm rot="0">
            <a:off x="15540990" y="0"/>
            <a:ext cx="2747009" cy="10287000"/>
            <a:chOff x="0" y="0"/>
            <a:chExt cx="3662679" cy="13716000"/>
          </a:xfrm>
        </p:grpSpPr>
        <p:pic>
          <p:nvPicPr>
            <p:cNvPr name="Picture 6" id="6"/>
            <p:cNvPicPr>
              <a:picLocks noChangeAspect="true"/>
            </p:cNvPicPr>
            <p:nvPr/>
          </p:nvPicPr>
          <p:blipFill>
            <a:blip r:embed="rId3"/>
            <a:srcRect l="68551" t="4353" r="2855" b="24307"/>
            <a:stretch>
              <a:fillRect/>
            </a:stretch>
          </p:blipFill>
          <p:spPr>
            <a:xfrm flipH="false" flipV="false">
              <a:off x="0" y="0"/>
              <a:ext cx="3662679" cy="13716000"/>
            </a:xfrm>
            <a:prstGeom prst="rect">
              <a:avLst/>
            </a:prstGeom>
          </p:spPr>
        </p:pic>
      </p:grpSp>
      <p:sp>
        <p:nvSpPr>
          <p:cNvPr name="Freeform 7" id="7"/>
          <p:cNvSpPr/>
          <p:nvPr/>
        </p:nvSpPr>
        <p:spPr>
          <a:xfrm flipH="false" flipV="true" rot="0">
            <a:off x="6194898" y="8834367"/>
            <a:ext cx="5898205" cy="847867"/>
          </a:xfrm>
          <a:custGeom>
            <a:avLst/>
            <a:gdLst/>
            <a:ahLst/>
            <a:cxnLst/>
            <a:rect r="r" b="b" t="t" l="l"/>
            <a:pathLst>
              <a:path h="847867" w="5898205">
                <a:moveTo>
                  <a:pt x="0" y="847866"/>
                </a:moveTo>
                <a:lnTo>
                  <a:pt x="5898204" y="847866"/>
                </a:lnTo>
                <a:lnTo>
                  <a:pt x="5898204" y="0"/>
                </a:lnTo>
                <a:lnTo>
                  <a:pt x="0" y="0"/>
                </a:lnTo>
                <a:lnTo>
                  <a:pt x="0" y="847866"/>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747010" y="743570"/>
            <a:ext cx="12793979" cy="4044917"/>
          </a:xfrm>
          <a:prstGeom prst="rect">
            <a:avLst/>
          </a:prstGeom>
        </p:spPr>
        <p:txBody>
          <a:bodyPr anchor="t" rtlCol="false" tIns="0" lIns="0" bIns="0" rIns="0">
            <a:spAutoFit/>
          </a:bodyPr>
          <a:lstStyle/>
          <a:p>
            <a:pPr algn="ctr">
              <a:lnSpc>
                <a:spcPts val="9999"/>
              </a:lnSpc>
            </a:pPr>
            <a:r>
              <a:rPr lang="en-US" b="true" sz="12499">
                <a:solidFill>
                  <a:srgbClr val="EFBB7D"/>
                </a:solidFill>
                <a:latin typeface="Laguna Bold"/>
                <a:ea typeface="Laguna Bold"/>
                <a:cs typeface="Laguna Bold"/>
                <a:sym typeface="Laguna Bold"/>
              </a:rPr>
              <a:t>NEW CREATURES IN OUR SPIRIT</a:t>
            </a:r>
          </a:p>
        </p:txBody>
      </p:sp>
      <p:sp>
        <p:nvSpPr>
          <p:cNvPr name="TextBox 9" id="9"/>
          <p:cNvSpPr txBox="true"/>
          <p:nvPr/>
        </p:nvSpPr>
        <p:spPr>
          <a:xfrm rot="0">
            <a:off x="5188795" y="4921707"/>
            <a:ext cx="7910410" cy="552451"/>
          </a:xfrm>
          <a:prstGeom prst="rect">
            <a:avLst/>
          </a:prstGeom>
        </p:spPr>
        <p:txBody>
          <a:bodyPr anchor="t" rtlCol="false" tIns="0" lIns="0" bIns="0" rIns="0">
            <a:spAutoFit/>
          </a:bodyPr>
          <a:lstStyle/>
          <a:p>
            <a:pPr algn="ctr">
              <a:lnSpc>
                <a:spcPts val="3600"/>
              </a:lnSpc>
            </a:pPr>
            <a:r>
              <a:rPr lang="en-US" sz="4500">
                <a:solidFill>
                  <a:srgbClr val="5E9184"/>
                </a:solidFill>
                <a:latin typeface="Laguna"/>
                <a:ea typeface="Laguna"/>
                <a:cs typeface="Laguna"/>
                <a:sym typeface="Laguna"/>
              </a:rPr>
              <a:t>1 THESSALONIANS 5:23</a:t>
            </a:r>
          </a:p>
        </p:txBody>
      </p:sp>
      <p:sp>
        <p:nvSpPr>
          <p:cNvPr name="TextBox 10" id="10"/>
          <p:cNvSpPr txBox="true"/>
          <p:nvPr/>
        </p:nvSpPr>
        <p:spPr>
          <a:xfrm rot="0">
            <a:off x="3227070" y="6040645"/>
            <a:ext cx="11833859" cy="2453964"/>
          </a:xfrm>
          <a:prstGeom prst="rect">
            <a:avLst/>
          </a:prstGeom>
        </p:spPr>
        <p:txBody>
          <a:bodyPr anchor="t" rtlCol="false" tIns="0" lIns="0" bIns="0" rIns="0">
            <a:spAutoFit/>
          </a:bodyPr>
          <a:lstStyle/>
          <a:p>
            <a:pPr algn="ctr" marL="0" indent="0" lvl="1">
              <a:lnSpc>
                <a:spcPts val="4898"/>
              </a:lnSpc>
              <a:spcBef>
                <a:spcPct val="0"/>
              </a:spcBef>
            </a:pPr>
            <a:r>
              <a:rPr lang="en-US" sz="3498">
                <a:solidFill>
                  <a:srgbClr val="5E9184"/>
                </a:solidFill>
                <a:latin typeface="Body Text Large"/>
                <a:ea typeface="Body Text Large"/>
                <a:cs typeface="Body Text Large"/>
                <a:sym typeface="Body Text Large"/>
              </a:rPr>
              <a:t>May God himself, the God of peace, sanctify you through and through. May your whole spirit, soul and body be kept blameless at the coming of our Lord Jesus Christ.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grpSp>
        <p:nvGrpSpPr>
          <p:cNvPr name="Group 3" id="3"/>
          <p:cNvGrpSpPr/>
          <p:nvPr/>
        </p:nvGrpSpPr>
        <p:grpSpPr>
          <a:xfrm rot="0">
            <a:off x="11094720" y="666750"/>
            <a:ext cx="6526530" cy="8953500"/>
            <a:chOff x="0" y="0"/>
            <a:chExt cx="8702040" cy="11938000"/>
          </a:xfrm>
        </p:grpSpPr>
        <p:pic>
          <p:nvPicPr>
            <p:cNvPr name="Picture 4" id="4"/>
            <p:cNvPicPr>
              <a:picLocks noChangeAspect="true"/>
            </p:cNvPicPr>
            <p:nvPr/>
          </p:nvPicPr>
          <p:blipFill>
            <a:blip r:embed="rId3"/>
            <a:srcRect l="0" t="14585" r="6548" b="0"/>
            <a:stretch>
              <a:fillRect/>
            </a:stretch>
          </p:blipFill>
          <p:spPr>
            <a:xfrm flipH="false" flipV="false">
              <a:off x="0" y="0"/>
              <a:ext cx="8702040" cy="11938000"/>
            </a:xfrm>
            <a:prstGeom prst="rect">
              <a:avLst/>
            </a:prstGeom>
          </p:spPr>
        </p:pic>
      </p:grpSp>
      <p:sp>
        <p:nvSpPr>
          <p:cNvPr name="Freeform 5" id="5"/>
          <p:cNvSpPr/>
          <p:nvPr/>
        </p:nvSpPr>
        <p:spPr>
          <a:xfrm flipH="false" flipV="false" rot="0">
            <a:off x="666750" y="6332005"/>
            <a:ext cx="6105142" cy="969191"/>
          </a:xfrm>
          <a:custGeom>
            <a:avLst/>
            <a:gdLst/>
            <a:ahLst/>
            <a:cxnLst/>
            <a:rect r="r" b="b" t="t" l="l"/>
            <a:pathLst>
              <a:path h="969191" w="6105142">
                <a:moveTo>
                  <a:pt x="0" y="0"/>
                </a:moveTo>
                <a:lnTo>
                  <a:pt x="6105142" y="0"/>
                </a:lnTo>
                <a:lnTo>
                  <a:pt x="6105142" y="969191"/>
                </a:lnTo>
                <a:lnTo>
                  <a:pt x="0" y="9691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666750" y="742542"/>
            <a:ext cx="8477250" cy="2778005"/>
          </a:xfrm>
          <a:prstGeom prst="rect">
            <a:avLst/>
          </a:prstGeom>
        </p:spPr>
        <p:txBody>
          <a:bodyPr anchor="t" rtlCol="false" tIns="0" lIns="0" bIns="0" rIns="0">
            <a:spAutoFit/>
          </a:bodyPr>
          <a:lstStyle/>
          <a:p>
            <a:pPr algn="l">
              <a:lnSpc>
                <a:spcPts val="9999"/>
              </a:lnSpc>
            </a:pPr>
            <a:r>
              <a:rPr lang="en-US" sz="12499" b="true">
                <a:solidFill>
                  <a:srgbClr val="EFBB7D"/>
                </a:solidFill>
                <a:latin typeface="Laguna Bold"/>
                <a:ea typeface="Laguna Bold"/>
                <a:cs typeface="Laguna Bold"/>
                <a:sym typeface="Laguna Bold"/>
              </a:rPr>
              <a:t>A NEW IDENTITY</a:t>
            </a:r>
          </a:p>
        </p:txBody>
      </p:sp>
      <p:sp>
        <p:nvSpPr>
          <p:cNvPr name="TextBox 7" id="7"/>
          <p:cNvSpPr txBox="true"/>
          <p:nvPr/>
        </p:nvSpPr>
        <p:spPr>
          <a:xfrm rot="0">
            <a:off x="666750" y="3653898"/>
            <a:ext cx="6952988" cy="552451"/>
          </a:xfrm>
          <a:prstGeom prst="rect">
            <a:avLst/>
          </a:prstGeom>
        </p:spPr>
        <p:txBody>
          <a:bodyPr anchor="t" rtlCol="false" tIns="0" lIns="0" bIns="0" rIns="0">
            <a:spAutoFit/>
          </a:bodyPr>
          <a:lstStyle/>
          <a:p>
            <a:pPr algn="l">
              <a:lnSpc>
                <a:spcPts val="3600"/>
              </a:lnSpc>
            </a:pPr>
            <a:r>
              <a:rPr lang="en-US" sz="4500">
                <a:solidFill>
                  <a:srgbClr val="5E9184"/>
                </a:solidFill>
                <a:latin typeface="Laguna"/>
                <a:ea typeface="Laguna"/>
                <a:cs typeface="Laguna"/>
                <a:sym typeface="Laguna"/>
              </a:rPr>
              <a:t>2 CORINTHIANS 5:17</a:t>
            </a:r>
          </a:p>
        </p:txBody>
      </p:sp>
      <p:sp>
        <p:nvSpPr>
          <p:cNvPr name="TextBox 8" id="8"/>
          <p:cNvSpPr txBox="true"/>
          <p:nvPr/>
        </p:nvSpPr>
        <p:spPr>
          <a:xfrm rot="0">
            <a:off x="666750" y="7785324"/>
            <a:ext cx="9709438" cy="1834926"/>
          </a:xfrm>
          <a:prstGeom prst="rect">
            <a:avLst/>
          </a:prstGeom>
        </p:spPr>
        <p:txBody>
          <a:bodyPr anchor="t" rtlCol="false" tIns="0" lIns="0" bIns="0" rIns="0">
            <a:spAutoFit/>
          </a:bodyPr>
          <a:lstStyle/>
          <a:p>
            <a:pPr algn="l">
              <a:lnSpc>
                <a:spcPts val="4898"/>
              </a:lnSpc>
            </a:pPr>
            <a:r>
              <a:rPr lang="en-US" sz="3498">
                <a:solidFill>
                  <a:srgbClr val="5E9184"/>
                </a:solidFill>
                <a:latin typeface="Body Text Large"/>
                <a:ea typeface="Body Text Large"/>
                <a:cs typeface="Body Text Large"/>
                <a:sym typeface="Body Text Large"/>
              </a:rPr>
              <a:t>Therefore, if anyone is in Christ, the new creation has come: The old has gone, the new is here!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2419565" y="6775116"/>
            <a:ext cx="5423758" cy="3511884"/>
          </a:xfrm>
          <a:custGeom>
            <a:avLst/>
            <a:gdLst/>
            <a:ahLst/>
            <a:cxnLst/>
            <a:rect r="r" b="b" t="t" l="l"/>
            <a:pathLst>
              <a:path h="3511884" w="5423758">
                <a:moveTo>
                  <a:pt x="0" y="0"/>
                </a:moveTo>
                <a:lnTo>
                  <a:pt x="5423758" y="0"/>
                </a:lnTo>
                <a:lnTo>
                  <a:pt x="5423758" y="3511884"/>
                </a:lnTo>
                <a:lnTo>
                  <a:pt x="0" y="35118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5399999">
            <a:off x="-1057630" y="1081677"/>
            <a:ext cx="5470468" cy="2653177"/>
          </a:xfrm>
          <a:custGeom>
            <a:avLst/>
            <a:gdLst/>
            <a:ahLst/>
            <a:cxnLst/>
            <a:rect r="r" b="b" t="t" l="l"/>
            <a:pathLst>
              <a:path h="2653177" w="5470468">
                <a:moveTo>
                  <a:pt x="0" y="0"/>
                </a:moveTo>
                <a:lnTo>
                  <a:pt x="5470469" y="0"/>
                </a:lnTo>
                <a:lnTo>
                  <a:pt x="5470469" y="2653177"/>
                </a:lnTo>
                <a:lnTo>
                  <a:pt x="0" y="26531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751190" y="3128897"/>
            <a:ext cx="222582" cy="224624"/>
          </a:xfrm>
          <a:custGeom>
            <a:avLst/>
            <a:gdLst/>
            <a:ahLst/>
            <a:cxnLst/>
            <a:rect r="r" b="b" t="t" l="l"/>
            <a:pathLst>
              <a:path h="224624" w="222582">
                <a:moveTo>
                  <a:pt x="0" y="0"/>
                </a:moveTo>
                <a:lnTo>
                  <a:pt x="222582" y="0"/>
                </a:lnTo>
                <a:lnTo>
                  <a:pt x="222582" y="224624"/>
                </a:lnTo>
                <a:lnTo>
                  <a:pt x="0" y="224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751048" y="3128897"/>
            <a:ext cx="222582" cy="224624"/>
          </a:xfrm>
          <a:custGeom>
            <a:avLst/>
            <a:gdLst/>
            <a:ahLst/>
            <a:cxnLst/>
            <a:rect r="r" b="b" t="t" l="l"/>
            <a:pathLst>
              <a:path h="224624" w="222582">
                <a:moveTo>
                  <a:pt x="0" y="0"/>
                </a:moveTo>
                <a:lnTo>
                  <a:pt x="222583" y="0"/>
                </a:lnTo>
                <a:lnTo>
                  <a:pt x="222583" y="224624"/>
                </a:lnTo>
                <a:lnTo>
                  <a:pt x="0" y="224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3751190" y="6800104"/>
            <a:ext cx="14222299" cy="3249518"/>
          </a:xfrm>
          <a:prstGeom prst="rect">
            <a:avLst/>
          </a:prstGeom>
        </p:spPr>
        <p:txBody>
          <a:bodyPr anchor="t" rtlCol="false" tIns="0" lIns="0" bIns="0" rIns="0">
            <a:spAutoFit/>
          </a:bodyPr>
          <a:lstStyle/>
          <a:p>
            <a:pPr algn="l">
              <a:lnSpc>
                <a:spcPts val="7999"/>
              </a:lnSpc>
            </a:pPr>
            <a:r>
              <a:rPr lang="en-US" sz="9999" b="true">
                <a:solidFill>
                  <a:srgbClr val="EFBB7D"/>
                </a:solidFill>
                <a:latin typeface="Laguna Bold"/>
                <a:ea typeface="Laguna Bold"/>
                <a:cs typeface="Laguna Bold"/>
                <a:sym typeface="Laguna Bold"/>
              </a:rPr>
              <a:t>WHO YOU ARE IN CHRIST IS WHO YOU REALLY ARE</a:t>
            </a:r>
          </a:p>
        </p:txBody>
      </p:sp>
      <p:sp>
        <p:nvSpPr>
          <p:cNvPr name="TextBox 8" id="8"/>
          <p:cNvSpPr txBox="true"/>
          <p:nvPr/>
        </p:nvSpPr>
        <p:spPr>
          <a:xfrm rot="0">
            <a:off x="3751190" y="700576"/>
            <a:ext cx="14222299" cy="1951989"/>
          </a:xfrm>
          <a:prstGeom prst="rect">
            <a:avLst/>
          </a:prstGeom>
        </p:spPr>
        <p:txBody>
          <a:bodyPr anchor="t" rtlCol="false" tIns="0" lIns="0" bIns="0" rIns="0">
            <a:spAutoFit/>
          </a:bodyPr>
          <a:lstStyle/>
          <a:p>
            <a:pPr algn="l" marL="0" indent="0" lvl="0">
              <a:lnSpc>
                <a:spcPts val="7039"/>
              </a:lnSpc>
              <a:spcBef>
                <a:spcPct val="0"/>
              </a:spcBef>
            </a:pPr>
            <a:r>
              <a:rPr lang="en-US" sz="8799" strike="noStrike" u="none">
                <a:solidFill>
                  <a:srgbClr val="5E9184"/>
                </a:solidFill>
                <a:latin typeface="Laguna"/>
                <a:ea typeface="Laguna"/>
                <a:cs typeface="Laguna"/>
                <a:sym typeface="Laguna"/>
              </a:rPr>
              <a:t>HOW THIS TRUTH WILL CHANGE YOUR LIFE? </a:t>
            </a:r>
          </a:p>
        </p:txBody>
      </p:sp>
      <p:sp>
        <p:nvSpPr>
          <p:cNvPr name="TextBox 9" id="9"/>
          <p:cNvSpPr txBox="true"/>
          <p:nvPr/>
        </p:nvSpPr>
        <p:spPr>
          <a:xfrm rot="0">
            <a:off x="4182297" y="3090797"/>
            <a:ext cx="6293220" cy="2491775"/>
          </a:xfrm>
          <a:prstGeom prst="rect">
            <a:avLst/>
          </a:prstGeom>
        </p:spPr>
        <p:txBody>
          <a:bodyPr anchor="t" rtlCol="false" tIns="0" lIns="0" bIns="0" rIns="0">
            <a:spAutoFit/>
          </a:bodyPr>
          <a:lstStyle/>
          <a:p>
            <a:pPr algn="l">
              <a:lnSpc>
                <a:spcPts val="3358"/>
              </a:lnSpc>
            </a:pPr>
            <a:r>
              <a:rPr lang="en-US" sz="2398">
                <a:solidFill>
                  <a:srgbClr val="5E9184"/>
                </a:solidFill>
                <a:latin typeface="Body Text Large"/>
                <a:ea typeface="Body Text Large"/>
                <a:cs typeface="Body Text Large"/>
                <a:sym typeface="Body Text Large"/>
              </a:rPr>
              <a:t>Lorem ipsum dolor sit amet, consectetur adipiscing elit. In molestie egestas sem. Pellentesque eget mi eget purus consequat dignissim nec ac lectus. Donec ut eros purus. Donec sed mi vitae nisl</a:t>
            </a:r>
          </a:p>
        </p:txBody>
      </p:sp>
      <p:sp>
        <p:nvSpPr>
          <p:cNvPr name="TextBox 10" id="10"/>
          <p:cNvSpPr txBox="true"/>
          <p:nvPr/>
        </p:nvSpPr>
        <p:spPr>
          <a:xfrm rot="0">
            <a:off x="11183181" y="3090797"/>
            <a:ext cx="6293220" cy="2491775"/>
          </a:xfrm>
          <a:prstGeom prst="rect">
            <a:avLst/>
          </a:prstGeom>
        </p:spPr>
        <p:txBody>
          <a:bodyPr anchor="t" rtlCol="false" tIns="0" lIns="0" bIns="0" rIns="0">
            <a:spAutoFit/>
          </a:bodyPr>
          <a:lstStyle/>
          <a:p>
            <a:pPr algn="l">
              <a:lnSpc>
                <a:spcPts val="3358"/>
              </a:lnSpc>
            </a:pPr>
            <a:r>
              <a:rPr lang="en-US" sz="2398">
                <a:solidFill>
                  <a:srgbClr val="5E9184"/>
                </a:solidFill>
                <a:latin typeface="Body Text Large"/>
                <a:ea typeface="Body Text Large"/>
                <a:cs typeface="Body Text Large"/>
                <a:sym typeface="Body Text Large"/>
              </a:rPr>
              <a:t>Lorem ipsum dolor sit amet, consectetur adipiscing elit. In molestie egestas sem. Pellentesque eget mi eget purus consequat dignissim nec ac lectus. Donec ut eros purus. Donec sed mi vitae nisl</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2888375" y="2235215"/>
            <a:ext cx="2222568" cy="627887"/>
          </a:xfrm>
          <a:custGeom>
            <a:avLst/>
            <a:gdLst/>
            <a:ahLst/>
            <a:cxnLst/>
            <a:rect r="r" b="b" t="t" l="l"/>
            <a:pathLst>
              <a:path h="627887" w="2222568">
                <a:moveTo>
                  <a:pt x="0" y="0"/>
                </a:moveTo>
                <a:lnTo>
                  <a:pt x="2222567" y="0"/>
                </a:lnTo>
                <a:lnTo>
                  <a:pt x="2222567" y="627887"/>
                </a:lnTo>
                <a:lnTo>
                  <a:pt x="0" y="627887"/>
                </a:lnTo>
                <a:lnTo>
                  <a:pt x="0" y="0"/>
                </a:lnTo>
                <a:close/>
              </a:path>
            </a:pathLst>
          </a:custGeom>
          <a:blipFill>
            <a:blip r:embed="rId3">
              <a:extLst>
                <a:ext uri="{96DAC541-7B7A-43D3-8B79-37D633B846F1}">
                  <asvg:svgBlip xmlns:asvg="http://schemas.microsoft.com/office/drawing/2016/SVG/main" r:embed="rId4"/>
                </a:ext>
              </a:extLst>
            </a:blip>
            <a:stretch>
              <a:fillRect l="-104444" t="0" r="0" b="0"/>
            </a:stretch>
          </a:blipFill>
        </p:spPr>
      </p:sp>
      <p:sp>
        <p:nvSpPr>
          <p:cNvPr name="Freeform 4" id="4"/>
          <p:cNvSpPr/>
          <p:nvPr/>
        </p:nvSpPr>
        <p:spPr>
          <a:xfrm flipH="true" flipV="false" rot="0">
            <a:off x="3177058" y="2235215"/>
            <a:ext cx="2222568" cy="627887"/>
          </a:xfrm>
          <a:custGeom>
            <a:avLst/>
            <a:gdLst/>
            <a:ahLst/>
            <a:cxnLst/>
            <a:rect r="r" b="b" t="t" l="l"/>
            <a:pathLst>
              <a:path h="627887" w="2222568">
                <a:moveTo>
                  <a:pt x="2222567" y="0"/>
                </a:moveTo>
                <a:lnTo>
                  <a:pt x="0" y="0"/>
                </a:lnTo>
                <a:lnTo>
                  <a:pt x="0" y="627887"/>
                </a:lnTo>
                <a:lnTo>
                  <a:pt x="2222567" y="627887"/>
                </a:lnTo>
                <a:lnTo>
                  <a:pt x="2222567" y="0"/>
                </a:lnTo>
                <a:close/>
              </a:path>
            </a:pathLst>
          </a:custGeom>
          <a:blipFill>
            <a:blip r:embed="rId3">
              <a:extLst>
                <a:ext uri="{96DAC541-7B7A-43D3-8B79-37D633B846F1}">
                  <asvg:svgBlip xmlns:asvg="http://schemas.microsoft.com/office/drawing/2016/SVG/main" r:embed="rId4"/>
                </a:ext>
              </a:extLst>
            </a:blip>
            <a:stretch>
              <a:fillRect l="-104444" t="0" r="0" b="0"/>
            </a:stretch>
          </a:blipFill>
        </p:spPr>
      </p:sp>
      <p:sp>
        <p:nvSpPr>
          <p:cNvPr name="Freeform 5" id="5"/>
          <p:cNvSpPr/>
          <p:nvPr/>
        </p:nvSpPr>
        <p:spPr>
          <a:xfrm flipH="false" flipV="false" rot="5400000">
            <a:off x="14564073" y="6925023"/>
            <a:ext cx="3992929" cy="1397525"/>
          </a:xfrm>
          <a:custGeom>
            <a:avLst/>
            <a:gdLst/>
            <a:ahLst/>
            <a:cxnLst/>
            <a:rect r="r" b="b" t="t" l="l"/>
            <a:pathLst>
              <a:path h="1397525" w="3992929">
                <a:moveTo>
                  <a:pt x="0" y="0"/>
                </a:moveTo>
                <a:lnTo>
                  <a:pt x="3992929" y="0"/>
                </a:lnTo>
                <a:lnTo>
                  <a:pt x="3992929" y="1397525"/>
                </a:lnTo>
                <a:lnTo>
                  <a:pt x="0" y="13975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6" id="6"/>
          <p:cNvSpPr/>
          <p:nvPr/>
        </p:nvSpPr>
        <p:spPr>
          <a:xfrm flipH="false" flipV="true" rot="5400000">
            <a:off x="-269002" y="6925023"/>
            <a:ext cx="3992929" cy="1397525"/>
          </a:xfrm>
          <a:custGeom>
            <a:avLst/>
            <a:gdLst/>
            <a:ahLst/>
            <a:cxnLst/>
            <a:rect r="r" b="b" t="t" l="l"/>
            <a:pathLst>
              <a:path h="1397525" w="3992929">
                <a:moveTo>
                  <a:pt x="0" y="1397525"/>
                </a:moveTo>
                <a:lnTo>
                  <a:pt x="3992929" y="1397525"/>
                </a:lnTo>
                <a:lnTo>
                  <a:pt x="3992929" y="0"/>
                </a:lnTo>
                <a:lnTo>
                  <a:pt x="0" y="0"/>
                </a:lnTo>
                <a:lnTo>
                  <a:pt x="0" y="1397525"/>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7" id="7"/>
          <p:cNvSpPr txBox="true"/>
          <p:nvPr/>
        </p:nvSpPr>
        <p:spPr>
          <a:xfrm rot="0">
            <a:off x="4288342" y="743467"/>
            <a:ext cx="9711317" cy="2796021"/>
          </a:xfrm>
          <a:prstGeom prst="rect">
            <a:avLst/>
          </a:prstGeom>
        </p:spPr>
        <p:txBody>
          <a:bodyPr anchor="t" rtlCol="false" tIns="0" lIns="0" bIns="0" rIns="0">
            <a:spAutoFit/>
          </a:bodyPr>
          <a:lstStyle/>
          <a:p>
            <a:pPr algn="ctr">
              <a:lnSpc>
                <a:spcPts val="9999"/>
              </a:lnSpc>
            </a:pPr>
            <a:r>
              <a:rPr lang="en-US" b="true" sz="12499">
                <a:solidFill>
                  <a:srgbClr val="EFBB7D"/>
                </a:solidFill>
                <a:latin typeface="Laguna Bold"/>
                <a:ea typeface="Laguna Bold"/>
                <a:cs typeface="Laguna Bold"/>
                <a:sym typeface="Laguna Bold"/>
              </a:rPr>
              <a:t>YOU IN ME, I IN YOU</a:t>
            </a:r>
          </a:p>
        </p:txBody>
      </p:sp>
      <p:sp>
        <p:nvSpPr>
          <p:cNvPr name="TextBox 8" id="8"/>
          <p:cNvSpPr txBox="true"/>
          <p:nvPr/>
        </p:nvSpPr>
        <p:spPr>
          <a:xfrm rot="0">
            <a:off x="6242721" y="3663830"/>
            <a:ext cx="5802558" cy="552451"/>
          </a:xfrm>
          <a:prstGeom prst="rect">
            <a:avLst/>
          </a:prstGeom>
        </p:spPr>
        <p:txBody>
          <a:bodyPr anchor="t" rtlCol="false" tIns="0" lIns="0" bIns="0" rIns="0">
            <a:spAutoFit/>
          </a:bodyPr>
          <a:lstStyle/>
          <a:p>
            <a:pPr algn="ctr">
              <a:lnSpc>
                <a:spcPts val="3600"/>
              </a:lnSpc>
            </a:pPr>
            <a:r>
              <a:rPr lang="en-US" sz="4500">
                <a:solidFill>
                  <a:srgbClr val="5E9184"/>
                </a:solidFill>
                <a:latin typeface="Laguna"/>
                <a:ea typeface="Laguna"/>
                <a:cs typeface="Laguna"/>
                <a:sym typeface="Laguna"/>
              </a:rPr>
              <a:t>JOHN 14:19-20</a:t>
            </a:r>
          </a:p>
        </p:txBody>
      </p:sp>
      <p:sp>
        <p:nvSpPr>
          <p:cNvPr name="TextBox 9" id="9"/>
          <p:cNvSpPr txBox="true"/>
          <p:nvPr/>
        </p:nvSpPr>
        <p:spPr>
          <a:xfrm rot="0">
            <a:off x="2109742" y="6458543"/>
            <a:ext cx="14068515" cy="2454311"/>
          </a:xfrm>
          <a:prstGeom prst="rect">
            <a:avLst/>
          </a:prstGeom>
        </p:spPr>
        <p:txBody>
          <a:bodyPr anchor="t" rtlCol="false" tIns="0" lIns="0" bIns="0" rIns="0">
            <a:spAutoFit/>
          </a:bodyPr>
          <a:lstStyle/>
          <a:p>
            <a:pPr algn="ctr">
              <a:lnSpc>
                <a:spcPts val="4898"/>
              </a:lnSpc>
            </a:pPr>
            <a:r>
              <a:rPr lang="en-US" sz="3498">
                <a:solidFill>
                  <a:srgbClr val="5E9184"/>
                </a:solidFill>
                <a:latin typeface="Body Text Large"/>
                <a:ea typeface="Body Text Large"/>
                <a:cs typeface="Body Text Large"/>
                <a:sym typeface="Body Text Large"/>
              </a:rPr>
              <a:t>Before long, the world will not see me anymore, but you will see me. Because I live, you also will live. On that day you will realize that I am in my Father, and you are in me, and I am in you.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14982940" y="666750"/>
            <a:ext cx="6610120" cy="4114800"/>
          </a:xfrm>
          <a:custGeom>
            <a:avLst/>
            <a:gdLst/>
            <a:ahLst/>
            <a:cxnLst/>
            <a:rect r="r" b="b" t="t" l="l"/>
            <a:pathLst>
              <a:path h="4114800" w="661012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4" id="4"/>
          <p:cNvSpPr txBox="true"/>
          <p:nvPr/>
        </p:nvSpPr>
        <p:spPr>
          <a:xfrm rot="0">
            <a:off x="666750" y="752475"/>
            <a:ext cx="14452974" cy="2796021"/>
          </a:xfrm>
          <a:prstGeom prst="rect">
            <a:avLst/>
          </a:prstGeom>
        </p:spPr>
        <p:txBody>
          <a:bodyPr anchor="t" rtlCol="false" tIns="0" lIns="0" bIns="0" rIns="0">
            <a:spAutoFit/>
          </a:bodyPr>
          <a:lstStyle/>
          <a:p>
            <a:pPr algn="l">
              <a:lnSpc>
                <a:spcPts val="9999"/>
              </a:lnSpc>
            </a:pPr>
            <a:r>
              <a:rPr lang="en-US" sz="12499" b="true">
                <a:solidFill>
                  <a:srgbClr val="EFBB7D"/>
                </a:solidFill>
                <a:latin typeface="Laguna Bold"/>
                <a:ea typeface="Laguna Bold"/>
                <a:cs typeface="Laguna Bold"/>
                <a:sym typeface="Laguna Bold"/>
              </a:rPr>
              <a:t>THE VINE AND THE BRANCHES</a:t>
            </a:r>
          </a:p>
        </p:txBody>
      </p:sp>
      <p:sp>
        <p:nvSpPr>
          <p:cNvPr name="TextBox 5" id="5"/>
          <p:cNvSpPr txBox="true"/>
          <p:nvPr/>
        </p:nvSpPr>
        <p:spPr>
          <a:xfrm rot="0">
            <a:off x="666750" y="3663830"/>
            <a:ext cx="5802558" cy="552451"/>
          </a:xfrm>
          <a:prstGeom prst="rect">
            <a:avLst/>
          </a:prstGeom>
        </p:spPr>
        <p:txBody>
          <a:bodyPr anchor="t" rtlCol="false" tIns="0" lIns="0" bIns="0" rIns="0">
            <a:spAutoFit/>
          </a:bodyPr>
          <a:lstStyle/>
          <a:p>
            <a:pPr algn="l">
              <a:lnSpc>
                <a:spcPts val="3600"/>
              </a:lnSpc>
            </a:pPr>
            <a:r>
              <a:rPr lang="en-US" sz="4500">
                <a:solidFill>
                  <a:srgbClr val="5E9184"/>
                </a:solidFill>
                <a:latin typeface="Laguna"/>
                <a:ea typeface="Laguna"/>
                <a:cs typeface="Laguna"/>
                <a:sym typeface="Laguna"/>
              </a:rPr>
              <a:t>JOHN 15:1-5</a:t>
            </a:r>
          </a:p>
        </p:txBody>
      </p:sp>
      <p:sp>
        <p:nvSpPr>
          <p:cNvPr name="TextBox 6" id="6"/>
          <p:cNvSpPr txBox="true"/>
          <p:nvPr/>
        </p:nvSpPr>
        <p:spPr>
          <a:xfrm rot="0">
            <a:off x="666750" y="5448611"/>
            <a:ext cx="16954500" cy="4171639"/>
          </a:xfrm>
          <a:prstGeom prst="rect">
            <a:avLst/>
          </a:prstGeom>
        </p:spPr>
        <p:txBody>
          <a:bodyPr anchor="t" rtlCol="false" tIns="0" lIns="0" bIns="0" rIns="0">
            <a:spAutoFit/>
          </a:bodyPr>
          <a:lstStyle/>
          <a:p>
            <a:pPr algn="l">
              <a:lnSpc>
                <a:spcPts val="4198"/>
              </a:lnSpc>
            </a:pPr>
            <a:r>
              <a:rPr lang="en-US" sz="2998">
                <a:solidFill>
                  <a:srgbClr val="5E9184"/>
                </a:solidFill>
                <a:latin typeface="Body Text Large"/>
                <a:ea typeface="Body Text Large"/>
                <a:cs typeface="Body Text Large"/>
                <a:sym typeface="Body Text Large"/>
              </a:rPr>
              <a:t>“I am the true vine, and my Father is the gardener. He cuts off every branch in me that bears no fruit, while every branch that does bear fruit he prunes so that it will be even more fruitful. You are already clean because of the word I have spoken to you. Remain in me, as I also remain in you. No branch can bear fruit by itself; it must remain in the vine. Neither can you bear fruit unless you remain in me. “I am the vine; you are the branches. If you remain in me and I in you, you will bear much fruit; apart from me you can do nothing.</a:t>
            </a:r>
          </a:p>
        </p:txBody>
      </p:sp>
      <p:sp>
        <p:nvSpPr>
          <p:cNvPr name="AutoShape 7" id="7"/>
          <p:cNvSpPr/>
          <p:nvPr/>
        </p:nvSpPr>
        <p:spPr>
          <a:xfrm>
            <a:off x="647301" y="4591050"/>
            <a:ext cx="14771552" cy="0"/>
          </a:xfrm>
          <a:prstGeom prst="line">
            <a:avLst/>
          </a:prstGeom>
          <a:ln cap="flat" w="38100">
            <a:solidFill>
              <a:srgbClr val="EFBB7D"/>
            </a:solidFill>
            <a:prstDash val="solid"/>
            <a:headEnd type="none" len="sm" w="sm"/>
            <a:tailEnd type="none" len="sm" w="sm"/>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4288342" y="735270"/>
            <a:ext cx="9711317" cy="2778005"/>
          </a:xfrm>
          <a:prstGeom prst="rect">
            <a:avLst/>
          </a:prstGeom>
        </p:spPr>
        <p:txBody>
          <a:bodyPr anchor="t" rtlCol="false" tIns="0" lIns="0" bIns="0" rIns="0">
            <a:spAutoFit/>
          </a:bodyPr>
          <a:lstStyle/>
          <a:p>
            <a:pPr algn="ctr">
              <a:lnSpc>
                <a:spcPts val="9999"/>
              </a:lnSpc>
            </a:pPr>
            <a:r>
              <a:rPr lang="en-US" b="true" sz="12499">
                <a:solidFill>
                  <a:srgbClr val="EFBB7D"/>
                </a:solidFill>
                <a:latin typeface="Laguna Bold"/>
                <a:ea typeface="Laguna Bold"/>
                <a:cs typeface="Laguna Bold"/>
                <a:sym typeface="Laguna Bold"/>
              </a:rPr>
              <a:t>NEW CREATION</a:t>
            </a:r>
          </a:p>
        </p:txBody>
      </p:sp>
      <p:sp>
        <p:nvSpPr>
          <p:cNvPr name="Freeform 4" id="4"/>
          <p:cNvSpPr/>
          <p:nvPr/>
        </p:nvSpPr>
        <p:spPr>
          <a:xfrm flipH="false" flipV="false" rot="0">
            <a:off x="666750" y="653343"/>
            <a:ext cx="2307844" cy="2307844"/>
          </a:xfrm>
          <a:custGeom>
            <a:avLst/>
            <a:gdLst/>
            <a:ahLst/>
            <a:cxnLst/>
            <a:rect r="r" b="b" t="t" l="l"/>
            <a:pathLst>
              <a:path h="2307844" w="2307844">
                <a:moveTo>
                  <a:pt x="0" y="0"/>
                </a:moveTo>
                <a:lnTo>
                  <a:pt x="2307844" y="0"/>
                </a:lnTo>
                <a:lnTo>
                  <a:pt x="2307844" y="2307844"/>
                </a:lnTo>
                <a:lnTo>
                  <a:pt x="0" y="23078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5" id="5"/>
          <p:cNvSpPr/>
          <p:nvPr/>
        </p:nvSpPr>
        <p:spPr>
          <a:xfrm flipH="true" flipV="false" rot="0">
            <a:off x="15313406" y="653343"/>
            <a:ext cx="2307844" cy="2307844"/>
          </a:xfrm>
          <a:custGeom>
            <a:avLst/>
            <a:gdLst/>
            <a:ahLst/>
            <a:cxnLst/>
            <a:rect r="r" b="b" t="t" l="l"/>
            <a:pathLst>
              <a:path h="2307844" w="2307844">
                <a:moveTo>
                  <a:pt x="2307844" y="0"/>
                </a:moveTo>
                <a:lnTo>
                  <a:pt x="0" y="0"/>
                </a:lnTo>
                <a:lnTo>
                  <a:pt x="0" y="2307844"/>
                </a:lnTo>
                <a:lnTo>
                  <a:pt x="2307844" y="2307844"/>
                </a:lnTo>
                <a:lnTo>
                  <a:pt x="2307844"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6" id="6"/>
          <p:cNvSpPr/>
          <p:nvPr/>
        </p:nvSpPr>
        <p:spPr>
          <a:xfrm flipH="false" flipV="false" rot="0">
            <a:off x="13260447" y="3422665"/>
            <a:ext cx="1125552" cy="644510"/>
          </a:xfrm>
          <a:custGeom>
            <a:avLst/>
            <a:gdLst/>
            <a:ahLst/>
            <a:cxnLst/>
            <a:rect r="r" b="b" t="t" l="l"/>
            <a:pathLst>
              <a:path h="644510" w="1125552">
                <a:moveTo>
                  <a:pt x="0" y="0"/>
                </a:moveTo>
                <a:lnTo>
                  <a:pt x="1125552" y="0"/>
                </a:lnTo>
                <a:lnTo>
                  <a:pt x="1125552" y="644510"/>
                </a:lnTo>
                <a:lnTo>
                  <a:pt x="0" y="644510"/>
                </a:lnTo>
                <a:lnTo>
                  <a:pt x="0" y="0"/>
                </a:lnTo>
                <a:close/>
              </a:path>
            </a:pathLst>
          </a:custGeom>
          <a:blipFill>
            <a:blip r:embed="rId5">
              <a:extLst>
                <a:ext uri="{96DAC541-7B7A-43D3-8B79-37D633B846F1}">
                  <asvg:svgBlip xmlns:asvg="http://schemas.microsoft.com/office/drawing/2016/SVG/main" r:embed="rId6"/>
                </a:ext>
              </a:extLst>
            </a:blip>
            <a:stretch>
              <a:fillRect l="-451920" t="0" r="0" b="0"/>
            </a:stretch>
          </a:blipFill>
          <a:ln cap="sq">
            <a:noFill/>
            <a:prstDash val="solid"/>
            <a:miter/>
          </a:ln>
        </p:spPr>
      </p:sp>
      <p:sp>
        <p:nvSpPr>
          <p:cNvPr name="Freeform 7" id="7"/>
          <p:cNvSpPr/>
          <p:nvPr/>
        </p:nvSpPr>
        <p:spPr>
          <a:xfrm flipH="true" flipV="false" rot="0">
            <a:off x="3902001" y="3422665"/>
            <a:ext cx="1125552" cy="644510"/>
          </a:xfrm>
          <a:custGeom>
            <a:avLst/>
            <a:gdLst/>
            <a:ahLst/>
            <a:cxnLst/>
            <a:rect r="r" b="b" t="t" l="l"/>
            <a:pathLst>
              <a:path h="644510" w="1125552">
                <a:moveTo>
                  <a:pt x="1125552" y="0"/>
                </a:moveTo>
                <a:lnTo>
                  <a:pt x="0" y="0"/>
                </a:lnTo>
                <a:lnTo>
                  <a:pt x="0" y="644510"/>
                </a:lnTo>
                <a:lnTo>
                  <a:pt x="1125552" y="644510"/>
                </a:lnTo>
                <a:lnTo>
                  <a:pt x="1125552" y="0"/>
                </a:lnTo>
                <a:close/>
              </a:path>
            </a:pathLst>
          </a:custGeom>
          <a:blipFill>
            <a:blip r:embed="rId5">
              <a:extLst>
                <a:ext uri="{96DAC541-7B7A-43D3-8B79-37D633B846F1}">
                  <asvg:svgBlip xmlns:asvg="http://schemas.microsoft.com/office/drawing/2016/SVG/main" r:embed="rId6"/>
                </a:ext>
              </a:extLst>
            </a:blip>
            <a:stretch>
              <a:fillRect l="-451920" t="0" r="0" b="0"/>
            </a:stretch>
          </a:blipFill>
          <a:ln cap="sq">
            <a:noFill/>
            <a:prstDash val="solid"/>
            <a:miter/>
          </a:ln>
        </p:spPr>
      </p:sp>
      <p:sp>
        <p:nvSpPr>
          <p:cNvPr name="Freeform 8" id="8"/>
          <p:cNvSpPr/>
          <p:nvPr/>
        </p:nvSpPr>
        <p:spPr>
          <a:xfrm flipH="false" flipV="false" rot="0">
            <a:off x="15420133" y="7424635"/>
            <a:ext cx="2201117" cy="2195615"/>
          </a:xfrm>
          <a:custGeom>
            <a:avLst/>
            <a:gdLst/>
            <a:ahLst/>
            <a:cxnLst/>
            <a:rect r="r" b="b" t="t" l="l"/>
            <a:pathLst>
              <a:path h="2195615" w="2201117">
                <a:moveTo>
                  <a:pt x="0" y="0"/>
                </a:moveTo>
                <a:lnTo>
                  <a:pt x="2201117" y="0"/>
                </a:lnTo>
                <a:lnTo>
                  <a:pt x="2201117" y="2195615"/>
                </a:lnTo>
                <a:lnTo>
                  <a:pt x="0" y="21956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9" id="9"/>
          <p:cNvSpPr/>
          <p:nvPr/>
        </p:nvSpPr>
        <p:spPr>
          <a:xfrm flipH="true" flipV="false" rot="0">
            <a:off x="666750" y="7424635"/>
            <a:ext cx="2201117" cy="2195615"/>
          </a:xfrm>
          <a:custGeom>
            <a:avLst/>
            <a:gdLst/>
            <a:ahLst/>
            <a:cxnLst/>
            <a:rect r="r" b="b" t="t" l="l"/>
            <a:pathLst>
              <a:path h="2195615" w="2201117">
                <a:moveTo>
                  <a:pt x="2201117" y="0"/>
                </a:moveTo>
                <a:lnTo>
                  <a:pt x="0" y="0"/>
                </a:lnTo>
                <a:lnTo>
                  <a:pt x="0" y="2195615"/>
                </a:lnTo>
                <a:lnTo>
                  <a:pt x="2201117" y="2195615"/>
                </a:lnTo>
                <a:lnTo>
                  <a:pt x="2201117"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TextBox 10" id="10"/>
          <p:cNvSpPr txBox="true"/>
          <p:nvPr/>
        </p:nvSpPr>
        <p:spPr>
          <a:xfrm rot="0">
            <a:off x="5055923" y="3646625"/>
            <a:ext cx="8176155" cy="552451"/>
          </a:xfrm>
          <a:prstGeom prst="rect">
            <a:avLst/>
          </a:prstGeom>
        </p:spPr>
        <p:txBody>
          <a:bodyPr anchor="t" rtlCol="false" tIns="0" lIns="0" bIns="0" rIns="0">
            <a:spAutoFit/>
          </a:bodyPr>
          <a:lstStyle/>
          <a:p>
            <a:pPr algn="ctr">
              <a:lnSpc>
                <a:spcPts val="3600"/>
              </a:lnSpc>
            </a:pPr>
            <a:r>
              <a:rPr lang="en-US" sz="4500">
                <a:solidFill>
                  <a:srgbClr val="5E9184"/>
                </a:solidFill>
                <a:latin typeface="Laguna"/>
                <a:ea typeface="Laguna"/>
                <a:cs typeface="Laguna"/>
                <a:sym typeface="Laguna"/>
              </a:rPr>
              <a:t>2 CORINTHIANS 5:17-18</a:t>
            </a:r>
          </a:p>
        </p:txBody>
      </p:sp>
      <p:sp>
        <p:nvSpPr>
          <p:cNvPr name="TextBox 11" id="11"/>
          <p:cNvSpPr txBox="true"/>
          <p:nvPr/>
        </p:nvSpPr>
        <p:spPr>
          <a:xfrm rot="0">
            <a:off x="1725284" y="6164316"/>
            <a:ext cx="14837433" cy="2453964"/>
          </a:xfrm>
          <a:prstGeom prst="rect">
            <a:avLst/>
          </a:prstGeom>
        </p:spPr>
        <p:txBody>
          <a:bodyPr anchor="t" rtlCol="false" tIns="0" lIns="0" bIns="0" rIns="0">
            <a:spAutoFit/>
          </a:bodyPr>
          <a:lstStyle/>
          <a:p>
            <a:pPr algn="ctr">
              <a:lnSpc>
                <a:spcPts val="4898"/>
              </a:lnSpc>
            </a:pPr>
            <a:r>
              <a:rPr lang="en-US" sz="3498">
                <a:solidFill>
                  <a:srgbClr val="5E9184"/>
                </a:solidFill>
                <a:latin typeface="Body Text Large"/>
                <a:ea typeface="Body Text Large"/>
                <a:cs typeface="Body Text Large"/>
                <a:sym typeface="Body Text Large"/>
              </a:rPr>
              <a:t>Therefore, if anyone is in Christ, the new creation has come: The old has gone, the new is here! All this is from God, who reconciled us to himself through Christand gave us the ministry of reconciliation: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666750" y="735270"/>
            <a:ext cx="8477250" cy="4044787"/>
          </a:xfrm>
          <a:prstGeom prst="rect">
            <a:avLst/>
          </a:prstGeom>
        </p:spPr>
        <p:txBody>
          <a:bodyPr anchor="t" rtlCol="false" tIns="0" lIns="0" bIns="0" rIns="0">
            <a:spAutoFit/>
          </a:bodyPr>
          <a:lstStyle/>
          <a:p>
            <a:pPr algn="l">
              <a:lnSpc>
                <a:spcPts val="9999"/>
              </a:lnSpc>
            </a:pPr>
            <a:r>
              <a:rPr lang="en-US" sz="12499" b="true">
                <a:solidFill>
                  <a:srgbClr val="EFBB7D"/>
                </a:solidFill>
                <a:latin typeface="Laguna Bold"/>
                <a:ea typeface="Laguna Bold"/>
                <a:cs typeface="Laguna Bold"/>
                <a:sym typeface="Laguna Bold"/>
              </a:rPr>
              <a:t>NEW LIFE FROM ABOVE</a:t>
            </a:r>
          </a:p>
        </p:txBody>
      </p:sp>
      <p:sp>
        <p:nvSpPr>
          <p:cNvPr name="TextBox 4" id="4"/>
          <p:cNvSpPr txBox="true"/>
          <p:nvPr/>
        </p:nvSpPr>
        <p:spPr>
          <a:xfrm rot="0">
            <a:off x="666750" y="4933950"/>
            <a:ext cx="3831407" cy="552451"/>
          </a:xfrm>
          <a:prstGeom prst="rect">
            <a:avLst/>
          </a:prstGeom>
        </p:spPr>
        <p:txBody>
          <a:bodyPr anchor="t" rtlCol="false" tIns="0" lIns="0" bIns="0" rIns="0">
            <a:spAutoFit/>
          </a:bodyPr>
          <a:lstStyle/>
          <a:p>
            <a:pPr algn="l">
              <a:lnSpc>
                <a:spcPts val="3600"/>
              </a:lnSpc>
            </a:pPr>
            <a:r>
              <a:rPr lang="en-US" sz="4500">
                <a:solidFill>
                  <a:srgbClr val="5E9184"/>
                </a:solidFill>
                <a:latin typeface="Laguna"/>
                <a:ea typeface="Laguna"/>
                <a:cs typeface="Laguna"/>
                <a:sym typeface="Laguna"/>
              </a:rPr>
              <a:t>JOHN 3:1-8</a:t>
            </a:r>
          </a:p>
        </p:txBody>
      </p:sp>
      <p:grpSp>
        <p:nvGrpSpPr>
          <p:cNvPr name="Group 5" id="5"/>
          <p:cNvGrpSpPr/>
          <p:nvPr/>
        </p:nvGrpSpPr>
        <p:grpSpPr>
          <a:xfrm rot="0">
            <a:off x="666750" y="5975207"/>
            <a:ext cx="8206739" cy="3645043"/>
            <a:chOff x="0" y="0"/>
            <a:chExt cx="10942319" cy="4860058"/>
          </a:xfrm>
        </p:grpSpPr>
        <p:pic>
          <p:nvPicPr>
            <p:cNvPr name="Picture 6" id="6"/>
            <p:cNvPicPr>
              <a:picLocks noChangeAspect="true"/>
            </p:cNvPicPr>
            <p:nvPr/>
          </p:nvPicPr>
          <p:blipFill>
            <a:blip r:embed="rId3"/>
            <a:srcRect l="0" t="16688" r="0" b="16688"/>
            <a:stretch>
              <a:fillRect/>
            </a:stretch>
          </p:blipFill>
          <p:spPr>
            <a:xfrm flipH="false" flipV="false">
              <a:off x="0" y="0"/>
              <a:ext cx="10942319" cy="4860058"/>
            </a:xfrm>
            <a:prstGeom prst="rect">
              <a:avLst/>
            </a:prstGeom>
          </p:spPr>
        </p:pic>
      </p:grpSp>
      <p:sp>
        <p:nvSpPr>
          <p:cNvPr name="Freeform 7" id="7"/>
          <p:cNvSpPr/>
          <p:nvPr/>
        </p:nvSpPr>
        <p:spPr>
          <a:xfrm flipH="false" flipV="false" rot="-2279532">
            <a:off x="4348779" y="3170738"/>
            <a:ext cx="5550575" cy="2692029"/>
          </a:xfrm>
          <a:custGeom>
            <a:avLst/>
            <a:gdLst/>
            <a:ahLst/>
            <a:cxnLst/>
            <a:rect r="r" b="b" t="t" l="l"/>
            <a:pathLst>
              <a:path h="2692029" w="5550575">
                <a:moveTo>
                  <a:pt x="0" y="0"/>
                </a:moveTo>
                <a:lnTo>
                  <a:pt x="5550575" y="0"/>
                </a:lnTo>
                <a:lnTo>
                  <a:pt x="5550575" y="2692029"/>
                </a:lnTo>
                <a:lnTo>
                  <a:pt x="0" y="26920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8" id="8"/>
          <p:cNvSpPr/>
          <p:nvPr/>
        </p:nvSpPr>
        <p:spPr>
          <a:xfrm flipH="false" flipV="false" rot="0">
            <a:off x="9764593" y="8734591"/>
            <a:ext cx="7856657" cy="885659"/>
          </a:xfrm>
          <a:custGeom>
            <a:avLst/>
            <a:gdLst/>
            <a:ahLst/>
            <a:cxnLst/>
            <a:rect r="r" b="b" t="t" l="l"/>
            <a:pathLst>
              <a:path h="885659" w="7856657">
                <a:moveTo>
                  <a:pt x="0" y="0"/>
                </a:moveTo>
                <a:lnTo>
                  <a:pt x="7856657" y="0"/>
                </a:lnTo>
                <a:lnTo>
                  <a:pt x="7856657" y="885659"/>
                </a:lnTo>
                <a:lnTo>
                  <a:pt x="0" y="8856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9764593" y="609600"/>
            <a:ext cx="7856657" cy="7314629"/>
          </a:xfrm>
          <a:prstGeom prst="rect">
            <a:avLst/>
          </a:prstGeom>
        </p:spPr>
        <p:txBody>
          <a:bodyPr anchor="t" rtlCol="false" tIns="0" lIns="0" bIns="0" rIns="0">
            <a:spAutoFit/>
          </a:bodyPr>
          <a:lstStyle/>
          <a:p>
            <a:pPr algn="l" marL="0" indent="0" lvl="1">
              <a:lnSpc>
                <a:spcPts val="4198"/>
              </a:lnSpc>
              <a:spcBef>
                <a:spcPct val="0"/>
              </a:spcBef>
            </a:pPr>
            <a:r>
              <a:rPr lang="en-US" sz="2998" strike="noStrike" u="none">
                <a:solidFill>
                  <a:srgbClr val="5E9184"/>
                </a:solidFill>
                <a:latin typeface="Body Text Large"/>
                <a:ea typeface="Body Text Large"/>
                <a:cs typeface="Body Text Large"/>
                <a:sym typeface="Body Text Large"/>
              </a:rPr>
              <a:t>Now there was a Pharisee, a man named Nicodemuswho was a member of the Jewish ruling council. He came to Jesus at night and said, “Rabbi, we know that you are a teacher who has come from God. For no one could perform the signs you are doing if God were not with him.” Jesus replied, “Very truly I tell you, no one can see the kingdom of God unless they are born again.” “How can someone be born when they are old?” Nicodemus asked.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TextBox 3" id="3"/>
          <p:cNvSpPr txBox="true"/>
          <p:nvPr/>
        </p:nvSpPr>
        <p:spPr>
          <a:xfrm rot="0">
            <a:off x="666750" y="5972443"/>
            <a:ext cx="16954500" cy="3647807"/>
          </a:xfrm>
          <a:prstGeom prst="rect">
            <a:avLst/>
          </a:prstGeom>
        </p:spPr>
        <p:txBody>
          <a:bodyPr anchor="t" rtlCol="false" tIns="0" lIns="0" bIns="0" rIns="0">
            <a:spAutoFit/>
          </a:bodyPr>
          <a:lstStyle/>
          <a:p>
            <a:pPr algn="l" marL="0" indent="0" lvl="1">
              <a:lnSpc>
                <a:spcPts val="4198"/>
              </a:lnSpc>
              <a:spcBef>
                <a:spcPct val="0"/>
              </a:spcBef>
            </a:pPr>
            <a:r>
              <a:rPr lang="en-US" sz="2998" strike="noStrike" u="none">
                <a:solidFill>
                  <a:srgbClr val="5E9184"/>
                </a:solidFill>
                <a:latin typeface="Body Text Large"/>
                <a:ea typeface="Body Text Large"/>
                <a:cs typeface="Body Text Large"/>
                <a:sym typeface="Body Text Large"/>
              </a:rPr>
              <a:t>“Surely they cannot enter a second time into their mother’s womb to be born!” Jesus answered, “Very truly I tell you, no one can enter the kingdom of God unless they are born of water and the Spirit. Flesh gives birth to flesh, but the Spirit gives birth to spirit. You should not be surprised at my saying, ‘You must be born again.’ The wind blows wherever it pleases. You hear its sound, but you cannot tell where it comes from or where it is going. So it is with everyone born of the Spirit.”</a:t>
            </a:r>
          </a:p>
        </p:txBody>
      </p:sp>
      <p:grpSp>
        <p:nvGrpSpPr>
          <p:cNvPr name="Group 4" id="4"/>
          <p:cNvGrpSpPr/>
          <p:nvPr/>
        </p:nvGrpSpPr>
        <p:grpSpPr>
          <a:xfrm rot="0">
            <a:off x="666750" y="666750"/>
            <a:ext cx="16954500" cy="4711843"/>
            <a:chOff x="0" y="0"/>
            <a:chExt cx="22606000" cy="6282458"/>
          </a:xfrm>
        </p:grpSpPr>
        <p:pic>
          <p:nvPicPr>
            <p:cNvPr name="Picture 5" id="5"/>
            <p:cNvPicPr>
              <a:picLocks noChangeAspect="true"/>
            </p:cNvPicPr>
            <p:nvPr/>
          </p:nvPicPr>
          <p:blipFill>
            <a:blip r:embed="rId3"/>
            <a:srcRect l="0" t="43492" r="0" b="37979"/>
            <a:stretch>
              <a:fillRect/>
            </a:stretch>
          </p:blipFill>
          <p:spPr>
            <a:xfrm flipH="false" flipV="false">
              <a:off x="0" y="0"/>
              <a:ext cx="22606000" cy="6282458"/>
            </a:xfrm>
            <a:prstGeom prst="rect">
              <a:avLst/>
            </a:prstGeom>
          </p:spPr>
        </p:pic>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9764593" y="4289795"/>
            <a:ext cx="7856657" cy="1188319"/>
          </a:xfrm>
          <a:custGeom>
            <a:avLst/>
            <a:gdLst/>
            <a:ahLst/>
            <a:cxnLst/>
            <a:rect r="r" b="b" t="t" l="l"/>
            <a:pathLst>
              <a:path h="1188319" w="7856657">
                <a:moveTo>
                  <a:pt x="0" y="0"/>
                </a:moveTo>
                <a:lnTo>
                  <a:pt x="7856657" y="0"/>
                </a:lnTo>
                <a:lnTo>
                  <a:pt x="7856657" y="1188319"/>
                </a:lnTo>
                <a:lnTo>
                  <a:pt x="0" y="11883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4" id="4"/>
          <p:cNvSpPr txBox="true"/>
          <p:nvPr/>
        </p:nvSpPr>
        <p:spPr>
          <a:xfrm rot="0">
            <a:off x="9764593" y="800100"/>
            <a:ext cx="4776287" cy="552451"/>
          </a:xfrm>
          <a:prstGeom prst="rect">
            <a:avLst/>
          </a:prstGeom>
        </p:spPr>
        <p:txBody>
          <a:bodyPr anchor="t" rtlCol="false" tIns="0" lIns="0" bIns="0" rIns="0">
            <a:spAutoFit/>
          </a:bodyPr>
          <a:lstStyle/>
          <a:p>
            <a:pPr algn="l">
              <a:lnSpc>
                <a:spcPts val="3600"/>
              </a:lnSpc>
            </a:pPr>
            <a:r>
              <a:rPr lang="en-US" sz="4500">
                <a:solidFill>
                  <a:srgbClr val="5E9184"/>
                </a:solidFill>
                <a:latin typeface="Laguna"/>
                <a:ea typeface="Laguna"/>
                <a:cs typeface="Laguna"/>
                <a:sym typeface="Laguna"/>
              </a:rPr>
              <a:t>1 PETER 1:23</a:t>
            </a:r>
          </a:p>
        </p:txBody>
      </p:sp>
      <p:sp>
        <p:nvSpPr>
          <p:cNvPr name="TextBox 5" id="5"/>
          <p:cNvSpPr txBox="true"/>
          <p:nvPr/>
        </p:nvSpPr>
        <p:spPr>
          <a:xfrm rot="0">
            <a:off x="9764593" y="6242108"/>
            <a:ext cx="4776287" cy="552451"/>
          </a:xfrm>
          <a:prstGeom prst="rect">
            <a:avLst/>
          </a:prstGeom>
        </p:spPr>
        <p:txBody>
          <a:bodyPr anchor="t" rtlCol="false" tIns="0" lIns="0" bIns="0" rIns="0">
            <a:spAutoFit/>
          </a:bodyPr>
          <a:lstStyle/>
          <a:p>
            <a:pPr algn="l">
              <a:lnSpc>
                <a:spcPts val="3600"/>
              </a:lnSpc>
            </a:pPr>
            <a:r>
              <a:rPr lang="en-US" sz="4500">
                <a:solidFill>
                  <a:srgbClr val="5E9184"/>
                </a:solidFill>
                <a:latin typeface="Laguna"/>
                <a:ea typeface="Laguna"/>
                <a:cs typeface="Laguna"/>
                <a:sym typeface="Laguna"/>
              </a:rPr>
              <a:t>TITUS 3:5</a:t>
            </a:r>
          </a:p>
        </p:txBody>
      </p:sp>
      <p:sp>
        <p:nvSpPr>
          <p:cNvPr name="TextBox 6" id="6"/>
          <p:cNvSpPr txBox="true"/>
          <p:nvPr/>
        </p:nvSpPr>
        <p:spPr>
          <a:xfrm rot="0">
            <a:off x="9764593" y="1582839"/>
            <a:ext cx="7856657" cy="2076312"/>
          </a:xfrm>
          <a:prstGeom prst="rect">
            <a:avLst/>
          </a:prstGeom>
        </p:spPr>
        <p:txBody>
          <a:bodyPr anchor="t" rtlCol="false" tIns="0" lIns="0" bIns="0" rIns="0">
            <a:spAutoFit/>
          </a:bodyPr>
          <a:lstStyle/>
          <a:p>
            <a:pPr algn="l" marL="0" indent="0" lvl="1">
              <a:lnSpc>
                <a:spcPts val="4198"/>
              </a:lnSpc>
              <a:spcBef>
                <a:spcPct val="0"/>
              </a:spcBef>
            </a:pPr>
            <a:r>
              <a:rPr lang="en-US" sz="2998">
                <a:solidFill>
                  <a:srgbClr val="5E9184"/>
                </a:solidFill>
                <a:latin typeface="Body Text Large"/>
                <a:ea typeface="Body Text Large"/>
                <a:cs typeface="Body Text Large"/>
                <a:sym typeface="Body Text Large"/>
              </a:rPr>
              <a:t>For you have been born again, not of perishable seed, but of imperishable, through the living and enduring word of God.</a:t>
            </a:r>
          </a:p>
        </p:txBody>
      </p:sp>
      <p:sp>
        <p:nvSpPr>
          <p:cNvPr name="TextBox 7" id="7"/>
          <p:cNvSpPr txBox="true"/>
          <p:nvPr/>
        </p:nvSpPr>
        <p:spPr>
          <a:xfrm rot="0">
            <a:off x="9764593" y="7020106"/>
            <a:ext cx="7856657" cy="2600144"/>
          </a:xfrm>
          <a:prstGeom prst="rect">
            <a:avLst/>
          </a:prstGeom>
        </p:spPr>
        <p:txBody>
          <a:bodyPr anchor="t" rtlCol="false" tIns="0" lIns="0" bIns="0" rIns="0">
            <a:spAutoFit/>
          </a:bodyPr>
          <a:lstStyle/>
          <a:p>
            <a:pPr algn="l" marL="0" indent="0" lvl="1">
              <a:lnSpc>
                <a:spcPts val="4198"/>
              </a:lnSpc>
              <a:spcBef>
                <a:spcPct val="0"/>
              </a:spcBef>
            </a:pPr>
            <a:r>
              <a:rPr lang="en-US" sz="2998">
                <a:solidFill>
                  <a:srgbClr val="5E9184"/>
                </a:solidFill>
                <a:latin typeface="Body Text Large"/>
                <a:ea typeface="Body Text Large"/>
                <a:cs typeface="Body Text Large"/>
                <a:sym typeface="Body Text Large"/>
              </a:rPr>
              <a:t>He saved us, not because of righteous things we had done, but because of his mercy. He saved us through the washing of rebirth and renewal by the Holy Spirit,</a:t>
            </a:r>
          </a:p>
        </p:txBody>
      </p:sp>
      <p:grpSp>
        <p:nvGrpSpPr>
          <p:cNvPr name="Group 8" id="8"/>
          <p:cNvGrpSpPr/>
          <p:nvPr/>
        </p:nvGrpSpPr>
        <p:grpSpPr>
          <a:xfrm rot="0">
            <a:off x="666750" y="666750"/>
            <a:ext cx="8172450" cy="8953500"/>
            <a:chOff x="0" y="0"/>
            <a:chExt cx="10896600" cy="11938000"/>
          </a:xfrm>
        </p:grpSpPr>
        <p:pic>
          <p:nvPicPr>
            <p:cNvPr name="Picture 9" id="9"/>
            <p:cNvPicPr>
              <a:picLocks noChangeAspect="true"/>
            </p:cNvPicPr>
            <p:nvPr/>
          </p:nvPicPr>
          <p:blipFill>
            <a:blip r:embed="rId5"/>
            <a:srcRect l="1797" t="29588" r="1797" b="0"/>
            <a:stretch>
              <a:fillRect/>
            </a:stretch>
          </p:blipFill>
          <p:spPr>
            <a:xfrm flipH="false" flipV="false">
              <a:off x="0" y="0"/>
              <a:ext cx="10896600" cy="11938000"/>
            </a:xfrm>
            <a:prstGeom prst="rect">
              <a:avLst/>
            </a:prstGeom>
          </p:spPr>
        </p:pic>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70" r="0" b="-3370"/>
            </a:stretch>
          </a:blipFill>
        </p:spPr>
      </p:sp>
      <p:sp>
        <p:nvSpPr>
          <p:cNvPr name="Freeform 3" id="3"/>
          <p:cNvSpPr/>
          <p:nvPr/>
        </p:nvSpPr>
        <p:spPr>
          <a:xfrm flipH="false" flipV="false" rot="0">
            <a:off x="6657716" y="666750"/>
            <a:ext cx="4972568" cy="2057400"/>
          </a:xfrm>
          <a:custGeom>
            <a:avLst/>
            <a:gdLst/>
            <a:ahLst/>
            <a:cxnLst/>
            <a:rect r="r" b="b" t="t" l="l"/>
            <a:pathLst>
              <a:path h="2057400" w="4972568">
                <a:moveTo>
                  <a:pt x="0" y="0"/>
                </a:moveTo>
                <a:lnTo>
                  <a:pt x="4972568" y="0"/>
                </a:lnTo>
                <a:lnTo>
                  <a:pt x="4972568"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4" id="4"/>
          <p:cNvSpPr/>
          <p:nvPr/>
        </p:nvSpPr>
        <p:spPr>
          <a:xfrm flipH="false" flipV="false" rot="0">
            <a:off x="6225115" y="8955466"/>
            <a:ext cx="5837770" cy="605669"/>
          </a:xfrm>
          <a:custGeom>
            <a:avLst/>
            <a:gdLst/>
            <a:ahLst/>
            <a:cxnLst/>
            <a:rect r="r" b="b" t="t" l="l"/>
            <a:pathLst>
              <a:path h="605669" w="5837770">
                <a:moveTo>
                  <a:pt x="0" y="0"/>
                </a:moveTo>
                <a:lnTo>
                  <a:pt x="5837770" y="0"/>
                </a:lnTo>
                <a:lnTo>
                  <a:pt x="5837770" y="605668"/>
                </a:lnTo>
                <a:lnTo>
                  <a:pt x="0" y="6056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8657948" y="666750"/>
            <a:ext cx="972103" cy="851916"/>
          </a:xfrm>
          <a:custGeom>
            <a:avLst/>
            <a:gdLst/>
            <a:ahLst/>
            <a:cxnLst/>
            <a:rect r="r" b="b" t="t" l="l"/>
            <a:pathLst>
              <a:path h="851916" w="972103">
                <a:moveTo>
                  <a:pt x="0" y="0"/>
                </a:moveTo>
                <a:lnTo>
                  <a:pt x="972104" y="0"/>
                </a:lnTo>
                <a:lnTo>
                  <a:pt x="972104" y="851916"/>
                </a:lnTo>
                <a:lnTo>
                  <a:pt x="0" y="8519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4595078" y="3114675"/>
            <a:ext cx="9097843" cy="2778005"/>
          </a:xfrm>
          <a:prstGeom prst="rect">
            <a:avLst/>
          </a:prstGeom>
        </p:spPr>
        <p:txBody>
          <a:bodyPr anchor="t" rtlCol="false" tIns="0" lIns="0" bIns="0" rIns="0">
            <a:spAutoFit/>
          </a:bodyPr>
          <a:lstStyle/>
          <a:p>
            <a:pPr algn="ctr">
              <a:lnSpc>
                <a:spcPts val="9999"/>
              </a:lnSpc>
            </a:pPr>
            <a:r>
              <a:rPr lang="en-US" b="true" sz="12499">
                <a:solidFill>
                  <a:srgbClr val="EFBB7D"/>
                </a:solidFill>
                <a:latin typeface="Laguna Bold"/>
                <a:ea typeface="Laguna Bold"/>
                <a:cs typeface="Laguna Bold"/>
                <a:sym typeface="Laguna Bold"/>
              </a:rPr>
              <a:t>CREATED IN CHRIST</a:t>
            </a:r>
          </a:p>
        </p:txBody>
      </p:sp>
      <p:sp>
        <p:nvSpPr>
          <p:cNvPr name="TextBox 7" id="7"/>
          <p:cNvSpPr txBox="true"/>
          <p:nvPr/>
        </p:nvSpPr>
        <p:spPr>
          <a:xfrm rot="0">
            <a:off x="6225115" y="6026030"/>
            <a:ext cx="5837770" cy="552451"/>
          </a:xfrm>
          <a:prstGeom prst="rect">
            <a:avLst/>
          </a:prstGeom>
        </p:spPr>
        <p:txBody>
          <a:bodyPr anchor="t" rtlCol="false" tIns="0" lIns="0" bIns="0" rIns="0">
            <a:spAutoFit/>
          </a:bodyPr>
          <a:lstStyle/>
          <a:p>
            <a:pPr algn="ctr">
              <a:lnSpc>
                <a:spcPts val="3600"/>
              </a:lnSpc>
            </a:pPr>
            <a:r>
              <a:rPr lang="en-US" sz="4500">
                <a:solidFill>
                  <a:srgbClr val="5E9184"/>
                </a:solidFill>
                <a:latin typeface="Laguna"/>
                <a:ea typeface="Laguna"/>
                <a:cs typeface="Laguna"/>
                <a:sym typeface="Laguna"/>
              </a:rPr>
              <a:t>EPHESIANS 2:10</a:t>
            </a:r>
          </a:p>
        </p:txBody>
      </p:sp>
      <p:sp>
        <p:nvSpPr>
          <p:cNvPr name="TextBox 8" id="8"/>
          <p:cNvSpPr txBox="true"/>
          <p:nvPr/>
        </p:nvSpPr>
        <p:spPr>
          <a:xfrm rot="0">
            <a:off x="3623310" y="6826414"/>
            <a:ext cx="11041379" cy="1834926"/>
          </a:xfrm>
          <a:prstGeom prst="rect">
            <a:avLst/>
          </a:prstGeom>
        </p:spPr>
        <p:txBody>
          <a:bodyPr anchor="t" rtlCol="false" tIns="0" lIns="0" bIns="0" rIns="0">
            <a:spAutoFit/>
          </a:bodyPr>
          <a:lstStyle/>
          <a:p>
            <a:pPr algn="ctr" marL="0" indent="0" lvl="1">
              <a:lnSpc>
                <a:spcPts val="4898"/>
              </a:lnSpc>
              <a:spcBef>
                <a:spcPct val="0"/>
              </a:spcBef>
            </a:pPr>
            <a:r>
              <a:rPr lang="en-US" sz="3498" strike="noStrike" u="none">
                <a:solidFill>
                  <a:srgbClr val="5E9184"/>
                </a:solidFill>
                <a:latin typeface="Body Text Large"/>
                <a:ea typeface="Body Text Large"/>
                <a:cs typeface="Body Text Large"/>
                <a:sym typeface="Body Text Large"/>
              </a:rPr>
              <a:t>For we are God’s handiwork, created in Christ Jesus to do good works, which God prepared in advance for us to do.</a:t>
            </a:r>
          </a:p>
        </p:txBody>
      </p:sp>
      <p:sp>
        <p:nvSpPr>
          <p:cNvPr name="Freeform 9" id="9"/>
          <p:cNvSpPr/>
          <p:nvPr/>
        </p:nvSpPr>
        <p:spPr>
          <a:xfrm flipH="false" flipV="false" rot="0">
            <a:off x="15420133" y="7424635"/>
            <a:ext cx="2201117" cy="2195615"/>
          </a:xfrm>
          <a:custGeom>
            <a:avLst/>
            <a:gdLst/>
            <a:ahLst/>
            <a:cxnLst/>
            <a:rect r="r" b="b" t="t" l="l"/>
            <a:pathLst>
              <a:path h="2195615" w="2201117">
                <a:moveTo>
                  <a:pt x="0" y="0"/>
                </a:moveTo>
                <a:lnTo>
                  <a:pt x="2201117" y="0"/>
                </a:lnTo>
                <a:lnTo>
                  <a:pt x="2201117" y="2195615"/>
                </a:lnTo>
                <a:lnTo>
                  <a:pt x="0" y="219561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0" id="10"/>
          <p:cNvSpPr/>
          <p:nvPr/>
        </p:nvSpPr>
        <p:spPr>
          <a:xfrm flipH="false" flipV="true" rot="0">
            <a:off x="15420133" y="666750"/>
            <a:ext cx="2201117" cy="2195615"/>
          </a:xfrm>
          <a:custGeom>
            <a:avLst/>
            <a:gdLst/>
            <a:ahLst/>
            <a:cxnLst/>
            <a:rect r="r" b="b" t="t" l="l"/>
            <a:pathLst>
              <a:path h="2195615" w="2201117">
                <a:moveTo>
                  <a:pt x="0" y="2195615"/>
                </a:moveTo>
                <a:lnTo>
                  <a:pt x="2201117" y="2195615"/>
                </a:lnTo>
                <a:lnTo>
                  <a:pt x="2201117" y="0"/>
                </a:lnTo>
                <a:lnTo>
                  <a:pt x="0" y="0"/>
                </a:lnTo>
                <a:lnTo>
                  <a:pt x="0" y="2195615"/>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1" id="11"/>
          <p:cNvSpPr/>
          <p:nvPr/>
        </p:nvSpPr>
        <p:spPr>
          <a:xfrm flipH="true" flipV="false" rot="0">
            <a:off x="666750" y="7424635"/>
            <a:ext cx="2201117" cy="2195615"/>
          </a:xfrm>
          <a:custGeom>
            <a:avLst/>
            <a:gdLst/>
            <a:ahLst/>
            <a:cxnLst/>
            <a:rect r="r" b="b" t="t" l="l"/>
            <a:pathLst>
              <a:path h="2195615" w="2201117">
                <a:moveTo>
                  <a:pt x="2201117" y="0"/>
                </a:moveTo>
                <a:lnTo>
                  <a:pt x="0" y="0"/>
                </a:lnTo>
                <a:lnTo>
                  <a:pt x="0" y="2195615"/>
                </a:lnTo>
                <a:lnTo>
                  <a:pt x="2201117" y="2195615"/>
                </a:lnTo>
                <a:lnTo>
                  <a:pt x="2201117"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2" id="12"/>
          <p:cNvSpPr/>
          <p:nvPr/>
        </p:nvSpPr>
        <p:spPr>
          <a:xfrm flipH="true" flipV="true" rot="0">
            <a:off x="666750" y="666750"/>
            <a:ext cx="2201117" cy="2195615"/>
          </a:xfrm>
          <a:custGeom>
            <a:avLst/>
            <a:gdLst/>
            <a:ahLst/>
            <a:cxnLst/>
            <a:rect r="r" b="b" t="t" l="l"/>
            <a:pathLst>
              <a:path h="2195615" w="2201117">
                <a:moveTo>
                  <a:pt x="2201117" y="2195615"/>
                </a:moveTo>
                <a:lnTo>
                  <a:pt x="0" y="2195615"/>
                </a:lnTo>
                <a:lnTo>
                  <a:pt x="0" y="0"/>
                </a:lnTo>
                <a:lnTo>
                  <a:pt x="2201117" y="0"/>
                </a:lnTo>
                <a:lnTo>
                  <a:pt x="2201117" y="2195615"/>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DAGk5sdnQaE</dc:identifier>
  <dcterms:modified xsi:type="dcterms:W3CDTF">2011-08-01T06:04:30Z</dcterms:modified>
  <cp:revision>1</cp:revision>
  <dc:title>Cream Organic Floral Christianity Faith Sermon Church Presentation</dc:title>
</cp:coreProperties>
</file>