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</p:sldMasterIdLst>
  <p:notesMasterIdLst>
    <p:notesMasterId r:id="rId65"/>
  </p:notesMasterIdLst>
  <p:sldIdLst>
    <p:sldId id="257" r:id="rId3"/>
    <p:sldId id="262" r:id="rId4"/>
    <p:sldId id="276" r:id="rId5"/>
    <p:sldId id="278" r:id="rId6"/>
    <p:sldId id="910" r:id="rId7"/>
    <p:sldId id="259" r:id="rId8"/>
    <p:sldId id="911" r:id="rId9"/>
    <p:sldId id="881" r:id="rId10"/>
    <p:sldId id="882" r:id="rId11"/>
    <p:sldId id="912" r:id="rId12"/>
    <p:sldId id="883" r:id="rId13"/>
    <p:sldId id="913" r:id="rId14"/>
    <p:sldId id="924" r:id="rId15"/>
    <p:sldId id="925" r:id="rId16"/>
    <p:sldId id="914" r:id="rId17"/>
    <p:sldId id="899" r:id="rId18"/>
    <p:sldId id="941" r:id="rId19"/>
    <p:sldId id="942" r:id="rId20"/>
    <p:sldId id="943" r:id="rId21"/>
    <p:sldId id="926" r:id="rId22"/>
    <p:sldId id="915" r:id="rId23"/>
    <p:sldId id="927" r:id="rId24"/>
    <p:sldId id="928" r:id="rId25"/>
    <p:sldId id="916" r:id="rId26"/>
    <p:sldId id="929" r:id="rId27"/>
    <p:sldId id="930" r:id="rId28"/>
    <p:sldId id="917" r:id="rId29"/>
    <p:sldId id="931" r:id="rId30"/>
    <p:sldId id="918" r:id="rId31"/>
    <p:sldId id="932" r:id="rId32"/>
    <p:sldId id="919" r:id="rId33"/>
    <p:sldId id="933" r:id="rId34"/>
    <p:sldId id="920" r:id="rId35"/>
    <p:sldId id="934" r:id="rId36"/>
    <p:sldId id="935" r:id="rId37"/>
    <p:sldId id="921" r:id="rId38"/>
    <p:sldId id="900" r:id="rId39"/>
    <p:sldId id="944" r:id="rId40"/>
    <p:sldId id="945" r:id="rId41"/>
    <p:sldId id="946" r:id="rId42"/>
    <p:sldId id="947" r:id="rId43"/>
    <p:sldId id="948" r:id="rId44"/>
    <p:sldId id="936" r:id="rId45"/>
    <p:sldId id="922" r:id="rId46"/>
    <p:sldId id="937" r:id="rId47"/>
    <p:sldId id="923" r:id="rId48"/>
    <p:sldId id="901" r:id="rId49"/>
    <p:sldId id="938" r:id="rId50"/>
    <p:sldId id="939" r:id="rId51"/>
    <p:sldId id="940" r:id="rId52"/>
    <p:sldId id="950" r:id="rId53"/>
    <p:sldId id="880" r:id="rId54"/>
    <p:sldId id="891" r:id="rId55"/>
    <p:sldId id="894" r:id="rId56"/>
    <p:sldId id="892" r:id="rId57"/>
    <p:sldId id="895" r:id="rId58"/>
    <p:sldId id="893" r:id="rId59"/>
    <p:sldId id="889" r:id="rId60"/>
    <p:sldId id="890" r:id="rId61"/>
    <p:sldId id="896" r:id="rId62"/>
    <p:sldId id="897" r:id="rId63"/>
    <p:sldId id="274" r:id="rId6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AC7E7DB-77DF-4C51-9C67-964FB528A5CF}">
          <p14:sldIdLst>
            <p14:sldId id="257"/>
            <p14:sldId id="262"/>
            <p14:sldId id="276"/>
            <p14:sldId id="278"/>
            <p14:sldId id="910"/>
            <p14:sldId id="259"/>
            <p14:sldId id="911"/>
            <p14:sldId id="881"/>
            <p14:sldId id="882"/>
            <p14:sldId id="912"/>
            <p14:sldId id="883"/>
            <p14:sldId id="913"/>
            <p14:sldId id="924"/>
            <p14:sldId id="925"/>
            <p14:sldId id="914"/>
            <p14:sldId id="899"/>
            <p14:sldId id="941"/>
            <p14:sldId id="942"/>
            <p14:sldId id="943"/>
            <p14:sldId id="926"/>
            <p14:sldId id="915"/>
            <p14:sldId id="927"/>
            <p14:sldId id="928"/>
            <p14:sldId id="916"/>
            <p14:sldId id="929"/>
            <p14:sldId id="930"/>
            <p14:sldId id="917"/>
            <p14:sldId id="931"/>
            <p14:sldId id="918"/>
            <p14:sldId id="932"/>
            <p14:sldId id="919"/>
            <p14:sldId id="933"/>
            <p14:sldId id="920"/>
            <p14:sldId id="934"/>
            <p14:sldId id="935"/>
            <p14:sldId id="921"/>
            <p14:sldId id="900"/>
            <p14:sldId id="944"/>
            <p14:sldId id="945"/>
            <p14:sldId id="946"/>
            <p14:sldId id="947"/>
            <p14:sldId id="948"/>
            <p14:sldId id="936"/>
            <p14:sldId id="922"/>
            <p14:sldId id="937"/>
            <p14:sldId id="923"/>
            <p14:sldId id="901"/>
            <p14:sldId id="938"/>
            <p14:sldId id="939"/>
            <p14:sldId id="940"/>
            <p14:sldId id="950"/>
            <p14:sldId id="880"/>
            <p14:sldId id="891"/>
            <p14:sldId id="894"/>
            <p14:sldId id="892"/>
            <p14:sldId id="895"/>
            <p14:sldId id="893"/>
            <p14:sldId id="889"/>
            <p14:sldId id="890"/>
            <p14:sldId id="896"/>
            <p14:sldId id="897"/>
            <p14:sldId id="274"/>
          </p14:sldIdLst>
        </p14:section>
        <p14:section name="bakcup" id="{812AC021-7F3A-4F1B-8D48-24BD22E1244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20AD5-E0DB-4EB3-9126-A14B3B06B65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B7608-8DBB-43C1-B041-847204CAFB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87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3287C-8487-39E3-910B-3164DD975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845E3A-8DBB-0889-0C35-0D55E5695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80C90F1-6A6F-9259-9855-CB031722D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F95BF1-56B8-46C3-8B48-9A0FB4104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591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A257D-A264-DF98-CB30-8CE0AB9A2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3532C0-AF95-D278-3011-65EE8D47D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6BBAB63-0CE5-362D-34E5-1848C3D98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0E8ABB-FCCB-939F-43FF-AAA508747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129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1BF98-FED9-4A33-5057-E7E37DDC5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E2FA452-AF1B-84FB-B54E-F4142E5D4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AA73090-49C4-0394-2427-A2FF4F5FB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494890-BDD9-C9E7-4F40-8A68C972D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580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C3914-507C-EFFD-71E4-6B7E8F8E3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DC801E-67FC-9A11-353D-9FB1AB9C5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C435FF1-A662-43E5-C24C-958B5294E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8E822B-C775-B02D-0456-53215C759F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74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E05BA-F663-1DF3-3FAC-CCAEE6721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7720338-2D90-6766-630D-531AF1FAD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4686F4-52DA-4414-BD01-3E4C440F0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B6D3B5-506C-ADB8-31CE-D1223D518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700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AFB8D-90D9-58C0-D7DE-E7EF695D2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0C31CF-8418-86D9-F2B8-0747B3018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6CB5CA-4ADC-F829-66B7-B660081D9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DA7FCE-96FE-C155-A5E3-DD098E267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10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F6D4B-BD2C-A260-6A90-816B97F71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AD6C2D-4674-BEB6-3703-3E6AFFDEC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0EED9C-3AED-318F-E89E-59E1FC7F9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EA8FE7-5CE1-F999-3091-A9A0D1834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93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77049-686D-F555-6513-DF78C020F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640416-C38E-FA76-B910-EE95897520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2F4FFF-C898-E595-4D8B-C3696A3C7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B0ED4F-0768-04CE-39C1-7D5C0ED49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170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DFED7-CFBB-D77B-8917-4A7D0E95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DFF948-D89A-BB96-81CB-83997D113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1481E98-2635-97A1-25A3-A745063B8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5CEFE-5216-1635-25B9-203A45501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843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50590-DD1F-D97E-3827-CBEE31124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BDFDE9-2CE8-1250-CBF5-F4A1C02EFF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932F6F6-78A1-6E0D-B6A9-03CD5456F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24F6EE-2E90-66A4-9411-D724FC58C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33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E3944-4297-30D3-CB0B-69265D7A5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F80ACC-E86F-F75D-9EFC-EF1C36F3F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0A82EE8-9B4A-20CA-6E4A-903B21ADF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35874B-35B6-22E8-6B66-547D1E9BB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79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6B559-1C21-D2B6-CBC8-C5D79E7AA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7A94CE-E7A2-7A82-202B-308BFE95D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EE7A6AE-C9C8-913B-03C2-64AB746BC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DA09A6-1085-D1F4-A8EA-7B0F7F3DF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18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C2B15-263F-FBBF-C8CD-2A29D2698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3839862-ED90-FE62-531B-19A53240C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7A92938-6F17-8141-C711-2B4051FB9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87565C-7C7F-5B26-76F0-857E91DB2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770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D4C40-A45E-0D90-ACAD-10C6091A4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AAE566-E03B-3AD2-1DF9-08B33E8AE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D125DEB-BC06-F038-22A8-A12CBE093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29268A-80F3-C5AA-3A98-AF23818496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113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0BBA5-9E46-B029-ED6B-DEA47EFD2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ED92C4B-7BCD-8422-0C64-818E9B400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397AD11-49ED-8D11-EDAF-F8F7B9CCE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4C45C-68F5-587E-0901-F54FEF088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7608-8DBB-43C1-B041-847204CAFB7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9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7EE2C2-ED6C-4558-9E50-31637ADD5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CD5C9E-5915-4143-B28E-EAC45EAF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C85AEB-4FDD-408C-85AA-B04457BC3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C68C40-7B5E-4A69-AC34-075D2BE9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365B5-B44A-49BD-B59B-5A6F57B5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84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915015-B3C3-40F4-AEEA-C86D5D6B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247DD0-6658-4C64-9742-C688F393C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145B64-03E2-4E10-A3AD-C872E3290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55AC25-C318-4D87-9902-35D2F9FAE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90CEC8-A028-4279-8A0A-9F6BF6A8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82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6ABE86-92C6-440B-A47A-CE65123B41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C30776-9BA7-468C-AB32-B413477E9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1B60EC-22EA-40F7-B3D5-B36DE128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BFD96A-8879-4AEA-9CD5-78DC05ED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E9F9A-F564-40A0-A4E4-C5ECCCFF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381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800A36-C72D-4211-8318-3A7FD25201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C2EB00F6-4483-490C-99ED-96023E5CF1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2440" cy="6858000"/>
          </a:xfrm>
          <a:custGeom>
            <a:avLst/>
            <a:gdLst>
              <a:gd name="connsiteX0" fmla="*/ 0 w 4282440"/>
              <a:gd name="connsiteY0" fmla="*/ 0 h 6858000"/>
              <a:gd name="connsiteX1" fmla="*/ 2565651 w 4282440"/>
              <a:gd name="connsiteY1" fmla="*/ 0 h 6858000"/>
              <a:gd name="connsiteX2" fmla="*/ 2724030 w 4282440"/>
              <a:gd name="connsiteY2" fmla="*/ 124461 h 6858000"/>
              <a:gd name="connsiteX3" fmla="*/ 4282440 w 4282440"/>
              <a:gd name="connsiteY3" fmla="*/ 3429000 h 6858000"/>
              <a:gd name="connsiteX4" fmla="*/ 2724030 w 4282440"/>
              <a:gd name="connsiteY4" fmla="*/ 6733539 h 6858000"/>
              <a:gd name="connsiteX5" fmla="*/ 2565651 w 4282440"/>
              <a:gd name="connsiteY5" fmla="*/ 6858000 h 6858000"/>
              <a:gd name="connsiteX6" fmla="*/ 0 w 428244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82440" h="6858000">
                <a:moveTo>
                  <a:pt x="0" y="0"/>
                </a:moveTo>
                <a:lnTo>
                  <a:pt x="2565651" y="0"/>
                </a:lnTo>
                <a:lnTo>
                  <a:pt x="2724030" y="124461"/>
                </a:lnTo>
                <a:cubicBezTo>
                  <a:pt x="3675790" y="909924"/>
                  <a:pt x="4282440" y="2098617"/>
                  <a:pt x="4282440" y="3429000"/>
                </a:cubicBezTo>
                <a:cubicBezTo>
                  <a:pt x="4282440" y="4759384"/>
                  <a:pt x="3675790" y="5948076"/>
                  <a:pt x="2724030" y="6733539"/>
                </a:cubicBezTo>
                <a:lnTo>
                  <a:pt x="256565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771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BFE08F-2255-4032-AC21-A30C3A372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图片占位符 20">
            <a:extLst>
              <a:ext uri="{FF2B5EF4-FFF2-40B4-BE49-F238E27FC236}">
                <a16:creationId xmlns:a16="http://schemas.microsoft.com/office/drawing/2014/main" id="{F6AF9EDE-9E25-4DF1-B7EA-8B4CED05AC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716" y="657134"/>
            <a:ext cx="2880000" cy="2880000"/>
          </a:xfrm>
          <a:custGeom>
            <a:avLst/>
            <a:gdLst>
              <a:gd name="connsiteX0" fmla="*/ 141005 w 2880000"/>
              <a:gd name="connsiteY0" fmla="*/ 0 h 2880000"/>
              <a:gd name="connsiteX1" fmla="*/ 2738995 w 2880000"/>
              <a:gd name="connsiteY1" fmla="*/ 0 h 2880000"/>
              <a:gd name="connsiteX2" fmla="*/ 2880000 w 2880000"/>
              <a:gd name="connsiteY2" fmla="*/ 141005 h 2880000"/>
              <a:gd name="connsiteX3" fmla="*/ 2880000 w 2880000"/>
              <a:gd name="connsiteY3" fmla="*/ 2738995 h 2880000"/>
              <a:gd name="connsiteX4" fmla="*/ 2738995 w 2880000"/>
              <a:gd name="connsiteY4" fmla="*/ 2880000 h 2880000"/>
              <a:gd name="connsiteX5" fmla="*/ 141005 w 2880000"/>
              <a:gd name="connsiteY5" fmla="*/ 2880000 h 2880000"/>
              <a:gd name="connsiteX6" fmla="*/ 0 w 2880000"/>
              <a:gd name="connsiteY6" fmla="*/ 2738995 h 2880000"/>
              <a:gd name="connsiteX7" fmla="*/ 0 w 2880000"/>
              <a:gd name="connsiteY7" fmla="*/ 141005 h 2880000"/>
              <a:gd name="connsiteX8" fmla="*/ 141005 w 2880000"/>
              <a:gd name="connsiteY8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0000" h="2880000">
                <a:moveTo>
                  <a:pt x="141005" y="0"/>
                </a:moveTo>
                <a:lnTo>
                  <a:pt x="2738995" y="0"/>
                </a:lnTo>
                <a:cubicBezTo>
                  <a:pt x="2816870" y="0"/>
                  <a:pt x="2880000" y="63130"/>
                  <a:pt x="2880000" y="141005"/>
                </a:cubicBezTo>
                <a:lnTo>
                  <a:pt x="2880000" y="2738995"/>
                </a:lnTo>
                <a:cubicBezTo>
                  <a:pt x="2880000" y="2816870"/>
                  <a:pt x="2816870" y="2880000"/>
                  <a:pt x="2738995" y="2880000"/>
                </a:cubicBezTo>
                <a:lnTo>
                  <a:pt x="141005" y="2880000"/>
                </a:lnTo>
                <a:cubicBezTo>
                  <a:pt x="63130" y="2880000"/>
                  <a:pt x="0" y="2816870"/>
                  <a:pt x="0" y="2738995"/>
                </a:cubicBezTo>
                <a:lnTo>
                  <a:pt x="0" y="141005"/>
                </a:lnTo>
                <a:cubicBezTo>
                  <a:pt x="0" y="63130"/>
                  <a:pt x="63130" y="0"/>
                  <a:pt x="141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图片占位符 21">
            <a:extLst>
              <a:ext uri="{FF2B5EF4-FFF2-40B4-BE49-F238E27FC236}">
                <a16:creationId xmlns:a16="http://schemas.microsoft.com/office/drawing/2014/main" id="{C73ACD1B-A598-4796-9BEB-2CC5AA3DE6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716" y="3614465"/>
            <a:ext cx="2880000" cy="2880000"/>
          </a:xfrm>
          <a:custGeom>
            <a:avLst/>
            <a:gdLst>
              <a:gd name="connsiteX0" fmla="*/ 141005 w 2880000"/>
              <a:gd name="connsiteY0" fmla="*/ 0 h 2880000"/>
              <a:gd name="connsiteX1" fmla="*/ 2738995 w 2880000"/>
              <a:gd name="connsiteY1" fmla="*/ 0 h 2880000"/>
              <a:gd name="connsiteX2" fmla="*/ 2880000 w 2880000"/>
              <a:gd name="connsiteY2" fmla="*/ 141005 h 2880000"/>
              <a:gd name="connsiteX3" fmla="*/ 2880000 w 2880000"/>
              <a:gd name="connsiteY3" fmla="*/ 2738995 h 2880000"/>
              <a:gd name="connsiteX4" fmla="*/ 2738995 w 2880000"/>
              <a:gd name="connsiteY4" fmla="*/ 2880000 h 2880000"/>
              <a:gd name="connsiteX5" fmla="*/ 141005 w 2880000"/>
              <a:gd name="connsiteY5" fmla="*/ 2880000 h 2880000"/>
              <a:gd name="connsiteX6" fmla="*/ 0 w 2880000"/>
              <a:gd name="connsiteY6" fmla="*/ 2738995 h 2880000"/>
              <a:gd name="connsiteX7" fmla="*/ 0 w 2880000"/>
              <a:gd name="connsiteY7" fmla="*/ 141005 h 2880000"/>
              <a:gd name="connsiteX8" fmla="*/ 141005 w 2880000"/>
              <a:gd name="connsiteY8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0000" h="2880000">
                <a:moveTo>
                  <a:pt x="141005" y="0"/>
                </a:moveTo>
                <a:lnTo>
                  <a:pt x="2738995" y="0"/>
                </a:lnTo>
                <a:cubicBezTo>
                  <a:pt x="2816870" y="0"/>
                  <a:pt x="2880000" y="63130"/>
                  <a:pt x="2880000" y="141005"/>
                </a:cubicBezTo>
                <a:lnTo>
                  <a:pt x="2880000" y="2738995"/>
                </a:lnTo>
                <a:cubicBezTo>
                  <a:pt x="2880000" y="2816870"/>
                  <a:pt x="2816870" y="2880000"/>
                  <a:pt x="2738995" y="2880000"/>
                </a:cubicBezTo>
                <a:lnTo>
                  <a:pt x="141005" y="2880000"/>
                </a:lnTo>
                <a:cubicBezTo>
                  <a:pt x="63130" y="2880000"/>
                  <a:pt x="0" y="2816870"/>
                  <a:pt x="0" y="2738995"/>
                </a:cubicBezTo>
                <a:lnTo>
                  <a:pt x="0" y="141005"/>
                </a:lnTo>
                <a:cubicBezTo>
                  <a:pt x="0" y="63130"/>
                  <a:pt x="63130" y="0"/>
                  <a:pt x="141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0" name="图片占位符 19">
            <a:extLst>
              <a:ext uri="{FF2B5EF4-FFF2-40B4-BE49-F238E27FC236}">
                <a16:creationId xmlns:a16="http://schemas.microsoft.com/office/drawing/2014/main" id="{89FA18B9-C17F-4AA0-B220-D6B2FC4D73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01835" y="3614465"/>
            <a:ext cx="2880000" cy="2880000"/>
          </a:xfrm>
          <a:custGeom>
            <a:avLst/>
            <a:gdLst>
              <a:gd name="connsiteX0" fmla="*/ 141005 w 2880000"/>
              <a:gd name="connsiteY0" fmla="*/ 0 h 2880000"/>
              <a:gd name="connsiteX1" fmla="*/ 2738995 w 2880000"/>
              <a:gd name="connsiteY1" fmla="*/ 0 h 2880000"/>
              <a:gd name="connsiteX2" fmla="*/ 2880000 w 2880000"/>
              <a:gd name="connsiteY2" fmla="*/ 141005 h 2880000"/>
              <a:gd name="connsiteX3" fmla="*/ 2880000 w 2880000"/>
              <a:gd name="connsiteY3" fmla="*/ 2738995 h 2880000"/>
              <a:gd name="connsiteX4" fmla="*/ 2738995 w 2880000"/>
              <a:gd name="connsiteY4" fmla="*/ 2880000 h 2880000"/>
              <a:gd name="connsiteX5" fmla="*/ 141005 w 2880000"/>
              <a:gd name="connsiteY5" fmla="*/ 2880000 h 2880000"/>
              <a:gd name="connsiteX6" fmla="*/ 0 w 2880000"/>
              <a:gd name="connsiteY6" fmla="*/ 2738995 h 2880000"/>
              <a:gd name="connsiteX7" fmla="*/ 0 w 2880000"/>
              <a:gd name="connsiteY7" fmla="*/ 141005 h 2880000"/>
              <a:gd name="connsiteX8" fmla="*/ 141005 w 2880000"/>
              <a:gd name="connsiteY8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0000" h="2880000">
                <a:moveTo>
                  <a:pt x="141005" y="0"/>
                </a:moveTo>
                <a:lnTo>
                  <a:pt x="2738995" y="0"/>
                </a:lnTo>
                <a:cubicBezTo>
                  <a:pt x="2816870" y="0"/>
                  <a:pt x="2880000" y="63130"/>
                  <a:pt x="2880000" y="141005"/>
                </a:cubicBezTo>
                <a:lnTo>
                  <a:pt x="2880000" y="2738995"/>
                </a:lnTo>
                <a:cubicBezTo>
                  <a:pt x="2880000" y="2816870"/>
                  <a:pt x="2816870" y="2880000"/>
                  <a:pt x="2738995" y="2880000"/>
                </a:cubicBezTo>
                <a:lnTo>
                  <a:pt x="141005" y="2880000"/>
                </a:lnTo>
                <a:cubicBezTo>
                  <a:pt x="63130" y="2880000"/>
                  <a:pt x="0" y="2816870"/>
                  <a:pt x="0" y="2738995"/>
                </a:cubicBezTo>
                <a:lnTo>
                  <a:pt x="0" y="141005"/>
                </a:lnTo>
                <a:cubicBezTo>
                  <a:pt x="0" y="63130"/>
                  <a:pt x="63130" y="0"/>
                  <a:pt x="141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848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42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009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176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047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398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3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61088C-F9CA-415B-B036-ECE8CF47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5FC1C-7EFD-499D-BCF6-CAD2D671E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B9A459-B4EB-442B-9896-87DC7F8F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CC3407-F43D-4FA0-9AA2-001CFBF5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4F212C-B06C-4AC1-B42F-45EA4E4C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311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027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891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775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67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8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C82AFEE-9BD2-4E01-BD42-E73C8B1A9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14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BFE08F-2255-4032-AC21-A30C3A372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图片占位符 20">
            <a:extLst>
              <a:ext uri="{FF2B5EF4-FFF2-40B4-BE49-F238E27FC236}">
                <a16:creationId xmlns:a16="http://schemas.microsoft.com/office/drawing/2014/main" id="{F6AF9EDE-9E25-4DF1-B7EA-8B4CED05AC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716" y="657134"/>
            <a:ext cx="2880000" cy="2880000"/>
          </a:xfrm>
          <a:custGeom>
            <a:avLst/>
            <a:gdLst>
              <a:gd name="connsiteX0" fmla="*/ 141005 w 2880000"/>
              <a:gd name="connsiteY0" fmla="*/ 0 h 2880000"/>
              <a:gd name="connsiteX1" fmla="*/ 2738995 w 2880000"/>
              <a:gd name="connsiteY1" fmla="*/ 0 h 2880000"/>
              <a:gd name="connsiteX2" fmla="*/ 2880000 w 2880000"/>
              <a:gd name="connsiteY2" fmla="*/ 141005 h 2880000"/>
              <a:gd name="connsiteX3" fmla="*/ 2880000 w 2880000"/>
              <a:gd name="connsiteY3" fmla="*/ 2738995 h 2880000"/>
              <a:gd name="connsiteX4" fmla="*/ 2738995 w 2880000"/>
              <a:gd name="connsiteY4" fmla="*/ 2880000 h 2880000"/>
              <a:gd name="connsiteX5" fmla="*/ 141005 w 2880000"/>
              <a:gd name="connsiteY5" fmla="*/ 2880000 h 2880000"/>
              <a:gd name="connsiteX6" fmla="*/ 0 w 2880000"/>
              <a:gd name="connsiteY6" fmla="*/ 2738995 h 2880000"/>
              <a:gd name="connsiteX7" fmla="*/ 0 w 2880000"/>
              <a:gd name="connsiteY7" fmla="*/ 141005 h 2880000"/>
              <a:gd name="connsiteX8" fmla="*/ 141005 w 2880000"/>
              <a:gd name="connsiteY8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0000" h="2880000">
                <a:moveTo>
                  <a:pt x="141005" y="0"/>
                </a:moveTo>
                <a:lnTo>
                  <a:pt x="2738995" y="0"/>
                </a:lnTo>
                <a:cubicBezTo>
                  <a:pt x="2816870" y="0"/>
                  <a:pt x="2880000" y="63130"/>
                  <a:pt x="2880000" y="141005"/>
                </a:cubicBezTo>
                <a:lnTo>
                  <a:pt x="2880000" y="2738995"/>
                </a:lnTo>
                <a:cubicBezTo>
                  <a:pt x="2880000" y="2816870"/>
                  <a:pt x="2816870" y="2880000"/>
                  <a:pt x="2738995" y="2880000"/>
                </a:cubicBezTo>
                <a:lnTo>
                  <a:pt x="141005" y="2880000"/>
                </a:lnTo>
                <a:cubicBezTo>
                  <a:pt x="63130" y="2880000"/>
                  <a:pt x="0" y="2816870"/>
                  <a:pt x="0" y="2738995"/>
                </a:cubicBezTo>
                <a:lnTo>
                  <a:pt x="0" y="141005"/>
                </a:lnTo>
                <a:cubicBezTo>
                  <a:pt x="0" y="63130"/>
                  <a:pt x="63130" y="0"/>
                  <a:pt x="141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图片占位符 21">
            <a:extLst>
              <a:ext uri="{FF2B5EF4-FFF2-40B4-BE49-F238E27FC236}">
                <a16:creationId xmlns:a16="http://schemas.microsoft.com/office/drawing/2014/main" id="{C73ACD1B-A598-4796-9BEB-2CC5AA3DE6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716" y="3614465"/>
            <a:ext cx="2880000" cy="2880000"/>
          </a:xfrm>
          <a:custGeom>
            <a:avLst/>
            <a:gdLst>
              <a:gd name="connsiteX0" fmla="*/ 141005 w 2880000"/>
              <a:gd name="connsiteY0" fmla="*/ 0 h 2880000"/>
              <a:gd name="connsiteX1" fmla="*/ 2738995 w 2880000"/>
              <a:gd name="connsiteY1" fmla="*/ 0 h 2880000"/>
              <a:gd name="connsiteX2" fmla="*/ 2880000 w 2880000"/>
              <a:gd name="connsiteY2" fmla="*/ 141005 h 2880000"/>
              <a:gd name="connsiteX3" fmla="*/ 2880000 w 2880000"/>
              <a:gd name="connsiteY3" fmla="*/ 2738995 h 2880000"/>
              <a:gd name="connsiteX4" fmla="*/ 2738995 w 2880000"/>
              <a:gd name="connsiteY4" fmla="*/ 2880000 h 2880000"/>
              <a:gd name="connsiteX5" fmla="*/ 141005 w 2880000"/>
              <a:gd name="connsiteY5" fmla="*/ 2880000 h 2880000"/>
              <a:gd name="connsiteX6" fmla="*/ 0 w 2880000"/>
              <a:gd name="connsiteY6" fmla="*/ 2738995 h 2880000"/>
              <a:gd name="connsiteX7" fmla="*/ 0 w 2880000"/>
              <a:gd name="connsiteY7" fmla="*/ 141005 h 2880000"/>
              <a:gd name="connsiteX8" fmla="*/ 141005 w 2880000"/>
              <a:gd name="connsiteY8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0000" h="2880000">
                <a:moveTo>
                  <a:pt x="141005" y="0"/>
                </a:moveTo>
                <a:lnTo>
                  <a:pt x="2738995" y="0"/>
                </a:lnTo>
                <a:cubicBezTo>
                  <a:pt x="2816870" y="0"/>
                  <a:pt x="2880000" y="63130"/>
                  <a:pt x="2880000" y="141005"/>
                </a:cubicBezTo>
                <a:lnTo>
                  <a:pt x="2880000" y="2738995"/>
                </a:lnTo>
                <a:cubicBezTo>
                  <a:pt x="2880000" y="2816870"/>
                  <a:pt x="2816870" y="2880000"/>
                  <a:pt x="2738995" y="2880000"/>
                </a:cubicBezTo>
                <a:lnTo>
                  <a:pt x="141005" y="2880000"/>
                </a:lnTo>
                <a:cubicBezTo>
                  <a:pt x="63130" y="2880000"/>
                  <a:pt x="0" y="2816870"/>
                  <a:pt x="0" y="2738995"/>
                </a:cubicBezTo>
                <a:lnTo>
                  <a:pt x="0" y="141005"/>
                </a:lnTo>
                <a:cubicBezTo>
                  <a:pt x="0" y="63130"/>
                  <a:pt x="63130" y="0"/>
                  <a:pt x="141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0" name="图片占位符 19">
            <a:extLst>
              <a:ext uri="{FF2B5EF4-FFF2-40B4-BE49-F238E27FC236}">
                <a16:creationId xmlns:a16="http://schemas.microsoft.com/office/drawing/2014/main" id="{89FA18B9-C17F-4AA0-B220-D6B2FC4D73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01835" y="3614465"/>
            <a:ext cx="2880000" cy="2880000"/>
          </a:xfrm>
          <a:custGeom>
            <a:avLst/>
            <a:gdLst>
              <a:gd name="connsiteX0" fmla="*/ 141005 w 2880000"/>
              <a:gd name="connsiteY0" fmla="*/ 0 h 2880000"/>
              <a:gd name="connsiteX1" fmla="*/ 2738995 w 2880000"/>
              <a:gd name="connsiteY1" fmla="*/ 0 h 2880000"/>
              <a:gd name="connsiteX2" fmla="*/ 2880000 w 2880000"/>
              <a:gd name="connsiteY2" fmla="*/ 141005 h 2880000"/>
              <a:gd name="connsiteX3" fmla="*/ 2880000 w 2880000"/>
              <a:gd name="connsiteY3" fmla="*/ 2738995 h 2880000"/>
              <a:gd name="connsiteX4" fmla="*/ 2738995 w 2880000"/>
              <a:gd name="connsiteY4" fmla="*/ 2880000 h 2880000"/>
              <a:gd name="connsiteX5" fmla="*/ 141005 w 2880000"/>
              <a:gd name="connsiteY5" fmla="*/ 2880000 h 2880000"/>
              <a:gd name="connsiteX6" fmla="*/ 0 w 2880000"/>
              <a:gd name="connsiteY6" fmla="*/ 2738995 h 2880000"/>
              <a:gd name="connsiteX7" fmla="*/ 0 w 2880000"/>
              <a:gd name="connsiteY7" fmla="*/ 141005 h 2880000"/>
              <a:gd name="connsiteX8" fmla="*/ 141005 w 2880000"/>
              <a:gd name="connsiteY8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0000" h="2880000">
                <a:moveTo>
                  <a:pt x="141005" y="0"/>
                </a:moveTo>
                <a:lnTo>
                  <a:pt x="2738995" y="0"/>
                </a:lnTo>
                <a:cubicBezTo>
                  <a:pt x="2816870" y="0"/>
                  <a:pt x="2880000" y="63130"/>
                  <a:pt x="2880000" y="141005"/>
                </a:cubicBezTo>
                <a:lnTo>
                  <a:pt x="2880000" y="2738995"/>
                </a:lnTo>
                <a:cubicBezTo>
                  <a:pt x="2880000" y="2816870"/>
                  <a:pt x="2816870" y="2880000"/>
                  <a:pt x="2738995" y="2880000"/>
                </a:cubicBezTo>
                <a:lnTo>
                  <a:pt x="141005" y="2880000"/>
                </a:lnTo>
                <a:cubicBezTo>
                  <a:pt x="63130" y="2880000"/>
                  <a:pt x="0" y="2816870"/>
                  <a:pt x="0" y="2738995"/>
                </a:cubicBezTo>
                <a:lnTo>
                  <a:pt x="0" y="141005"/>
                </a:lnTo>
                <a:cubicBezTo>
                  <a:pt x="0" y="63130"/>
                  <a:pt x="63130" y="0"/>
                  <a:pt x="141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823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04517-3B5E-4800-BDC7-B5623FFC5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B0891-C0E6-4959-977F-D755402EA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DC15A4-B5E5-4F05-9270-705F45019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A7A07-294B-4FBA-97B0-177FABCC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9DE573-43A9-4546-9C8D-EFC2EA851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E8DE29-1248-4213-B4D1-3E2EF84E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E0BD63-6087-404A-961A-5818A173C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8AACF8-54E2-40C2-B7B3-774286925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E1073-72A0-4681-8146-D15671F82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387E27-DEEB-4995-B1DF-BA3917E9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C00369-7658-41F6-9FEF-F6618716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6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FA06-7992-428F-BF44-B21C2BCD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582361-1F93-4501-9E2B-0CF82A6F0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1CC11C-4BCC-43FA-B78A-2D70973BB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611B856-2F0B-4884-A8A6-D224D42FD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3B88A2-F0E7-448B-A728-27B72FF4F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45AE19-3D92-4157-AD33-592D241B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06DC65E-F733-4CF9-ABF4-40BC850DE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66F6FB9-99BA-446B-86EE-46B72B12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93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C82AFEE-9BD2-4E01-BD42-E73C8B1A9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0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D8CAE61-5F14-4D89-8038-2ACB5C10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A88684F-A825-411A-9CEF-1650D59E9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A85E28-A094-4608-AF55-5917641B6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F341C-F15F-4B60-B9F1-7C9F420DD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9F3E01-F105-49E4-BF9B-FD2A9F36B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5C3152D-2C1E-4D3D-B6EA-14C8AF1CD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E473B0-68DA-49AD-91A7-EA6CCB09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831B6F-A40E-4224-893E-11392DB6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1A33A0-42EA-4159-9F5C-D80D367E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89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AB5F1C-7E99-4341-A58F-5AD87F567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F49E5E-1D04-4AEC-8BA4-086A07979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65F964-729C-48D0-ACA5-CF348B012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AF720E-389A-4DF7-8E97-83AF7159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6673F-402C-41B1-81A4-414A8E71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AD961F-386F-4599-8078-38EDD842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2CB58AF-94E7-4C40-8A06-C8A48ACE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D76EC7-3E05-44E0-87C5-18266A1F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D7FA53-FA8B-47FC-9855-82ADD3205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BB6AE-812E-4EE0-8FAA-7411D2DAD35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60498-C4CF-4E8C-9805-70A4D9D1D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241FD0-BBE5-418A-9338-F6723609E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CC40C-B1AF-4159-9AF6-19065481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96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1F1FFCB-A37A-4903-AF29-24A5928191C0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63999DB-9F7C-4C4F-8E37-FE2BB45951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28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mp3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6.mp3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8.mp3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10.mp3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4.mp3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4.mp3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 descr="e7d195523061f1c080c1f65e560ce4c7aab742693afa616c53BB6014991DF0A768DF8AA7071780AA2D1A8FA0008B26E932649141749B429DE9FC3CF44F580CE4E57C0C3D6774D2FBC6DBC78C5B8C6D78FE829AF38CD43D13DF279C59D363E0DA4CEF598AC2CAE62AB26E1430C7FAECD814023CE6276F98CB9DF6043A4B90560A2990BF1D8AE6F2D7">
            <a:extLst>
              <a:ext uri="{FF2B5EF4-FFF2-40B4-BE49-F238E27FC236}">
                <a16:creationId xmlns:a16="http://schemas.microsoft.com/office/drawing/2014/main" id="{2AFF70B1-54C0-4422-8444-245A70300C14}"/>
              </a:ext>
            </a:extLst>
          </p:cNvPr>
          <p:cNvSpPr txBox="1">
            <a:spLocks/>
          </p:cNvSpPr>
          <p:nvPr/>
        </p:nvSpPr>
        <p:spPr>
          <a:xfrm>
            <a:off x="0" y="4453004"/>
            <a:ext cx="12192000" cy="109108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安静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入场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关闭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手机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静默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祷告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等候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开始</a:t>
            </a:r>
          </a:p>
        </p:txBody>
      </p:sp>
      <p:sp>
        <p:nvSpPr>
          <p:cNvPr id="5" name="标题 2" descr="e7d195523061f1c080c1f65e560ce4c7aab742693afa616c53BB6014991DF0A768DF8AA7071780AA2D1A8FA0008B26E932649141749B429DE9FC3CF44F580CE4E57C0C3D6774D2FBC6DBC78C5B8C6D78FE829AF38CD43D13DF279C59D363E0DA4CEF598AC2CAE62AB26E1430C7FAECD814023CE6276F98CB9DF6043A4B90560A2990BF1D8AE6F2D7">
            <a:extLst>
              <a:ext uri="{FF2B5EF4-FFF2-40B4-BE49-F238E27FC236}">
                <a16:creationId xmlns:a16="http://schemas.microsoft.com/office/drawing/2014/main" id="{F5084FBA-AE36-4ED2-8926-082E14C01E05}"/>
              </a:ext>
            </a:extLst>
          </p:cNvPr>
          <p:cNvSpPr txBox="1">
            <a:spLocks/>
          </p:cNvSpPr>
          <p:nvPr/>
        </p:nvSpPr>
        <p:spPr>
          <a:xfrm>
            <a:off x="2131743" y="2083712"/>
            <a:ext cx="7928515" cy="130113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黑暗中的一个聚会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07BDE9-38AC-4718-B3C6-31A12E16D4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77225" r="25187" b="6667"/>
          <a:stretch/>
        </p:blipFill>
        <p:spPr>
          <a:xfrm>
            <a:off x="-1168791" y="0"/>
            <a:ext cx="14529582" cy="26528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FDE798-BD96-4A93-BD95-AAFBF3FDFE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9365" r="25187" b="84011"/>
          <a:stretch/>
        </p:blipFill>
        <p:spPr>
          <a:xfrm>
            <a:off x="-1168791" y="5766910"/>
            <a:ext cx="14529582" cy="1091089"/>
          </a:xfrm>
          <a:prstGeom prst="rect">
            <a:avLst/>
          </a:prstGeom>
        </p:spPr>
      </p:pic>
      <p:sp>
        <p:nvSpPr>
          <p:cNvPr id="11" name="标题 2" descr="e7d195523061f1c080c1f65e560ce4c7aab742693afa616c53BB6014991DF0A768DF8AA7071780AA2D1A8FA0008B26E932649141749B429DE9FC3CF44F580CE4E57C0C3D6774D2FBC6DBC78C5B8C6D78FE829AF38CD43D13DF279C59D363E0DA4CEF598AC2CAE62AB26E1430C7FAECD814023CE6276F98CB9DF6043A4B90560A2990BF1D8AE6F2D7">
            <a:extLst>
              <a:ext uri="{FF2B5EF4-FFF2-40B4-BE49-F238E27FC236}">
                <a16:creationId xmlns:a16="http://schemas.microsoft.com/office/drawing/2014/main" id="{7EEA892A-FFF5-4E4F-9A04-5B08FE9BC22B}"/>
              </a:ext>
            </a:extLst>
          </p:cNvPr>
          <p:cNvSpPr txBox="1">
            <a:spLocks/>
          </p:cNvSpPr>
          <p:nvPr/>
        </p:nvSpPr>
        <p:spPr>
          <a:xfrm>
            <a:off x="2131742" y="3925421"/>
            <a:ext cx="7928515" cy="43363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2025.4.18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pic>
        <p:nvPicPr>
          <p:cNvPr id="3" name="Via Dolorosa (violin and piano)">
            <a:hlinkClick r:id="" action="ppaction://media"/>
            <a:extLst>
              <a:ext uri="{FF2B5EF4-FFF2-40B4-BE49-F238E27FC236}">
                <a16:creationId xmlns:a16="http://schemas.microsoft.com/office/drawing/2014/main" id="{52459DFA-0E85-62D7-8432-157B7DF871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13000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5427217"/>
            <a:ext cx="339693" cy="3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5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876F1-0C6F-AB63-9640-6233218E7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845E52F-41F2-11AA-74B1-14AFE4EBC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3D7F77C-86DE-88D7-5662-8DE6AA80B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F23770-828F-10D3-1BA9-77E93E25C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CFA4A6D-1DF9-C27A-7523-C4264A960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88" y="995854"/>
            <a:ext cx="831893" cy="26734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14A9F5-1091-86A4-ECAD-64502D1CC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334834" y="980197"/>
            <a:ext cx="831893" cy="267348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2E1082-DA1C-0538-BE2E-A8DBBBB7D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002" y="995853"/>
            <a:ext cx="831893" cy="26734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CC1B832-DD19-E558-462F-93908C5EE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827711" y="995853"/>
            <a:ext cx="831893" cy="26734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D28599B-30B9-261A-5A21-C52DD5A0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862" y="3703558"/>
            <a:ext cx="831893" cy="267348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C61BC4C-16E9-8258-38A4-44C5C5995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474708" y="3687901"/>
            <a:ext cx="831893" cy="267348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0A9E3D6-E8A0-7F74-208F-781A2D5F5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876" y="3703557"/>
            <a:ext cx="831893" cy="26734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DF5992A-2646-A4CF-F363-DF2F140FB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967585" y="3703557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E5D678CB-97C5-3BA7-F784-45EB4AE1E1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 rot="21332060" flipH="1">
            <a:off x="3469195" y="3181611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24F9409-6BE3-BD8F-6981-F35CDECC3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7238E3C-F892-B040-3D90-AD2AB1D9C9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581400"/>
            <a:ext cx="946620" cy="2948044"/>
          </a:xfrm>
          <a:prstGeom prst="rect">
            <a:avLst/>
          </a:prstGeom>
        </p:spPr>
      </p:pic>
      <p:pic>
        <p:nvPicPr>
          <p:cNvPr id="6" name="吹蜡烛">
            <a:hlinkClick r:id="" action="ppaction://media"/>
            <a:extLst>
              <a:ext uri="{FF2B5EF4-FFF2-40B4-BE49-F238E27FC236}">
                <a16:creationId xmlns:a16="http://schemas.microsoft.com/office/drawing/2014/main" id="{B8BC06F1-1287-E6C8-80CC-54054BF3D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ABBF71B-6E13-1D23-84A8-BF0578F13AA0}"/>
              </a:ext>
            </a:extLst>
          </p:cNvPr>
          <p:cNvSpPr txBox="1"/>
          <p:nvPr/>
        </p:nvSpPr>
        <p:spPr>
          <a:xfrm>
            <a:off x="4833737" y="6120622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（第三支烛光熄灭）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27957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1403-1758-8994-219A-A5CAA52B7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9D4EE7F-AB7E-9CC4-D1DA-80A47565F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A1E2933-E365-5FFF-1D1A-D93D9D1CB2F6}"/>
              </a:ext>
            </a:extLst>
          </p:cNvPr>
          <p:cNvGrpSpPr/>
          <p:nvPr/>
        </p:nvGrpSpPr>
        <p:grpSpPr>
          <a:xfrm>
            <a:off x="1542789" y="457201"/>
            <a:ext cx="9106421" cy="4991623"/>
            <a:chOff x="1823509" y="894182"/>
            <a:chExt cx="4239631" cy="1317894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CD374D4E-6DB8-315D-FA2E-238006B15B6A}"/>
                </a:ext>
              </a:extLst>
            </p:cNvPr>
            <p:cNvSpPr txBox="1">
              <a:spLocks/>
            </p:cNvSpPr>
            <p:nvPr/>
          </p:nvSpPr>
          <p:spPr>
            <a:xfrm>
              <a:off x="2727238" y="894182"/>
              <a:ext cx="2479983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耶稣宣告圣餐之礼</a:t>
              </a: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3C4E284C-46EC-843D-0056-B72FB50BCEDA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endParaRPr lang="en-US" altLang="zh-CN" sz="2800" b="1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晚餐时，耶稣拿起饼来，祝谢了，就擘开递给门徒，说：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领唱：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「拿着吃，这是我的身体。」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饭后，又照样拿起杯来，祝谢了，递给门徒说：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领唱：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「这是我立约的血，是为多人流出来的。我实在告诉你们，我不再喝这葡萄汁，直到在神的国里喝新酒的日子。」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耶稣与门徒唱了诗就出来往橄榄山去了。</a:t>
              </a:r>
              <a:endParaRPr lang="en-US" altLang="zh-CN" sz="2800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</a:pPr>
              <a:endParaRPr lang="zh-CN" altLang="en-US" sz="2800" i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D1807315-9B25-8E72-D856-13C054A029C1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028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EF02E-A592-D1C6-8E91-099268252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A91ED5E4-4216-2BFB-D7DC-A4C4C3754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B0CEBC8-B24A-D0BB-986E-E7DF4F096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DDA38E2-C310-8B03-0897-5BFC419DC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ABF65A2-BE79-A500-429F-8B76E6B8D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88" y="995854"/>
            <a:ext cx="831893" cy="26734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3C509F4-611D-D1E4-958C-DD2B8B6FB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334834" y="980197"/>
            <a:ext cx="831893" cy="267348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1C44C63-025F-E7C7-7E41-1ECB211DB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002" y="995853"/>
            <a:ext cx="831893" cy="26734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B4EB9BD-B619-1850-8564-3073C48D5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827711" y="995853"/>
            <a:ext cx="831893" cy="267348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AD1EFD6-5AA6-2847-AFA4-68B0E0CDD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474708" y="3687901"/>
            <a:ext cx="831893" cy="267348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23DE885-6407-D9F8-DAAA-4996D6C1B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876" y="3703557"/>
            <a:ext cx="831893" cy="26734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3B0E459-8C0D-06BF-1ACC-6D5430288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967585" y="3703557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A33571CA-5C04-6148-E24D-34C2B27C72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 rot="21332060" flipH="1">
            <a:off x="5204046" y="3181611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6322C8-AB52-E876-103A-51639ECAE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3D41C5-D869-CF98-E172-00DE58D70C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581400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9CD304-E168-B1A6-7B15-4D548A340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383" y="3733800"/>
            <a:ext cx="946620" cy="2948044"/>
          </a:xfrm>
          <a:prstGeom prst="rect">
            <a:avLst/>
          </a:prstGeom>
        </p:spPr>
      </p:pic>
      <p:pic>
        <p:nvPicPr>
          <p:cNvPr id="6" name="吹蜡烛">
            <a:hlinkClick r:id="" action="ppaction://media"/>
            <a:extLst>
              <a:ext uri="{FF2B5EF4-FFF2-40B4-BE49-F238E27FC236}">
                <a16:creationId xmlns:a16="http://schemas.microsoft.com/office/drawing/2014/main" id="{089200FC-5B7D-7BF3-E8E3-C113D6C40A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8FE6F6C-49EF-B979-E70A-E6E9F59BB9EC}"/>
              </a:ext>
            </a:extLst>
          </p:cNvPr>
          <p:cNvSpPr txBox="1"/>
          <p:nvPr/>
        </p:nvSpPr>
        <p:spPr>
          <a:xfrm>
            <a:off x="4833737" y="6120622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（第四支烛光熄灭）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31713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15CE9-E6D4-0580-E629-59E7898B6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19E7E8-C53C-3FE9-F0E6-6A6AB43B2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B91EA080-4942-A07E-8114-1A9733C38A58}"/>
              </a:ext>
            </a:extLst>
          </p:cNvPr>
          <p:cNvGrpSpPr/>
          <p:nvPr/>
        </p:nvGrpSpPr>
        <p:grpSpPr>
          <a:xfrm>
            <a:off x="1542789" y="93948"/>
            <a:ext cx="9106421" cy="5235877"/>
            <a:chOff x="1823509" y="894182"/>
            <a:chExt cx="4239631" cy="1317894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A0213AC7-FB31-9AFB-AE74-93BA2922B87E}"/>
                </a:ext>
              </a:extLst>
            </p:cNvPr>
            <p:cNvSpPr txBox="1">
              <a:spLocks/>
            </p:cNvSpPr>
            <p:nvPr/>
          </p:nvSpPr>
          <p:spPr>
            <a:xfrm>
              <a:off x="1924592" y="894182"/>
              <a:ext cx="3959711" cy="19586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06 </a:t>
              </a:r>
              <a:r>
                <a:rPr kumimoji="0" lang="zh-CN" alt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耶稣告诉门徒，他们都会离开他</a:t>
              </a: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D2F3DF9B-67AD-65B0-F0AF-9E5CFBCF1207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75148"/>
              <a:ext cx="4239631" cy="936928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他们一路走，耶稣告诉门徒：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「今夜你们都要离弃我。正如经上所记：</a:t>
              </a: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『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我要击打牧人，羊就分散。</a:t>
              </a: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』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彼得却说：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「众人虽然跌倒，我总不能。」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耶稣回答：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「今夜鸡叫两遍以先，你要三次不认我。」</a:t>
              </a:r>
              <a:b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</a:b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彼得极力说：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「我即使和你同死，也不能不认你。」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众门徒也都这样说。</a:t>
              </a:r>
              <a:endPara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BA58F003-6B05-599D-3677-9761526FC90C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673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0DE9C-9DA5-3D82-A5F7-1282D2036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E74F564-DBA1-8EF7-72DC-074CF3C21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66382CA-75E3-214D-6424-0CCE9BEB4340}"/>
              </a:ext>
            </a:extLst>
          </p:cNvPr>
          <p:cNvGrpSpPr/>
          <p:nvPr/>
        </p:nvGrpSpPr>
        <p:grpSpPr>
          <a:xfrm>
            <a:off x="1542789" y="169101"/>
            <a:ext cx="9106421" cy="5361143"/>
            <a:chOff x="1823509" y="894182"/>
            <a:chExt cx="4239631" cy="1317894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70B82AC0-E97E-6667-B3E4-D1FBD290D034}"/>
                </a:ext>
              </a:extLst>
            </p:cNvPr>
            <p:cNvSpPr txBox="1">
              <a:spLocks/>
            </p:cNvSpPr>
            <p:nvPr/>
          </p:nvSpPr>
          <p:spPr>
            <a:xfrm>
              <a:off x="2114121" y="894182"/>
              <a:ext cx="3592315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07 </a:t>
              </a:r>
              <a:r>
                <a:rPr kumimoji="0" lang="zh-CN" alt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在客西马尼园内，门徒睡着了</a:t>
              </a: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5B27202B-D1EF-DB91-4D61-ED108B5B9E06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他们来到客西马尼园，耶稣与彼得、雅各、约翰同行后，又离开他们稍往前走，就俯伏在地祷告。回来时见他们睡着了，就叫醒他们，问彼得说：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「你不能儆醒片时吗？总要儆醒祷告，免得入了迷惑，你们心灵固然愿意，肉体却软弱了。」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耶稣又去祷告，回来时又见他们困倦睡觉。耶稣第三次来对他们说：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「你们仍然睡觉吗？时候到了，人子被卖在罪人手里了。看哪！那卖我的人近了。」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3937DDC6-EE34-7018-06D4-64F4BE471F2A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078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7631-A057-C8B2-FA4C-60383D18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535A3301-F949-9D1E-5AFF-C5C9E9E61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386DEC9-85ED-1146-8E56-AEA30AB0C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85D93C4-5F5D-2EB7-C1A1-001A96B77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0B3DCB5-6AF0-5509-5883-ADA40152C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88" y="995854"/>
            <a:ext cx="831893" cy="26734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4B1525F-E810-B826-1B70-6B107B738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334834" y="980197"/>
            <a:ext cx="831893" cy="267348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02F89D4-4D84-F28D-9681-1FD6C7C34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002" y="995853"/>
            <a:ext cx="831893" cy="26734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CCC5F12-FFDE-3636-F91C-33004B588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827711" y="995853"/>
            <a:ext cx="831893" cy="267348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652E00C-22B6-2A49-B547-80AEB35FD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876" y="3703557"/>
            <a:ext cx="831893" cy="26734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92691F5-FDDD-13C6-E240-B7A571B6C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967585" y="3703557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55E43FA2-D2CF-A147-4962-83BD0E25B1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 rot="21332060" flipH="1">
            <a:off x="7183154" y="3181611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A6A641-1E50-2B75-1FCB-3AFECBACA0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253A2F-7219-AC64-5777-F592855B56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581400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D01332-03FA-0819-A41F-2F0A07A4AC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383" y="3733800"/>
            <a:ext cx="946620" cy="2948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9699D9-ACAC-5A3F-31E7-5B23448834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637" y="3867411"/>
            <a:ext cx="946620" cy="2948044"/>
          </a:xfrm>
          <a:prstGeom prst="rect">
            <a:avLst/>
          </a:prstGeom>
        </p:spPr>
      </p:pic>
      <p:pic>
        <p:nvPicPr>
          <p:cNvPr id="7" name="吹蜡烛">
            <a:hlinkClick r:id="" action="ppaction://media"/>
            <a:extLst>
              <a:ext uri="{FF2B5EF4-FFF2-40B4-BE49-F238E27FC236}">
                <a16:creationId xmlns:a16="http://schemas.microsoft.com/office/drawing/2014/main" id="{F9EF2FC0-B234-232A-216E-DDEC5A985F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59A54AE-2CED-D6EC-481F-2217F65F4BBD}"/>
              </a:ext>
            </a:extLst>
          </p:cNvPr>
          <p:cNvSpPr txBox="1"/>
          <p:nvPr/>
        </p:nvSpPr>
        <p:spPr>
          <a:xfrm>
            <a:off x="4833737" y="6120622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（第五支烛光熄灭）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240325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769DC-972A-8047-C815-C7926EC13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8BFF42-AA1E-258B-380E-92D6FFBD8D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586535" y="1044587"/>
            <a:ext cx="1018930" cy="1341121"/>
          </a:xfrm>
          <a:prstGeom prst="rect">
            <a:avLst/>
          </a:prstGeom>
        </p:spPr>
      </p:pic>
      <p:sp>
        <p:nvSpPr>
          <p:cNvPr id="3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>
            <a:extLst>
              <a:ext uri="{FF2B5EF4-FFF2-40B4-BE49-F238E27FC236}">
                <a16:creationId xmlns:a16="http://schemas.microsoft.com/office/drawing/2014/main" id="{23D1BFD0-9F54-DE4A-9719-C9FCE14EBC5A}"/>
              </a:ext>
            </a:extLst>
          </p:cNvPr>
          <p:cNvSpPr txBox="1">
            <a:spLocks/>
          </p:cNvSpPr>
          <p:nvPr/>
        </p:nvSpPr>
        <p:spPr>
          <a:xfrm>
            <a:off x="3261251" y="2543659"/>
            <a:ext cx="5669498" cy="2340347"/>
          </a:xfrm>
          <a:prstGeom prst="rect">
            <a:avLst/>
          </a:prstGeom>
        </p:spPr>
        <p:txBody>
          <a:bodyPr vert="horz" lIns="162560" tIns="81280" rIns="162560" bIns="81280" rtlCol="0" anchor="ctr">
            <a:normAutofit fontScale="97500"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/>
                </a:solidFill>
                <a:latin typeface="Gen Jyuu Gothic Monospace Bold" panose="020B0609020203020207" pitchFamily="49" charset="-128"/>
                <a:ea typeface="Gen Jyuu Gothic Monospace Bold" panose="020B0609020203020207" pitchFamily="49" charset="-128"/>
                <a:cs typeface="Gen Jyuu Gothic Monospace Bold" panose="020B0609020203020207" pitchFamily="49" charset="-128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唱诗</a:t>
            </a:r>
            <a:endParaRPr lang="en-US" altLang="zh-CN" sz="6000" dirty="0">
              <a:solidFill>
                <a:srgbClr val="51382F"/>
              </a:solidFill>
              <a:latin typeface="Calibri"/>
              <a:ea typeface="微软雅黑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《</a:t>
            </a:r>
            <a:r>
              <a:rPr lang="zh-CN" altLang="en-US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客西马尼园</a:t>
            </a:r>
            <a:r>
              <a:rPr lang="en-US" altLang="zh-CN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》</a:t>
            </a:r>
            <a:endParaRPr lang="zh-CN" altLang="en-US" sz="6000" dirty="0">
              <a:solidFill>
                <a:srgbClr val="51382F"/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74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CDD78-360C-B056-58A9-5964CE2EE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82459F2-745A-49FC-98D3-D534EA7C48A9}"/>
              </a:ext>
            </a:extLst>
          </p:cNvPr>
          <p:cNvSpPr txBox="1"/>
          <p:nvPr/>
        </p:nvSpPr>
        <p:spPr>
          <a:xfrm>
            <a:off x="986971" y="823655"/>
            <a:ext cx="1021805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夜色沉沉  幽暗当权  在客西马尼园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恩爱之主  奋勇壮胆  与魔最后交战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再三祈祷  哀泣失声  神在人里伤痛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汗如血点  泪如泉涌  谁与主表同情</a:t>
            </a:r>
          </a:p>
        </p:txBody>
      </p:sp>
    </p:spTree>
    <p:extLst>
      <p:ext uri="{BB962C8B-B14F-4D97-AF65-F5344CB8AC3E}">
        <p14:creationId xmlns:p14="http://schemas.microsoft.com/office/powerpoint/2010/main" val="3879636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1A103-A83B-4692-6588-3B22AB2B3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915427B-A48F-D5C1-90B9-82CD37201F9D}"/>
              </a:ext>
            </a:extLst>
          </p:cNvPr>
          <p:cNvSpPr txBox="1"/>
          <p:nvPr/>
        </p:nvSpPr>
        <p:spPr>
          <a:xfrm>
            <a:off x="986971" y="823655"/>
            <a:ext cx="1021805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万籁俱寂  双膝跪地  祷声倍加有力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痛饮苦杯  成全父旨  义者代替不义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再三祈祷  哀泣失声  神在人里伤痛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汗如血点  泪如泉涌  谁与主表同情</a:t>
            </a:r>
          </a:p>
        </p:txBody>
      </p:sp>
    </p:spTree>
    <p:extLst>
      <p:ext uri="{BB962C8B-B14F-4D97-AF65-F5344CB8AC3E}">
        <p14:creationId xmlns:p14="http://schemas.microsoft.com/office/powerpoint/2010/main" val="3869144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F2C7D-E1B5-244A-9607-F5F236D0A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16770FB-3111-3F1B-9B2C-74964EA35456}"/>
              </a:ext>
            </a:extLst>
          </p:cNvPr>
          <p:cNvSpPr txBox="1"/>
          <p:nvPr/>
        </p:nvSpPr>
        <p:spPr>
          <a:xfrm>
            <a:off x="986971" y="823655"/>
            <a:ext cx="1021805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客西马尼  榨油之场  榨取橄榄汁浆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主亦在此  心灵压伤  发出天爱馨香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再三祈祷  哀泣失声  神在人里伤痛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汗如血点  泪如泉涌  谁与主表同情</a:t>
            </a:r>
          </a:p>
        </p:txBody>
      </p:sp>
    </p:spTree>
    <p:extLst>
      <p:ext uri="{BB962C8B-B14F-4D97-AF65-F5344CB8AC3E}">
        <p14:creationId xmlns:p14="http://schemas.microsoft.com/office/powerpoint/2010/main" val="307096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80c1f65e560ce4c7aab742693afa616c53BB6014991DF0A768DF8AA7071780AA2D1A8FA0008B26E932649141749B429DE9FC3CF44F580CE4E57C0C3D6774D2FBC6DBC78C5B8C6D78FE829AF38CD43D13DF279C59D363E0DA4CEF598AC2CAE62AB26E1430C7FAECD814023CE6276F98CB9DF6043A4B90560A2990BF1D8AE6F2D7">
            <a:extLst>
              <a:ext uri="{FF2B5EF4-FFF2-40B4-BE49-F238E27FC236}">
                <a16:creationId xmlns:a16="http://schemas.microsoft.com/office/drawing/2014/main" id="{0D424889-6DF2-4444-B9CC-5050A180D9D7}"/>
              </a:ext>
            </a:extLst>
          </p:cNvPr>
          <p:cNvGrpSpPr/>
          <p:nvPr/>
        </p:nvGrpSpPr>
        <p:grpSpPr>
          <a:xfrm>
            <a:off x="3190672" y="2156961"/>
            <a:ext cx="5810656" cy="1943514"/>
            <a:chOff x="3190672" y="1871349"/>
            <a:chExt cx="5810656" cy="2561731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8F431181-5671-4C7E-BE96-741CC5D1E5EE}"/>
                </a:ext>
              </a:extLst>
            </p:cNvPr>
            <p:cNvCxnSpPr/>
            <p:nvPr/>
          </p:nvCxnSpPr>
          <p:spPr>
            <a:xfrm>
              <a:off x="3190672" y="1871349"/>
              <a:ext cx="0" cy="2561731"/>
            </a:xfrm>
            <a:prstGeom prst="line">
              <a:avLst/>
            </a:prstGeom>
            <a:ln w="25400" cap="rnd">
              <a:solidFill>
                <a:srgbClr val="51382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C171C6BD-F1AA-4190-B917-97C25D7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871349"/>
              <a:ext cx="0" cy="2561731"/>
            </a:xfrm>
            <a:prstGeom prst="line">
              <a:avLst/>
            </a:prstGeom>
            <a:ln w="25400" cap="rnd">
              <a:solidFill>
                <a:srgbClr val="51382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A57A2FF3-65DF-450F-BBFF-4A2BE0954CEA}"/>
                </a:ext>
              </a:extLst>
            </p:cNvPr>
            <p:cNvCxnSpPr/>
            <p:nvPr/>
          </p:nvCxnSpPr>
          <p:spPr>
            <a:xfrm>
              <a:off x="9001328" y="1871349"/>
              <a:ext cx="0" cy="2561731"/>
            </a:xfrm>
            <a:prstGeom prst="line">
              <a:avLst/>
            </a:prstGeom>
            <a:ln w="25400" cap="rnd">
              <a:solidFill>
                <a:srgbClr val="51382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2">
            <a:extLst>
              <a:ext uri="{FF2B5EF4-FFF2-40B4-BE49-F238E27FC236}">
                <a16:creationId xmlns:a16="http://schemas.microsoft.com/office/drawing/2014/main" id="{2B466552-EE68-4DBA-979D-C796AA88E599}"/>
              </a:ext>
            </a:extLst>
          </p:cNvPr>
          <p:cNvSpPr txBox="1">
            <a:spLocks/>
          </p:cNvSpPr>
          <p:nvPr/>
        </p:nvSpPr>
        <p:spPr>
          <a:xfrm>
            <a:off x="855188" y="2256681"/>
            <a:ext cx="1876724" cy="37135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PART 01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285A7287-4D1E-4794-99B3-ABF175DFA484}"/>
              </a:ext>
            </a:extLst>
          </p:cNvPr>
          <p:cNvSpPr txBox="1">
            <a:spLocks/>
          </p:cNvSpPr>
          <p:nvPr/>
        </p:nvSpPr>
        <p:spPr>
          <a:xfrm>
            <a:off x="3723488" y="2283675"/>
            <a:ext cx="1876724" cy="37135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PART 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1B6C2F65-E381-4BC0-870B-D4A72BE1026E}"/>
              </a:ext>
            </a:extLst>
          </p:cNvPr>
          <p:cNvSpPr txBox="1">
            <a:spLocks/>
          </p:cNvSpPr>
          <p:nvPr/>
        </p:nvSpPr>
        <p:spPr>
          <a:xfrm>
            <a:off x="6591788" y="2225027"/>
            <a:ext cx="1876724" cy="37135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PART 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28F90831-2043-4F71-A90A-49C1D2987FE2}"/>
              </a:ext>
            </a:extLst>
          </p:cNvPr>
          <p:cNvSpPr txBox="1">
            <a:spLocks/>
          </p:cNvSpPr>
          <p:nvPr/>
        </p:nvSpPr>
        <p:spPr>
          <a:xfrm>
            <a:off x="9460088" y="2272713"/>
            <a:ext cx="1876724" cy="37135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PART 04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sp>
        <p:nvSpPr>
          <p:cNvPr id="11" name="TextBox 3" descr="e7d195523061f1c080c1f65e560ce4c7aab742693afa616c53BB6014991DF0A768DF8AA7071780AA2D1A8FA0008B26E932649141749B429DE9FC3CF44F580CE4E57C0C3D6774D2FBC6DBC78C5B8C6D78FDBDA3A040BD702B085AC094BA27A6E95528FFA0DDDD3D86E69D0DC5E32D95B2EAC2E4F6DCDB0C02ACBAB12349A373069F3822288AF17601">
            <a:extLst>
              <a:ext uri="{FF2B5EF4-FFF2-40B4-BE49-F238E27FC236}">
                <a16:creationId xmlns:a16="http://schemas.microsoft.com/office/drawing/2014/main" id="{C638F21B-6DEC-4303-800D-E39B70072697}"/>
              </a:ext>
            </a:extLst>
          </p:cNvPr>
          <p:cNvSpPr txBox="1"/>
          <p:nvPr/>
        </p:nvSpPr>
        <p:spPr>
          <a:xfrm>
            <a:off x="759803" y="3160760"/>
            <a:ext cx="2067494" cy="3432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主耶稣的受难</a:t>
            </a:r>
          </a:p>
        </p:txBody>
      </p:sp>
      <p:sp>
        <p:nvSpPr>
          <p:cNvPr id="12" name="TextBox 3" descr="e7d195523061f1c080c1f65e560ce4c7aab742693afa616c53BB6014991DF0A768DF8AA7071780AA2D1A8FA0008B26E932649141749B429DE9FC3CF44F580CE4E57C0C3D6774D2FBC6DBC78C5B8C6D78FDBDA3A040BD702B085AC094BA27A6E95528FFA0DDDD3D86E69D0DC5E32D95B2EAC2E4F6DCDB0C02ACBAB12349A373069F3822288AF17601">
            <a:extLst>
              <a:ext uri="{FF2B5EF4-FFF2-40B4-BE49-F238E27FC236}">
                <a16:creationId xmlns:a16="http://schemas.microsoft.com/office/drawing/2014/main" id="{89695323-AEE5-467D-BDBE-7B36CB61DC71}"/>
              </a:ext>
            </a:extLst>
          </p:cNvPr>
          <p:cNvSpPr txBox="1"/>
          <p:nvPr/>
        </p:nvSpPr>
        <p:spPr>
          <a:xfrm>
            <a:off x="3628103" y="3160760"/>
            <a:ext cx="2067494" cy="3432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*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短讲信息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*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TextBox 3" descr="e7d195523061f1c080c1f65e560ce4c7aab742693afa616c53BB6014991DF0A768DF8AA7071780AA2D1A8FA0008B26E932649141749B429DE9FC3CF44F580CE4E57C0C3D6774D2FBC6DBC78C5B8C6D78FDBDA3A040BD702B085AC094BA27A6E95528FFA0DDDD3D86E69D0DC5E32D95B2EAC2E4F6DCDB0C02ACBAB12349A373069F3822288AF17601">
            <a:extLst>
              <a:ext uri="{FF2B5EF4-FFF2-40B4-BE49-F238E27FC236}">
                <a16:creationId xmlns:a16="http://schemas.microsoft.com/office/drawing/2014/main" id="{AE253D40-2887-4E43-975E-185A8BDF1D22}"/>
              </a:ext>
            </a:extLst>
          </p:cNvPr>
          <p:cNvSpPr txBox="1"/>
          <p:nvPr/>
        </p:nvSpPr>
        <p:spPr>
          <a:xfrm>
            <a:off x="6496403" y="3160760"/>
            <a:ext cx="2067494" cy="3432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51382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十架与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认罪</a:t>
            </a:r>
          </a:p>
        </p:txBody>
      </p:sp>
      <p:sp>
        <p:nvSpPr>
          <p:cNvPr id="14" name="TextBox 3" descr="e7d195523061f1c080c1f65e560ce4c7aab742693afa616c53BB6014991DF0A768DF8AA7071780AA2D1A8FA0008B26E932649141749B429DE9FC3CF44F580CE4E57C0C3D6774D2FBC6DBC78C5B8C6D78FDBDA3A040BD702B085AC094BA27A6E95528FFA0DDDD3D86E69D0DC5E32D95B2EAC2E4F6DCDB0C02ACBAB12349A373069F3822288AF17601">
            <a:extLst>
              <a:ext uri="{FF2B5EF4-FFF2-40B4-BE49-F238E27FC236}">
                <a16:creationId xmlns:a16="http://schemas.microsoft.com/office/drawing/2014/main" id="{EEB57DE7-4544-46F1-91BC-C585951EFAC0}"/>
              </a:ext>
            </a:extLst>
          </p:cNvPr>
          <p:cNvSpPr txBox="1"/>
          <p:nvPr/>
        </p:nvSpPr>
        <p:spPr>
          <a:xfrm>
            <a:off x="9364703" y="3160760"/>
            <a:ext cx="2067494" cy="3432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圣餐</a:t>
            </a:r>
          </a:p>
        </p:txBody>
      </p:sp>
      <p:cxnSp>
        <p:nvCxnSpPr>
          <p:cNvPr id="15" name="Straight Connector 4" descr="e7d195523061f1c080c1f65e560ce4c7aab742693afa616c53BB6014991DF0A768DF8AA7071780AA2D1A8FA0008B26E932649141749B429DE9FC3CF44F580CE4E57C0C3D6774D2FBC6DBC78C5B8C6D7886D03E8C86DF2E2EDF278E88EF98D2FC2340D685BFD283FD45A3DA90C0AED30C82CA41193BFB60783072DCCF5575522D333D3EBF47AEC277">
            <a:extLst>
              <a:ext uri="{FF2B5EF4-FFF2-40B4-BE49-F238E27FC236}">
                <a16:creationId xmlns:a16="http://schemas.microsoft.com/office/drawing/2014/main" id="{389807C6-2CD3-41EA-B885-AA2DD9708FE2}"/>
              </a:ext>
            </a:extLst>
          </p:cNvPr>
          <p:cNvCxnSpPr>
            <a:cxnSpLocks/>
          </p:cNvCxnSpPr>
          <p:nvPr/>
        </p:nvCxnSpPr>
        <p:spPr>
          <a:xfrm>
            <a:off x="1622971" y="2868308"/>
            <a:ext cx="341158" cy="0"/>
          </a:xfrm>
          <a:prstGeom prst="line">
            <a:avLst/>
          </a:prstGeom>
          <a:ln w="25400">
            <a:solidFill>
              <a:srgbClr val="513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 descr="e7d195523061f1c080c1f65e560ce4c7aab742693afa616c53BB6014991DF0A768DF8AA7071780AA2D1A8FA0008B26E932649141749B429DE9FC3CF44F580CE4E57C0C3D6774D2FBC6DBC78C5B8C6D7886D03E8C86DF2E2EDF278E88EF98D2FC2340D685BFD283FD45A3DA90C0AED30C82CA41193BFB60783072DCCF5575522D333D3EBF47AEC277">
            <a:extLst>
              <a:ext uri="{FF2B5EF4-FFF2-40B4-BE49-F238E27FC236}">
                <a16:creationId xmlns:a16="http://schemas.microsoft.com/office/drawing/2014/main" id="{14B5CA40-6A4E-42FD-A375-FD19F26E2672}"/>
              </a:ext>
            </a:extLst>
          </p:cNvPr>
          <p:cNvCxnSpPr>
            <a:cxnSpLocks/>
          </p:cNvCxnSpPr>
          <p:nvPr/>
        </p:nvCxnSpPr>
        <p:spPr>
          <a:xfrm>
            <a:off x="4491271" y="2868308"/>
            <a:ext cx="341158" cy="0"/>
          </a:xfrm>
          <a:prstGeom prst="line">
            <a:avLst/>
          </a:prstGeom>
          <a:ln w="25400">
            <a:solidFill>
              <a:srgbClr val="513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4" descr="e7d195523061f1c080c1f65e560ce4c7aab742693afa616c53BB6014991DF0A768DF8AA7071780AA2D1A8FA0008B26E932649141749B429DE9FC3CF44F580CE4E57C0C3D6774D2FBC6DBC78C5B8C6D7886D03E8C86DF2E2EDF278E88EF98D2FC2340D685BFD283FD45A3DA90C0AED30C82CA41193BFB60783072DCCF5575522D333D3EBF47AEC277">
            <a:extLst>
              <a:ext uri="{FF2B5EF4-FFF2-40B4-BE49-F238E27FC236}">
                <a16:creationId xmlns:a16="http://schemas.microsoft.com/office/drawing/2014/main" id="{6D8F906E-3D00-4248-B49E-A9A3392BEA9E}"/>
              </a:ext>
            </a:extLst>
          </p:cNvPr>
          <p:cNvCxnSpPr>
            <a:cxnSpLocks/>
          </p:cNvCxnSpPr>
          <p:nvPr/>
        </p:nvCxnSpPr>
        <p:spPr>
          <a:xfrm>
            <a:off x="7359571" y="2868308"/>
            <a:ext cx="341158" cy="0"/>
          </a:xfrm>
          <a:prstGeom prst="line">
            <a:avLst/>
          </a:prstGeom>
          <a:ln w="25400">
            <a:solidFill>
              <a:srgbClr val="513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4" descr="e7d195523061f1c080c1f65e560ce4c7aab742693afa616c53BB6014991DF0A768DF8AA7071780AA2D1A8FA0008B26E932649141749B429DE9FC3CF44F580CE4E57C0C3D6774D2FBC6DBC78C5B8C6D7886D03E8C86DF2E2EDF278E88EF98D2FC2340D685BFD283FD45A3DA90C0AED30C82CA41193BFB60783072DCCF5575522D333D3EBF47AEC277">
            <a:extLst>
              <a:ext uri="{FF2B5EF4-FFF2-40B4-BE49-F238E27FC236}">
                <a16:creationId xmlns:a16="http://schemas.microsoft.com/office/drawing/2014/main" id="{E9BEAC9A-493E-4241-9007-319019BFB994}"/>
              </a:ext>
            </a:extLst>
          </p:cNvPr>
          <p:cNvCxnSpPr>
            <a:cxnSpLocks/>
          </p:cNvCxnSpPr>
          <p:nvPr/>
        </p:nvCxnSpPr>
        <p:spPr>
          <a:xfrm>
            <a:off x="10227871" y="2868308"/>
            <a:ext cx="341158" cy="0"/>
          </a:xfrm>
          <a:prstGeom prst="line">
            <a:avLst/>
          </a:prstGeom>
          <a:ln w="25400">
            <a:solidFill>
              <a:srgbClr val="513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2" descr="e7d195523061f1c080c1f65e560ce4c7aab742693afa616c53BB6014991DF0A768DF8AA7071780AA2D1A8FA0008B26E932649141749B429DE9FC3CF44F580CE4E57C0C3D6774D2FBC6DBC78C5B8C6D78FE829AF38CD43D13DF279C59D363E0DA4CEF598AC2CAE62AB26E1430C7FAECD814023CE6276F98CB9DF6043A4B90560A2990BF1D8AE6F2D7">
            <a:extLst>
              <a:ext uri="{FF2B5EF4-FFF2-40B4-BE49-F238E27FC236}">
                <a16:creationId xmlns:a16="http://schemas.microsoft.com/office/drawing/2014/main" id="{2D3B6CD4-14C0-464E-A9ED-6E5F74227207}"/>
              </a:ext>
            </a:extLst>
          </p:cNvPr>
          <p:cNvSpPr txBox="1">
            <a:spLocks/>
          </p:cNvSpPr>
          <p:nvPr/>
        </p:nvSpPr>
        <p:spPr>
          <a:xfrm>
            <a:off x="4405907" y="938203"/>
            <a:ext cx="3380187" cy="4442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srgbClr val="51382F"/>
                </a:solidFill>
                <a:latin typeface="Calibri"/>
                <a:ea typeface="微软雅黑"/>
              </a:rPr>
              <a:t>聚会安排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F1CB732-4E65-42E2-9B06-C4F0EC6A8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77483"/>
          <a:stretch/>
        </p:blipFill>
        <p:spPr>
          <a:xfrm>
            <a:off x="-1767840" y="4032409"/>
            <a:ext cx="15727680" cy="28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06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313F1-3155-E777-AB6E-72D0D932B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347A37-E6FC-5CC8-DB28-25B423CD9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C6AB45EF-94FB-4262-6214-E5A3FF71DAD0}"/>
              </a:ext>
            </a:extLst>
          </p:cNvPr>
          <p:cNvGrpSpPr/>
          <p:nvPr/>
        </p:nvGrpSpPr>
        <p:grpSpPr>
          <a:xfrm>
            <a:off x="1542789" y="137786"/>
            <a:ext cx="9106421" cy="5392458"/>
            <a:chOff x="1823509" y="886484"/>
            <a:chExt cx="4239631" cy="1325592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6410FC0B-D906-4F65-CCC3-EE6122AAAF12}"/>
                </a:ext>
              </a:extLst>
            </p:cNvPr>
            <p:cNvSpPr txBox="1">
              <a:spLocks/>
            </p:cNvSpPr>
            <p:nvPr/>
          </p:nvSpPr>
          <p:spPr>
            <a:xfrm>
              <a:off x="2607870" y="886484"/>
              <a:ext cx="2670909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08 </a:t>
              </a:r>
              <a:r>
                <a:rPr kumimoji="0" lang="zh-CN" alt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耶稣被出卖后，被交给罗马官府看守</a:t>
              </a: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9CC6D417-FBF4-CA89-B296-81E3E83B33C0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说话之间，犹大带着一群拥有刀棒的罗马兵丁及祭司们前来，到耶稣跟前，就跟他亲嘴。耶稣对犹大说：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「你用亲嘴出卖人子吗？」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兵丁们即刻上前拿住耶稣，跟随耶稣的一个人伸手拔出刀来，砍掉大祭司仆人的一只耳朵。耶稣却对他说：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「收刀入鞘吧！凡动刀的必死在刀下。」领会：耶稣又转向众人说：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「你们出来拿我，如同拿强盗吗？但这一切的事成就了，为了要应验先知书上的话。」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当下，门徒都离开他逃走了。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A1AEE66A-B56F-4D5C-55CB-6D56651AAA6F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是谁（纯音乐）">
            <a:hlinkClick r:id="" action="ppaction://media"/>
            <a:extLst>
              <a:ext uri="{FF2B5EF4-FFF2-40B4-BE49-F238E27FC236}">
                <a16:creationId xmlns:a16="http://schemas.microsoft.com/office/drawing/2014/main" id="{70F6CD30-5B73-532A-1F9E-3A69690913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58384.6875"/>
                  <p14:fade in="4000" out="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1082" y="6269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7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6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47E0C-DB18-6725-508F-1E1D77C61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061DA26-D98F-F7FE-0BFF-DDF45BB66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55261A2-651C-0EDD-589C-A22E74DF3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D92D228-FEE4-841D-B4B9-EC613296A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E61F9A0-603C-6AF4-DCF2-54E5ADFBA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88" y="995854"/>
            <a:ext cx="831893" cy="26734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AF24852-FC13-4F19-B32A-922677943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334834" y="980197"/>
            <a:ext cx="831893" cy="267348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DF221F5-6FBD-E92E-8DE8-B4C584896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002" y="995853"/>
            <a:ext cx="831893" cy="26734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A83098A-062A-6439-4765-49A4B81D1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827711" y="995853"/>
            <a:ext cx="831893" cy="26734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8816AD4-9E9B-A2DD-7583-A0ECBAAD3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967585" y="3703557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2E2B4485-0D78-013C-76F7-07AD3F4FAC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>
            <a:off x="8949320" y="3181611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837A4B6-478E-1AF0-03BB-5AB17F4E57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9E6429-C4EF-98A1-1944-533289D69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499981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0A6E7B6-0985-AED5-DA93-C4E85C1FDF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383" y="3508332"/>
            <a:ext cx="946620" cy="2948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BD2639-83AD-8E57-3775-689C724240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637" y="3516683"/>
            <a:ext cx="946620" cy="294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02A3E9-0261-DABC-D7C1-10EBC35F47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148" y="3537560"/>
            <a:ext cx="946620" cy="2948044"/>
          </a:xfrm>
          <a:prstGeom prst="rect">
            <a:avLst/>
          </a:prstGeom>
        </p:spPr>
      </p:pic>
      <p:pic>
        <p:nvPicPr>
          <p:cNvPr id="8" name="吹蜡烛">
            <a:hlinkClick r:id="" action="ppaction://media"/>
            <a:extLst>
              <a:ext uri="{FF2B5EF4-FFF2-40B4-BE49-F238E27FC236}">
                <a16:creationId xmlns:a16="http://schemas.microsoft.com/office/drawing/2014/main" id="{09035EA2-642F-46E8-9CEB-A8DF203ACD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F4B456A-6BDC-5A5A-F2EC-420B63586718}"/>
              </a:ext>
            </a:extLst>
          </p:cNvPr>
          <p:cNvSpPr txBox="1"/>
          <p:nvPr/>
        </p:nvSpPr>
        <p:spPr>
          <a:xfrm>
            <a:off x="4833737" y="6120622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（第六支烛光熄灭）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198390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DE3E8-6940-4308-220A-B2FEF3D49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8AA8F04-CC8F-EB45-22C9-BCEF8F7377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CA2A3296-5454-911D-83C7-77FC1E74C2D7}"/>
              </a:ext>
            </a:extLst>
          </p:cNvPr>
          <p:cNvGrpSpPr/>
          <p:nvPr/>
        </p:nvGrpSpPr>
        <p:grpSpPr>
          <a:xfrm>
            <a:off x="1542789" y="200416"/>
            <a:ext cx="9311014" cy="5467609"/>
            <a:chOff x="1823509" y="886484"/>
            <a:chExt cx="4239631" cy="1325592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FE03A988-9F97-A3DB-A0DA-E9FAF9F4F45C}"/>
                </a:ext>
              </a:extLst>
            </p:cNvPr>
            <p:cNvSpPr txBox="1">
              <a:spLocks/>
            </p:cNvSpPr>
            <p:nvPr/>
          </p:nvSpPr>
          <p:spPr>
            <a:xfrm>
              <a:off x="2607870" y="886484"/>
              <a:ext cx="2670909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09 </a:t>
              </a:r>
              <a:r>
                <a:rPr kumimoji="0" lang="zh-CN" alt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耶稣在大祭司该亚法的院里受审</a:t>
              </a:r>
              <a:r>
                <a:rPr kumimoji="0" lang="en-US" altLang="zh-CN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(a)</a:t>
              </a:r>
              <a:endPara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C57E31D1-2F9F-A263-9134-8576FF6B95F6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耶稣被带到大祭司该亚法的面前，彼得远远地跟随到外院，坐在炉旁烤火，大祭司召集全公会拟状控告耶稣。控状是耶稣自称犹太人的王。他们作了许多假见证，但都不能证实。最后有二人前来指控：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两个人：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「我们听见他说，他要拆毁圣殿，三日后另造一个非人手所能作成的。」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但这也不能获全体同意。最后，该亚法起身直接审讯耶稣：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该亚法：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 「你没话反驳这些控状吗？」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89729063-35BB-C6D8-2E21-52ED468691FE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002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C7402-ED80-5A3E-88F9-006249156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D51F6-8449-2275-1C22-4ECA1C7859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1393C7A-355B-EEE5-C3F8-E3CAD14AE778}"/>
              </a:ext>
            </a:extLst>
          </p:cNvPr>
          <p:cNvGrpSpPr/>
          <p:nvPr/>
        </p:nvGrpSpPr>
        <p:grpSpPr>
          <a:xfrm>
            <a:off x="1542789" y="137785"/>
            <a:ext cx="9106421" cy="5880969"/>
            <a:chOff x="1823509" y="886484"/>
            <a:chExt cx="4239631" cy="1325592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88ABC93C-1E35-DC26-B88D-584CFD404372}"/>
                </a:ext>
              </a:extLst>
            </p:cNvPr>
            <p:cNvSpPr txBox="1">
              <a:spLocks/>
            </p:cNvSpPr>
            <p:nvPr/>
          </p:nvSpPr>
          <p:spPr>
            <a:xfrm>
              <a:off x="2607870" y="886484"/>
              <a:ext cx="2670909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09 </a:t>
              </a:r>
              <a:r>
                <a:rPr kumimoji="0" lang="zh-CN" alt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耶稣在大祭司该亚法的院里受审</a:t>
              </a:r>
              <a:r>
                <a:rPr kumimoji="0" lang="en-US" altLang="zh-CN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(b)</a:t>
              </a:r>
              <a:endPara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10C3220F-5A3C-2EDC-44A2-F6B137224EF7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耶稣仍然默不出声。于是大祭司追问耶稣是不是弥赛亚，神的儿子。耶稣回答：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「你说的是，然而我告诉你们，你们要看见人子坐在那权能者的右边，驾着天上的云降临。」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大祭司就撕开衣服说：（撕开衣服的声音）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大祭司 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「他说僭妄的话了！」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他们都说：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诗班：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 「他是该死的！」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有人吐唾沫在他脸上，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(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吐唾沫的声音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)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又蒙着他的脸用拳头打他，说：</a:t>
              </a:r>
              <a:b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</a:b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嘲笑者：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 「基督啊！你是先知，告诉我们打你的是谁？」</a:t>
              </a:r>
              <a:endParaRPr kumimoji="0" lang="zh-CN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81162D56-F3EB-68F1-1B77-F57E61D960DA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9音效-撕裂衣服_">
            <a:hlinkClick r:id="" action="ppaction://media"/>
            <a:extLst>
              <a:ext uri="{FF2B5EF4-FFF2-40B4-BE49-F238E27FC236}">
                <a16:creationId xmlns:a16="http://schemas.microsoft.com/office/drawing/2014/main" id="{09C357C0-8A01-49AD-7436-08C9D45D6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书签 1" time="0"/>
                  </p14:bmkLst>
                </p14:media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959" y="3272980"/>
            <a:ext cx="312040" cy="312040"/>
          </a:xfrm>
          <a:prstGeom prst="rect">
            <a:avLst/>
          </a:prstGeom>
        </p:spPr>
      </p:pic>
      <p:pic>
        <p:nvPicPr>
          <p:cNvPr id="8" name="9音效-吐唾沫">
            <a:hlinkClick r:id="" action="ppaction://media"/>
            <a:extLst>
              <a:ext uri="{FF2B5EF4-FFF2-40B4-BE49-F238E27FC236}">
                <a16:creationId xmlns:a16="http://schemas.microsoft.com/office/drawing/2014/main" id="{19E09D11-1804-5C8A-B67E-42A8A47BA7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5355756" y="5020532"/>
            <a:ext cx="298425" cy="2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41ADE-F459-34B2-D070-99C66B27D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53754813-1D3F-2775-97B9-64BA6CC4E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803DA42-0FFB-EC0B-470A-8D1F00AFF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B4745C4-52E2-B753-A69A-2755FF12D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ECAE9C8-C56B-E39F-EBFA-9A1E57190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88" y="995854"/>
            <a:ext cx="831893" cy="26734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3C19B43-5C80-3A42-93D6-37AF94441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334834" y="980197"/>
            <a:ext cx="831893" cy="267348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78278C9-10B7-A785-23F5-16C87B7F8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002" y="995853"/>
            <a:ext cx="831893" cy="26734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020A5BF-8B69-9FEF-D93B-DD406B1A6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827711" y="995853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F753D1C7-3348-83CE-6B6A-FDCFA7ACD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 rot="21370143" flipH="1">
            <a:off x="10646593" y="3181611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58FFD06-D5E7-AA27-7DFF-FD6530BF89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8C66917-DB4E-4053-4BC5-7366AB640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499981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A4370E0-CFBD-B0D5-F1D8-D7FEE37C91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383" y="3508332"/>
            <a:ext cx="946620" cy="2948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D0F48B-7210-D16C-EBB2-CB646D22DF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637" y="3516683"/>
            <a:ext cx="946620" cy="294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F85B8E-B23E-1C88-11C1-4994B78BA2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148" y="3537560"/>
            <a:ext cx="946620" cy="29480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901B5D-24F3-9DCB-125D-93128B9A3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8087" y="3596015"/>
            <a:ext cx="946620" cy="2948044"/>
          </a:xfrm>
          <a:prstGeom prst="rect">
            <a:avLst/>
          </a:prstGeom>
        </p:spPr>
      </p:pic>
      <p:pic>
        <p:nvPicPr>
          <p:cNvPr id="9" name="吹蜡烛">
            <a:hlinkClick r:id="" action="ppaction://media"/>
            <a:extLst>
              <a:ext uri="{FF2B5EF4-FFF2-40B4-BE49-F238E27FC236}">
                <a16:creationId xmlns:a16="http://schemas.microsoft.com/office/drawing/2014/main" id="{80BD00E7-4ADE-5DD0-BD3E-34F358C2B4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AF929E7-AED4-2B00-D881-9CB135089D81}"/>
              </a:ext>
            </a:extLst>
          </p:cNvPr>
          <p:cNvSpPr txBox="1"/>
          <p:nvPr/>
        </p:nvSpPr>
        <p:spPr>
          <a:xfrm>
            <a:off x="4833737" y="6120622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（第七支烛光熄灭）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31508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FD6C-1964-D528-8596-0D01CFA18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5AC52F-C708-583E-7E8C-82E717B268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DD159A9-26BF-2CD0-E4B9-93576601A0A7}"/>
              </a:ext>
            </a:extLst>
          </p:cNvPr>
          <p:cNvGrpSpPr/>
          <p:nvPr/>
        </p:nvGrpSpPr>
        <p:grpSpPr>
          <a:xfrm>
            <a:off x="1542789" y="137785"/>
            <a:ext cx="9106421" cy="6106440"/>
            <a:chOff x="1823509" y="886484"/>
            <a:chExt cx="4239631" cy="1325592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581CCA28-1E5D-2E20-C012-BF575871DC47}"/>
                </a:ext>
              </a:extLst>
            </p:cNvPr>
            <p:cNvSpPr txBox="1">
              <a:spLocks/>
            </p:cNvSpPr>
            <p:nvPr/>
          </p:nvSpPr>
          <p:spPr>
            <a:xfrm>
              <a:off x="2607870" y="886484"/>
              <a:ext cx="2670909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10 </a:t>
              </a:r>
              <a:r>
                <a:rPr kumimoji="0" lang="zh-CN" alt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彼得不认耶稣</a:t>
              </a: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E6915A80-2122-015E-C6C4-B125CD89B8DA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145476"/>
              <a:ext cx="4239631" cy="106660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彼得在外院烤火取暖，一个使女前来对彼得说：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使女一：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 「你素来也是同拿撒勒人耶稣一伙的。」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彼得却不承认，说：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 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「我不知道你说的是什么。」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彼得就走出门。又一个使女对旁人说：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使女二 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「这人正是他们一伙的！」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彼得又不承认。过不多时，旁边站着的人对彼得说：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旁人：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「你真是他们一党的人，你带有加利利的口音。」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彼得就起誓说：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「我，我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……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不认识那个人。」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立时鸡就叫了。彼得想起耶稣所说的话：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鸡叫以先，你要三次不认我。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彼得感到羞愧，就出去痛哭。</a:t>
              </a:r>
              <a:endParaRPr kumimoji="0" lang="zh-CN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E6F0F3A0-F891-8640-7E70-6508428360A2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211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67407-8042-2F69-40A1-F2B15C42C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0音频《鸡叫的时候》(片段)">
            <a:hlinkClick r:id="" action="ppaction://media"/>
            <a:extLst>
              <a:ext uri="{FF2B5EF4-FFF2-40B4-BE49-F238E27FC236}">
                <a16:creationId xmlns:a16="http://schemas.microsoft.com/office/drawing/2014/main" id="{DFC8AF6A-AD76-22EF-6DA4-F265874E3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0"/>
                </p14:media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324981" y="6079669"/>
            <a:ext cx="406400" cy="4064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BC4DDD-F340-4211-622F-B19CA0916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018" y="574457"/>
            <a:ext cx="9165963" cy="570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9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F22AD-1153-6B8A-F851-DB2E01D03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E3E2B3D-69A7-5A30-0C63-4891CE36A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FC76E7-43FF-6A92-930B-EF9BCF5A6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EC34616-09C2-7CE4-96BB-948CFB2BD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0DFE8C-952D-2908-7EC9-2CEFAD377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88" y="995854"/>
            <a:ext cx="831893" cy="26734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83B8091-06FB-ED2E-4BCA-8FAC0BA5E3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334834" y="980197"/>
            <a:ext cx="831893" cy="267348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E0640B-CCDD-1E8D-85E6-02A366954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002" y="995853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6F226EF7-B535-E8F0-B688-82B3302D55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 rot="21370143" flipH="1">
            <a:off x="10646593" y="444680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0174BD-06C9-F14F-4DAB-687042AFF6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F509C5C-450C-6C0C-12B3-16D8D678A8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499981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E59CCE2-660C-4D09-A663-9BCDB58D3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383" y="3508332"/>
            <a:ext cx="946620" cy="2948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E6A6CF-CC3D-B6AC-BFFA-B71618C17F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637" y="3516683"/>
            <a:ext cx="946620" cy="294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E62DC8-D90D-39F8-BFB7-AE97356F8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148" y="3537560"/>
            <a:ext cx="946620" cy="29480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4D2DC7-6D60-C7DC-8AA1-563158DA7C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8087" y="3596015"/>
            <a:ext cx="946620" cy="29480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0769EF-4FA0-FDBD-999E-170CC438B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656" y="3641944"/>
            <a:ext cx="946620" cy="2948044"/>
          </a:xfrm>
          <a:prstGeom prst="rect">
            <a:avLst/>
          </a:prstGeom>
        </p:spPr>
      </p:pic>
      <p:pic>
        <p:nvPicPr>
          <p:cNvPr id="10" name="吹蜡烛">
            <a:hlinkClick r:id="" action="ppaction://media"/>
            <a:extLst>
              <a:ext uri="{FF2B5EF4-FFF2-40B4-BE49-F238E27FC236}">
                <a16:creationId xmlns:a16="http://schemas.microsoft.com/office/drawing/2014/main" id="{49D037CF-371D-B044-ED76-1E90A9583E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E38A4A0-2D33-E44A-3919-81C24B3903D1}"/>
              </a:ext>
            </a:extLst>
          </p:cNvPr>
          <p:cNvSpPr txBox="1"/>
          <p:nvPr/>
        </p:nvSpPr>
        <p:spPr>
          <a:xfrm>
            <a:off x="4833737" y="6120622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（第八支烛光熄灭）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37472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E69BC-B67A-6199-237E-AFB0A66C1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2B24908-B397-FD97-5EF1-7938A4A3BD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AF4BF6-02A7-AD93-D13B-B9431C54BBCE}"/>
              </a:ext>
            </a:extLst>
          </p:cNvPr>
          <p:cNvGrpSpPr/>
          <p:nvPr/>
        </p:nvGrpSpPr>
        <p:grpSpPr>
          <a:xfrm>
            <a:off x="1542789" y="137786"/>
            <a:ext cx="9106421" cy="5392458"/>
            <a:chOff x="1823509" y="886484"/>
            <a:chExt cx="4239631" cy="1325592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2AACFC29-4DEE-191A-D651-75F0D922AC54}"/>
                </a:ext>
              </a:extLst>
            </p:cNvPr>
            <p:cNvSpPr txBox="1">
              <a:spLocks/>
            </p:cNvSpPr>
            <p:nvPr/>
          </p:nvSpPr>
          <p:spPr>
            <a:xfrm>
              <a:off x="2265745" y="886484"/>
              <a:ext cx="3318227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 </a:t>
              </a:r>
              <a:r>
                <a:rPr kumimoji="0" lang="zh-CN" alt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耶稣被解到彼拉多的官府</a:t>
              </a: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3438F9B6-F64D-1AAC-7143-46D0C2F6F221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到了早晨，众祭司长和民间的长老，大家商议要治死耶稣，就把耶稣捆绑解去交给巡抚彼拉多。当犹大看到耶稣已定了罪，就后悔，把三十两银子拿回给祭司长说：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犹大：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「我卖了无辜之人的血，是有罪了。」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祭司长和民间的长老说：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祭司长：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「那与我们有什么相干？你自己承担吧！」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犹大就把三十两银子丢在殿里，（丢硬币的声音）出去吊死了。祭司长拾起银钱说，</a:t>
              </a:r>
              <a:endParaRPr lang="en-US" altLang="zh-CN" sz="2400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祭司长：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「这是血价，不可放在库里。」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于是买了一块田，为埋葬外乡人。</a:t>
              </a:r>
              <a:endParaRPr kumimoji="0" lang="zh-CN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775070A9-A999-0813-A9C6-8E6542E09481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是谁（纯音乐）">
            <a:hlinkClick r:id="" action="ppaction://media"/>
            <a:extLst>
              <a:ext uri="{FF2B5EF4-FFF2-40B4-BE49-F238E27FC236}">
                <a16:creationId xmlns:a16="http://schemas.microsoft.com/office/drawing/2014/main" id="{A4664BA0-265F-43D3-AB2B-6B2EBEB5B8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58384.6875"/>
                  <p14:fade in="4000" out="4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6280" y="6168025"/>
            <a:ext cx="406400" cy="406400"/>
          </a:xfrm>
          <a:prstGeom prst="rect">
            <a:avLst/>
          </a:prstGeom>
        </p:spPr>
      </p:pic>
      <p:pic>
        <p:nvPicPr>
          <p:cNvPr id="4" name="11音效-丢硬币">
            <a:hlinkClick r:id="" action="ppaction://media"/>
            <a:extLst>
              <a:ext uri="{FF2B5EF4-FFF2-40B4-BE49-F238E27FC236}">
                <a16:creationId xmlns:a16="http://schemas.microsoft.com/office/drawing/2014/main" id="{7AF99EFA-6C37-6B2E-5CF9-C4DA84553E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6682710" y="4257675"/>
            <a:ext cx="336096" cy="3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9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B51E-34B0-5258-6975-0B6796261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D99F171C-7B12-CD56-7B8B-D6AFDA8C6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C0411F-BC49-423B-50CD-F5F604DF4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606B6A0-F8FA-2A27-281F-3CCB0C490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A3FB3C-31FD-6E19-65B7-1C8A914DF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88" y="995854"/>
            <a:ext cx="831893" cy="26734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152D89F-7D90-F3E9-3681-7643E7B1B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334834" y="980197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80D418A6-66D0-EBEC-9E53-D0D7087E0F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 rot="229857">
            <a:off x="8911742" y="444680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721FD6E-ACD9-38FB-214C-D9B2A9027C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ECFC102-8D37-02C9-5F88-F82F3DE136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499981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64FC1DD-62AF-0E91-1ED1-6DBFF87D8C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383" y="3508332"/>
            <a:ext cx="946620" cy="2948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D8C97B-1419-1F5C-1912-1F642317D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637" y="3516683"/>
            <a:ext cx="946620" cy="294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090947-8EC7-16B6-8B20-78F785403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148" y="3537560"/>
            <a:ext cx="946620" cy="29480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7A64C1-A735-6221-99BD-BC64B5DE1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8087" y="3596015"/>
            <a:ext cx="946620" cy="29480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BDACBE-27BD-AE8E-3A6E-91DB08834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656" y="3641944"/>
            <a:ext cx="946620" cy="29480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99EB8E-C1FF-BEF2-8DB8-031619CC7F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8325" y="506269"/>
            <a:ext cx="946620" cy="2948044"/>
          </a:xfrm>
          <a:prstGeom prst="rect">
            <a:avLst/>
          </a:prstGeom>
        </p:spPr>
      </p:pic>
      <p:pic>
        <p:nvPicPr>
          <p:cNvPr id="11" name="吹蜡烛">
            <a:hlinkClick r:id="" action="ppaction://media"/>
            <a:extLst>
              <a:ext uri="{FF2B5EF4-FFF2-40B4-BE49-F238E27FC236}">
                <a16:creationId xmlns:a16="http://schemas.microsoft.com/office/drawing/2014/main" id="{EC42509B-3B38-F850-8B81-C81127DEAE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E8B9308-EAAD-B44D-3C45-04ACC0296B50}"/>
              </a:ext>
            </a:extLst>
          </p:cNvPr>
          <p:cNvSpPr txBox="1"/>
          <p:nvPr/>
        </p:nvSpPr>
        <p:spPr>
          <a:xfrm>
            <a:off x="4833737" y="6120622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（第九支烛光熄灭）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65259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08B088F-A885-4D35-AB1D-959AEB2E4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259917" y="1417320"/>
            <a:ext cx="3909412" cy="3840480"/>
          </a:xfrm>
          <a:prstGeom prst="rect">
            <a:avLst/>
          </a:prstGeom>
        </p:spPr>
      </p:pic>
      <p:sp>
        <p:nvSpPr>
          <p:cNvPr id="2" name="文本框 1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808D4CCA-92F7-49C4-90E5-B32EAAFAE915}"/>
              </a:ext>
            </a:extLst>
          </p:cNvPr>
          <p:cNvSpPr txBox="1"/>
          <p:nvPr/>
        </p:nvSpPr>
        <p:spPr>
          <a:xfrm>
            <a:off x="1073961" y="2936990"/>
            <a:ext cx="228132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defRPr sz="3600" b="1">
                <a:solidFill>
                  <a:srgbClr val="51382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主耶稣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受难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B823ED8-A347-42CD-B91E-4DF302D8DF48}"/>
              </a:ext>
            </a:extLst>
          </p:cNvPr>
          <p:cNvSpPr txBox="1"/>
          <p:nvPr/>
        </p:nvSpPr>
        <p:spPr>
          <a:xfrm>
            <a:off x="4603040" y="1739001"/>
            <a:ext cx="6433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lt"/>
              </a:rPr>
              <a:t>1.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lt"/>
              </a:rPr>
              <a:t>关闭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lt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lt"/>
              </a:rPr>
              <a:t>静音手机，保持安静，敞开心门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+mj-ea"/>
              <a:ea typeface="+mj-ea"/>
              <a:cs typeface="+mn-cs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748AEAD-E5BB-4C63-8DBC-E836F06DD344}"/>
              </a:ext>
            </a:extLst>
          </p:cNvPr>
          <p:cNvCxnSpPr/>
          <p:nvPr/>
        </p:nvCxnSpPr>
        <p:spPr>
          <a:xfrm>
            <a:off x="4734817" y="2345801"/>
            <a:ext cx="6477000" cy="0"/>
          </a:xfrm>
          <a:prstGeom prst="line">
            <a:avLst/>
          </a:prstGeom>
          <a:ln w="25400">
            <a:solidFill>
              <a:srgbClr val="C0A277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B9A25550-0489-4F08-A550-8F3C51BC4F12}"/>
              </a:ext>
            </a:extLst>
          </p:cNvPr>
          <p:cNvSpPr txBox="1"/>
          <p:nvPr/>
        </p:nvSpPr>
        <p:spPr>
          <a:xfrm>
            <a:off x="4603040" y="2820599"/>
            <a:ext cx="6433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+mn-ea"/>
                <a:cs typeface="+mn-cs"/>
                <a:sym typeface="+mn-lt"/>
              </a:rPr>
              <a:t>2.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+mn-ea"/>
                <a:cs typeface="+mn-cs"/>
                <a:sym typeface="+mn-lt"/>
              </a:rPr>
              <a:t>在朗诵和唱诗中仔细聆听，一起回到主耶稣被卖的那个晚上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+mn-ea"/>
              <a:cs typeface="+mn-cs"/>
              <a:sym typeface="+mn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8D9C231-96CF-48A9-836F-B0801CD69E58}"/>
              </a:ext>
            </a:extLst>
          </p:cNvPr>
          <p:cNvCxnSpPr/>
          <p:nvPr/>
        </p:nvCxnSpPr>
        <p:spPr>
          <a:xfrm>
            <a:off x="4734817" y="3888960"/>
            <a:ext cx="6477000" cy="0"/>
          </a:xfrm>
          <a:prstGeom prst="line">
            <a:avLst/>
          </a:prstGeom>
          <a:ln w="25400">
            <a:solidFill>
              <a:srgbClr val="C0A277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A5544D9-07E9-47F6-89DC-B7D78834872F}"/>
              </a:ext>
            </a:extLst>
          </p:cNvPr>
          <p:cNvCxnSpPr/>
          <p:nvPr/>
        </p:nvCxnSpPr>
        <p:spPr>
          <a:xfrm>
            <a:off x="4734817" y="5158448"/>
            <a:ext cx="6477000" cy="0"/>
          </a:xfrm>
          <a:prstGeom prst="line">
            <a:avLst/>
          </a:prstGeom>
          <a:ln w="25400">
            <a:solidFill>
              <a:srgbClr val="C0A277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标题 2">
            <a:extLst>
              <a:ext uri="{FF2B5EF4-FFF2-40B4-BE49-F238E27FC236}">
                <a16:creationId xmlns:a16="http://schemas.microsoft.com/office/drawing/2014/main" id="{3C37230A-8F9F-1AE3-64A0-A1932069A806}"/>
              </a:ext>
            </a:extLst>
          </p:cNvPr>
          <p:cNvSpPr txBox="1">
            <a:spLocks/>
          </p:cNvSpPr>
          <p:nvPr/>
        </p:nvSpPr>
        <p:spPr>
          <a:xfrm>
            <a:off x="1276261" y="2317920"/>
            <a:ext cx="1876724" cy="37135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PART 01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cxnSp>
        <p:nvCxnSpPr>
          <p:cNvPr id="6" name="Straight Connector 4" descr="e7d195523061f1c080c1f65e560ce4c7aab742693afa616c53BB6014991DF0A768DF8AA7071780AA2D1A8FA0008B26E932649141749B429DE9FC3CF44F580CE4E57C0C3D6774D2FBC6DBC78C5B8C6D7886D03E8C86DF2E2EDF278E88EF98D2FC2340D685BFD283FD45A3DA90C0AED30C82CA41193BFB60783072DCCF5575522D333D3EBF47AEC277">
            <a:extLst>
              <a:ext uri="{FF2B5EF4-FFF2-40B4-BE49-F238E27FC236}">
                <a16:creationId xmlns:a16="http://schemas.microsoft.com/office/drawing/2014/main" id="{1065CA61-9310-9365-4B01-FB0637C22316}"/>
              </a:ext>
            </a:extLst>
          </p:cNvPr>
          <p:cNvCxnSpPr>
            <a:cxnSpLocks/>
          </p:cNvCxnSpPr>
          <p:nvPr/>
        </p:nvCxnSpPr>
        <p:spPr>
          <a:xfrm>
            <a:off x="1784959" y="2743048"/>
            <a:ext cx="868102" cy="0"/>
          </a:xfrm>
          <a:prstGeom prst="line">
            <a:avLst/>
          </a:prstGeom>
          <a:ln w="25400">
            <a:solidFill>
              <a:srgbClr val="513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EDE71125-3047-4A53-8708-9145997F0A2D}"/>
              </a:ext>
            </a:extLst>
          </p:cNvPr>
          <p:cNvSpPr txBox="1"/>
          <p:nvPr/>
        </p:nvSpPr>
        <p:spPr>
          <a:xfrm>
            <a:off x="4642706" y="4501171"/>
            <a:ext cx="6433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+mn-ea"/>
                <a:cs typeface="+mn-cs"/>
                <a:sym typeface="+mn-lt"/>
              </a:rPr>
              <a:t>3.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+mn-ea"/>
                <a:cs typeface="+mn-cs"/>
                <a:sym typeface="+mn-lt"/>
              </a:rPr>
              <a:t>默想主耶稣的受难和我的关系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+mn-ea"/>
              <a:cs typeface="+mn-cs"/>
              <a:sym typeface="+mn-lt"/>
            </a:endParaRPr>
          </a:p>
        </p:txBody>
      </p:sp>
      <p:pic>
        <p:nvPicPr>
          <p:cNvPr id="10" name="是谁（纯音乐）">
            <a:hlinkClick r:id="" action="ppaction://media"/>
            <a:extLst>
              <a:ext uri="{FF2B5EF4-FFF2-40B4-BE49-F238E27FC236}">
                <a16:creationId xmlns:a16="http://schemas.microsoft.com/office/drawing/2014/main" id="{24B3BFC7-3402-5CD1-FDDF-C28DA820C9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58384.6875"/>
                  <p14:fade in="4000" out="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082" y="59101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3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73BB9-2A60-3880-33F5-3849817F6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CC7122-2824-5284-F098-11A6B89CC6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D380C44-11BB-AC08-ADB0-106E26618833}"/>
              </a:ext>
            </a:extLst>
          </p:cNvPr>
          <p:cNvGrpSpPr/>
          <p:nvPr/>
        </p:nvGrpSpPr>
        <p:grpSpPr>
          <a:xfrm>
            <a:off x="1542789" y="137785"/>
            <a:ext cx="9106421" cy="5642973"/>
            <a:chOff x="1823509" y="886484"/>
            <a:chExt cx="4239631" cy="1325592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903CC971-65D9-9279-E64F-D0350EE9FC59}"/>
                </a:ext>
              </a:extLst>
            </p:cNvPr>
            <p:cNvSpPr txBox="1">
              <a:spLocks/>
            </p:cNvSpPr>
            <p:nvPr/>
          </p:nvSpPr>
          <p:spPr>
            <a:xfrm>
              <a:off x="2607870" y="886484"/>
              <a:ext cx="2670909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耶稣在彼拉多前受审</a:t>
              </a:r>
              <a:endPara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8D045584-B72B-510C-C48D-53FFCE1472F3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耶稣站在巡抚面前，受人控告。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控告者：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「这人诱惑国民，禁止纳税给该撒，并说自己是基督。」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彼拉多问耶稣说：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彼拉多：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「你是犹太人的王吗？」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耶稣回答说：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「你说的是。」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彼拉多又对耶稣说：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彼拉多：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「他们告你这么多事，你不为自己辩护吗？」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这使彼拉多甚觉稀奇。</a:t>
              </a:r>
              <a:endPara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343F70EA-0FC9-32A4-2202-021A23FBEE53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649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02CE8-19F2-E4F8-BBEB-FF9D5139A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89B9AB6-9335-D5A0-1FBA-7608EDC5C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F93A98B-8C11-BF25-3948-547EF112E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79696F5-7335-061E-2396-C3D76075C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5380E0E-4F69-667A-3009-A2C9033AE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88" y="995854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FBBAFD43-039A-1FCC-8D5B-008EBB4EFA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 rot="21370143" flipH="1">
            <a:off x="7064157" y="444680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739A76-D5D5-69BD-6A3A-DB85B70AA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38B3749-6146-8F3D-62BE-AF92FE60F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499981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6D1D850-AFEC-151F-B17F-81681AEC8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383" y="3508332"/>
            <a:ext cx="946620" cy="2948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9970F8-E18D-6EE5-B9BD-D904C90CE5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637" y="3516683"/>
            <a:ext cx="946620" cy="294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A46DA4-1965-4B04-2944-208E9E1D5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148" y="3537560"/>
            <a:ext cx="946620" cy="29480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1975A70-EF83-9B6D-5F89-4D04DC97CB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8087" y="3596015"/>
            <a:ext cx="946620" cy="29480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D4C796-AED2-B770-87C6-3B208D0AF2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656" y="3641944"/>
            <a:ext cx="946620" cy="29480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BDFCE67-E760-75B3-EBB1-EF570EFE8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8325" y="506269"/>
            <a:ext cx="946620" cy="29480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E49F26-7127-0637-4401-AF5E5361D0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4247" y="608565"/>
            <a:ext cx="946620" cy="2948044"/>
          </a:xfrm>
          <a:prstGeom prst="rect">
            <a:avLst/>
          </a:prstGeom>
        </p:spPr>
      </p:pic>
      <p:pic>
        <p:nvPicPr>
          <p:cNvPr id="12" name="吹蜡烛">
            <a:hlinkClick r:id="" action="ppaction://media"/>
            <a:extLst>
              <a:ext uri="{FF2B5EF4-FFF2-40B4-BE49-F238E27FC236}">
                <a16:creationId xmlns:a16="http://schemas.microsoft.com/office/drawing/2014/main" id="{D30A6FE5-D23E-5E25-DD6D-5F7BB2A607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2C16565-A14C-1084-81B7-E8826CE82575}"/>
              </a:ext>
            </a:extLst>
          </p:cNvPr>
          <p:cNvSpPr txBox="1"/>
          <p:nvPr/>
        </p:nvSpPr>
        <p:spPr>
          <a:xfrm>
            <a:off x="4833737" y="6120622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（第十支烛光熄灭）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364982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D76B-76FD-0C51-1912-B059110B1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DD0288D-FFEC-9668-291F-694EB61C4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C8A1529E-4B09-3A63-ABBF-D38F050ED53E}"/>
              </a:ext>
            </a:extLst>
          </p:cNvPr>
          <p:cNvGrpSpPr/>
          <p:nvPr/>
        </p:nvGrpSpPr>
        <p:grpSpPr>
          <a:xfrm>
            <a:off x="1542789" y="137786"/>
            <a:ext cx="9106421" cy="5392458"/>
            <a:chOff x="1823509" y="886484"/>
            <a:chExt cx="4239631" cy="1325592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3DAC79A7-D1FC-E2B0-6361-54735666FCA9}"/>
                </a:ext>
              </a:extLst>
            </p:cNvPr>
            <p:cNvSpPr txBox="1">
              <a:spLocks/>
            </p:cNvSpPr>
            <p:nvPr/>
          </p:nvSpPr>
          <p:spPr>
            <a:xfrm>
              <a:off x="2338640" y="886484"/>
              <a:ext cx="3119949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众人喊着说：把他钉十架！</a:t>
              </a:r>
              <a:endPara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66C73304-C07D-E802-40C4-E067BA2B20AF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每逢节期，巡抚会释放一个犯人给他们。当时有个出名的囚犯叫巴拉巴。彼拉多问众人：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彼拉多：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「你们要我释放巴拉巴，还是称为基督的耶稣？」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众人喊着：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诗班：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「巴拉巴！」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彼拉多说：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彼拉多：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「那称为基督的耶稣，我怎么办他呢？」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众人都说：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诗班：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「把他钉十字架！」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于是彼拉多释放了巴拉巴，把耶稣鞭打了，交给人钉十字架。</a:t>
              </a:r>
              <a:endParaRPr kumimoji="0" lang="zh-CN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58893188-8F73-18A5-D540-89912ABC2784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205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26A14-90AA-EDC6-A91A-E639A1692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E9E0026-9EF0-6C9C-444A-FC7DDB12A3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8CD51BF-A77A-01AD-CFD2-902BCDA99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58A39AE-922F-2EC0-CF57-B23AE6453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CAE82A5A-1B16-06DA-C569-17A970B99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 rot="21370143" flipH="1">
            <a:off x="5147679" y="444680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FED40E2-573C-4532-8C43-37AB7D4A11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9915F3E-003D-E8F6-6B6C-2A88BE99A6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499981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B38C6FF-B5D1-CE79-4D79-E9080CCA2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383" y="3508332"/>
            <a:ext cx="946620" cy="2948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1444D57-997A-329A-CC45-E3AD184E51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637" y="3516683"/>
            <a:ext cx="946620" cy="294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8177F8-40C2-9020-D2D4-6188E273E1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148" y="3537560"/>
            <a:ext cx="946620" cy="29480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83B30E-BB94-9D1A-D49A-C559AB739A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8087" y="3596015"/>
            <a:ext cx="946620" cy="29480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BE62C4-8225-1A96-1D09-57C0CE242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656" y="3641944"/>
            <a:ext cx="946620" cy="29480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B57BD2-DDFD-B6B8-049B-0C61D7920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8325" y="506269"/>
            <a:ext cx="946620" cy="29480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47083FF-11BC-49BB-5EC0-AD98BF783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4247" y="608565"/>
            <a:ext cx="946620" cy="29480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3B805E8-D889-EA4C-8AF1-98A294F5E7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6432" y="735913"/>
            <a:ext cx="946620" cy="2948044"/>
          </a:xfrm>
          <a:prstGeom prst="rect">
            <a:avLst/>
          </a:prstGeom>
        </p:spPr>
      </p:pic>
      <p:pic>
        <p:nvPicPr>
          <p:cNvPr id="13" name="吹蜡烛">
            <a:hlinkClick r:id="" action="ppaction://media"/>
            <a:extLst>
              <a:ext uri="{FF2B5EF4-FFF2-40B4-BE49-F238E27FC236}">
                <a16:creationId xmlns:a16="http://schemas.microsoft.com/office/drawing/2014/main" id="{6D74E242-D76F-9914-2BB4-0BB31E94CC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F815B6E-0D59-3A66-4CC1-94DA13748CD5}"/>
              </a:ext>
            </a:extLst>
          </p:cNvPr>
          <p:cNvSpPr txBox="1"/>
          <p:nvPr/>
        </p:nvSpPr>
        <p:spPr>
          <a:xfrm>
            <a:off x="4611719" y="6143949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（第十一支烛光熄灭）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162156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E3471-9BB0-C80A-65DA-AC3FA7670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E5D149D-CDF1-F2D2-2319-B8BCF3F67A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928F4566-31AA-5738-EF60-13221F1F01DD}"/>
              </a:ext>
            </a:extLst>
          </p:cNvPr>
          <p:cNvGrpSpPr/>
          <p:nvPr/>
        </p:nvGrpSpPr>
        <p:grpSpPr>
          <a:xfrm>
            <a:off x="1542789" y="576955"/>
            <a:ext cx="9106421" cy="4953289"/>
            <a:chOff x="1823509" y="994442"/>
            <a:chExt cx="4239631" cy="1217634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D6DB4552-F227-3BDD-4718-ED1474174328}"/>
                </a:ext>
              </a:extLst>
            </p:cNvPr>
            <p:cNvSpPr txBox="1">
              <a:spLocks/>
            </p:cNvSpPr>
            <p:nvPr/>
          </p:nvSpPr>
          <p:spPr>
            <a:xfrm>
              <a:off x="2297818" y="994442"/>
              <a:ext cx="3119949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罗马兵丁戏弄耶稣，称他为犹太人的王</a:t>
              </a:r>
              <a:endPara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3CCC42C4-9A0B-E106-5046-51B9EB7D1C57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兵丁领耶稣进入官府，集合了全营，他们为耶稣穿上紫色的袍，戴上荆棘冠冕，戏弄他说：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兵丁：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「恭喜犹太人的王！呸！」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兵丁吐唾沫在他脸上，用苇子打他的头。（打人的声音）戏弄完了，就给耶稣脱了袍子，穿上他自己衣服，带他出去要钉十字架。</a:t>
              </a:r>
              <a:endPara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059C4A71-163F-BB2A-524E-548A5A972B57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4音效-打人">
            <a:hlinkClick r:id="" action="ppaction://media"/>
            <a:extLst>
              <a:ext uri="{FF2B5EF4-FFF2-40B4-BE49-F238E27FC236}">
                <a16:creationId xmlns:a16="http://schemas.microsoft.com/office/drawing/2014/main" id="{137625FB-3B05-614C-36FE-57243D1AE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9008995" y="3651478"/>
            <a:ext cx="271395" cy="2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310DA-60A7-FCDB-CBD9-8D5C851FD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759015-9421-7833-2100-DFDDE830F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BC07DF60-1B63-4B17-749C-044553DF482C}"/>
              </a:ext>
            </a:extLst>
          </p:cNvPr>
          <p:cNvGrpSpPr/>
          <p:nvPr/>
        </p:nvGrpSpPr>
        <p:grpSpPr>
          <a:xfrm>
            <a:off x="1542789" y="137786"/>
            <a:ext cx="9106421" cy="5392458"/>
            <a:chOff x="1823509" y="886484"/>
            <a:chExt cx="4239631" cy="1325592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1FB50815-AA80-5A77-EC2B-13FF565B2B3D}"/>
                </a:ext>
              </a:extLst>
            </p:cNvPr>
            <p:cNvSpPr txBox="1">
              <a:spLocks/>
            </p:cNvSpPr>
            <p:nvPr/>
          </p:nvSpPr>
          <p:spPr>
            <a:xfrm>
              <a:off x="2338640" y="886484"/>
              <a:ext cx="3119949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耶稣被钉十字架</a:t>
              </a:r>
              <a:endPara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F989B8C6-B56E-D3E4-AAD9-A0340787A690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路途中遇见古利奈人西门，他们勉强他背负十字架。他们带耶稣来到各各他，意即髑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(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dú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)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髅地。在那里耶稣被钉上十字架。他们把苦胆调的醋给他喝，他不肯喝。兵丁分了他的外衣，又为里衣拈阄。在他头上写着他的罪状：这是犹太人的王。另有两个强盗与他同钉，一个在右，一个在左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……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经过的人摇着头讥笑他：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路人：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「你这拆毁圣殿，三日内又重建起来的！可以救自己吧！从十字架下来吧！」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祭司长和长老也这样戏弄他说：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祭司长：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「他救了别人，不能救自己。他是以色列的王，现在可以从十字架上下来，我们就信他。」</a:t>
              </a:r>
              <a:endPara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与耶稣同钉的强盗，也这样的讥笑他。</a:t>
              </a:r>
              <a:endParaRPr kumimoji="0" lang="zh-CN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BB1222CE-9DDE-F287-7084-A03F415888DA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434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C439C-1FF3-A4E1-B0D5-A766E3F39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9ED56FB-3366-9C35-E2AD-F3F6D4BF5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DE30345-5AED-CD79-01DF-5571C6420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DD5465FE-8DE3-D0C7-E6CD-ABD03C9CC7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>
            <a:off x="3343935" y="438417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2D4B65-2335-C293-C325-5AD08FE9AD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528203-7CEE-C054-2338-318BAD935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499981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F900D5-32E2-1241-6317-5A18779AC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383" y="3508332"/>
            <a:ext cx="946620" cy="2948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84172B-00F0-412B-0C61-4A63E42F7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637" y="3516683"/>
            <a:ext cx="946620" cy="294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D4D2BB-8511-693E-9F0B-F6ED4F3288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148" y="3537560"/>
            <a:ext cx="946620" cy="29480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56CAF8-23A4-A0EE-921B-46974DE9E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8087" y="3596015"/>
            <a:ext cx="946620" cy="29480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0C3FCB-82C2-A8C6-A735-2AE278B61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656" y="3641944"/>
            <a:ext cx="946620" cy="29480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CCF8DB-ADA4-F071-A771-C63FA96B7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8325" y="506269"/>
            <a:ext cx="946620" cy="29480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D78003-1D1A-C696-2B67-619EA4C60F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4247" y="608565"/>
            <a:ext cx="946620" cy="29480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304572-EB04-E180-FE08-8CE39B00A3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6432" y="735913"/>
            <a:ext cx="946620" cy="29480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FB51249-0849-9BEA-731B-671DC7F464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0551" y="566551"/>
            <a:ext cx="946620" cy="2948044"/>
          </a:xfrm>
          <a:prstGeom prst="rect">
            <a:avLst/>
          </a:prstGeom>
        </p:spPr>
      </p:pic>
      <p:pic>
        <p:nvPicPr>
          <p:cNvPr id="14" name="吹蜡烛">
            <a:hlinkClick r:id="" action="ppaction://media"/>
            <a:extLst>
              <a:ext uri="{FF2B5EF4-FFF2-40B4-BE49-F238E27FC236}">
                <a16:creationId xmlns:a16="http://schemas.microsoft.com/office/drawing/2014/main" id="{7DA0EFCE-899C-65BE-CD1E-9FA576B7C0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0F580F8-3585-2523-64B9-7ED0E05A9361}"/>
              </a:ext>
            </a:extLst>
          </p:cNvPr>
          <p:cNvSpPr txBox="1"/>
          <p:nvPr/>
        </p:nvSpPr>
        <p:spPr>
          <a:xfrm>
            <a:off x="4611719" y="6143949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（第十二支烛光熄灭）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144753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DC4C5-2BB2-5BBC-98A9-925354C5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29F55A0-7EFB-9ABA-534C-71202D1D26F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586535" y="1044587"/>
            <a:ext cx="1018930" cy="1341121"/>
          </a:xfrm>
          <a:prstGeom prst="rect">
            <a:avLst/>
          </a:prstGeom>
        </p:spPr>
      </p:pic>
      <p:sp>
        <p:nvSpPr>
          <p:cNvPr id="3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>
            <a:extLst>
              <a:ext uri="{FF2B5EF4-FFF2-40B4-BE49-F238E27FC236}">
                <a16:creationId xmlns:a16="http://schemas.microsoft.com/office/drawing/2014/main" id="{334D1F13-C1B3-D658-E9DD-4D6C0A6984CA}"/>
              </a:ext>
            </a:extLst>
          </p:cNvPr>
          <p:cNvSpPr txBox="1">
            <a:spLocks/>
          </p:cNvSpPr>
          <p:nvPr/>
        </p:nvSpPr>
        <p:spPr>
          <a:xfrm>
            <a:off x="3261251" y="2543659"/>
            <a:ext cx="5669498" cy="2340347"/>
          </a:xfrm>
          <a:prstGeom prst="rect">
            <a:avLst/>
          </a:prstGeom>
        </p:spPr>
        <p:txBody>
          <a:bodyPr vert="horz" lIns="162560" tIns="81280" rIns="162560" bIns="81280" rtlCol="0" anchor="ctr">
            <a:normAutofit fontScale="97500"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/>
                </a:solidFill>
                <a:latin typeface="Gen Jyuu Gothic Monospace Bold" panose="020B0609020203020207" pitchFamily="49" charset="-128"/>
                <a:ea typeface="Gen Jyuu Gothic Monospace Bold" panose="020B0609020203020207" pitchFamily="49" charset="-128"/>
                <a:cs typeface="Gen Jyuu Gothic Monospace Bold" panose="020B0609020203020207" pitchFamily="49" charset="-128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诗班献唱</a:t>
            </a:r>
            <a:endParaRPr lang="en-US" altLang="zh-CN" sz="6000" dirty="0">
              <a:solidFill>
                <a:srgbClr val="51382F"/>
              </a:solidFill>
              <a:latin typeface="Calibri"/>
              <a:ea typeface="微软雅黑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《</a:t>
            </a:r>
            <a:r>
              <a:rPr lang="zh-CN" altLang="en-US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如羔羊</a:t>
            </a:r>
            <a:r>
              <a:rPr lang="en-US" altLang="zh-CN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》</a:t>
            </a:r>
            <a:endParaRPr lang="zh-CN" altLang="en-US" sz="6000" dirty="0">
              <a:solidFill>
                <a:srgbClr val="51382F"/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318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0DD99-ABDA-5594-4ADD-E23B4A29B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6788EEB-E559-1CE4-7B01-0A06DE3DEEFC}"/>
              </a:ext>
            </a:extLst>
          </p:cNvPr>
          <p:cNvSpPr txBox="1"/>
          <p:nvPr/>
        </p:nvSpPr>
        <p:spPr>
          <a:xfrm>
            <a:off x="986971" y="823655"/>
            <a:ext cx="1021805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祂要被宰杀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默然无声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祂要被宰杀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十架上 遵行天父旨意</a:t>
            </a:r>
          </a:p>
        </p:txBody>
      </p:sp>
    </p:spTree>
    <p:extLst>
      <p:ext uri="{BB962C8B-B14F-4D97-AF65-F5344CB8AC3E}">
        <p14:creationId xmlns:p14="http://schemas.microsoft.com/office/powerpoint/2010/main" val="2461380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BD6A9-1391-C169-2B0B-CA748788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637CC34-60BE-E1E5-3136-6703A41A35E1}"/>
              </a:ext>
            </a:extLst>
          </p:cNvPr>
          <p:cNvSpPr txBox="1"/>
          <p:nvPr/>
        </p:nvSpPr>
        <p:spPr>
          <a:xfrm>
            <a:off x="986971" y="823655"/>
            <a:ext cx="1021805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为赎我过犯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付上重价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为赎我过犯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十架上完全牺牲献上</a:t>
            </a:r>
          </a:p>
        </p:txBody>
      </p:sp>
    </p:spTree>
    <p:extLst>
      <p:ext uri="{BB962C8B-B14F-4D97-AF65-F5344CB8AC3E}">
        <p14:creationId xmlns:p14="http://schemas.microsoft.com/office/powerpoint/2010/main" val="2095016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80469-2211-FDF1-5E64-E16CC967F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2C294B-0AD4-4F05-73A9-2FE489522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71B3A34A-C0FD-FC70-06B6-A26B0760344E}"/>
              </a:ext>
            </a:extLst>
          </p:cNvPr>
          <p:cNvGrpSpPr/>
          <p:nvPr/>
        </p:nvGrpSpPr>
        <p:grpSpPr>
          <a:xfrm>
            <a:off x="1866378" y="958581"/>
            <a:ext cx="8361123" cy="4321135"/>
            <a:chOff x="1822537" y="874525"/>
            <a:chExt cx="4239631" cy="1397079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52684729-225A-3405-1E53-5F1D8E6A1932}"/>
                </a:ext>
              </a:extLst>
            </p:cNvPr>
            <p:cNvSpPr txBox="1">
              <a:spLocks/>
            </p:cNvSpPr>
            <p:nvPr/>
          </p:nvSpPr>
          <p:spPr>
            <a:xfrm>
              <a:off x="2267423" y="874525"/>
              <a:ext cx="3417464" cy="428661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民间领袖的阴谋</a:t>
              </a: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683C55C6-9DD6-C85C-6CCD-21686DAAE614}"/>
                </a:ext>
              </a:extLst>
            </p:cNvPr>
            <p:cNvSpPr txBox="1">
              <a:spLocks/>
            </p:cNvSpPr>
            <p:nvPr/>
          </p:nvSpPr>
          <p:spPr>
            <a:xfrm>
              <a:off x="1822537" y="1414322"/>
              <a:ext cx="4239631" cy="85728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逾越节前两天，祭司长和民间的长老聚集在大祭司该亚法的院里。大家商议要用诡计暗暗除灭耶稣，以免民间生乱。</a:t>
              </a:r>
              <a:endParaRPr lang="en-US" altLang="zh-CN" sz="2800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</a:pPr>
              <a:endParaRPr lang="en-US" altLang="zh-CN" sz="2800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2CC64974-5FB2-A9DB-8FE6-AE600C5151E8}"/>
              </a:ext>
            </a:extLst>
          </p:cNvPr>
          <p:cNvCxnSpPr>
            <a:cxnSpLocks/>
          </p:cNvCxnSpPr>
          <p:nvPr/>
        </p:nvCxnSpPr>
        <p:spPr>
          <a:xfrm>
            <a:off x="5342037" y="6297459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854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20545-0145-ADB9-D867-DDAE84E8F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2560FFF-5267-C354-1256-78694FC88D5D}"/>
              </a:ext>
            </a:extLst>
          </p:cNvPr>
          <p:cNvSpPr txBox="1"/>
          <p:nvPr/>
        </p:nvSpPr>
        <p:spPr>
          <a:xfrm>
            <a:off x="986971" y="823655"/>
            <a:ext cx="1021805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祂舍弃生命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背负我罪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祂舍弃生命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十架上 呼喊天父圣名</a:t>
            </a:r>
          </a:p>
        </p:txBody>
      </p:sp>
    </p:spTree>
    <p:extLst>
      <p:ext uri="{BB962C8B-B14F-4D97-AF65-F5344CB8AC3E}">
        <p14:creationId xmlns:p14="http://schemas.microsoft.com/office/powerpoint/2010/main" val="2224586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72086-02FA-256C-4558-504B25C99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2B6A94B-8BC5-2DB1-8066-25233EA403CF}"/>
              </a:ext>
            </a:extLst>
          </p:cNvPr>
          <p:cNvSpPr txBox="1"/>
          <p:nvPr/>
        </p:nvSpPr>
        <p:spPr>
          <a:xfrm>
            <a:off x="986971" y="823655"/>
            <a:ext cx="1021805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放在祭坛上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命运已定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如羔羊 放在祭坛上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十架上 显明主奇妙爱</a:t>
            </a:r>
          </a:p>
        </p:txBody>
      </p:sp>
    </p:spTree>
    <p:extLst>
      <p:ext uri="{BB962C8B-B14F-4D97-AF65-F5344CB8AC3E}">
        <p14:creationId xmlns:p14="http://schemas.microsoft.com/office/powerpoint/2010/main" val="187456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40785-8860-D702-CA7E-3E486BF4B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DEFF2FA-7349-D42E-2A22-0C8E31B8C232}"/>
              </a:ext>
            </a:extLst>
          </p:cNvPr>
          <p:cNvSpPr txBox="1"/>
          <p:nvPr/>
        </p:nvSpPr>
        <p:spPr>
          <a:xfrm>
            <a:off x="986971" y="823655"/>
            <a:ext cx="102180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十架上 显明主完全爱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天父向我们显明大爱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主爱 </a:t>
            </a:r>
          </a:p>
        </p:txBody>
      </p:sp>
    </p:spTree>
    <p:extLst>
      <p:ext uri="{BB962C8B-B14F-4D97-AF65-F5344CB8AC3E}">
        <p14:creationId xmlns:p14="http://schemas.microsoft.com/office/powerpoint/2010/main" val="1088389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C144-5E55-2F1B-3C4D-694D0AB6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24033F-DB23-9433-6BAD-3795507ABC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C779C8AA-DFB1-2342-2B34-0B815202411C}"/>
              </a:ext>
            </a:extLst>
          </p:cNvPr>
          <p:cNvGrpSpPr/>
          <p:nvPr/>
        </p:nvGrpSpPr>
        <p:grpSpPr>
          <a:xfrm>
            <a:off x="1542789" y="385174"/>
            <a:ext cx="9106421" cy="5940469"/>
            <a:chOff x="1823509" y="994442"/>
            <a:chExt cx="4239631" cy="1217634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06D18D70-25D4-8C03-D6E3-008E8FFE7FDB}"/>
                </a:ext>
              </a:extLst>
            </p:cNvPr>
            <p:cNvSpPr txBox="1">
              <a:spLocks/>
            </p:cNvSpPr>
            <p:nvPr/>
          </p:nvSpPr>
          <p:spPr>
            <a:xfrm>
              <a:off x="2297818" y="994442"/>
              <a:ext cx="3119949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16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耶稣断了气</a:t>
              </a:r>
              <a:endPara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D24FB722-8936-A342-D490-69147A9F46A4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正当中午时刻，遍地都黑暗了，约在下午三时，耶稣大声喊着：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领唱：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「我的神，我的神，为什么离弃我？」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有人听见就说：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路人：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「他在呼叫以利亚了！」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有人将海绒蘸满醋，绑在苇子上，送入他的嘴唇。其余的人说：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路人：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「且看以利亚来不来救他。」（耶稣大声喊叫）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耶稣大声喊叫，气就断了。</a:t>
              </a:r>
              <a:endPara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D869AA21-71FA-1E84-8C3F-C06FF70C4170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是谁（纯音乐）">
            <a:hlinkClick r:id="" action="ppaction://media"/>
            <a:extLst>
              <a:ext uri="{FF2B5EF4-FFF2-40B4-BE49-F238E27FC236}">
                <a16:creationId xmlns:a16="http://schemas.microsoft.com/office/drawing/2014/main" id="{2B3DC820-A93D-63BF-8AEF-7932CE9B66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58384.6875"/>
                  <p14:fade in="4000" out="4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3697" y="6325643"/>
            <a:ext cx="406400" cy="406400"/>
          </a:xfrm>
          <a:prstGeom prst="rect">
            <a:avLst/>
          </a:prstGeom>
        </p:spPr>
      </p:pic>
      <p:pic>
        <p:nvPicPr>
          <p:cNvPr id="4" name="16音效-大声喊叫">
            <a:hlinkClick r:id="" action="ppaction://media"/>
            <a:extLst>
              <a:ext uri="{FF2B5EF4-FFF2-40B4-BE49-F238E27FC236}">
                <a16:creationId xmlns:a16="http://schemas.microsoft.com/office/drawing/2014/main" id="{B8E0AA18-67EC-1C55-604F-F9C2A09D2A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7233557" y="5411107"/>
            <a:ext cx="293007" cy="29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0E9B0-2622-2DB5-FED8-F6BEFF9A9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A7C6CFE0-687F-63A7-3CB0-4095F1143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BC563CCE-DC76-DAE5-B8DF-ED40DE40FD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 rot="21381771" flipH="1">
            <a:off x="1840815" y="438417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7C9CC7-C0EB-163A-2DC5-CE0BDD1374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772A0E8-D9C5-B44A-C47B-441BE6DF9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172" y="3499981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0724D3-2A38-05EE-9FA7-C2C783FA4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383" y="3508332"/>
            <a:ext cx="946620" cy="2948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0A55CBD-81E4-20D3-838C-E1D27355B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637" y="3516683"/>
            <a:ext cx="946620" cy="294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C9C85F-CF78-CE47-517A-DBAE4F078C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148" y="3537560"/>
            <a:ext cx="946620" cy="29480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27F8B0-F2D1-FC54-825D-C75F38EF67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8087" y="3596015"/>
            <a:ext cx="946620" cy="29480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8FDDAA-CBB9-79E9-51D0-EFAE3FDB6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656" y="3641944"/>
            <a:ext cx="946620" cy="29480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1937A2-D6FC-322E-27B9-93CC84227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8325" y="506269"/>
            <a:ext cx="946620" cy="29480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7357C7-3511-9B36-AFB2-79E3DBF2A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4247" y="608565"/>
            <a:ext cx="946620" cy="29480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EA1779A-2221-2370-A2D1-63FBA3DAA9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6432" y="735913"/>
            <a:ext cx="946620" cy="29480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181790-44DF-CEC9-8E48-6AC9DF0404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0551" y="566551"/>
            <a:ext cx="946620" cy="29480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99A963-0D3A-0035-4D36-3EBB710E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1335" y="693900"/>
            <a:ext cx="946620" cy="2948044"/>
          </a:xfrm>
          <a:prstGeom prst="rect">
            <a:avLst/>
          </a:prstGeom>
        </p:spPr>
      </p:pic>
      <p:pic>
        <p:nvPicPr>
          <p:cNvPr id="15" name="吹蜡烛">
            <a:hlinkClick r:id="" action="ppaction://media"/>
            <a:extLst>
              <a:ext uri="{FF2B5EF4-FFF2-40B4-BE49-F238E27FC236}">
                <a16:creationId xmlns:a16="http://schemas.microsoft.com/office/drawing/2014/main" id="{1A3EDDE5-ECD8-A081-765E-D26D0062D5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6FDB5E5-4C29-CD1B-C484-C4A200B3D3A0}"/>
              </a:ext>
            </a:extLst>
          </p:cNvPr>
          <p:cNvSpPr txBox="1"/>
          <p:nvPr/>
        </p:nvSpPr>
        <p:spPr>
          <a:xfrm>
            <a:off x="4611719" y="6143949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（第十三支烛光熄灭）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304510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AEDE7-EDE5-67B2-F376-C78E1B788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D142AE1-6B4C-9299-A1C1-1D82D40AA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6B19017-3964-B6B2-D923-80F3343DD7A1}"/>
              </a:ext>
            </a:extLst>
          </p:cNvPr>
          <p:cNvGrpSpPr/>
          <p:nvPr/>
        </p:nvGrpSpPr>
        <p:grpSpPr>
          <a:xfrm>
            <a:off x="1542789" y="532358"/>
            <a:ext cx="9106421" cy="5793283"/>
            <a:chOff x="1823509" y="984996"/>
            <a:chExt cx="4239631" cy="1227080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99E24FCB-B23A-3D16-5FC8-F62577B20544}"/>
                </a:ext>
              </a:extLst>
            </p:cNvPr>
            <p:cNvSpPr txBox="1">
              <a:spLocks/>
            </p:cNvSpPr>
            <p:nvPr/>
          </p:nvSpPr>
          <p:spPr>
            <a:xfrm>
              <a:off x="2193820" y="984996"/>
              <a:ext cx="3499009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殿里幔子裂为两半，地也震动</a:t>
              </a:r>
              <a:endParaRPr kumimoji="0" lang="zh-C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A055472B-263C-1914-D860-616F4BAF54CC}"/>
                </a:ext>
              </a:extLst>
            </p:cNvPr>
            <p:cNvSpPr txBox="1">
              <a:spLocks/>
            </p:cNvSpPr>
            <p:nvPr/>
          </p:nvSpPr>
          <p:spPr>
            <a:xfrm>
              <a:off x="1823509" y="1226151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忽然，殿里的幔子从上到下裂为两半，地也震动，磐石也崩裂，连坟墓也开了。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领会：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百夫长和其余的人看见所发生的事，就极其害怕，说：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百夫长：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51382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「这真是神的儿子。」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800" i="1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sz="28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未完待续</a:t>
              </a:r>
              <a:r>
                <a:rPr lang="en-US" altLang="zh-CN" sz="28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….)</a:t>
              </a:r>
              <a:endPara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7692419C-EDCD-375E-B4B8-2E9942925B41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70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5360D-FE35-3B66-6633-CB4A93F7C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BF65CC58-53BA-49B1-DC95-E69350DB7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8331" r="57860"/>
          <a:stretch/>
        </p:blipFill>
        <p:spPr>
          <a:xfrm>
            <a:off x="519322" y="438417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40E90A6-3B72-5900-9333-738C09126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03E64D1-DBE7-2017-6084-C6E05FCB6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4172" y="3499981"/>
            <a:ext cx="946620" cy="29480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588694F-E173-7D95-B495-600FA08C1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383" y="3508332"/>
            <a:ext cx="946620" cy="2948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22A1F5-853E-5AC0-85BA-F57B86EB1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8637" y="3516683"/>
            <a:ext cx="946620" cy="294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F6D583-36CA-A7A8-43F7-A0CD78C73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1148" y="3537560"/>
            <a:ext cx="946620" cy="29480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750851-9578-E226-29B2-7ACA2A6B5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087" y="3596015"/>
            <a:ext cx="946620" cy="29480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4ED76C-AA72-9F17-A35C-AF9BCA9399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7656" y="3641944"/>
            <a:ext cx="946620" cy="29480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07E2A4B-6EB4-0926-BB9D-7EE7476FD1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8325" y="506269"/>
            <a:ext cx="946620" cy="29480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CB7D80-84D8-BC6A-C5EC-F13EE4AEF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247" y="608565"/>
            <a:ext cx="946620" cy="29480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0DDB518-A876-015E-4511-3E94C55421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6432" y="735913"/>
            <a:ext cx="946620" cy="29480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9A522F4-5ECF-09E3-D606-BC7A72FD1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0551" y="566551"/>
            <a:ext cx="946620" cy="29480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924D37-4283-214E-1739-F59CEC71B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335" y="693900"/>
            <a:ext cx="946620" cy="29480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9D2A04-3B12-92FD-E5CD-F5C822B9E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524" y="735913"/>
            <a:ext cx="946620" cy="2948044"/>
          </a:xfrm>
          <a:prstGeom prst="rect">
            <a:avLst/>
          </a:prstGeom>
        </p:spPr>
      </p:pic>
      <p:pic>
        <p:nvPicPr>
          <p:cNvPr id="16" name="吹蜡烛">
            <a:hlinkClick r:id="" action="ppaction://media"/>
            <a:extLst>
              <a:ext uri="{FF2B5EF4-FFF2-40B4-BE49-F238E27FC236}">
                <a16:creationId xmlns:a16="http://schemas.microsoft.com/office/drawing/2014/main" id="{FE6881AD-30E8-C17E-4E64-D47E8A84C4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46E32D0-A9C2-EDDF-8406-BF67F03603DF}"/>
              </a:ext>
            </a:extLst>
          </p:cNvPr>
          <p:cNvSpPr txBox="1"/>
          <p:nvPr/>
        </p:nvSpPr>
        <p:spPr>
          <a:xfrm>
            <a:off x="4611719" y="6143949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（第十四支烛光熄灭）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94448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076CD-70DF-4DF8-B797-864EB006F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DE5324-D430-41F7-27A1-9EBDE5BD30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586535" y="1044587"/>
            <a:ext cx="1018930" cy="1341121"/>
          </a:xfrm>
          <a:prstGeom prst="rect">
            <a:avLst/>
          </a:prstGeom>
        </p:spPr>
      </p:pic>
      <p:sp>
        <p:nvSpPr>
          <p:cNvPr id="3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>
            <a:extLst>
              <a:ext uri="{FF2B5EF4-FFF2-40B4-BE49-F238E27FC236}">
                <a16:creationId xmlns:a16="http://schemas.microsoft.com/office/drawing/2014/main" id="{C4B548BC-E9C0-BA6B-4527-4DB7A6630D7B}"/>
              </a:ext>
            </a:extLst>
          </p:cNvPr>
          <p:cNvSpPr txBox="1">
            <a:spLocks/>
          </p:cNvSpPr>
          <p:nvPr/>
        </p:nvSpPr>
        <p:spPr>
          <a:xfrm>
            <a:off x="1630625" y="2556185"/>
            <a:ext cx="8930749" cy="2340347"/>
          </a:xfrm>
          <a:prstGeom prst="rect">
            <a:avLst/>
          </a:prstGeom>
        </p:spPr>
        <p:txBody>
          <a:bodyPr vert="horz" lIns="162560" tIns="81280" rIns="162560" bIns="81280" rtlCol="0" anchor="ctr">
            <a:normAutofit fontScale="97500"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/>
                </a:solidFill>
                <a:latin typeface="Gen Jyuu Gothic Monospace Bold" panose="020B0609020203020207" pitchFamily="49" charset="-128"/>
                <a:ea typeface="Gen Jyuu Gothic Monospace Bold" panose="020B0609020203020207" pitchFamily="49" charset="-128"/>
                <a:cs typeface="Gen Jyuu Gothic Monospace Bold" panose="020B0609020203020207" pitchFamily="49" charset="-128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唱诗</a:t>
            </a:r>
            <a:endParaRPr lang="en-US" altLang="zh-CN" sz="6000" dirty="0">
              <a:solidFill>
                <a:srgbClr val="51382F"/>
              </a:solidFill>
              <a:latin typeface="Calibri"/>
              <a:ea typeface="微软雅黑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《</a:t>
            </a:r>
            <a:r>
              <a:rPr lang="zh-CN" altLang="en-US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你曾否想到十架故事</a:t>
            </a:r>
            <a:r>
              <a:rPr lang="en-US" altLang="zh-CN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》</a:t>
            </a:r>
            <a:endParaRPr lang="zh-CN" altLang="en-US" sz="6000" dirty="0">
              <a:solidFill>
                <a:srgbClr val="51382F"/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04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6C8C47B-1168-B4F2-2430-21A01DB47DE5}"/>
              </a:ext>
            </a:extLst>
          </p:cNvPr>
          <p:cNvSpPr txBox="1"/>
          <p:nvPr/>
        </p:nvSpPr>
        <p:spPr>
          <a:xfrm>
            <a:off x="986971" y="823655"/>
            <a:ext cx="1021805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你曾否想到十架故事  耶稣流血代死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主耶稣宝血从肋旁流下  还去你我众罪债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主耶稣伤心而死为你  祂伤心而死为你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奇妙之爱都是为你  主耶稣伤心为你</a:t>
            </a:r>
          </a:p>
        </p:txBody>
      </p:sp>
    </p:spTree>
    <p:extLst>
      <p:ext uri="{BB962C8B-B14F-4D97-AF65-F5344CB8AC3E}">
        <p14:creationId xmlns:p14="http://schemas.microsoft.com/office/powerpoint/2010/main" val="33358035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4699E-9521-43B4-1A44-623D37679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F8CF8DA-CFCB-0014-16FF-2982AF62EB94}"/>
              </a:ext>
            </a:extLst>
          </p:cNvPr>
          <p:cNvSpPr txBox="1"/>
          <p:nvPr/>
        </p:nvSpPr>
        <p:spPr>
          <a:xfrm>
            <a:off x="990600" y="932513"/>
            <a:ext cx="10210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你曾否看到恩主额上  戴上荆棘冠冕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他们所作的他们不晓得  主祷告求父赦免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主耶稣伤心而死为你  祂伤心而死为你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奇妙之爱</a:t>
            </a:r>
            <a:r>
              <a:rPr lang="en-US" altLang="zh-CN" sz="4400" b="1" dirty="0">
                <a:solidFill>
                  <a:srgbClr val="51382F"/>
                </a:solidFill>
                <a:latin typeface="Calibri"/>
                <a:ea typeface="微软雅黑"/>
              </a:rPr>
              <a:t>.</a:t>
            </a:r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都是为你</a:t>
            </a:r>
            <a:r>
              <a:rPr lang="en-US" altLang="zh-CN" sz="4400" b="1" dirty="0">
                <a:solidFill>
                  <a:srgbClr val="51382F"/>
                </a:solidFill>
                <a:latin typeface="Calibri"/>
                <a:ea typeface="微软雅黑"/>
              </a:rPr>
              <a:t>  </a:t>
            </a:r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主耶稣伤心为你</a:t>
            </a:r>
          </a:p>
        </p:txBody>
      </p:sp>
    </p:spTree>
    <p:extLst>
      <p:ext uri="{BB962C8B-B14F-4D97-AF65-F5344CB8AC3E}">
        <p14:creationId xmlns:p14="http://schemas.microsoft.com/office/powerpoint/2010/main" val="2102861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EB835-8CE5-E60F-123B-57167CDA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FAC4249-4E96-9A9F-06CE-EB5CF73B8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ABA2167-56A9-F15E-A7B0-1C3C9889F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BF43C8F-5C8C-7E9B-29EE-DDA2B99EB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4D93D38-B36D-2F8C-A13D-CB05AC941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88" y="995854"/>
            <a:ext cx="831893" cy="26734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F1BF4EB-72C6-8A24-FDED-3D612871C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334834" y="980197"/>
            <a:ext cx="831893" cy="267348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22B00E6-3525-63B6-6847-C39582DCE9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002" y="995853"/>
            <a:ext cx="831893" cy="26734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8FA6DF2-5347-E487-79D9-2A1015504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827711" y="995853"/>
            <a:ext cx="831893" cy="267348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9930A99-07D0-442F-935C-D4275BE69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294429" y="3742268"/>
            <a:ext cx="831893" cy="267348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03A5413-60B1-388D-84F0-53D74D5E7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3594" y="3742268"/>
            <a:ext cx="831893" cy="26734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E1884AA-5100-F050-3746-C078BC5DB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862" y="3703558"/>
            <a:ext cx="831893" cy="267348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DC8F05-767A-96A3-18FD-3B996AB84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474708" y="3687901"/>
            <a:ext cx="831893" cy="267348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01B2811-1C85-1E54-B0ED-886099642E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876" y="3703557"/>
            <a:ext cx="831893" cy="26734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A8B0995-E8F6-A0DD-1C4A-DD200EBFF4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967585" y="3703557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1FB25BEA-66A8-8586-65FC-AD377BB92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>
            <a:off x="590198" y="3231715"/>
            <a:ext cx="1305421" cy="3088962"/>
          </a:xfrm>
          <a:prstGeom prst="rect">
            <a:avLst/>
          </a:prstGeom>
        </p:spPr>
      </p:pic>
      <p:pic>
        <p:nvPicPr>
          <p:cNvPr id="3" name="吹蜡烛">
            <a:hlinkClick r:id="" action="ppaction://media"/>
            <a:extLst>
              <a:ext uri="{FF2B5EF4-FFF2-40B4-BE49-F238E27FC236}">
                <a16:creationId xmlns:a16="http://schemas.microsoft.com/office/drawing/2014/main" id="{EE19BF33-1D29-7A8B-EE06-9EB991C082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B4375C1-85FD-0067-CF94-89E75F6545CE}"/>
              </a:ext>
            </a:extLst>
          </p:cNvPr>
          <p:cNvSpPr txBox="1"/>
          <p:nvPr/>
        </p:nvSpPr>
        <p:spPr>
          <a:xfrm>
            <a:off x="4833737" y="6120622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（第一支烛光熄灭）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39764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15762E35-1C7D-A525-05D3-1F9B5C264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D2A62F0-CE14-7757-868F-977835F0ADB6}"/>
              </a:ext>
            </a:extLst>
          </p:cNvPr>
          <p:cNvSpPr txBox="1"/>
          <p:nvPr/>
        </p:nvSpPr>
        <p:spPr>
          <a:xfrm>
            <a:off x="1048657" y="881712"/>
            <a:ext cx="1009468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你曾否听到救主宣告  成了便是为你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你曾否说恩主我感谢你  你生命为我舍弃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主耶稣伤心而死为你 祂伤心而死为你</a:t>
            </a:r>
          </a:p>
          <a:p>
            <a:pPr algn="ctr"/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奇妙之爱都是为你  主耶稣伤心为你</a:t>
            </a:r>
          </a:p>
        </p:txBody>
      </p:sp>
    </p:spTree>
    <p:extLst>
      <p:ext uri="{BB962C8B-B14F-4D97-AF65-F5344CB8AC3E}">
        <p14:creationId xmlns:p14="http://schemas.microsoft.com/office/powerpoint/2010/main" val="3128176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5D738-C3C0-8EC4-5A0B-C6DEF566D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F12E529-0A3B-DBA7-8BD2-9DD1BEBCBC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586535" y="1044587"/>
            <a:ext cx="1018930" cy="13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82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5C2B56-A2D3-41AE-97F5-2641303775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F556985A-F319-4D30-AAF4-FA3C163FD273}"/>
              </a:ext>
            </a:extLst>
          </p:cNvPr>
          <p:cNvCxnSpPr>
            <a:cxnSpLocks/>
          </p:cNvCxnSpPr>
          <p:nvPr/>
        </p:nvCxnSpPr>
        <p:spPr>
          <a:xfrm>
            <a:off x="5377526" y="139978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你是我永远的救主">
            <a:hlinkClick r:id="" action="ppaction://media"/>
            <a:extLst>
              <a:ext uri="{FF2B5EF4-FFF2-40B4-BE49-F238E27FC236}">
                <a16:creationId xmlns:a16="http://schemas.microsoft.com/office/drawing/2014/main" id="{5AF5C228-94B8-EFAA-7AE4-B673E63AC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0478" y="2441850"/>
            <a:ext cx="6591041" cy="378984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C7D142F-EF08-E09A-3B5A-98F83BBDD778}"/>
              </a:ext>
            </a:extLst>
          </p:cNvPr>
          <p:cNvSpPr txBox="1"/>
          <p:nvPr/>
        </p:nvSpPr>
        <p:spPr>
          <a:xfrm>
            <a:off x="4634630" y="644580"/>
            <a:ext cx="307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耶稣受难视频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44CA023-20D1-9DDD-1A42-E2C3A06C5A57}"/>
              </a:ext>
            </a:extLst>
          </p:cNvPr>
          <p:cNvSpPr txBox="1"/>
          <p:nvPr/>
        </p:nvSpPr>
        <p:spPr>
          <a:xfrm>
            <a:off x="4195436" y="1543215"/>
            <a:ext cx="3953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你是我永远的救主</a:t>
            </a:r>
          </a:p>
        </p:txBody>
      </p:sp>
    </p:spTree>
    <p:extLst>
      <p:ext uri="{BB962C8B-B14F-4D97-AF65-F5344CB8AC3E}">
        <p14:creationId xmlns:p14="http://schemas.microsoft.com/office/powerpoint/2010/main" val="228860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1EC98-5A9A-86E4-2446-484909318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AE8C0F4-1971-319F-4F6C-43981C905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1319456" y="1417320"/>
            <a:ext cx="3909412" cy="3840480"/>
          </a:xfrm>
          <a:prstGeom prst="rect">
            <a:avLst/>
          </a:prstGeom>
        </p:spPr>
      </p:pic>
      <p:sp>
        <p:nvSpPr>
          <p:cNvPr id="2" name="文本框 1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71270DB0-F984-73ED-FB1A-D1419BF4F675}"/>
              </a:ext>
            </a:extLst>
          </p:cNvPr>
          <p:cNvSpPr txBox="1"/>
          <p:nvPr/>
        </p:nvSpPr>
        <p:spPr>
          <a:xfrm>
            <a:off x="2133500" y="2936990"/>
            <a:ext cx="228132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defRPr sz="3600" b="1">
                <a:solidFill>
                  <a:srgbClr val="51382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短讲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信息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76A0D85-93BD-BB5F-1B97-83BECE319C41}"/>
              </a:ext>
            </a:extLst>
          </p:cNvPr>
          <p:cNvSpPr txBox="1">
            <a:spLocks/>
          </p:cNvSpPr>
          <p:nvPr/>
        </p:nvSpPr>
        <p:spPr>
          <a:xfrm>
            <a:off x="2335800" y="2317920"/>
            <a:ext cx="1876724" cy="37135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PART 02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cxnSp>
        <p:nvCxnSpPr>
          <p:cNvPr id="6" name="Straight Connector 4" descr="e7d195523061f1c080c1f65e560ce4c7aab742693afa616c53BB6014991DF0A768DF8AA7071780AA2D1A8FA0008B26E932649141749B429DE9FC3CF44F580CE4E57C0C3D6774D2FBC6DBC78C5B8C6D7886D03E8C86DF2E2EDF278E88EF98D2FC2340D685BFD283FD45A3DA90C0AED30C82CA41193BFB60783072DCCF5575522D333D3EBF47AEC277">
            <a:extLst>
              <a:ext uri="{FF2B5EF4-FFF2-40B4-BE49-F238E27FC236}">
                <a16:creationId xmlns:a16="http://schemas.microsoft.com/office/drawing/2014/main" id="{5291A16C-145A-6BE7-D92E-F7484D5E4419}"/>
              </a:ext>
            </a:extLst>
          </p:cNvPr>
          <p:cNvCxnSpPr>
            <a:cxnSpLocks/>
          </p:cNvCxnSpPr>
          <p:nvPr/>
        </p:nvCxnSpPr>
        <p:spPr>
          <a:xfrm>
            <a:off x="2844498" y="2743048"/>
            <a:ext cx="868102" cy="0"/>
          </a:xfrm>
          <a:prstGeom prst="line">
            <a:avLst/>
          </a:prstGeom>
          <a:ln w="25400">
            <a:solidFill>
              <a:srgbClr val="513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B9FE6C1E-F5BD-BFD7-4514-C1DEFF48BA53}"/>
              </a:ext>
            </a:extLst>
          </p:cNvPr>
          <p:cNvSpPr txBox="1"/>
          <p:nvPr/>
        </p:nvSpPr>
        <p:spPr>
          <a:xfrm>
            <a:off x="5384799" y="2844657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再思</a:t>
            </a:r>
            <a:r>
              <a:rPr lang="en-US" altLang="zh-CN" sz="4400" b="1" dirty="0">
                <a:solidFill>
                  <a:srgbClr val="51382F"/>
                </a:solidFill>
                <a:latin typeface="Calibri"/>
                <a:ea typeface="微软雅黑"/>
              </a:rPr>
              <a:t>Good Friday</a:t>
            </a:r>
            <a:r>
              <a:rPr lang="zh-CN" altLang="en-US" sz="4400" b="1" dirty="0">
                <a:solidFill>
                  <a:srgbClr val="51382F"/>
                </a:solidFill>
                <a:latin typeface="Calibri"/>
                <a:ea typeface="微软雅黑"/>
              </a:rPr>
              <a:t>意义</a:t>
            </a:r>
          </a:p>
        </p:txBody>
      </p:sp>
    </p:spTree>
    <p:extLst>
      <p:ext uri="{BB962C8B-B14F-4D97-AF65-F5344CB8AC3E}">
        <p14:creationId xmlns:p14="http://schemas.microsoft.com/office/powerpoint/2010/main" val="40549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03E5F2-BEF5-501F-F346-B67F6BE05A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586535" y="1044587"/>
            <a:ext cx="1018930" cy="13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436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BB4F7-A3DB-574D-0E03-0C576B67A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FEF81BA8-7D1B-29B9-0ECF-7CCA83F87A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4141294" y="1465801"/>
            <a:ext cx="3909412" cy="3840480"/>
          </a:xfrm>
          <a:prstGeom prst="rect">
            <a:avLst/>
          </a:prstGeom>
        </p:spPr>
      </p:pic>
      <p:sp>
        <p:nvSpPr>
          <p:cNvPr id="2" name="文本框 1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2602960E-9B77-1930-41EF-AE4B67D1357E}"/>
              </a:ext>
            </a:extLst>
          </p:cNvPr>
          <p:cNvSpPr txBox="1"/>
          <p:nvPr/>
        </p:nvSpPr>
        <p:spPr>
          <a:xfrm>
            <a:off x="4955338" y="2738713"/>
            <a:ext cx="2281324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defRPr sz="3600" b="1">
                <a:solidFill>
                  <a:srgbClr val="51382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十架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与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认罪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4918AB7-19BC-8E06-FB06-81A3AC8E968D}"/>
              </a:ext>
            </a:extLst>
          </p:cNvPr>
          <p:cNvSpPr txBox="1">
            <a:spLocks/>
          </p:cNvSpPr>
          <p:nvPr/>
        </p:nvSpPr>
        <p:spPr>
          <a:xfrm>
            <a:off x="5157638" y="2316297"/>
            <a:ext cx="1876724" cy="37135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PART 03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cxnSp>
        <p:nvCxnSpPr>
          <p:cNvPr id="6" name="Straight Connector 4" descr="e7d195523061f1c080c1f65e560ce4c7aab742693afa616c53BB6014991DF0A768DF8AA7071780AA2D1A8FA0008B26E932649141749B429DE9FC3CF44F580CE4E57C0C3D6774D2FBC6DBC78C5B8C6D7886D03E8C86DF2E2EDF278E88EF98D2FC2340D685BFD283FD45A3DA90C0AED30C82CA41193BFB60783072DCCF5575522D333D3EBF47AEC277">
            <a:extLst>
              <a:ext uri="{FF2B5EF4-FFF2-40B4-BE49-F238E27FC236}">
                <a16:creationId xmlns:a16="http://schemas.microsoft.com/office/drawing/2014/main" id="{08FC6DDA-1562-9671-B1A1-9D0D4006BFDF}"/>
              </a:ext>
            </a:extLst>
          </p:cNvPr>
          <p:cNvCxnSpPr>
            <a:cxnSpLocks/>
          </p:cNvCxnSpPr>
          <p:nvPr/>
        </p:nvCxnSpPr>
        <p:spPr>
          <a:xfrm>
            <a:off x="5666336" y="2741425"/>
            <a:ext cx="868102" cy="0"/>
          </a:xfrm>
          <a:prstGeom prst="line">
            <a:avLst/>
          </a:prstGeom>
          <a:ln w="25400">
            <a:solidFill>
              <a:srgbClr val="513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(The broken heart_十架故事)...Piano music">
            <a:hlinkClick r:id="" action="ppaction://media"/>
            <a:extLst>
              <a:ext uri="{FF2B5EF4-FFF2-40B4-BE49-F238E27FC236}">
                <a16:creationId xmlns:a16="http://schemas.microsoft.com/office/drawing/2014/main" id="{5C433F3F-5083-3668-92FD-8801D2803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7550" y="5942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87DED0-40D5-481B-7039-472453F203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146724" y="863353"/>
            <a:ext cx="3898552" cy="5131294"/>
          </a:xfrm>
          <a:prstGeom prst="rect">
            <a:avLst/>
          </a:prstGeom>
        </p:spPr>
      </p:pic>
      <p:pic>
        <p:nvPicPr>
          <p:cNvPr id="5" name="因他十架">
            <a:hlinkClick r:id="" action="ppaction://media"/>
            <a:extLst>
              <a:ext uri="{FF2B5EF4-FFF2-40B4-BE49-F238E27FC236}">
                <a16:creationId xmlns:a16="http://schemas.microsoft.com/office/drawing/2014/main" id="{C54D9216-5555-C6AE-F702-514DD718C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6369728"/>
            <a:ext cx="339500" cy="33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EA496-78E5-BA66-A827-752DAEB2F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038D407-A087-6BDB-3322-792AD4280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4141294" y="1435730"/>
            <a:ext cx="3909412" cy="3840480"/>
          </a:xfrm>
          <a:prstGeom prst="rect">
            <a:avLst/>
          </a:prstGeom>
        </p:spPr>
      </p:pic>
      <p:sp>
        <p:nvSpPr>
          <p:cNvPr id="2" name="文本框 1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FFF78F18-7165-6B01-AA9D-6E99F2ED0EFE}"/>
              </a:ext>
            </a:extLst>
          </p:cNvPr>
          <p:cNvSpPr txBox="1"/>
          <p:nvPr/>
        </p:nvSpPr>
        <p:spPr>
          <a:xfrm>
            <a:off x="4955338" y="3355970"/>
            <a:ext cx="228132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defRPr sz="3600" b="1">
                <a:solidFill>
                  <a:srgbClr val="51382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圣 餐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067D92A-643A-3595-3EEA-7B4C6A8577E0}"/>
              </a:ext>
            </a:extLst>
          </p:cNvPr>
          <p:cNvSpPr txBox="1">
            <a:spLocks/>
          </p:cNvSpPr>
          <p:nvPr/>
        </p:nvSpPr>
        <p:spPr>
          <a:xfrm>
            <a:off x="5157638" y="2593113"/>
            <a:ext cx="1876724" cy="37135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51382F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PART 04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51382F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cxnSp>
        <p:nvCxnSpPr>
          <p:cNvPr id="6" name="Straight Connector 4" descr="e7d195523061f1c080c1f65e560ce4c7aab742693afa616c53BB6014991DF0A768DF8AA7071780AA2D1A8FA0008B26E932649141749B429DE9FC3CF44F580CE4E57C0C3D6774D2FBC6DBC78C5B8C6D7886D03E8C86DF2E2EDF278E88EF98D2FC2340D685BFD283FD45A3DA90C0AED30C82CA41193BFB60783072DCCF5575522D333D3EBF47AEC277">
            <a:extLst>
              <a:ext uri="{FF2B5EF4-FFF2-40B4-BE49-F238E27FC236}">
                <a16:creationId xmlns:a16="http://schemas.microsoft.com/office/drawing/2014/main" id="{CB38E1D0-ACEB-79A1-32EB-E2191B7C026E}"/>
              </a:ext>
            </a:extLst>
          </p:cNvPr>
          <p:cNvCxnSpPr>
            <a:cxnSpLocks/>
          </p:cNvCxnSpPr>
          <p:nvPr/>
        </p:nvCxnSpPr>
        <p:spPr>
          <a:xfrm>
            <a:off x="5666336" y="3018241"/>
            <a:ext cx="868102" cy="0"/>
          </a:xfrm>
          <a:prstGeom prst="line">
            <a:avLst/>
          </a:prstGeom>
          <a:ln w="25400">
            <a:solidFill>
              <a:srgbClr val="513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808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8A0DF3-0F33-2978-0C14-B57B8500E7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8A57D69-413E-498F-C770-FFA03D8BBDBD}"/>
              </a:ext>
            </a:extLst>
          </p:cNvPr>
          <p:cNvSpPr txBox="1"/>
          <p:nvPr/>
        </p:nvSpPr>
        <p:spPr>
          <a:xfrm>
            <a:off x="640080" y="640080"/>
            <a:ext cx="3661896" cy="348392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zh-CN" altLang="en-US" sz="4800" b="1" i="0" u="none" strike="noStrike" cap="none" spc="7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圣 餐</a:t>
            </a:r>
          </a:p>
        </p:txBody>
      </p:sp>
      <p:pic>
        <p:nvPicPr>
          <p:cNvPr id="3" name="因他十架">
            <a:hlinkClick r:id="" action="ppaction://media"/>
            <a:extLst>
              <a:ext uri="{FF2B5EF4-FFF2-40B4-BE49-F238E27FC236}">
                <a16:creationId xmlns:a16="http://schemas.microsoft.com/office/drawing/2014/main" id="{6F77DEE8-377A-72FF-44F1-AC174F222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600" y="31472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8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与主合一">
            <a:hlinkClick r:id="" action="ppaction://media"/>
            <a:extLst>
              <a:ext uri="{FF2B5EF4-FFF2-40B4-BE49-F238E27FC236}">
                <a16:creationId xmlns:a16="http://schemas.microsoft.com/office/drawing/2014/main" id="{C2EE43A1-CBBD-1232-D112-BC6B6FB103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1896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268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5C2B56-A2D3-41AE-97F5-2641303775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E2477C9-809D-44E8-8E85-F05C19B5CBEB}"/>
              </a:ext>
            </a:extLst>
          </p:cNvPr>
          <p:cNvGrpSpPr/>
          <p:nvPr/>
        </p:nvGrpSpPr>
        <p:grpSpPr>
          <a:xfrm>
            <a:off x="1915438" y="689271"/>
            <a:ext cx="8361123" cy="4665605"/>
            <a:chOff x="1822537" y="874525"/>
            <a:chExt cx="4239631" cy="1397079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DA7FC057-F775-495F-9A18-B1C204A77472}"/>
                </a:ext>
              </a:extLst>
            </p:cNvPr>
            <p:cNvSpPr txBox="1">
              <a:spLocks/>
            </p:cNvSpPr>
            <p:nvPr/>
          </p:nvSpPr>
          <p:spPr>
            <a:xfrm>
              <a:off x="2267423" y="874525"/>
              <a:ext cx="3417464" cy="329971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犹大计谋出卖耶稣</a:t>
              </a: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7714B2EB-54AB-4DB4-AA01-6ECBE15769C8}"/>
                </a:ext>
              </a:extLst>
            </p:cNvPr>
            <p:cNvSpPr txBox="1">
              <a:spLocks/>
            </p:cNvSpPr>
            <p:nvPr/>
          </p:nvSpPr>
          <p:spPr>
            <a:xfrm>
              <a:off x="1822537" y="1414322"/>
              <a:ext cx="4239631" cy="85728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十二门徒中的加略人犹大问祭司长：</a:t>
              </a:r>
              <a:endParaRPr lang="en-US" altLang="zh-CN" sz="2800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犹大：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「若我把耶稣交付给你们，你们会给我多少钱？」</a:t>
              </a:r>
              <a:br>
                <a:rPr lang="en-US" altLang="zh-CN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祭司长很欢喜听到这样的交易，答应犹大付三十两银子。</a:t>
              </a:r>
              <a:endParaRPr lang="en-US" altLang="zh-CN" sz="2800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</a:pP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自此，犹大就等候出卖耶稣的机会。</a:t>
              </a:r>
              <a:endParaRPr lang="en-US" altLang="zh-CN" sz="2800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</a:pPr>
              <a:endParaRPr lang="en-US" altLang="zh-CN" sz="2800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F556985A-F319-4D30-AAF4-FA3C163FD273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5224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>
            <a:extLst>
              <a:ext uri="{FF2B5EF4-FFF2-40B4-BE49-F238E27FC236}">
                <a16:creationId xmlns:a16="http://schemas.microsoft.com/office/drawing/2014/main" id="{866037EE-8432-C92E-EEA7-F8853F23B6B0}"/>
              </a:ext>
            </a:extLst>
          </p:cNvPr>
          <p:cNvSpPr txBox="1">
            <a:spLocks/>
          </p:cNvSpPr>
          <p:nvPr/>
        </p:nvSpPr>
        <p:spPr>
          <a:xfrm>
            <a:off x="3560098" y="2462241"/>
            <a:ext cx="5071805" cy="1341120"/>
          </a:xfrm>
          <a:prstGeom prst="rect">
            <a:avLst/>
          </a:prstGeom>
        </p:spPr>
        <p:txBody>
          <a:bodyPr vert="horz" lIns="162560" tIns="81280" rIns="162560" bIns="81280" rtlCol="0" anchor="ctr">
            <a:normAutofit fontScale="97500"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/>
                </a:solidFill>
                <a:latin typeface="Gen Jyuu Gothic Monospace Bold" panose="020B0609020203020207" pitchFamily="49" charset="-128"/>
                <a:ea typeface="Gen Jyuu Gothic Monospace Bold" panose="020B0609020203020207" pitchFamily="49" charset="-128"/>
                <a:cs typeface="Gen Jyuu Gothic Monospace Bold" panose="020B0609020203020207" pitchFamily="49" charset="-128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同颂主祷文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771392-8EE9-FE16-55B4-F4794DF0741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586535" y="1044587"/>
            <a:ext cx="1018930" cy="13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20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864B416-8CDA-98BD-DF46-11FD000F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586535" y="1044587"/>
            <a:ext cx="1018930" cy="1341121"/>
          </a:xfrm>
          <a:prstGeom prst="rect">
            <a:avLst/>
          </a:prstGeom>
        </p:spPr>
      </p:pic>
      <p:sp>
        <p:nvSpPr>
          <p:cNvPr id="4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>
            <a:extLst>
              <a:ext uri="{FF2B5EF4-FFF2-40B4-BE49-F238E27FC236}">
                <a16:creationId xmlns:a16="http://schemas.microsoft.com/office/drawing/2014/main" id="{D16069A5-6274-46B4-F732-44927BA03D51}"/>
              </a:ext>
            </a:extLst>
          </p:cNvPr>
          <p:cNvSpPr txBox="1">
            <a:spLocks/>
          </p:cNvSpPr>
          <p:nvPr/>
        </p:nvSpPr>
        <p:spPr>
          <a:xfrm>
            <a:off x="3560098" y="2462241"/>
            <a:ext cx="5071805" cy="1341120"/>
          </a:xfrm>
          <a:prstGeom prst="rect">
            <a:avLst/>
          </a:prstGeom>
        </p:spPr>
        <p:txBody>
          <a:bodyPr vert="horz" lIns="162560" tIns="81280" rIns="162560" bIns="81280" rtlCol="0" anchor="ctr">
            <a:normAutofit fontScale="97500"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/>
                </a:solidFill>
                <a:latin typeface="Gen Jyuu Gothic Monospace Bold" panose="020B0609020203020207" pitchFamily="49" charset="-128"/>
                <a:ea typeface="Gen Jyuu Gothic Monospace Bold" panose="020B0609020203020207" pitchFamily="49" charset="-128"/>
                <a:cs typeface="Gen Jyuu Gothic Monospace Bold" panose="020B0609020203020207" pitchFamily="49" charset="-128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srgbClr val="51382F"/>
                </a:solidFill>
                <a:latin typeface="Calibri"/>
                <a:ea typeface="微软雅黑"/>
                <a:cs typeface="+mn-cs"/>
              </a:rPr>
              <a:t>报告事项</a:t>
            </a:r>
          </a:p>
        </p:txBody>
      </p:sp>
    </p:spTree>
    <p:extLst>
      <p:ext uri="{BB962C8B-B14F-4D97-AF65-F5344CB8AC3E}">
        <p14:creationId xmlns:p14="http://schemas.microsoft.com/office/powerpoint/2010/main" val="2832897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 descr="e7d195523061f1c080c1f65e560ce4c7aab742693afa616c53BB6014991DF0A768DF8AA7071780AA2D1A8FA0008B26E932649141749B429DE9FC3CF44F580CE4E57C0C3D6774D2FBC6DBC78C5B8C6D78FE829AF38CD43D13DF279C59D363E0DA4CEF598AC2CAE62AB26E1430C7FAECD814023CE6276F98CB9DF6043A4B90560A2990BF1D8AE6F2D7">
            <a:extLst>
              <a:ext uri="{FF2B5EF4-FFF2-40B4-BE49-F238E27FC236}">
                <a16:creationId xmlns:a16="http://schemas.microsoft.com/office/drawing/2014/main" id="{CF2C86C7-1468-4524-9625-C5065C586078}"/>
              </a:ext>
            </a:extLst>
          </p:cNvPr>
          <p:cNvSpPr/>
          <p:nvPr/>
        </p:nvSpPr>
        <p:spPr>
          <a:xfrm>
            <a:off x="7439897" y="3046751"/>
            <a:ext cx="44473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solidFill>
                  <a:srgbClr val="51382F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让我们预备自己的心，</a:t>
            </a:r>
            <a:endParaRPr lang="en-US" altLang="zh-CN" sz="4400" dirty="0">
              <a:solidFill>
                <a:srgbClr val="51382F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  <a:p>
            <a:pPr algn="ctr"/>
            <a:r>
              <a:rPr lang="zh-CN" altLang="en-US" sz="4400" dirty="0">
                <a:solidFill>
                  <a:srgbClr val="51382F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迎接即将到来的</a:t>
            </a:r>
            <a:endParaRPr lang="en-US" altLang="zh-CN" sz="4400" dirty="0">
              <a:solidFill>
                <a:srgbClr val="51382F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  <a:p>
            <a:pPr algn="ctr"/>
            <a:r>
              <a:rPr lang="zh-CN" altLang="en-US" sz="4400" dirty="0">
                <a:solidFill>
                  <a:schemeClr val="accent6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纪念主耶稣复活</a:t>
            </a:r>
            <a:r>
              <a:rPr lang="zh-CN" altLang="en-US" sz="4400" dirty="0">
                <a:solidFill>
                  <a:srgbClr val="51382F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的主日</a:t>
            </a:r>
            <a:r>
              <a:rPr lang="en-US" altLang="zh-CN" sz="4400" dirty="0">
                <a:solidFill>
                  <a:srgbClr val="51382F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3" name="矩形 22" descr="默祷&#10;散会">
            <a:extLst>
              <a:ext uri="{FF2B5EF4-FFF2-40B4-BE49-F238E27FC236}">
                <a16:creationId xmlns:a16="http://schemas.microsoft.com/office/drawing/2014/main" id="{1A66E945-4E65-45AF-BBCF-3E4F49FA6103}"/>
              </a:ext>
            </a:extLst>
          </p:cNvPr>
          <p:cNvSpPr/>
          <p:nvPr/>
        </p:nvSpPr>
        <p:spPr>
          <a:xfrm>
            <a:off x="3713180" y="1219971"/>
            <a:ext cx="24300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>
                <a:solidFill>
                  <a:srgbClr val="51382F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默祷</a:t>
            </a:r>
          </a:p>
          <a:p>
            <a:pPr algn="ctr"/>
            <a:r>
              <a:rPr lang="zh-CN" altLang="en-US" sz="5400" b="1">
                <a:solidFill>
                  <a:srgbClr val="51382F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散会</a:t>
            </a:r>
            <a:endParaRPr lang="zh-CN" altLang="en-US" sz="5400" b="1" dirty="0">
              <a:solidFill>
                <a:srgbClr val="5138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矩形: 圆角 26" descr="e7d195523061f1c080c1f65e560ce4c7aab742693afa616c53BB6014991DF0A768DF8AA7071780AA2D1A8FA0008B26E932649141749B429DE9FC3CF44F580CE4E57C0C3D6774D2FBC6DBC78C5B8C6D78FE829AF38CD43D13DF279C59D363E0DA4CEF598AC2CAE62AB26E1430C7FAECD814023CE6276F98CB9DF6043A4B90560A2990BF1D8AE6F2D7">
            <a:extLst>
              <a:ext uri="{FF2B5EF4-FFF2-40B4-BE49-F238E27FC236}">
                <a16:creationId xmlns:a16="http://schemas.microsoft.com/office/drawing/2014/main" id="{CF7CD19F-3144-48D6-8DDD-C851C06FF85C}"/>
              </a:ext>
            </a:extLst>
          </p:cNvPr>
          <p:cNvSpPr/>
          <p:nvPr/>
        </p:nvSpPr>
        <p:spPr>
          <a:xfrm>
            <a:off x="7087041" y="2605980"/>
            <a:ext cx="4996155" cy="4097996"/>
          </a:xfrm>
          <a:prstGeom prst="roundRect">
            <a:avLst>
              <a:gd name="adj" fmla="val 4896"/>
            </a:avLst>
          </a:prstGeom>
          <a:noFill/>
          <a:ln w="38100">
            <a:solidFill>
              <a:srgbClr val="C0A2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51382F"/>
              </a:solidFill>
            </a:endParaRPr>
          </a:p>
        </p:txBody>
      </p:sp>
      <p:sp>
        <p:nvSpPr>
          <p:cNvPr id="2" name="e7d195523061f1c0" descr="e7d195523061f1c080c1f65e560ce4c7aab742693afa616c53BB6014991DF0A768DF8AA7071780AA2D1A8FA0008B26E932649141749B429DE9FC3CF44F580CE4E57C0C3D6774D2FBC6DBC78C5B8C6D78FE829AF38CD43D13DF279C59D363E0DA4CEF598AC2CAE62AB26E1430C7FAECD814023CE6276F98CB9DF6043A4B90560A2990BF1D8AE6F2D7" hidden="1">
            <a:extLst>
              <a:ext uri="{FF2B5EF4-FFF2-40B4-BE49-F238E27FC236}">
                <a16:creationId xmlns:a16="http://schemas.microsoft.com/office/drawing/2014/main" id="{A3DB986A-7AF3-48A5-ACB6-821E6748D9B2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e7d195523061f1c080c1f65e560ce4c7aab742693afa616c53BB6014991DF0A768DF8AA7071780AA2D1A8FA0008B26E932649141749B429DE9FC3CF44F580CE4E57C0C3D6774D2FBC6DBC78C5B8C6D78FE829AF38CD43D13DF279C59D363E0DA4CEF598AC2CAE62AB26E1430C7FAECD814023CE6276F98CB9DF6043A4B90560A2990BF1D8AE6F2D7</a:t>
            </a:r>
            <a:endParaRPr lang="zh-CN" altLang="en-US" sz="100"/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4E0796B4-69FF-4A10-8441-643C76A0E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r="21978"/>
          <a:stretch>
            <a:fillRect/>
          </a:stretch>
        </p:blipFill>
        <p:spPr/>
      </p:pic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A6A905F1-F1B7-47B5-9708-5A4D51E70B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4" r="21724"/>
          <a:stretch>
            <a:fillRect/>
          </a:stretch>
        </p:blipFill>
        <p:spPr/>
      </p:pic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1C200367-8671-432B-8812-BB32239E2B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r="16609"/>
          <a:stretch>
            <a:fillRect/>
          </a:stretch>
        </p:blipFill>
        <p:spPr/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B5B13D2-EBCF-4ACF-8E81-CB090408E2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2952672" y="156444"/>
            <a:ext cx="3951048" cy="3881380"/>
          </a:xfrm>
          <a:prstGeom prst="rect">
            <a:avLst/>
          </a:prstGeom>
        </p:spPr>
      </p:pic>
      <p:pic>
        <p:nvPicPr>
          <p:cNvPr id="3" name="Via Dolorosa (violin and piano)">
            <a:hlinkClick r:id="" action="ppaction://media"/>
            <a:extLst>
              <a:ext uri="{FF2B5EF4-FFF2-40B4-BE49-F238E27FC236}">
                <a16:creationId xmlns:a16="http://schemas.microsoft.com/office/drawing/2014/main" id="{79D74E56-5FB8-B0BE-ACF5-28E9B2F9EB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13000"/>
                </p14:media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6813" y="18939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6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FF2FB-92EC-2DCC-A3BC-F880F9F0B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4BD0A9-A6A9-549C-6505-30735DE0F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7" y="1034565"/>
            <a:ext cx="831893" cy="26734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776B19-6CD9-B4FD-45B1-66020CE3B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062" flipH="1">
            <a:off x="2154555" y="1034564"/>
            <a:ext cx="831893" cy="2673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CFDEB02-6986-07A7-C631-BF52AFDB6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20" y="1034564"/>
            <a:ext cx="831893" cy="2673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05897BE-A533-2616-F1D8-1FC5F420D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88" y="995854"/>
            <a:ext cx="831893" cy="26734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EAA7354-0D05-1996-8495-C1120A3BF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334834" y="980197"/>
            <a:ext cx="831893" cy="267348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276EE61-1518-5BE6-33C0-2C65202E4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002" y="995853"/>
            <a:ext cx="831893" cy="26734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5D790C2-E55C-E42F-2CA9-534B3D479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827711" y="995853"/>
            <a:ext cx="831893" cy="267348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933B533-9498-504F-4AFE-FBAF301DBB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3594" y="3742268"/>
            <a:ext cx="831893" cy="26734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AC60979-33D4-C149-0D9C-8819765E10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862" y="3703558"/>
            <a:ext cx="831893" cy="267348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CB72E7C-0A03-9FD5-A250-C8BA6B30A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3403" flipH="1">
            <a:off x="7474708" y="3687901"/>
            <a:ext cx="831893" cy="267348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1C7A0DD-802B-7305-4B5A-384E40347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876" y="3703557"/>
            <a:ext cx="831893" cy="26734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CFB349F-EA45-77F4-59E4-D73BE7DC8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3060" flipH="1">
            <a:off x="10967585" y="3703557"/>
            <a:ext cx="831893" cy="2673487"/>
          </a:xfrm>
          <a:prstGeom prst="rect">
            <a:avLst/>
          </a:prstGeom>
        </p:spPr>
      </p:pic>
      <p:pic>
        <p:nvPicPr>
          <p:cNvPr id="2" name="Animated Candle Blow Out">
            <a:hlinkClick r:id="" action="ppaction://media"/>
            <a:extLst>
              <a:ext uri="{FF2B5EF4-FFF2-40B4-BE49-F238E27FC236}">
                <a16:creationId xmlns:a16="http://schemas.microsoft.com/office/drawing/2014/main" id="{92EA6812-2DCE-5EDC-8BF1-2360ACBDA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331" r="57860"/>
          <a:stretch/>
        </p:blipFill>
        <p:spPr>
          <a:xfrm rot="21332060" flipH="1">
            <a:off x="2022442" y="3181611"/>
            <a:ext cx="1305421" cy="3088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9487A2F-D9B1-548C-6C0A-97AEEEFB3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906" y="3429000"/>
            <a:ext cx="946620" cy="2948044"/>
          </a:xfrm>
          <a:prstGeom prst="rect">
            <a:avLst/>
          </a:prstGeom>
        </p:spPr>
      </p:pic>
      <p:pic>
        <p:nvPicPr>
          <p:cNvPr id="4" name="吹蜡烛">
            <a:hlinkClick r:id="" action="ppaction://media"/>
            <a:extLst>
              <a:ext uri="{FF2B5EF4-FFF2-40B4-BE49-F238E27FC236}">
                <a16:creationId xmlns:a16="http://schemas.microsoft.com/office/drawing/2014/main" id="{C7DD6729-D6ED-AFF0-E1AE-C78789ED50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71" y="6045346"/>
            <a:ext cx="406400" cy="4064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9800E70-270C-AD5B-7B46-F3C68064430E}"/>
              </a:ext>
            </a:extLst>
          </p:cNvPr>
          <p:cNvSpPr txBox="1"/>
          <p:nvPr/>
        </p:nvSpPr>
        <p:spPr>
          <a:xfrm>
            <a:off x="4833737" y="6120622"/>
            <a:ext cx="252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（第二支烛光熄灭）</a:t>
            </a:r>
          </a:p>
        </p:txBody>
      </p:sp>
    </p:spTree>
    <p:extLst>
      <p:ext uri="{BB962C8B-B14F-4D97-AF65-F5344CB8AC3E}">
        <p14:creationId xmlns:p14="http://schemas.microsoft.com/office/powerpoint/2010/main" val="8435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CFA2E-82BA-7AF8-E566-F8FB9BC1F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67FF4E-578E-4C2E-6377-9E8C69158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023BABE-A939-53AA-78A8-13B3044835A1}"/>
              </a:ext>
            </a:extLst>
          </p:cNvPr>
          <p:cNvGrpSpPr/>
          <p:nvPr/>
        </p:nvGrpSpPr>
        <p:grpSpPr>
          <a:xfrm>
            <a:off x="2325665" y="855732"/>
            <a:ext cx="7540670" cy="4843609"/>
            <a:chOff x="2195667" y="821223"/>
            <a:chExt cx="3255432" cy="1450381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85DB27B8-2668-322F-EBDE-F279306B6077}"/>
                </a:ext>
              </a:extLst>
            </p:cNvPr>
            <p:cNvSpPr txBox="1">
              <a:spLocks/>
            </p:cNvSpPr>
            <p:nvPr/>
          </p:nvSpPr>
          <p:spPr>
            <a:xfrm>
              <a:off x="2428199" y="821223"/>
              <a:ext cx="2790369" cy="331948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耶稣指示门徒，摆设逾越节筵席的地方</a:t>
              </a: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2C2BEA78-20DA-3B68-FAE4-0CFE1CE61F0D}"/>
                </a:ext>
              </a:extLst>
            </p:cNvPr>
            <p:cNvSpPr txBox="1">
              <a:spLocks/>
            </p:cNvSpPr>
            <p:nvPr/>
          </p:nvSpPr>
          <p:spPr>
            <a:xfrm>
              <a:off x="2195667" y="1414322"/>
              <a:ext cx="3255432" cy="85728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节日开始时，门徒问耶稣当在哪里摆设逾越节的筵席。耶稣指示两个门徒：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领唱：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「到城里去跟随一个肩担水瓶的人，他必指示你们。」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两个门徒按照主耶稣的指示，来到一间大楼的楼上。</a:t>
              </a: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A2C8706B-DA86-3495-E6E6-FAFF5F45B77B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957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4F88C-CEA2-3D45-76C7-54F7488BB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B34A8E-BAB9-3798-214F-C4467B6A5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6667" r="25187" b="6667"/>
          <a:stretch/>
        </p:blipFill>
        <p:spPr>
          <a:xfrm>
            <a:off x="-1767840" y="-4296183"/>
            <a:ext cx="15727680" cy="1545036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D5BC145E-F989-2BF3-3950-1B2BC43A6CB0}"/>
              </a:ext>
            </a:extLst>
          </p:cNvPr>
          <p:cNvGrpSpPr/>
          <p:nvPr/>
        </p:nvGrpSpPr>
        <p:grpSpPr>
          <a:xfrm>
            <a:off x="2048005" y="757825"/>
            <a:ext cx="8361123" cy="4803732"/>
            <a:chOff x="1822537" y="894182"/>
            <a:chExt cx="4239631" cy="1377422"/>
          </a:xfrm>
        </p:grpSpPr>
        <p:sp>
          <p:nvSpPr>
            <p:cNvPr id="9" name="标题 2">
              <a:extLst>
                <a:ext uri="{FF2B5EF4-FFF2-40B4-BE49-F238E27FC236}">
                  <a16:creationId xmlns:a16="http://schemas.microsoft.com/office/drawing/2014/main" id="{670A6056-7BFB-B1D1-579B-AD3D48031224}"/>
                </a:ext>
              </a:extLst>
            </p:cNvPr>
            <p:cNvSpPr txBox="1">
              <a:spLocks/>
            </p:cNvSpPr>
            <p:nvPr/>
          </p:nvSpPr>
          <p:spPr>
            <a:xfrm>
              <a:off x="2181397" y="894182"/>
              <a:ext cx="3025823" cy="274669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 </a:t>
              </a:r>
              <a:r>
                <a:rPr lang="zh-CN" altLang="en-US" sz="3600" i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耶稣说明：门徒中有一人要出卖他</a:t>
              </a:r>
            </a:p>
          </p:txBody>
        </p:sp>
        <p:sp>
          <p:nvSpPr>
            <p:cNvPr id="10" name="标题 2">
              <a:extLst>
                <a:ext uri="{FF2B5EF4-FFF2-40B4-BE49-F238E27FC236}">
                  <a16:creationId xmlns:a16="http://schemas.microsoft.com/office/drawing/2014/main" id="{0A7B4AB3-71E6-400B-C6BF-2789F34EA806}"/>
                </a:ext>
              </a:extLst>
            </p:cNvPr>
            <p:cNvSpPr txBox="1">
              <a:spLocks/>
            </p:cNvSpPr>
            <p:nvPr/>
          </p:nvSpPr>
          <p:spPr>
            <a:xfrm>
              <a:off x="1822537" y="1285679"/>
              <a:ext cx="4239631" cy="98592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endParaRPr lang="en-US" altLang="zh-CN" sz="2800" b="1" dirty="0">
                <a:solidFill>
                  <a:srgbClr val="5138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耶稣与门徒来到这里赴筵时，说：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领唱：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「我实在告诉你们，中间有一人要出卖我。」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门徒就甚忧愁，一个个地问耶稣卖他的是不是自己。耶稣说：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领唱：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「与我同蘸手在盘子里的就是他，这是要应验经上的话，但卖人子的人有祸了。」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领会：</a:t>
              </a:r>
              <a:r>
                <a:rPr lang="zh-CN" altLang="en-US" sz="2800" dirty="0">
                  <a:solidFill>
                    <a:srgbClr val="5138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犹大在这黑夜里就离开出去了。</a:t>
              </a:r>
            </a:p>
          </p:txBody>
        </p:sp>
      </p:grpSp>
      <p:cxnSp>
        <p:nvCxnSpPr>
          <p:cNvPr id="11" name="Straight Connector 7" descr="e7d195523061f1c080c1f65e560ce4c7aab742693afa616c53BB6014991DF0A768DF8AA7071780AA2D1A8FA0008B26E932649141749B429DE9FC3CF44F580CE4E57C0C3D6774D2FBC6DBC78C5B8C6D78F56A115F59CA6836F08DF3A711B59BD272B9FCF616702105B6501188D468480155DADE3F4D790E1CE6F99262AAFA53FDDED28F6E09C697BB">
            <a:extLst>
              <a:ext uri="{FF2B5EF4-FFF2-40B4-BE49-F238E27FC236}">
                <a16:creationId xmlns:a16="http://schemas.microsoft.com/office/drawing/2014/main" id="{EAB8773E-760D-6DDF-C584-D995E5C67091}"/>
              </a:ext>
            </a:extLst>
          </p:cNvPr>
          <p:cNvCxnSpPr>
            <a:cxnSpLocks/>
          </p:cNvCxnSpPr>
          <p:nvPr/>
        </p:nvCxnSpPr>
        <p:spPr>
          <a:xfrm>
            <a:off x="5377527" y="6472825"/>
            <a:ext cx="1436946" cy="0"/>
          </a:xfrm>
          <a:prstGeom prst="line">
            <a:avLst/>
          </a:prstGeom>
          <a:ln w="38100">
            <a:solidFill>
              <a:srgbClr val="C0A2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8872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主题​​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538D9D"/>
    </a:hlink>
    <a:folHlink>
      <a:srgbClr val="A5738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3670</TotalTime>
  <Words>2855</Words>
  <Application>Microsoft Office PowerPoint</Application>
  <PresentationFormat>宽屏</PresentationFormat>
  <Paragraphs>246</Paragraphs>
  <Slides>62</Slides>
  <Notes>15</Notes>
  <HiddenSlides>0</HiddenSlides>
  <MMClips>45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62</vt:i4>
      </vt:variant>
    </vt:vector>
  </HeadingPairs>
  <TitlesOfParts>
    <vt:vector size="70" baseType="lpstr">
      <vt:lpstr>等线</vt:lpstr>
      <vt:lpstr>微软雅黑</vt:lpstr>
      <vt:lpstr>Aptos</vt:lpstr>
      <vt:lpstr>Aptos Display</vt:lpstr>
      <vt:lpstr>Arial</vt:lpstr>
      <vt:lpstr>Calibri</vt:lpstr>
      <vt:lpstr>1_Office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Ray Guo</dc:creator>
  <cp:lastModifiedBy>Ray Guo</cp:lastModifiedBy>
  <cp:revision>21</cp:revision>
  <dcterms:created xsi:type="dcterms:W3CDTF">2025-04-05T15:05:10Z</dcterms:created>
  <dcterms:modified xsi:type="dcterms:W3CDTF">2025-04-17T17:54:13Z</dcterms:modified>
</cp:coreProperties>
</file>