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>
        <p:scale>
          <a:sx n="75" d="100"/>
          <a:sy n="75" d="100"/>
        </p:scale>
        <p:origin x="576" y="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D1A19-D6A2-E56A-5510-252BD3ECB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49EA75-6C93-D093-FAD2-E4FB01C8C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09DEA2-4928-875F-F441-CF51B875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5A2BB4-9C3E-4336-79FC-4C4E4821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0F8580-B10E-C88B-FC8B-0401125A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95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68382-40AB-A7F0-246D-64EEEBD1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542004-8B9E-35EB-8363-4264DB427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071038-FBCA-BB19-6AF1-6716C0E9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EF6194-1C43-DA2C-C313-FFB6FFC1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4ACBB9-30CE-DE83-55C9-3477CAA9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92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7BD620-2004-ABC4-2A0F-CED483C04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6680F4-33A2-E7DD-2EDE-47E9A2D93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B13B0D-1BD5-A790-9E40-6CEA18F5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11B4E1-73BD-9181-FAF5-09BB130D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069E5D-C688-4B08-597D-DF01DD8E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65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813CD-92CB-8277-5BB4-2E2BF868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BC9789-1C69-0835-1BB7-3C651C7E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E27340-509B-B48A-F937-1D30A399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97694C-30E6-7B83-F78B-EFE44FDA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1887D4-6A99-9CFD-A5E7-583FFBE8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09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7C382-E4B1-FF57-17E3-4A360099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3130A2-8A87-1C4F-5138-EFDB2E458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74F5FD-67BE-E234-D639-99B81885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806834-0502-28FE-9B0A-D11F3944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0927FC-F651-0561-C5EF-E8ADD04E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74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BF32A-FD2E-11B5-A7E0-040151E9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A9FD47-35B8-2DF4-6B8B-740A94F2B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1B3696-38B2-79D9-D1C7-CD72329C3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1829E5-385D-9754-0511-A4ECC1D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54A03F-FBDD-FE46-8DAF-DEDCD079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07681A-8C72-8DD4-39E7-7C28E22C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22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8813F-585C-0314-E31E-72D3B89B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F57FC2-FC8B-2760-75C7-C86AF180D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B3B011-898B-AFEE-62AE-2794168F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04FE86-B931-5F90-A4B0-115AB0674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DD5B15-B0DB-009B-C31C-F9BB221BC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FDC9A9-C555-BC7E-4E85-4665E17A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58D618-BF9B-F437-6AD1-79B2144A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ABC00E-BCDB-8639-03BA-A730FEE9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2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5C6B6-008E-069F-FEBD-51EDB236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76B245-367C-7E00-497E-F1EF5CF1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C2AFDD-F455-454D-C9EC-3B9B9479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E014F2-D4E9-FD77-AFCA-9C05B00F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45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D0653A-D6A3-AADC-BE2A-DBB1DBEB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7C6B8B-281A-EFBE-3C6F-46BE1E04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018CFA-69ED-6256-5C00-DBC3AE1C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60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3AD37-0AC2-CD9C-9AF0-577ECD58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A65305-E891-BFA6-041B-9A94D328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DEAD74-B7B6-F6C0-26FE-0BF9193A7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A8F449-B8AB-D720-25F6-7D6A7E9D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DD6582-3C54-BA36-AB37-9675CEC2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46FC33-DDF3-B5E8-6E23-AEB61F69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56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D50B3-BAD9-97DA-3379-35DCAE11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36276F-B743-881E-DA5A-9FE1DE730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E42227-4436-A7F6-EE20-5ACD4540F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A1F9C7-74BC-C61C-8D5C-1107F02C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6A1672-C7F4-6229-E219-D3C41423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930AB7-2078-62F6-38F2-146C6DCE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8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68B940B-DF36-7DC5-78E7-8785AB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1B66-10BA-6FBE-7527-606C1D4F9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598CCD-E057-E6ED-8684-C08915DAB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20B799-452D-4126-91C1-36EB86DA03BC}" type="datetimeFigureOut">
              <a:rPr lang="zh-CN" altLang="en-US" smtClean="0"/>
              <a:t>2025/5/2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8C91C-8819-03C4-F3C2-52F22754F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E09EB5-3152-6886-E830-1F17FA634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0FD572-27ED-49E3-A95C-9D4545411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28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8C0829-6D50-27CF-962C-71EE89FA5A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99" b="-1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E2FF89BD-C30A-25E6-DEBC-078F5D4F2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491" y="242133"/>
            <a:ext cx="9132737" cy="1550962"/>
          </a:xfrm>
        </p:spPr>
        <p:txBody>
          <a:bodyPr>
            <a:normAutofit/>
          </a:bodyPr>
          <a:lstStyle/>
          <a:p>
            <a:pPr algn="l"/>
            <a:r>
              <a:rPr lang="zh-CN" altLang="en-US" sz="7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活出效法耶稣的使命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E2A281-A327-62DA-51A7-CE976ECB4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047" y="1970471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 </a:t>
            </a:r>
            <a:r>
              <a: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:35-38</a:t>
            </a:r>
            <a:endParaRPr lang="zh-CN" altLang="en-US" sz="4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787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58F1-510A-909A-2FB2-E485E7B8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FC6EC34-1BDA-54F6-B664-DF85B9802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7" r="47852" b="-2"/>
          <a:stretch/>
        </p:blipFill>
        <p:spPr>
          <a:xfrm>
            <a:off x="10370408" y="5007380"/>
            <a:ext cx="1734508" cy="173450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FF234E7-308B-BCDE-4213-9150149A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9600" cy="490960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讨论问题：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这段经文中提到了关于耶稣的工作有哪些方面？哪一方面给我的印象最深或者带给我新的感动和看见？</a:t>
            </a:r>
            <a:b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结合自己的处境，分享我能在哪些方面效法耶稣，活出基督徒的使命来呢？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501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CDCBC8C-C4D4-D6C9-1EA4-627FC64B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1" r="41567" b="1"/>
          <a:stretch/>
        </p:blipFill>
        <p:spPr>
          <a:xfrm>
            <a:off x="3886696" y="8474"/>
            <a:ext cx="830530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F87274B-E7A4-8896-F1D4-002D938A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37" y="234246"/>
            <a:ext cx="3822189" cy="128874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马太福音第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ED24C97-F156-05A7-6CAE-35435B452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522992"/>
            <a:ext cx="5809752" cy="44197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  </a:t>
            </a: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）赦罪医治瘫子 </a:t>
            </a: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(1-8)</a:t>
            </a:r>
          </a:p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）呼召罪人并与他们同席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(9-13)</a:t>
            </a:r>
          </a:p>
          <a:p>
            <a:pPr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 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）摒弃老旧的礼仪规条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(14-17)</a:t>
            </a:r>
          </a:p>
          <a:p>
            <a:pPr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 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）医治患血漏的女人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(18-22)</a:t>
            </a:r>
          </a:p>
          <a:p>
            <a:pPr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 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）使管会堂的之女复活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(23-26)</a:t>
            </a:r>
          </a:p>
          <a:p>
            <a:pPr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 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）使两个瞎子眼睛得开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(27-31)</a:t>
            </a:r>
          </a:p>
          <a:p>
            <a:pPr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 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）医治被鬼附的哑吧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(32-34)</a:t>
            </a:r>
          </a:p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）呼召人与祂同工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(35-38)</a:t>
            </a:r>
          </a:p>
        </p:txBody>
      </p:sp>
    </p:spTree>
    <p:extLst>
      <p:ext uri="{BB962C8B-B14F-4D97-AF65-F5344CB8AC3E}">
        <p14:creationId xmlns:p14="http://schemas.microsoft.com/office/powerpoint/2010/main" val="256361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ECBFB14-A03A-C8A5-FD99-16A17B2F7C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7" r="47852" b="-2"/>
          <a:stretch/>
        </p:blipFill>
        <p:spPr>
          <a:xfrm>
            <a:off x="10370408" y="5007380"/>
            <a:ext cx="1734508" cy="173450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E68863B-83FD-96B4-9B00-488EEFF1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一、认识耶稣基督的工作（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35-36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FBF8CC-BB02-3611-0DBF-B4119BA0C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82" y="3324168"/>
            <a:ext cx="10796390" cy="33233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教训督责，使人归正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Tx/>
              <a:buChar char="-"/>
            </a:pP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从那时候，耶稣就传起道来，说：“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天国近了，你们应当悔改！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4:17)</a:t>
            </a:r>
            <a:b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2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Tx/>
              <a:buChar char="-"/>
            </a:pP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耶稣走遍加利利，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在各会堂里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教训人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……(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4:23)</a:t>
            </a:r>
            <a:b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Tx/>
              <a:buChar char="-"/>
            </a:pP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有耳可听的，就应当听。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11:15)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F81572-715C-EE0A-E8BA-A116FF40F8FD}"/>
              </a:ext>
            </a:extLst>
          </p:cNvPr>
          <p:cNvSpPr txBox="1"/>
          <p:nvPr/>
        </p:nvSpPr>
        <p:spPr>
          <a:xfrm>
            <a:off x="450415" y="1690688"/>
            <a:ext cx="11285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9:35】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耶稣走遍各城各乡，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在会堂里教训人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，宣讲天国的福音，又医治各样的病症。</a:t>
            </a:r>
          </a:p>
        </p:txBody>
      </p:sp>
    </p:spTree>
    <p:extLst>
      <p:ext uri="{BB962C8B-B14F-4D97-AF65-F5344CB8AC3E}">
        <p14:creationId xmlns:p14="http://schemas.microsoft.com/office/powerpoint/2010/main" val="5351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D79DF-3125-2D33-5E9E-2000C5740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70EBEA9-BBBF-3879-30B8-B8E716A286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7" r="47852" b="-2"/>
          <a:stretch/>
        </p:blipFill>
        <p:spPr>
          <a:xfrm>
            <a:off x="10370408" y="5007380"/>
            <a:ext cx="1734508" cy="173450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0569349-7C3C-4E86-4447-3C1A79AC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一、认识耶稣基督的工作（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35-36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DBCEB3-4D08-B5EF-EB91-9D78DD6EF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82" y="3324168"/>
            <a:ext cx="10622318" cy="332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宣讲福音，传扬真道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Tx/>
              <a:buChar char="-"/>
            </a:pP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耶稣从那里往前走，看见一个人名叫马太，坐在税关上，就对他说：“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你跟从我来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9:9)</a:t>
            </a:r>
            <a:b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Tx/>
              <a:buChar char="-"/>
            </a:pP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耶稣对他们说：“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新郎和陪伴之人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没有人把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新布补在旧衣服上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也没有人把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新酒装在旧皮袋里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……”(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9:15-17)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FC5D13-A98E-ACE8-80D7-9ADFF12FBE94}"/>
              </a:ext>
            </a:extLst>
          </p:cNvPr>
          <p:cNvSpPr txBox="1"/>
          <p:nvPr/>
        </p:nvSpPr>
        <p:spPr>
          <a:xfrm>
            <a:off x="450415" y="1690688"/>
            <a:ext cx="11285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9:35】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耶稣走遍各城各乡，在会堂里教训人，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宣讲天国的福音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，又医治各样的病症。</a:t>
            </a:r>
          </a:p>
        </p:txBody>
      </p:sp>
    </p:spTree>
    <p:extLst>
      <p:ext uri="{BB962C8B-B14F-4D97-AF65-F5344CB8AC3E}">
        <p14:creationId xmlns:p14="http://schemas.microsoft.com/office/powerpoint/2010/main" val="37633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40B5A-BB8F-8634-A7BD-A55237725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32657B8-EB7B-28CE-6325-77ECAD02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7" r="47852" b="-2"/>
          <a:stretch/>
        </p:blipFill>
        <p:spPr>
          <a:xfrm>
            <a:off x="10370408" y="5007380"/>
            <a:ext cx="1734508" cy="173450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80395EB-EE9C-6E43-95B7-F4C9017D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742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一、认识耶稣基督的工作（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35-36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8ACF6C-ED1D-1C64-A880-43868B90C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82" y="2670883"/>
            <a:ext cx="10622318" cy="4305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医治病症，拯救灵魂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有人用褥子抬着一个瘫子到耶稣跟前来。耶稣见他们的信心，就对瘫子说：“小子，放心吧！你的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罪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赦了。”有几个文士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心里说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：“这个人说僭妄的话了。”耶稣知道他们的心意，就说：“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你们为什么心里怀着恶念呢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……(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9:2-4)</a:t>
            </a:r>
            <a:b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众人看见都惊奇，就归荣耀与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，因为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祂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将这样的权柄赐给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9:8)</a:t>
            </a:r>
            <a:endParaRPr lang="en-US" altLang="zh-CN" sz="3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2E3208-D50A-4CDE-7D63-7BFADAD2E3BD}"/>
              </a:ext>
            </a:extLst>
          </p:cNvPr>
          <p:cNvSpPr txBox="1"/>
          <p:nvPr/>
        </p:nvSpPr>
        <p:spPr>
          <a:xfrm>
            <a:off x="453024" y="1275820"/>
            <a:ext cx="11285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9:35】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耶稣走遍各城各乡，在会堂里教训人，宣讲天国的福音，又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医治各样的病症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290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2F594-C193-4AC5-F5C1-DCA550C97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471559-C97E-CA58-9769-A0226297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7" r="47852" b="-2"/>
          <a:stretch/>
        </p:blipFill>
        <p:spPr>
          <a:xfrm>
            <a:off x="10370408" y="5007380"/>
            <a:ext cx="1734508" cy="173450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24ACF0D-4217-77BC-205E-8899C7E8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一、认识耶稣基督的工作（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35-36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D7B261-CED0-B413-0E03-65410BDC4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81" y="3324168"/>
            <a:ext cx="11401251" cy="332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怜悯之心，牧养群羊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怜悯：由一个人身体的最深的地方发出的一种感受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因我们神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怜悯的心肠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，叫清晨的日光从高天临到我们，要照亮坐在黑暗中死荫里的人，把我们的脚引到平安的路上。 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1:78-79)</a:t>
            </a:r>
            <a:b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2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我喜爱</a:t>
            </a:r>
            <a:r>
              <a:rPr lang="zh-CN" altLang="en-US" sz="32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怜恤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，不喜爱祭祀 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9:13)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FA31BB-1836-FA3D-E360-F7D899F82217}"/>
              </a:ext>
            </a:extLst>
          </p:cNvPr>
          <p:cNvSpPr txBox="1"/>
          <p:nvPr/>
        </p:nvSpPr>
        <p:spPr>
          <a:xfrm>
            <a:off x="450415" y="1690688"/>
            <a:ext cx="11285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9:36】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祂看见许多的人，就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怜悯他们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，因为他们困苦流离，如同羊没有牧人一般。</a:t>
            </a:r>
          </a:p>
        </p:txBody>
      </p:sp>
    </p:spTree>
    <p:extLst>
      <p:ext uri="{BB962C8B-B14F-4D97-AF65-F5344CB8AC3E}">
        <p14:creationId xmlns:p14="http://schemas.microsoft.com/office/powerpoint/2010/main" val="36492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AD043-518D-44B9-B029-6301633F5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FE2236E-F9AD-FA8E-84A2-2450CA6B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7" r="47852" b="-2"/>
          <a:stretch/>
        </p:blipFill>
        <p:spPr>
          <a:xfrm>
            <a:off x="10370408" y="5007380"/>
            <a:ext cx="1734508" cy="173450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5A8F669-B280-8171-96D5-E6C99C0F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二、活出效法耶稣的生命（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37-38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41B483-700D-AC09-6EB4-085B15A61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82" y="3324168"/>
            <a:ext cx="10796390" cy="33233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兴起作工，承担使命 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呼召是要起来做工人，不是做“庄稼的主”</a:t>
            </a:r>
            <a:b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工人只需承担雇工的身份和使命，雇主会负全部的责任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82019BF-EDD2-0990-665B-09C6307E6FB4}"/>
              </a:ext>
            </a:extLst>
          </p:cNvPr>
          <p:cNvSpPr txBox="1"/>
          <p:nvPr/>
        </p:nvSpPr>
        <p:spPr>
          <a:xfrm>
            <a:off x="450415" y="1690688"/>
            <a:ext cx="11285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9:37】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于是对门徒说：“要收的庄稼多，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作工的人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少。</a:t>
            </a:r>
          </a:p>
        </p:txBody>
      </p:sp>
    </p:spTree>
    <p:extLst>
      <p:ext uri="{BB962C8B-B14F-4D97-AF65-F5344CB8AC3E}">
        <p14:creationId xmlns:p14="http://schemas.microsoft.com/office/powerpoint/2010/main" val="144182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C6F79-1AFA-EF80-D7D8-419689B85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E5E0A70-4A33-A00F-0DA5-E9634060E9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7" r="47852" b="-2"/>
          <a:stretch/>
        </p:blipFill>
        <p:spPr>
          <a:xfrm>
            <a:off x="10370408" y="5007380"/>
            <a:ext cx="1734508" cy="173450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D9F0A49-D901-335C-A041-20DE099B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二、活出效法耶稣的生命（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37-38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A82AAD-2C6D-30AC-A40F-1EA6A65B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81" y="3324168"/>
            <a:ext cx="11468985" cy="332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祷告祈求，与祂同工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Christian 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基督徒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)= Christ 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基督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)+</a:t>
            </a:r>
            <a:r>
              <a:rPr lang="en-US" altLang="zh-CN" sz="3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ian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(I am nothing)</a:t>
            </a:r>
          </a:p>
          <a:p>
            <a:pPr marL="0" indent="0">
              <a:buNone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有不少灵魂会因着你不住的顺服而得救。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				——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章伯斯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F7AB14-0A2B-B79E-94E7-F82438AE5FCF}"/>
              </a:ext>
            </a:extLst>
          </p:cNvPr>
          <p:cNvSpPr txBox="1"/>
          <p:nvPr/>
        </p:nvSpPr>
        <p:spPr>
          <a:xfrm>
            <a:off x="450415" y="1690688"/>
            <a:ext cx="11285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9:38】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所以你们当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庄稼的主，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打发工人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出去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收他的庄稼</a:t>
            </a:r>
            <a:r>
              <a: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。”</a:t>
            </a:r>
          </a:p>
        </p:txBody>
      </p:sp>
    </p:spTree>
    <p:extLst>
      <p:ext uri="{BB962C8B-B14F-4D97-AF65-F5344CB8AC3E}">
        <p14:creationId xmlns:p14="http://schemas.microsoft.com/office/powerpoint/2010/main" val="11192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6D13-12CB-983F-1F07-8D22DACFB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220A74-006E-27A0-1021-CC1893C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42"/>
            <a:ext cx="10515600" cy="132556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大卫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李文斯顿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D46E0C-2EB7-8EE5-416A-568CBF757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82" y="1844620"/>
            <a:ext cx="3798185" cy="332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异象：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“在晨曦中，我向北方辽阔的平原看，千村万户、炊烟袅袅，那里还没有宣教士的足迹。”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23B686-EBB0-A5D0-1B73-4B6CDF79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67" y="1525005"/>
            <a:ext cx="7702946" cy="396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BBA991-65F1-A0D3-5421-25453AE37774}"/>
              </a:ext>
            </a:extLst>
          </p:cNvPr>
          <p:cNvSpPr txBox="1"/>
          <p:nvPr/>
        </p:nvSpPr>
        <p:spPr>
          <a:xfrm>
            <a:off x="325082" y="5487609"/>
            <a:ext cx="117145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使命：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“除非与基督的国度有关，否则，我所拥有或可能拥有的任何东西都不会有价值。”</a:t>
            </a:r>
          </a:p>
        </p:txBody>
      </p:sp>
    </p:spTree>
    <p:extLst>
      <p:ext uri="{BB962C8B-B14F-4D97-AF65-F5344CB8AC3E}">
        <p14:creationId xmlns:p14="http://schemas.microsoft.com/office/powerpoint/2010/main" val="9053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851</Words>
  <Application>Microsoft Office PowerPoint</Application>
  <PresentationFormat>宽屏</PresentationFormat>
  <Paragraphs>49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Wingdings</vt:lpstr>
      <vt:lpstr>Office 主题​​</vt:lpstr>
      <vt:lpstr>活出效法耶稣的使命</vt:lpstr>
      <vt:lpstr>马太福音第9章</vt:lpstr>
      <vt:lpstr>一、认识耶稣基督的工作（35-36）</vt:lpstr>
      <vt:lpstr>一、认识耶稣基督的工作（35-36）</vt:lpstr>
      <vt:lpstr>一、认识耶稣基督的工作（35-36）</vt:lpstr>
      <vt:lpstr>一、认识耶稣基督的工作（35-36）</vt:lpstr>
      <vt:lpstr>二、活出效法耶稣的生命（37-38）</vt:lpstr>
      <vt:lpstr>二、活出效法耶稣的生命（37-38）</vt:lpstr>
      <vt:lpstr>大卫•李文斯顿</vt:lpstr>
      <vt:lpstr>讨论问题： 1.这段经文中提到了关于耶稣的工作有哪些方面？哪一方面给我的印象最深或者带给我新的感动和看见？  2.结合自己的处境，分享我能在哪些方面效法耶稣，活出基督徒的使命来呢？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 Guo</dc:creator>
  <cp:lastModifiedBy>Ray Guo</cp:lastModifiedBy>
  <cp:revision>5</cp:revision>
  <dcterms:created xsi:type="dcterms:W3CDTF">2025-05-02T08:03:29Z</dcterms:created>
  <dcterms:modified xsi:type="dcterms:W3CDTF">2025-05-02T17:39:15Z</dcterms:modified>
</cp:coreProperties>
</file>