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6" r:id="rId6"/>
    <p:sldId id="257" r:id="rId7"/>
    <p:sldId id="259" r:id="rId8"/>
    <p:sldId id="263" r:id="rId9"/>
    <p:sldId id="265" r:id="rId10"/>
    <p:sldId id="267" r:id="rId11"/>
    <p:sldId id="268" r:id="rId12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7321D0-B81F-467B-9658-E7DE8B296815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2025/2/23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BCB7F37-D953-4EC1-A5CA-F5CB08D2683B}" type="datetime1">
              <a:rPr lang="zh-CN" altLang="en-US" smtClean="0"/>
              <a:pPr/>
              <a:t>2025/2/23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A3C37BE-C303-496D-B5CD-85F2937540FC}" type="slidenum">
              <a:rPr lang="en-US" altLang="zh-CN" noProof="0" smtClean="0"/>
              <a:pPr/>
              <a:t>‹#›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b="1" i="1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注释：</a:t>
            </a:r>
          </a:p>
          <a:p>
            <a:pPr rtl="0"/>
            <a:r>
              <a:rPr lang="zh-CN" altLang="en-US" i="1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若要更改此幻灯片上的图像，请选择该图片，并将其删除。然后单击占位符中的“图片”图标，插入自己的图像。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11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28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7F304-C041-89D5-1A0B-DC62CD688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EA12B1-FED3-9ED9-E02C-9E2029D80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F151F2C-8D0E-3D3E-0058-36E0F0EEC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A747E7BD-009E-D5C7-EB7D-3790EF347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132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7F20C-4860-3610-D9BF-44441860F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3565312-0830-FAA5-F8DC-8C3228119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CD6CF62-F48B-BC0E-D8FE-8C0CBE5BF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2C3153B9-36E3-ADB2-6986-A4895AFD4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159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7" name="长方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FFC6631-6BD7-44EE-B464-086FC74CD162}" type="datetime1">
              <a:rPr lang="zh-CN" altLang="en-US" noProof="0" smtClean="0"/>
              <a:t>2025/2/23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005620-3A5A-4C84-AD6B-2F6EA0573EB9}" type="datetime1">
              <a:rPr lang="zh-CN" altLang="en-US" noProof="0" smtClean="0"/>
              <a:t>2025/2/23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3EDDFF-04E4-45DC-BBC9-68C28754EE6A}" type="datetime1">
              <a:rPr lang="zh-CN" altLang="en-US" noProof="0" smtClean="0"/>
              <a:t>2025/2/23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76BC7D-2638-4058-A3A3-B5C94C0ECE0E}" type="datetime1">
              <a:rPr lang="zh-CN" altLang="en-US" noProof="0" smtClean="0"/>
              <a:t>2025/2/23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noProof="0" smtClean="0"/>
              <a:t>‹#›</a:t>
            </a:fld>
            <a:endParaRPr lang="zh-CN" altLang="en-US" noProof="0"/>
          </a:p>
        </p:txBody>
      </p:sp>
      <p:grpSp>
        <p:nvGrpSpPr>
          <p:cNvPr id="7" name="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接连接符​​(S)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​​(S)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E5DD9C-4D5C-48CD-BB2D-4B81F07F1297}" type="datetime1">
              <a:rPr lang="zh-CN" altLang="en-US" noProof="0" smtClean="0"/>
              <a:t>2025/2/23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包含图片的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11" name="图片占位符 10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</a:p>
        </p:txBody>
      </p:sp>
      <p:sp>
        <p:nvSpPr>
          <p:cNvPr id="8" name="长方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接连接符​​(S)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​​(S)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接连接符​​(S)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​​(S)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长方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接连接符​​(S)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​​(S)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长方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接连接符​​(S)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​​(S)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7AED861-F9CD-49B3-9E3D-FB014A3430AB}" type="datetime1">
              <a:rPr lang="zh-CN" altLang="en-US" noProof="0" smtClean="0"/>
              <a:t>2025/2/23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C25DFB-48B0-419C-9D33-560BC4BA1D46}" type="datetime1">
              <a:rPr lang="zh-CN" altLang="en-US" noProof="0" smtClean="0"/>
              <a:t>2025/2/23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EA8FC-253F-4D29-BD3A-2F17DF319747}" type="datetime1">
              <a:rPr lang="zh-CN" altLang="en-US" noProof="0" smtClean="0"/>
              <a:t>2025/2/23</a:t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979382-69BC-414D-BB3B-ECD6D72926BF}" type="datetime1">
              <a:rPr lang="zh-CN" altLang="en-US" noProof="0" smtClean="0"/>
              <a:t>2025/2/23</a:t>
            </a:fld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654A52-F8CB-43BA-8DEE-70189C437872}" type="datetime1">
              <a:rPr lang="zh-CN" altLang="en-US" noProof="0" smtClean="0"/>
              <a:t>2025/2/23</a:t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FF62B-2DB7-49E9-9F91-BC28EF98BD47}" type="datetime1">
              <a:rPr lang="zh-CN" altLang="en-US" noProof="0" smtClean="0"/>
              <a:t>2025/2/23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  <a:p>
            <a:pPr lvl="5" rtl="0"/>
            <a:r>
              <a:rPr lang="zh-CN" altLang="en-US" noProof="0"/>
              <a:t>第六级</a:t>
            </a:r>
          </a:p>
          <a:p>
            <a:pPr lvl="6" rtl="0"/>
            <a:r>
              <a:rPr lang="zh-CN" altLang="en-US" noProof="0"/>
              <a:t>第七级</a:t>
            </a:r>
          </a:p>
          <a:p>
            <a:pPr lvl="7" rtl="0"/>
            <a:r>
              <a:rPr lang="zh-CN" altLang="en-US" noProof="0"/>
              <a:t>第八级</a:t>
            </a:r>
          </a:p>
          <a:p>
            <a:pPr lvl="8" rtl="0"/>
            <a:r>
              <a:rPr lang="zh-CN" altLang="en-US" noProof="0"/>
              <a:t>第九级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94749F3-F015-4E08-A9C1-DBD04853F594}" type="datetime1">
              <a:rPr lang="zh-CN" altLang="en-US" noProof="0" smtClean="0"/>
              <a:t>2025/2/23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noProof="0" smtClean="0"/>
              <a:pPr/>
              <a:t>‹#›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5" name="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接连接符​​(S)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​​(S)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zh-CN" altLang="en-US" dirty="0"/>
              <a:t>天父赠予我的</a:t>
            </a: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1653540" y="4034002"/>
            <a:ext cx="5734050" cy="95556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2400" dirty="0"/>
              <a:t>马太福音 </a:t>
            </a:r>
            <a:r>
              <a:rPr lang="en-US" altLang="zh-CN" sz="2400" dirty="0"/>
              <a:t>4:1-11</a:t>
            </a:r>
            <a:endParaRPr lang="zh-CN" altLang="en-US" sz="2400" dirty="0"/>
          </a:p>
        </p:txBody>
      </p:sp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5D7F81B5-D219-51AF-5E3E-58CE2D0E0D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881" r="15881"/>
          <a:stretch/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2D9C044-9291-C178-DD5A-2E04A414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zh-CN" altLang="en-US" dirty="0"/>
              <a:t>世界赠予我的</a:t>
            </a:r>
            <a:r>
              <a:rPr lang="en-US" altLang="zh-CN" dirty="0"/>
              <a:t>……</a:t>
            </a:r>
            <a:endParaRPr lang="en-US" dirty="0"/>
          </a:p>
        </p:txBody>
      </p:sp>
      <p:pic>
        <p:nvPicPr>
          <p:cNvPr id="18" name="图片占位符 17" descr="小孩在吃东西&#10;&#10;AI 生成的内容可能不正确。">
            <a:extLst>
              <a:ext uri="{FF2B5EF4-FFF2-40B4-BE49-F238E27FC236}">
                <a16:creationId xmlns:a16="http://schemas.microsoft.com/office/drawing/2014/main" id="{45840304-C733-3239-45B5-74EC141AB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13" r="-1" b="14137"/>
          <a:stretch/>
        </p:blipFill>
        <p:spPr>
          <a:xfrm>
            <a:off x="1264981" y="1559688"/>
            <a:ext cx="4914900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3B985AA-16DB-08ED-2DAC-E9A8743F5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386" y="357236"/>
            <a:ext cx="3486601" cy="224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1397FB7-50D9-5764-C6FF-1E0EF869D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386" y="2408849"/>
            <a:ext cx="3463472" cy="231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A61FF56-44ED-F203-AAC7-DB0420B1A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545" y="4705252"/>
            <a:ext cx="3416882" cy="202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BB45E38-4FD9-B6D0-DE86-47824C558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611" y="2917464"/>
            <a:ext cx="1015204" cy="185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28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zh-CN" altLang="en-US" sz="3600" b="1" dirty="0"/>
              <a:t>大纲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1464594" y="1857375"/>
            <a:ext cx="10243197" cy="457199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CN" altLang="en-US" sz="3200" dirty="0"/>
              <a:t>一、天父赠予我食物，我需更加倚靠祂的话语 </a:t>
            </a:r>
            <a:r>
              <a:rPr lang="en-US" altLang="zh-CN" sz="3200" dirty="0"/>
              <a:t>(4:1-4)</a:t>
            </a:r>
          </a:p>
          <a:p>
            <a:pPr marL="0" indent="0" rtl="0">
              <a:buNone/>
            </a:pPr>
            <a:r>
              <a:rPr lang="zh-CN" altLang="en-US" sz="3200" dirty="0"/>
              <a:t>二、天父赠予我真理，我需勤加思想切勿试探 </a:t>
            </a:r>
            <a:r>
              <a:rPr lang="en-US" altLang="zh-CN" sz="3200" dirty="0"/>
              <a:t>(4:5-7)</a:t>
            </a:r>
          </a:p>
          <a:p>
            <a:pPr marL="0" indent="0" rtl="0">
              <a:buNone/>
            </a:pPr>
            <a:r>
              <a:rPr lang="zh-CN" altLang="en-US" sz="3200" dirty="0"/>
              <a:t>三、天父赠予我今生，我需让主居首信靠顺服 </a:t>
            </a:r>
            <a:r>
              <a:rPr lang="en-US" altLang="zh-CN" sz="3200" dirty="0"/>
              <a:t>(8-11)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CN" altLang="en-US" sz="3200" b="1" dirty="0"/>
              <a:t>一、天父赠予我食物，我需更加倚靠祂的话语 </a:t>
            </a:r>
            <a:r>
              <a:rPr lang="en-US" altLang="zh-CN" sz="3200" b="1" dirty="0"/>
              <a:t>(4:1-4)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2355" y="1412110"/>
            <a:ext cx="10770242" cy="283001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太</a:t>
            </a:r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4:1】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当时，耶稣</a:t>
            </a:r>
            <a:r>
              <a:rPr lang="zh-CN" altLang="en-US" sz="28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被圣灵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引到旷野，受魔鬼的试探。</a:t>
            </a:r>
            <a:br>
              <a:rPr lang="en-US" altLang="zh-CN" sz="2800" dirty="0">
                <a:solidFill>
                  <a:srgbClr val="0070C0"/>
                </a:solidFill>
              </a:rPr>
            </a:br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太</a:t>
            </a:r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4:2】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他禁食四十昼夜，后来就饿了。</a:t>
            </a:r>
            <a:b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太</a:t>
            </a:r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4:3】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那试探人的进前来，对他说：“</a:t>
            </a:r>
            <a:r>
              <a:rPr lang="zh-CN" altLang="en-US" sz="28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你若是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神的儿子，可以吩咐这些石头变成食物。”</a:t>
            </a:r>
            <a:b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太</a:t>
            </a:r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4:4】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耶稣却回答说：“经上记着说：‘</a:t>
            </a:r>
            <a:r>
              <a:rPr lang="zh-CN" altLang="en-US" sz="28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人活着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，不是单靠食物，乃是</a:t>
            </a:r>
            <a:r>
              <a:rPr lang="zh-CN" altLang="en-US" sz="28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靠神口里所出的一切话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。’”</a:t>
            </a:r>
            <a:endParaRPr lang="en-US" altLang="zh-CN" sz="800" dirty="0">
              <a:solidFill>
                <a:srgbClr val="0070C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818E303-D627-FC40-4B05-9DE8BB12952A}"/>
              </a:ext>
            </a:extLst>
          </p:cNvPr>
          <p:cNvSpPr txBox="1"/>
          <p:nvPr/>
        </p:nvSpPr>
        <p:spPr>
          <a:xfrm>
            <a:off x="640946" y="4334967"/>
            <a:ext cx="107702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【</a:t>
            </a:r>
            <a:r>
              <a:rPr lang="zh-CN" altLang="en-US" sz="2400" dirty="0">
                <a:solidFill>
                  <a:srgbClr val="0070C0"/>
                </a:solidFill>
              </a:rPr>
              <a:t>申</a:t>
            </a:r>
            <a:r>
              <a:rPr lang="en-US" altLang="zh-CN" sz="2400" dirty="0">
                <a:solidFill>
                  <a:srgbClr val="0070C0"/>
                </a:solidFill>
              </a:rPr>
              <a:t>8:3】</a:t>
            </a:r>
            <a:r>
              <a:rPr lang="zh-CN" altLang="en-US" sz="2400" dirty="0">
                <a:solidFill>
                  <a:srgbClr val="0070C0"/>
                </a:solidFill>
              </a:rPr>
              <a:t>他苦炼你，任你饥饿，将你和你列祖所不认识的吗哪赐给你吃，使你知道人活着不是单靠食物，乃是靠耶和华口里所出的一切话。</a:t>
            </a:r>
            <a:br>
              <a:rPr lang="en-US" altLang="zh-CN" sz="2400" dirty="0">
                <a:solidFill>
                  <a:srgbClr val="0070C0"/>
                </a:solidFill>
              </a:rPr>
            </a:br>
            <a:endParaRPr lang="en-US" altLang="zh-CN" sz="2400" dirty="0">
              <a:solidFill>
                <a:srgbClr val="0070C0"/>
              </a:solidFill>
            </a:endParaRPr>
          </a:p>
          <a:p>
            <a:pPr marL="342900" indent="-342900" rtl="0">
              <a:buFont typeface="Wingdings" panose="05000000000000000000" pitchFamily="2" charset="2"/>
              <a:buChar char="p"/>
            </a:pPr>
            <a:r>
              <a:rPr lang="zh-CN" altLang="en-US" sz="2400" dirty="0"/>
              <a:t>耶稣把自己放在人子的位置上，把身体的需要完全放在了对神的旨意和带领的顺服之下。</a:t>
            </a:r>
            <a:endParaRPr lang="en-US" altLang="zh-CN" sz="2400" dirty="0"/>
          </a:p>
          <a:p>
            <a:pPr marL="0" indent="0" rtl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【</a:t>
            </a:r>
            <a:r>
              <a:rPr lang="zh-CN" altLang="en-US" sz="2400" dirty="0">
                <a:solidFill>
                  <a:srgbClr val="0070C0"/>
                </a:solidFill>
              </a:rPr>
              <a:t>约</a:t>
            </a:r>
            <a:r>
              <a:rPr lang="en-US" altLang="zh-CN" sz="2400" dirty="0">
                <a:solidFill>
                  <a:srgbClr val="0070C0"/>
                </a:solidFill>
              </a:rPr>
              <a:t>4:34】</a:t>
            </a:r>
            <a:r>
              <a:rPr lang="zh-CN" altLang="en-US" sz="2400" dirty="0">
                <a:solidFill>
                  <a:srgbClr val="0070C0"/>
                </a:solidFill>
              </a:rPr>
              <a:t>耶稣说：“我的食物就是遵行差我来者的旨意，作成他的工。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sz="3200" b="1" dirty="0"/>
              <a:t>二、天父赠予我真理，我需勤加思想切勿试探 </a:t>
            </a:r>
            <a:r>
              <a:rPr lang="en-US" altLang="zh-CN" sz="3200" b="1" dirty="0"/>
              <a:t>(4:5-7)</a:t>
            </a:r>
            <a:endParaRPr lang="en-US" altLang="zh-CN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3319A4-6506-60D4-7E1B-00D543CB75C1}"/>
              </a:ext>
            </a:extLst>
          </p:cNvPr>
          <p:cNvSpPr txBox="1">
            <a:spLocks/>
          </p:cNvSpPr>
          <p:nvPr/>
        </p:nvSpPr>
        <p:spPr>
          <a:xfrm>
            <a:off x="752355" y="1469986"/>
            <a:ext cx="10770242" cy="25174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70C0"/>
                </a:solidFill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</a:rPr>
              <a:t>太</a:t>
            </a:r>
            <a:r>
              <a:rPr lang="en-US" altLang="zh-CN" sz="2800" dirty="0">
                <a:solidFill>
                  <a:srgbClr val="0070C0"/>
                </a:solidFill>
              </a:rPr>
              <a:t>4:5】</a:t>
            </a:r>
            <a:r>
              <a:rPr lang="zh-CN" altLang="en-US" sz="2800" dirty="0">
                <a:solidFill>
                  <a:srgbClr val="0070C0"/>
                </a:solidFill>
              </a:rPr>
              <a:t>魔鬼就带他进了</a:t>
            </a:r>
            <a:r>
              <a:rPr lang="zh-CN" altLang="en-US" sz="2800" dirty="0">
                <a:solidFill>
                  <a:srgbClr val="FF0000"/>
                </a:solidFill>
              </a:rPr>
              <a:t>圣城</a:t>
            </a:r>
            <a:r>
              <a:rPr lang="zh-CN" altLang="en-US" sz="2800" dirty="0">
                <a:solidFill>
                  <a:srgbClr val="0070C0"/>
                </a:solidFill>
              </a:rPr>
              <a:t>，叫他站在</a:t>
            </a:r>
            <a:r>
              <a:rPr lang="zh-CN" altLang="en-US" sz="2800" dirty="0">
                <a:solidFill>
                  <a:srgbClr val="FF0000"/>
                </a:solidFill>
              </a:rPr>
              <a:t>殿顶上</a:t>
            </a:r>
            <a:r>
              <a:rPr lang="zh-CN" altLang="en-US" sz="2800" dirty="0">
                <a:solidFill>
                  <a:srgbClr val="0070C0"/>
                </a:solidFill>
              </a:rPr>
              <a:t>（“顶”原文作“翅”），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70C0"/>
                </a:solidFill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</a:rPr>
              <a:t>太</a:t>
            </a:r>
            <a:r>
              <a:rPr lang="en-US" altLang="zh-CN" sz="2800" dirty="0">
                <a:solidFill>
                  <a:srgbClr val="0070C0"/>
                </a:solidFill>
              </a:rPr>
              <a:t>4:6】</a:t>
            </a:r>
            <a:r>
              <a:rPr lang="zh-CN" altLang="en-US" sz="2800" dirty="0">
                <a:solidFill>
                  <a:srgbClr val="0070C0"/>
                </a:solidFill>
              </a:rPr>
              <a:t>对他说：“</a:t>
            </a:r>
            <a:r>
              <a:rPr lang="zh-CN" altLang="en-US" sz="2800" dirty="0">
                <a:solidFill>
                  <a:srgbClr val="FF0000"/>
                </a:solidFill>
              </a:rPr>
              <a:t>你若是</a:t>
            </a:r>
            <a:r>
              <a:rPr lang="zh-CN" altLang="en-US" sz="2800" dirty="0">
                <a:solidFill>
                  <a:srgbClr val="0070C0"/>
                </a:solidFill>
              </a:rPr>
              <a:t>神的儿子，可以跳下去，因为经上记着说：‘主要为你吩咐他的使者用手托着你，免得你的脚碰在石头上。’”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70C0"/>
                </a:solidFill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</a:rPr>
              <a:t>太</a:t>
            </a:r>
            <a:r>
              <a:rPr lang="en-US" altLang="zh-CN" sz="2800" dirty="0">
                <a:solidFill>
                  <a:srgbClr val="0070C0"/>
                </a:solidFill>
              </a:rPr>
              <a:t>4:7】</a:t>
            </a:r>
            <a:r>
              <a:rPr lang="zh-CN" altLang="en-US" sz="2800" dirty="0">
                <a:solidFill>
                  <a:srgbClr val="0070C0"/>
                </a:solidFill>
              </a:rPr>
              <a:t>耶稣对他说：“经上又记着说：‘</a:t>
            </a:r>
            <a:r>
              <a:rPr lang="zh-CN" altLang="en-US" sz="2800" dirty="0">
                <a:solidFill>
                  <a:srgbClr val="FF0000"/>
                </a:solidFill>
              </a:rPr>
              <a:t>不可试探主你的神</a:t>
            </a:r>
            <a:r>
              <a:rPr lang="zh-CN" altLang="en-US" sz="2800" dirty="0">
                <a:solidFill>
                  <a:srgbClr val="0070C0"/>
                </a:solidFill>
              </a:rPr>
              <a:t>。’”</a:t>
            </a:r>
            <a:endParaRPr lang="en-US" altLang="zh-CN" sz="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三、天父赠予我今生，我需让主居首信靠顺服 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(8-11)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7549" y="1600200"/>
            <a:ext cx="10411427" cy="4572000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太</a:t>
            </a:r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4:8】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魔鬼又带他上了一座最高的山，将</a:t>
            </a:r>
            <a:r>
              <a:rPr lang="zh-CN" altLang="en-US" sz="28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世上的万国与万国的荣华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都指给他看，</a:t>
            </a:r>
            <a:endParaRPr lang="en-US" altLang="zh-CN" sz="28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太</a:t>
            </a:r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4:9】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对他说：“</a:t>
            </a:r>
            <a:r>
              <a:rPr lang="zh-CN" altLang="en-US" sz="28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你若俯伏拜我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，我就把这一切都赐给你。”</a:t>
            </a:r>
            <a:endParaRPr lang="en-US" altLang="zh-CN" sz="28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太</a:t>
            </a:r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4:10】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耶稣说：“</a:t>
            </a:r>
            <a:r>
              <a:rPr lang="zh-CN" altLang="en-US" sz="28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撒但退去吧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（“撒但”就是“抵挡”的意思，乃魔鬼的别名）！因为经上记着说：‘</a:t>
            </a:r>
            <a:r>
              <a:rPr lang="zh-CN" altLang="en-US" sz="28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当拜主你的神，单要侍奉他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。’”</a:t>
            </a:r>
            <a:endParaRPr lang="en-US" altLang="zh-CN" sz="28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太</a:t>
            </a:r>
            <a:r>
              <a:rPr lang="en-US" altLang="zh-CN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4:11】</a:t>
            </a:r>
            <a:r>
              <a:rPr lang="zh-CN" altLang="en-US" sz="28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于是魔鬼离了耶稣，有天使来伺候他。</a:t>
            </a: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D00D7-5752-E7AE-7679-DBDE50041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>
            <a:extLst>
              <a:ext uri="{FF2B5EF4-FFF2-40B4-BE49-F238E27FC236}">
                <a16:creationId xmlns:a16="http://schemas.microsoft.com/office/drawing/2014/main" id="{C145286D-0158-63F7-77F8-1FA9028B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zh-CN" altLang="en-US" sz="3600" b="1" dirty="0"/>
              <a:t>总结</a:t>
            </a:r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F5956CC2-EBAF-7172-D0A4-1288F584A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805652"/>
            <a:ext cx="6152916" cy="382307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CN" altLang="en-US" sz="2800" dirty="0"/>
              <a:t>当我们甘愿让主居首位时，祂必看顾，并赐下出人意外的平安与喜乐。</a:t>
            </a:r>
            <a:endParaRPr lang="en-US" altLang="zh-CN" sz="2800" dirty="0"/>
          </a:p>
          <a:p>
            <a:pPr marL="0" indent="0" rtl="0">
              <a:buNone/>
            </a:pPr>
            <a:r>
              <a:rPr lang="zh-CN" altLang="en-US" sz="2800" dirty="0"/>
              <a:t>即便在试探的环境面前，我们应当存着这样的信心，因为耶稣基督已经胜过了试探，并且祂已经在十字架上为我们完成了得救的工夫。这是天父赠予我们的最宝贵的礼物，只需要我们信靠、顺服，我们便能得着它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BFC857-2E0E-8E8E-5626-8B1577D9B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489" y="1762454"/>
            <a:ext cx="4602220" cy="344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72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A94EB-ACE5-EBDE-F0E1-DD425D942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>
            <a:extLst>
              <a:ext uri="{FF2B5EF4-FFF2-40B4-BE49-F238E27FC236}">
                <a16:creationId xmlns:a16="http://schemas.microsoft.com/office/drawing/2014/main" id="{C1EE8E52-E571-0B95-38E8-C2DDAB4D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zh-CN" altLang="en-US" sz="3600" b="1" dirty="0"/>
              <a:t>讨论问题</a:t>
            </a:r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2E99ADBD-3948-F73F-37C1-892A4E77B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510" y="1857375"/>
            <a:ext cx="10660282" cy="457199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altLang="zh-CN" sz="3200" dirty="0"/>
              <a:t>1.</a:t>
            </a:r>
            <a:r>
              <a:rPr lang="zh-CN" altLang="en-US" sz="3200" dirty="0"/>
              <a:t>在天父赠予我的环境和事物中，我常常会在哪方面容易受到魔鬼的试探？和今天的信息中魔鬼对耶稣的哪个试探有相同之处？</a:t>
            </a:r>
            <a:endParaRPr lang="en-US" altLang="zh-CN" sz="3200" dirty="0"/>
          </a:p>
          <a:p>
            <a:pPr marL="0" indent="0" rtl="0">
              <a:buNone/>
            </a:pPr>
            <a:r>
              <a:rPr lang="en-US" altLang="zh-CN" sz="3200" dirty="0"/>
              <a:t>2.</a:t>
            </a:r>
            <a:r>
              <a:rPr lang="zh-CN" altLang="en-US" sz="3200" dirty="0"/>
              <a:t>从信息中耶稣是如何胜过这个试探的？我应当采取什么样的行动去抵挡，以至于最终胜过这个试探？</a:t>
            </a:r>
          </a:p>
        </p:txBody>
      </p:sp>
    </p:spTree>
    <p:extLst>
      <p:ext uri="{BB962C8B-B14F-4D97-AF65-F5344CB8AC3E}">
        <p14:creationId xmlns:p14="http://schemas.microsoft.com/office/powerpoint/2010/main" val="22008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学术文献 16x9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0978_TF03431380_Win32" id="{84881FAB-10F8-4D28-A481-A7A5D79CBD8D}" vid="{B8B60B71-CCFD-4AD7-BE94-C63DD98BFF63}"/>
    </a:ext>
  </a:extLst>
</a:theme>
</file>

<file path=ppt/theme/theme2.xml><?xml version="1.0" encoding="utf-8"?>
<a:theme xmlns:a="http://schemas.openxmlformats.org/drawingml/2006/main" name="Office 主题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学术演示文稿、细条纹和丝带设计（宽屏）</Template>
  <TotalTime>8974</TotalTime>
  <Words>681</Words>
  <Application>Microsoft Office PowerPoint</Application>
  <PresentationFormat>宽屏</PresentationFormat>
  <Paragraphs>36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Microsoft YaHei UI</vt:lpstr>
      <vt:lpstr>Wingdings</vt:lpstr>
      <vt:lpstr>学术文献 16x9</vt:lpstr>
      <vt:lpstr>天父赠予我的</vt:lpstr>
      <vt:lpstr>世界赠予我的……</vt:lpstr>
      <vt:lpstr>大纲</vt:lpstr>
      <vt:lpstr>一、天父赠予我食物，我需更加倚靠祂的话语 (4:1-4)</vt:lpstr>
      <vt:lpstr>二、天父赠予我真理，我需勤加思想切勿试探 (4:5-7)</vt:lpstr>
      <vt:lpstr>三、天父赠予我今生，我需让主居首信靠顺服 (8-11)</vt:lpstr>
      <vt:lpstr>总结</vt:lpstr>
      <vt:lpstr>讨论问题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 Guo</dc:creator>
  <cp:lastModifiedBy>Ray Guo</cp:lastModifiedBy>
  <cp:revision>3</cp:revision>
  <dcterms:created xsi:type="dcterms:W3CDTF">2025-02-23T14:04:39Z</dcterms:created>
  <dcterms:modified xsi:type="dcterms:W3CDTF">2025-03-01T19:39:21Z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