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9" r:id="rId4"/>
    <p:sldId id="270" r:id="rId5"/>
    <p:sldId id="271" r:id="rId6"/>
    <p:sldId id="272" r:id="rId7"/>
    <p:sldId id="273" r:id="rId8"/>
    <p:sldId id="274"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7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FD1A19-D6A2-E56A-5510-252BD3ECB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349EA75-6C93-D093-FAD2-E4FB01C8C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09DEA2-4928-875F-F441-CF51B875CAE4}"/>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5A5A2BB4-9C3E-4336-79FC-4C4E482126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0F8580-B10E-C88B-FC8B-0401125AD101}"/>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6298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C68382-40AB-A7F0-246D-64EEEBD1FFB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9542004-8B9E-35EB-8363-4264DB42776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071038-FBCA-BB19-6AF1-6716C0E94BA2}"/>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ACEF6194-1C43-DA2C-C313-FFB6FFC1D6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4ACBB9-30CE-DE83-55C9-3477CAA9C1D7}"/>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86921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67BD620-2004-ABC4-2A0F-CED483C040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86680F4-33A2-E7DD-2EDE-47E9A2D93CD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B13B0D-1BD5-A790-9E40-6CEA18F5F3E0}"/>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6711B4E1-73BD-9181-FAF5-09BB130D3F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069E5D-C688-4B08-597D-DF01DD8E91F7}"/>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303802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8813CD-92CB-8277-5BB4-2E2BF868FA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BC9789-1C69-0835-1BB7-3C651C7E75B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E27340-509B-B48A-F937-1D30A399CE59}"/>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8F97694C-30E6-7B83-F78B-EFE44FDA8B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1887D4-6A99-9CFD-A5E7-583FFBE8694F}"/>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28718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D7C382-E4B1-FF57-17E3-4A36009958F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43130A2-8A87-1C4F-5138-EFDB2E4589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874F5FD-67BE-E234-D639-99B81885655D}"/>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20806834-0502-28FE-9B0A-D11F3944DD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0927FC-F651-0561-C5EF-E8ADD04E9144}"/>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264246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BF32A-FD2E-11B5-A7E0-040151E92A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A9FD47-35B8-2DF4-6B8B-740A94F2BB5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41B3696-38B2-79D9-D1C7-CD72329C310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E1829E5-385D-9754-0511-A4ECC1DA1E99}"/>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E554A03F-FBDD-FE46-8DAF-DEDCD07940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07681A-8C72-8DD4-39E7-7C28E22C37D9}"/>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12765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C8813F-585C-0314-E31E-72D3B89B938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8F57FC2-FC8B-2760-75C7-C86AF180D9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4B3B011-898B-AFEE-62AE-2794168F85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404FE86-B931-5F90-A4B0-115AB0674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0DD5B15-B0DB-009B-C31C-F9BB221BC31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6FDC9A9-C555-BC7E-4E85-4665E17A429E}"/>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8" name="页脚占位符 7">
            <a:extLst>
              <a:ext uri="{FF2B5EF4-FFF2-40B4-BE49-F238E27FC236}">
                <a16:creationId xmlns:a16="http://schemas.microsoft.com/office/drawing/2014/main" id="{1758D618-BF9B-F437-6AD1-79B2144A775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8ABC00E-BCDB-8639-03BA-A730FEE942ED}"/>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385276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5C6B6-008E-069F-FEBD-51EDB236CAC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76B245-367C-7E00-497E-F1EF5CF14A94}"/>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4" name="页脚占位符 3">
            <a:extLst>
              <a:ext uri="{FF2B5EF4-FFF2-40B4-BE49-F238E27FC236}">
                <a16:creationId xmlns:a16="http://schemas.microsoft.com/office/drawing/2014/main" id="{10C2AFDD-F455-454D-C9EC-3B9B94798DF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CE014F2-D4E9-FD77-AFCA-9C05B00F19B7}"/>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45746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D0653A-D6A3-AADC-BE2A-DBB1DBEBF9F0}"/>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3" name="页脚占位符 2">
            <a:extLst>
              <a:ext uri="{FF2B5EF4-FFF2-40B4-BE49-F238E27FC236}">
                <a16:creationId xmlns:a16="http://schemas.microsoft.com/office/drawing/2014/main" id="{237C6B8B-281A-EFBE-3C6F-46BE1E04DFF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7018CFA-69ED-6256-5C00-DBC3AE1C41AC}"/>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294681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D3AD37-0AC2-CD9C-9AF0-577ECD58CA2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1A65305-E891-BFA6-041B-9A94D328D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7DEAD74-B7B6-F6C0-26FE-0BF9193A7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A8F449-B8AB-D720-25F6-7D6A7E9D6D49}"/>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89DD6582-3C54-BA36-AB37-9675CEC29E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146FC33-DDF3-B5E8-6E23-AEB61F696C44}"/>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241782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0D50B3-BAD9-97DA-3379-35DCAE1137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36276F-B743-881E-DA5A-9FE1DE730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42227-4436-A7F6-EE20-5ACD4540F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A1F9C7-74BC-C61C-8D5C-1107F02CE765}"/>
              </a:ext>
            </a:extLst>
          </p:cNvPr>
          <p:cNvSpPr>
            <a:spLocks noGrp="1"/>
          </p:cNvSpPr>
          <p:nvPr>
            <p:ph type="dt" sz="half" idx="10"/>
          </p:nvPr>
        </p:nvSpPr>
        <p:spPr/>
        <p:txBody>
          <a:bodyPr/>
          <a:lstStyle/>
          <a:p>
            <a:fld id="{F120B799-452D-4126-91C1-36EB86DA03BC}" type="datetimeFigureOut">
              <a:rPr lang="zh-CN" altLang="en-US" smtClean="0"/>
              <a:t>2025/10/11</a:t>
            </a:fld>
            <a:endParaRPr lang="zh-CN" altLang="en-US"/>
          </a:p>
        </p:txBody>
      </p:sp>
      <p:sp>
        <p:nvSpPr>
          <p:cNvPr id="6" name="页脚占位符 5">
            <a:extLst>
              <a:ext uri="{FF2B5EF4-FFF2-40B4-BE49-F238E27FC236}">
                <a16:creationId xmlns:a16="http://schemas.microsoft.com/office/drawing/2014/main" id="{F16A1672-C7F4-6229-E219-D3C41423C6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930AB7-2078-62F6-38F2-146C6DCE1968}"/>
              </a:ext>
            </a:extLst>
          </p:cNvPr>
          <p:cNvSpPr>
            <a:spLocks noGrp="1"/>
          </p:cNvSpPr>
          <p:nvPr>
            <p:ph type="sldNum" sz="quarter" idx="12"/>
          </p:nvPr>
        </p:nvSpPr>
        <p:spPr/>
        <p:txBody>
          <a:body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69459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68B940B-DF36-7DC5-78E7-8785AB370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C951B66-10BA-6FBE-7527-606C1D4F9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598CCD-E057-E6ED-8684-C08915DAB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20B799-452D-4126-91C1-36EB86DA03BC}" type="datetimeFigureOut">
              <a:rPr lang="zh-CN" altLang="en-US" smtClean="0"/>
              <a:t>2025/10/11</a:t>
            </a:fld>
            <a:endParaRPr lang="zh-CN" altLang="en-US"/>
          </a:p>
        </p:txBody>
      </p:sp>
      <p:sp>
        <p:nvSpPr>
          <p:cNvPr id="5" name="页脚占位符 4">
            <a:extLst>
              <a:ext uri="{FF2B5EF4-FFF2-40B4-BE49-F238E27FC236}">
                <a16:creationId xmlns:a16="http://schemas.microsoft.com/office/drawing/2014/main" id="{AA38C91C-8819-03C4-F3C2-52F22754F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F8E09EB5-3152-6886-E830-1F17FA634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0FD572-27ED-49E3-A95C-9D45454119E5}" type="slidenum">
              <a:rPr lang="zh-CN" altLang="en-US" smtClean="0"/>
              <a:t>‹#›</a:t>
            </a:fld>
            <a:endParaRPr lang="zh-CN" altLang="en-US"/>
          </a:p>
        </p:txBody>
      </p:sp>
    </p:spTree>
    <p:extLst>
      <p:ext uri="{BB962C8B-B14F-4D97-AF65-F5344CB8AC3E}">
        <p14:creationId xmlns:p14="http://schemas.microsoft.com/office/powerpoint/2010/main" val="15741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110004020202020204"/>
              <a:ea typeface="+mn-ea"/>
              <a:cs typeface="+mn-cs"/>
            </a:endParaRPr>
          </a:p>
        </p:txBody>
      </p:sp>
      <p:pic>
        <p:nvPicPr>
          <p:cNvPr id="5" name="图片 4">
            <a:extLst>
              <a:ext uri="{FF2B5EF4-FFF2-40B4-BE49-F238E27FC236}">
                <a16:creationId xmlns:a16="http://schemas.microsoft.com/office/drawing/2014/main" id="{7C8C0829-6D50-27CF-962C-71EE89FA5AF2}"/>
              </a:ext>
            </a:extLst>
          </p:cNvPr>
          <p:cNvPicPr>
            <a:picLocks noChangeAspect="1"/>
          </p:cNvPicPr>
          <p:nvPr/>
        </p:nvPicPr>
        <p:blipFill>
          <a:blip r:embed="rId2">
            <a:extLst>
              <a:ext uri="{28A0092B-C50C-407E-A947-70E740481C1C}">
                <a14:useLocalDpi xmlns:a14="http://schemas.microsoft.com/office/drawing/2010/main" val="0"/>
              </a:ext>
            </a:extLst>
          </a:blip>
          <a:srcRect l="13989" r="13989"/>
          <a:stretch/>
        </p:blipFill>
        <p:spPr>
          <a:xfrm>
            <a:off x="3523488" y="6147"/>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110004020202020204"/>
              <a:ea typeface="+mn-ea"/>
              <a:cs typeface="+mn-cs"/>
            </a:endParaRPr>
          </a:p>
        </p:txBody>
      </p:sp>
      <p:sp>
        <p:nvSpPr>
          <p:cNvPr id="2" name="标题 1">
            <a:extLst>
              <a:ext uri="{FF2B5EF4-FFF2-40B4-BE49-F238E27FC236}">
                <a16:creationId xmlns:a16="http://schemas.microsoft.com/office/drawing/2014/main" id="{E2FF89BD-C30A-25E6-DEBC-078F5D4F294B}"/>
              </a:ext>
            </a:extLst>
          </p:cNvPr>
          <p:cNvSpPr>
            <a:spLocks noGrp="1"/>
          </p:cNvSpPr>
          <p:nvPr>
            <p:ph type="ctrTitle"/>
          </p:nvPr>
        </p:nvSpPr>
        <p:spPr>
          <a:xfrm>
            <a:off x="302733" y="1123281"/>
            <a:ext cx="4103139" cy="3054796"/>
          </a:xfrm>
        </p:spPr>
        <p:txBody>
          <a:bodyPr anchor="b">
            <a:normAutofit fontScale="90000"/>
          </a:bodyPr>
          <a:lstStyle/>
          <a:p>
            <a:r>
              <a:rPr lang="zh-CN" altLang="en-US" sz="8000" dirty="0">
                <a:latin typeface="微软雅黑" panose="020B0503020204020204" pitchFamily="34" charset="-122"/>
                <a:ea typeface="微软雅黑" panose="020B0503020204020204" pitchFamily="34" charset="-122"/>
              </a:rPr>
              <a:t>天国君王</a:t>
            </a:r>
            <a:br>
              <a:rPr lang="en-US" altLang="zh-CN" sz="8000" dirty="0">
                <a:latin typeface="微软雅黑" panose="020B0503020204020204" pitchFamily="34" charset="-122"/>
                <a:ea typeface="微软雅黑" panose="020B0503020204020204" pitchFamily="34" charset="-122"/>
              </a:rPr>
            </a:br>
            <a:r>
              <a:rPr lang="zh-CN" altLang="en-US" sz="8000" dirty="0">
                <a:latin typeface="微软雅黑" panose="020B0503020204020204" pitchFamily="34" charset="-122"/>
                <a:ea typeface="微软雅黑" panose="020B0503020204020204" pitchFamily="34" charset="-122"/>
              </a:rPr>
              <a:t>向人</a:t>
            </a:r>
            <a:br>
              <a:rPr lang="en-US" altLang="zh-CN" sz="8000" dirty="0">
                <a:latin typeface="微软雅黑" panose="020B0503020204020204" pitchFamily="34" charset="-122"/>
                <a:ea typeface="微软雅黑" panose="020B0503020204020204" pitchFamily="34" charset="-122"/>
              </a:rPr>
            </a:br>
            <a:r>
              <a:rPr lang="zh-CN" altLang="en-US" sz="8000" dirty="0">
                <a:latin typeface="微软雅黑" panose="020B0503020204020204" pitchFamily="34" charset="-122"/>
                <a:ea typeface="微软雅黑" panose="020B0503020204020204" pitchFamily="34" charset="-122"/>
              </a:rPr>
              <a:t>启示自己</a:t>
            </a:r>
          </a:p>
        </p:txBody>
      </p:sp>
      <p:sp>
        <p:nvSpPr>
          <p:cNvPr id="3" name="副标题 2">
            <a:extLst>
              <a:ext uri="{FF2B5EF4-FFF2-40B4-BE49-F238E27FC236}">
                <a16:creationId xmlns:a16="http://schemas.microsoft.com/office/drawing/2014/main" id="{30E2A281-A327-62DA-51A7-CE976ECB4383}"/>
              </a:ext>
            </a:extLst>
          </p:cNvPr>
          <p:cNvSpPr>
            <a:spLocks noGrp="1"/>
          </p:cNvSpPr>
          <p:nvPr>
            <p:ph type="subTitle" idx="1"/>
          </p:nvPr>
        </p:nvSpPr>
        <p:spPr>
          <a:xfrm>
            <a:off x="557761" y="4913968"/>
            <a:ext cx="4023359" cy="1208141"/>
          </a:xfrm>
        </p:spPr>
        <p:txBody>
          <a:bodyPr>
            <a:normAutofit/>
          </a:bodyPr>
          <a:lstStyle/>
          <a:p>
            <a:pPr algn="l"/>
            <a:r>
              <a:rPr lang="zh-CN" altLang="en-US" sz="4400" dirty="0">
                <a:latin typeface="微软雅黑" panose="020B0503020204020204" pitchFamily="34" charset="-122"/>
                <a:ea typeface="微软雅黑" panose="020B0503020204020204" pitchFamily="34" charset="-122"/>
              </a:rPr>
              <a:t>太 </a:t>
            </a:r>
            <a:r>
              <a:rPr lang="en-US" altLang="zh-CN" sz="4400" dirty="0">
                <a:latin typeface="微软雅黑" panose="020B0503020204020204" pitchFamily="34" charset="-122"/>
                <a:ea typeface="微软雅黑" panose="020B0503020204020204" pitchFamily="34" charset="-122"/>
              </a:rPr>
              <a:t>21:1-22</a:t>
            </a:r>
            <a:endParaRPr lang="zh-CN" altLang="en-US" sz="4400" dirty="0">
              <a:latin typeface="微软雅黑" panose="020B0503020204020204" pitchFamily="34" charset="-122"/>
              <a:ea typeface="微软雅黑" panose="020B0503020204020204" pitchFamily="34" charset="-122"/>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87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110004020202020204"/>
              <a:ea typeface="+mn-ea"/>
              <a:cs typeface="+mn-cs"/>
            </a:endParaRPr>
          </a:p>
        </p:txBody>
      </p:sp>
      <p:sp>
        <p:nvSpPr>
          <p:cNvPr id="4" name="标题 3">
            <a:extLst>
              <a:ext uri="{FF2B5EF4-FFF2-40B4-BE49-F238E27FC236}">
                <a16:creationId xmlns:a16="http://schemas.microsoft.com/office/drawing/2014/main" id="{7F87274B-E7A4-8896-F1D4-002D938A864D}"/>
              </a:ext>
            </a:extLst>
          </p:cNvPr>
          <p:cNvSpPr>
            <a:spLocks noGrp="1"/>
          </p:cNvSpPr>
          <p:nvPr>
            <p:ph type="title"/>
          </p:nvPr>
        </p:nvSpPr>
        <p:spPr>
          <a:xfrm>
            <a:off x="612648" y="603504"/>
            <a:ext cx="5862396" cy="1337742"/>
          </a:xfrm>
        </p:spPr>
        <p:txBody>
          <a:bodyPr anchor="b">
            <a:normAutofit/>
          </a:bodyPr>
          <a:lstStyle/>
          <a:p>
            <a:r>
              <a:rPr lang="zh-CN" altLang="en-US" sz="3600" dirty="0">
                <a:latin typeface="微软雅黑" panose="020B0503020204020204" pitchFamily="34" charset="-122"/>
                <a:ea typeface="微软雅黑" panose="020B0503020204020204" pitchFamily="34" charset="-122"/>
              </a:rPr>
              <a:t>天国君王向人启示自己</a:t>
            </a:r>
            <a:br>
              <a:rPr lang="en-US" altLang="zh-CN" sz="3600" dirty="0">
                <a:latin typeface="微软雅黑" panose="020B0503020204020204" pitchFamily="34" charset="-122"/>
                <a:ea typeface="微软雅黑" panose="020B0503020204020204" pitchFamily="34" charset="-122"/>
              </a:rPr>
            </a:br>
            <a:endParaRPr lang="zh-CN" altLang="en-US" sz="3600" dirty="0">
              <a:latin typeface="微软雅黑" panose="020B0503020204020204" pitchFamily="34" charset="-122"/>
              <a:ea typeface="微软雅黑" panose="020B0503020204020204" pitchFamily="34" charset="-122"/>
            </a:endParaRPr>
          </a:p>
        </p:txBody>
      </p:sp>
      <p:sp>
        <p:nvSpPr>
          <p:cNvPr id="5" name="内容占位符 4">
            <a:extLst>
              <a:ext uri="{FF2B5EF4-FFF2-40B4-BE49-F238E27FC236}">
                <a16:creationId xmlns:a16="http://schemas.microsoft.com/office/drawing/2014/main" id="{AED24C97-F156-05A7-6CAE-35435B452E52}"/>
              </a:ext>
            </a:extLst>
          </p:cNvPr>
          <p:cNvSpPr>
            <a:spLocks noGrp="1"/>
          </p:cNvSpPr>
          <p:nvPr>
            <p:ph idx="1"/>
          </p:nvPr>
        </p:nvSpPr>
        <p:spPr>
          <a:xfrm>
            <a:off x="604852" y="1941246"/>
            <a:ext cx="5862396" cy="3819474"/>
          </a:xfrm>
        </p:spPr>
        <p:txBody>
          <a:bodyPr>
            <a:normAutofit/>
          </a:bodyPr>
          <a:lstStyle/>
          <a:p>
            <a:pPr>
              <a:buNone/>
            </a:pPr>
            <a:r>
              <a:rPr lang="zh-CN" altLang="en-US" dirty="0">
                <a:effectLst/>
                <a:latin typeface="微软雅黑" panose="020B0503020204020204" pitchFamily="34" charset="-122"/>
                <a:ea typeface="微软雅黑" panose="020B0503020204020204" pitchFamily="34" charset="-122"/>
              </a:rPr>
              <a:t>一、天国君王向带有错误期待之人启示自己（</a:t>
            </a:r>
            <a:r>
              <a:rPr lang="en-US" altLang="zh-CN" dirty="0">
                <a:effectLst/>
                <a:latin typeface="微软雅黑" panose="020B0503020204020204" pitchFamily="34" charset="-122"/>
                <a:ea typeface="微软雅黑" panose="020B0503020204020204" pitchFamily="34" charset="-122"/>
              </a:rPr>
              <a:t>1-11</a:t>
            </a:r>
            <a:r>
              <a:rPr lang="zh-CN" altLang="en-US" dirty="0">
                <a:effectLst/>
                <a:latin typeface="微软雅黑" panose="020B0503020204020204" pitchFamily="34" charset="-122"/>
                <a:ea typeface="微软雅黑" panose="020B0503020204020204" pitchFamily="34" charset="-122"/>
              </a:rPr>
              <a:t>）</a:t>
            </a:r>
            <a:br>
              <a:rPr lang="en-US" altLang="zh-CN" dirty="0">
                <a:effectLst/>
                <a:latin typeface="微软雅黑" panose="020B0503020204020204" pitchFamily="34" charset="-122"/>
                <a:ea typeface="微软雅黑" panose="020B0503020204020204" pitchFamily="34" charset="-122"/>
              </a:rPr>
            </a:br>
            <a:endParaRPr lang="en-US" altLang="zh-CN" dirty="0">
              <a:effectLst/>
              <a:latin typeface="微软雅黑" panose="020B0503020204020204" pitchFamily="34" charset="-122"/>
              <a:ea typeface="微软雅黑" panose="020B0503020204020204" pitchFamily="34" charset="-122"/>
            </a:endParaRPr>
          </a:p>
          <a:p>
            <a:pPr>
              <a:buNone/>
            </a:pPr>
            <a:r>
              <a:rPr lang="zh-CN" altLang="en-US" dirty="0">
                <a:effectLst/>
                <a:latin typeface="微软雅黑" panose="020B0503020204020204" pitchFamily="34" charset="-122"/>
                <a:ea typeface="微软雅黑" panose="020B0503020204020204" pitchFamily="34" charset="-122"/>
              </a:rPr>
              <a:t>二、天国君王向在圣殿中趋利之人启示自己（</a:t>
            </a:r>
            <a:r>
              <a:rPr lang="en-US" altLang="zh-CN" dirty="0">
                <a:effectLst/>
                <a:latin typeface="微软雅黑" panose="020B0503020204020204" pitchFamily="34" charset="-122"/>
                <a:ea typeface="微软雅黑" panose="020B0503020204020204" pitchFamily="34" charset="-122"/>
              </a:rPr>
              <a:t>12-17</a:t>
            </a:r>
            <a:r>
              <a:rPr lang="zh-CN" altLang="en-US" dirty="0">
                <a:effectLst/>
                <a:latin typeface="微软雅黑" panose="020B0503020204020204" pitchFamily="34" charset="-122"/>
                <a:ea typeface="微软雅黑" panose="020B0503020204020204" pitchFamily="34" charset="-122"/>
              </a:rPr>
              <a:t>）</a:t>
            </a:r>
            <a:br>
              <a:rPr lang="en-US" altLang="zh-CN" dirty="0">
                <a:effectLst/>
                <a:latin typeface="微软雅黑" panose="020B0503020204020204" pitchFamily="34" charset="-122"/>
                <a:ea typeface="微软雅黑" panose="020B0503020204020204" pitchFamily="34" charset="-122"/>
              </a:rPr>
            </a:br>
            <a:endParaRPr lang="en-US" altLang="zh-CN" dirty="0">
              <a:effectLst/>
              <a:latin typeface="微软雅黑" panose="020B0503020204020204" pitchFamily="34" charset="-122"/>
              <a:ea typeface="微软雅黑" panose="020B0503020204020204" pitchFamily="34" charset="-122"/>
            </a:endParaRPr>
          </a:p>
          <a:p>
            <a:pPr>
              <a:buNone/>
            </a:pPr>
            <a:r>
              <a:rPr lang="zh-CN" altLang="en-US" dirty="0">
                <a:effectLst/>
                <a:latin typeface="微软雅黑" panose="020B0503020204020204" pitchFamily="34" charset="-122"/>
                <a:ea typeface="微软雅黑" panose="020B0503020204020204" pitchFamily="34" charset="-122"/>
              </a:rPr>
              <a:t>三、天国君王向伪</a:t>
            </a:r>
            <a:r>
              <a:rPr lang="zh-CN" altLang="en-US" dirty="0">
                <a:latin typeface="微软雅黑" panose="020B0503020204020204" pitchFamily="34" charset="-122"/>
                <a:ea typeface="微软雅黑" panose="020B0503020204020204" pitchFamily="34" charset="-122"/>
              </a:rPr>
              <a:t>敬虔的自欺</a:t>
            </a:r>
            <a:r>
              <a:rPr lang="zh-CN" altLang="en-US" dirty="0">
                <a:effectLst/>
                <a:latin typeface="微软雅黑" panose="020B0503020204020204" pitchFamily="34" charset="-122"/>
                <a:ea typeface="微软雅黑" panose="020B0503020204020204" pitchFamily="34" charset="-122"/>
              </a:rPr>
              <a:t>之人启示自己（</a:t>
            </a:r>
            <a:r>
              <a:rPr lang="en-US" altLang="zh-CN" dirty="0">
                <a:effectLst/>
                <a:latin typeface="微软雅黑" panose="020B0503020204020204" pitchFamily="34" charset="-122"/>
                <a:ea typeface="微软雅黑" panose="020B0503020204020204" pitchFamily="34" charset="-122"/>
              </a:rPr>
              <a:t>18-22</a:t>
            </a:r>
            <a:r>
              <a:rPr lang="zh-CN" altLang="en-US" dirty="0">
                <a:effectLst/>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ECDCBC8C-C4D4-D6C9-1EA4-627FC64B45A1}"/>
              </a:ext>
            </a:extLst>
          </p:cNvPr>
          <p:cNvPicPr>
            <a:picLocks noChangeAspect="1"/>
          </p:cNvPicPr>
          <p:nvPr/>
        </p:nvPicPr>
        <p:blipFill>
          <a:blip r:embed="rId2">
            <a:extLst>
              <a:ext uri="{28A0092B-C50C-407E-A947-70E740481C1C}">
                <a14:useLocalDpi xmlns:a14="http://schemas.microsoft.com/office/drawing/2010/main" val="0"/>
              </a:ext>
            </a:extLst>
          </a:blip>
          <a:srcRect l="12232" t="236" r="46972" b="-236"/>
          <a:stretch>
            <a:fillRect/>
          </a:stretch>
        </p:blipFill>
        <p:spPr>
          <a:xfrm>
            <a:off x="7277147" y="433384"/>
            <a:ext cx="4310001" cy="6019618"/>
          </a:xfrm>
          <a:prstGeom prst="rect">
            <a:avLst/>
          </a:prstGeom>
        </p:spPr>
      </p:pic>
    </p:spTree>
    <p:extLst>
      <p:ext uri="{BB962C8B-B14F-4D97-AF65-F5344CB8AC3E}">
        <p14:creationId xmlns:p14="http://schemas.microsoft.com/office/powerpoint/2010/main" val="256361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26C92E-712E-1144-2EBD-5A523F74D144}"/>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0FD02F58-005A-7B89-52EE-ED1B6FD15D0F}"/>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zh-CN" altLang="en-US" b="1" dirty="0">
                <a:latin typeface="微软雅黑" panose="020B0503020204020204" pitchFamily="34" charset="-122"/>
                <a:ea typeface="微软雅黑" panose="020B0503020204020204" pitchFamily="34" charset="-122"/>
              </a:rPr>
              <a:t>背景：荣入圣城 </a:t>
            </a:r>
            <a:r>
              <a:rPr lang="en-US" altLang="zh-CN" b="1" dirty="0">
                <a:latin typeface="微软雅黑" panose="020B0503020204020204" pitchFamily="34" charset="-122"/>
                <a:ea typeface="微软雅黑" panose="020B0503020204020204" pitchFamily="34" charset="-122"/>
              </a:rPr>
              <a:t>&amp; </a:t>
            </a:r>
            <a:r>
              <a:rPr lang="zh-CN" altLang="en-US" b="1" dirty="0">
                <a:latin typeface="微软雅黑" panose="020B0503020204020204" pitchFamily="34" charset="-122"/>
                <a:ea typeface="微软雅黑" panose="020B0503020204020204" pitchFamily="34" charset="-122"/>
              </a:rPr>
              <a:t>受难周</a:t>
            </a:r>
          </a:p>
        </p:txBody>
      </p:sp>
      <p:pic>
        <p:nvPicPr>
          <p:cNvPr id="5" name="图片 4" descr="表格&#10;&#10;AI 生成的内容可能不正确。">
            <a:extLst>
              <a:ext uri="{FF2B5EF4-FFF2-40B4-BE49-F238E27FC236}">
                <a16:creationId xmlns:a16="http://schemas.microsoft.com/office/drawing/2014/main" id="{A0286968-D328-B93C-8824-072BFA852DF4}"/>
              </a:ext>
            </a:extLst>
          </p:cNvPr>
          <p:cNvPicPr>
            <a:picLocks noChangeAspect="1"/>
          </p:cNvPicPr>
          <p:nvPr/>
        </p:nvPicPr>
        <p:blipFill>
          <a:blip r:embed="rId2"/>
          <a:srcRect t="17511" b="2239"/>
          <a:stretch>
            <a:fillRect/>
          </a:stretch>
        </p:blipFill>
        <p:spPr>
          <a:xfrm>
            <a:off x="20" y="10"/>
            <a:ext cx="12191980" cy="5193507"/>
          </a:xfrm>
          <a:prstGeom prst="rect">
            <a:avLst/>
          </a:prstGeom>
          <a:ln>
            <a:noFill/>
          </a:ln>
          <a:effectLst>
            <a:softEdge rad="112500"/>
          </a:effectLst>
        </p:spPr>
      </p:pic>
      <p:grpSp>
        <p:nvGrpSpPr>
          <p:cNvPr id="31" name="Group 30">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32" name="Rectangle 31">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859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ECBFB14-A03A-C8A5-FD99-16A17B2F7C81}"/>
              </a:ext>
            </a:extLst>
          </p:cNvPr>
          <p:cNvPicPr>
            <a:picLocks noChangeAspect="1"/>
          </p:cNvPicPr>
          <p:nvPr/>
        </p:nvPicPr>
        <p:blipFill>
          <a:blip r:embed="rId2">
            <a:extLst>
              <a:ext uri="{28A0092B-C50C-407E-A947-70E740481C1C}">
                <a14:useLocalDpi xmlns:a14="http://schemas.microsoft.com/office/drawing/2010/main" val="0"/>
              </a:ext>
            </a:extLst>
          </a:blip>
          <a:srcRect l="8160" t="-556" r="34862" b="556"/>
          <a:stretch>
            <a:fillRect/>
          </a:stretch>
        </p:blipFill>
        <p:spPr>
          <a:xfrm>
            <a:off x="10370408" y="5007380"/>
            <a:ext cx="1734508" cy="173450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 name="标题 1">
            <a:extLst>
              <a:ext uri="{FF2B5EF4-FFF2-40B4-BE49-F238E27FC236}">
                <a16:creationId xmlns:a16="http://schemas.microsoft.com/office/drawing/2014/main" id="{3E68863B-83FD-96B4-9B00-488EEFF13245}"/>
              </a:ext>
            </a:extLst>
          </p:cNvPr>
          <p:cNvSpPr>
            <a:spLocks noGrp="1"/>
          </p:cNvSpPr>
          <p:nvPr>
            <p:ph type="title"/>
          </p:nvPr>
        </p:nvSpPr>
        <p:spPr>
          <a:xfrm>
            <a:off x="426682" y="365125"/>
            <a:ext cx="10927118" cy="1325563"/>
          </a:xfrm>
        </p:spPr>
        <p:txBody>
          <a:bodyPr/>
          <a:lstStyle/>
          <a:p>
            <a:r>
              <a:rPr lang="zh-CN" altLang="en-US" b="1" dirty="0">
                <a:latin typeface="微软雅黑" panose="020B0503020204020204" pitchFamily="34" charset="-122"/>
                <a:ea typeface="微软雅黑" panose="020B0503020204020204" pitchFamily="34" charset="-122"/>
              </a:rPr>
              <a:t>一、天国君王向带有错误期待之人启示自己（</a:t>
            </a:r>
            <a:r>
              <a:rPr lang="en-US" altLang="zh-CN" b="1" dirty="0">
                <a:latin typeface="微软雅黑" panose="020B0503020204020204" pitchFamily="34" charset="-122"/>
                <a:ea typeface="微软雅黑" panose="020B0503020204020204" pitchFamily="34" charset="-122"/>
              </a:rPr>
              <a:t>21:1-11</a:t>
            </a:r>
            <a:r>
              <a:rPr lang="zh-CN" altLang="en-US" b="1" dirty="0">
                <a:latin typeface="微软雅黑" panose="020B0503020204020204" pitchFamily="34" charset="-122"/>
                <a:ea typeface="微软雅黑" panose="020B0503020204020204" pitchFamily="34" charset="-122"/>
              </a:rPr>
              <a:t>）</a:t>
            </a:r>
          </a:p>
        </p:txBody>
      </p:sp>
      <p:sp>
        <p:nvSpPr>
          <p:cNvPr id="3" name="内容占位符 2">
            <a:extLst>
              <a:ext uri="{FF2B5EF4-FFF2-40B4-BE49-F238E27FC236}">
                <a16:creationId xmlns:a16="http://schemas.microsoft.com/office/drawing/2014/main" id="{F8FBF8CC-BB02-3611-0DBF-B4119BA0C4CC}"/>
              </a:ext>
            </a:extLst>
          </p:cNvPr>
          <p:cNvSpPr>
            <a:spLocks noGrp="1"/>
          </p:cNvSpPr>
          <p:nvPr>
            <p:ph idx="1"/>
          </p:nvPr>
        </p:nvSpPr>
        <p:spPr>
          <a:xfrm>
            <a:off x="426682" y="1850620"/>
            <a:ext cx="10796390" cy="4796923"/>
          </a:xfrm>
        </p:spPr>
        <p:txBody>
          <a:bodyPr>
            <a:normAutofit/>
          </a:bodyPr>
          <a:lstStyle/>
          <a:p>
            <a:pPr marL="514350" indent="-514350">
              <a:buFont typeface="Arial" panose="020B0604020202020204" pitchFamily="34" charset="0"/>
              <a:buAutoNum type="arabicPeriod"/>
            </a:pPr>
            <a:r>
              <a:rPr lang="zh-CN" altLang="en-US" sz="3600" b="1" dirty="0">
                <a:latin typeface="微软雅黑" panose="020B0503020204020204" pitchFamily="34" charset="-122"/>
                <a:ea typeface="微软雅黑" panose="020B0503020204020204" pitchFamily="34" charset="-122"/>
              </a:rPr>
              <a:t>向跟随耶稣到耶路撒冷的门徒</a:t>
            </a:r>
            <a:endParaRPr lang="en-US" altLang="zh-CN" sz="3600" b="1" dirty="0">
              <a:latin typeface="微软雅黑" panose="020B0503020204020204" pitchFamily="34" charset="-122"/>
              <a:ea typeface="微软雅黑" panose="020B0503020204020204" pitchFamily="34" charset="-122"/>
            </a:endParaRPr>
          </a:p>
          <a:p>
            <a:pPr marL="0" indent="0">
              <a:buNone/>
            </a:pPr>
            <a:r>
              <a:rPr lang="zh-CN" altLang="en-US" sz="3200" dirty="0">
                <a:latin typeface="微软雅黑" panose="020B0503020204020204" pitchFamily="34" charset="-122"/>
                <a:ea typeface="微软雅黑" panose="020B0503020204020204" pitchFamily="34" charset="-122"/>
              </a:rPr>
              <a:t>主耶稣用预备驴驹的神迹推翻门徒们起初来跟随祂的那个错误的认知和期待，为要让他们更深地认识眼前这位他们追随的主，认识祂真正的身份和使命。</a:t>
            </a: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0D7AB79-8242-66BE-0F9F-6D0F20210B97}"/>
              </a:ext>
            </a:extLst>
          </p:cNvPr>
          <p:cNvPicPr>
            <a:picLocks noChangeAspect="1"/>
          </p:cNvPicPr>
          <p:nvPr/>
        </p:nvPicPr>
        <p:blipFill>
          <a:blip r:embed="rId3"/>
          <a:stretch>
            <a:fillRect/>
          </a:stretch>
        </p:blipFill>
        <p:spPr>
          <a:xfrm>
            <a:off x="4178681" y="5355564"/>
            <a:ext cx="2274581" cy="1386324"/>
          </a:xfrm>
          <a:prstGeom prst="rect">
            <a:avLst/>
          </a:prstGeom>
          <a:ln>
            <a:noFill/>
          </a:ln>
          <a:effectLst>
            <a:softEdge rad="112500"/>
          </a:effectLst>
        </p:spPr>
      </p:pic>
      <p:sp>
        <p:nvSpPr>
          <p:cNvPr id="7" name="思想气泡: 云 6">
            <a:extLst>
              <a:ext uri="{FF2B5EF4-FFF2-40B4-BE49-F238E27FC236}">
                <a16:creationId xmlns:a16="http://schemas.microsoft.com/office/drawing/2014/main" id="{943AD1C8-4E0E-C0EB-3A25-E89E245A14D2}"/>
              </a:ext>
            </a:extLst>
          </p:cNvPr>
          <p:cNvSpPr/>
          <p:nvPr/>
        </p:nvSpPr>
        <p:spPr>
          <a:xfrm>
            <a:off x="6388561" y="3662962"/>
            <a:ext cx="3153667" cy="2132720"/>
          </a:xfrm>
          <a:prstGeom prst="cloudCallout">
            <a:avLst>
              <a:gd name="adj1" fmla="val -47298"/>
              <a:gd name="adj2" fmla="val 59312"/>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zh-CN" altLang="en-US" b="1" dirty="0">
                <a:latin typeface="微软雅黑" panose="020B0503020204020204" pitchFamily="34" charset="-122"/>
                <a:ea typeface="微软雅黑" panose="020B0503020204020204" pitchFamily="34" charset="-122"/>
              </a:rPr>
              <a:t>天国君王、</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掌权者、</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得胜者、</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唯一的道路、真理和生命</a:t>
            </a:r>
            <a:endParaRPr lang="en-US" altLang="zh-CN" b="1" dirty="0">
              <a:latin typeface="微软雅黑" panose="020B0503020204020204" pitchFamily="34" charset="-122"/>
              <a:ea typeface="微软雅黑" panose="020B0503020204020204" pitchFamily="34" charset="-122"/>
            </a:endParaRPr>
          </a:p>
          <a:p>
            <a:pPr algn="ctr"/>
            <a:r>
              <a:rPr lang="en-US" altLang="zh-CN" b="1" dirty="0">
                <a:latin typeface="微软雅黑" panose="020B0503020204020204" pitchFamily="34" charset="-122"/>
                <a:ea typeface="微软雅黑" panose="020B0503020204020204" pitchFamily="34" charset="-122"/>
              </a:rPr>
              <a:t>……</a:t>
            </a:r>
          </a:p>
        </p:txBody>
      </p:sp>
      <p:sp>
        <p:nvSpPr>
          <p:cNvPr id="8" name="思想气泡: 云 7">
            <a:extLst>
              <a:ext uri="{FF2B5EF4-FFF2-40B4-BE49-F238E27FC236}">
                <a16:creationId xmlns:a16="http://schemas.microsoft.com/office/drawing/2014/main" id="{F151C700-5885-EC14-BA23-9FA15400C25A}"/>
              </a:ext>
            </a:extLst>
          </p:cNvPr>
          <p:cNvSpPr/>
          <p:nvPr/>
        </p:nvSpPr>
        <p:spPr>
          <a:xfrm flipH="1">
            <a:off x="921001" y="3966055"/>
            <a:ext cx="3257679" cy="2004439"/>
          </a:xfrm>
          <a:prstGeom prst="cloudCallout">
            <a:avLst>
              <a:gd name="adj1" fmla="val -49467"/>
              <a:gd name="adj2" fmla="val 522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安慰者、</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保守者、</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祝福我的神</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爱我的弟兄姐妹</a:t>
            </a:r>
            <a:endParaRPr lang="en-US" altLang="zh-CN" b="1" dirty="0">
              <a:latin typeface="微软雅黑" panose="020B0503020204020204" pitchFamily="34" charset="-122"/>
              <a:ea typeface="微软雅黑" panose="020B0503020204020204" pitchFamily="34" charset="-122"/>
            </a:endParaRPr>
          </a:p>
          <a:p>
            <a:pPr algn="ct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51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E2D8-34DA-7C51-AFCB-5FC1D359B9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65FB0F-0E6F-BEC3-3125-792E7AB0553D}"/>
              </a:ext>
            </a:extLst>
          </p:cNvPr>
          <p:cNvSpPr>
            <a:spLocks noGrp="1"/>
          </p:cNvSpPr>
          <p:nvPr>
            <p:ph type="title"/>
          </p:nvPr>
        </p:nvSpPr>
        <p:spPr>
          <a:xfrm>
            <a:off x="426682" y="365125"/>
            <a:ext cx="10927118" cy="1325563"/>
          </a:xfrm>
        </p:spPr>
        <p:txBody>
          <a:bodyPr/>
          <a:lstStyle/>
          <a:p>
            <a:r>
              <a:rPr lang="zh-CN" altLang="en-US" b="1" dirty="0">
                <a:latin typeface="微软雅黑" panose="020B0503020204020204" pitchFamily="34" charset="-122"/>
                <a:ea typeface="微软雅黑" panose="020B0503020204020204" pitchFamily="34" charset="-122"/>
              </a:rPr>
              <a:t>一、天国君王向带有错误期待之人启示自己（</a:t>
            </a:r>
            <a:r>
              <a:rPr lang="en-US" altLang="zh-CN" b="1" dirty="0">
                <a:latin typeface="微软雅黑" panose="020B0503020204020204" pitchFamily="34" charset="-122"/>
                <a:ea typeface="微软雅黑" panose="020B0503020204020204" pitchFamily="34" charset="-122"/>
              </a:rPr>
              <a:t>21:1-11</a:t>
            </a:r>
            <a:r>
              <a:rPr lang="zh-CN" altLang="en-US" b="1" dirty="0">
                <a:latin typeface="微软雅黑" panose="020B0503020204020204" pitchFamily="34" charset="-122"/>
                <a:ea typeface="微软雅黑" panose="020B0503020204020204" pitchFamily="34" charset="-122"/>
              </a:rPr>
              <a:t>）</a:t>
            </a:r>
          </a:p>
        </p:txBody>
      </p:sp>
      <p:sp>
        <p:nvSpPr>
          <p:cNvPr id="3" name="内容占位符 2">
            <a:extLst>
              <a:ext uri="{FF2B5EF4-FFF2-40B4-BE49-F238E27FC236}">
                <a16:creationId xmlns:a16="http://schemas.microsoft.com/office/drawing/2014/main" id="{C60958C7-6B0D-7ACC-25DD-93E3FA3BF765}"/>
              </a:ext>
            </a:extLst>
          </p:cNvPr>
          <p:cNvSpPr>
            <a:spLocks noGrp="1"/>
          </p:cNvSpPr>
          <p:nvPr>
            <p:ph idx="1"/>
          </p:nvPr>
        </p:nvSpPr>
        <p:spPr>
          <a:xfrm>
            <a:off x="426681" y="1850620"/>
            <a:ext cx="11386559" cy="4796923"/>
          </a:xfrm>
        </p:spPr>
        <p:txBody>
          <a:bodyPr>
            <a:normAutofit/>
          </a:bodyPr>
          <a:lstStyle/>
          <a:p>
            <a:pPr marL="0" indent="0">
              <a:buNone/>
            </a:pPr>
            <a:r>
              <a:rPr lang="en-US" altLang="zh-CN" sz="3600" b="1" dirty="0">
                <a:latin typeface="微软雅黑" panose="020B0503020204020204" pitchFamily="34" charset="-122"/>
                <a:ea typeface="微软雅黑" panose="020B0503020204020204" pitchFamily="34" charset="-122"/>
              </a:rPr>
              <a:t>2. </a:t>
            </a:r>
            <a:r>
              <a:rPr lang="zh-CN" altLang="en-US" sz="3600" b="1" dirty="0">
                <a:latin typeface="微软雅黑" panose="020B0503020204020204" pitchFamily="34" charset="-122"/>
                <a:ea typeface="微软雅黑" panose="020B0503020204020204" pitchFamily="34" charset="-122"/>
              </a:rPr>
              <a:t>向耶路撒冷城迎接耶稣的众人</a:t>
            </a:r>
            <a:endParaRPr lang="en-US" altLang="zh-CN" sz="3600" b="1" dirty="0">
              <a:latin typeface="微软雅黑" panose="020B0503020204020204" pitchFamily="34" charset="-122"/>
              <a:ea typeface="微软雅黑" panose="020B0503020204020204" pitchFamily="34" charset="-122"/>
            </a:endParaRPr>
          </a:p>
          <a:p>
            <a:pPr marL="0" indent="0">
              <a:buNone/>
            </a:pPr>
            <a:r>
              <a:rPr lang="en-US" altLang="zh-CN" sz="3200" dirty="0">
                <a:latin typeface="微软雅黑" panose="020B0503020204020204" pitchFamily="34" charset="-122"/>
                <a:ea typeface="微软雅黑" panose="020B0503020204020204" pitchFamily="34" charset="-122"/>
              </a:rPr>
              <a:t> </a:t>
            </a:r>
          </a:p>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05AB66B3-BA6C-0941-42DE-2D4FD4C50747}"/>
              </a:ext>
            </a:extLst>
          </p:cNvPr>
          <p:cNvPicPr>
            <a:picLocks noChangeAspect="1"/>
          </p:cNvPicPr>
          <p:nvPr/>
        </p:nvPicPr>
        <p:blipFill>
          <a:blip r:embed="rId2"/>
          <a:stretch>
            <a:fillRect/>
          </a:stretch>
        </p:blipFill>
        <p:spPr>
          <a:xfrm>
            <a:off x="2106339" y="2603960"/>
            <a:ext cx="1577556" cy="1999559"/>
          </a:xfrm>
          <a:prstGeom prst="rect">
            <a:avLst/>
          </a:prstGeom>
          <a:ln>
            <a:noFill/>
          </a:ln>
          <a:effectLst>
            <a:softEdge rad="112500"/>
          </a:effectLst>
        </p:spPr>
      </p:pic>
      <p:sp>
        <p:nvSpPr>
          <p:cNvPr id="13" name="文本框 12">
            <a:extLst>
              <a:ext uri="{FF2B5EF4-FFF2-40B4-BE49-F238E27FC236}">
                <a16:creationId xmlns:a16="http://schemas.microsoft.com/office/drawing/2014/main" id="{03F0BB26-1B6F-66DF-4BF4-7E72D6E83427}"/>
              </a:ext>
            </a:extLst>
          </p:cNvPr>
          <p:cNvSpPr txBox="1"/>
          <p:nvPr/>
        </p:nvSpPr>
        <p:spPr>
          <a:xfrm>
            <a:off x="5363553" y="3088265"/>
            <a:ext cx="1713607" cy="923330"/>
          </a:xfrm>
          <a:prstGeom prst="rect">
            <a:avLst/>
          </a:prstGeom>
          <a:noFill/>
        </p:spPr>
        <p:txBody>
          <a:bodyPr wrap="square">
            <a:spAutoFit/>
          </a:bodyPr>
          <a:lstStyle/>
          <a:p>
            <a:r>
              <a:rPr lang="en-US" altLang="zh-CN" sz="5400" dirty="0">
                <a:latin typeface="微软雅黑" panose="020B0503020204020204" pitchFamily="34" charset="-122"/>
                <a:ea typeface="微软雅黑" panose="020B0503020204020204" pitchFamily="34" charset="-122"/>
              </a:rPr>
              <a:t>or</a:t>
            </a:r>
            <a:endParaRPr lang="zh-CN" altLang="en-US" sz="5400" dirty="0"/>
          </a:p>
        </p:txBody>
      </p:sp>
      <p:sp>
        <p:nvSpPr>
          <p:cNvPr id="15" name="文本框 14">
            <a:extLst>
              <a:ext uri="{FF2B5EF4-FFF2-40B4-BE49-F238E27FC236}">
                <a16:creationId xmlns:a16="http://schemas.microsoft.com/office/drawing/2014/main" id="{4EAE984F-63BD-E27E-130E-8A9B6F5BC2E2}"/>
              </a:ext>
            </a:extLst>
          </p:cNvPr>
          <p:cNvSpPr txBox="1"/>
          <p:nvPr/>
        </p:nvSpPr>
        <p:spPr>
          <a:xfrm>
            <a:off x="6734056" y="4763451"/>
            <a:ext cx="3770219" cy="1077218"/>
          </a:xfrm>
          <a:prstGeom prst="rect">
            <a:avLst/>
          </a:prstGeom>
          <a:noFill/>
        </p:spPr>
        <p:txBody>
          <a:bodyPr wrap="square">
            <a:spAutoFit/>
          </a:bodyPr>
          <a:lstStyle/>
          <a:p>
            <a:pPr marL="0" indent="0" algn="ctr">
              <a:buNone/>
            </a:pPr>
            <a:r>
              <a:rPr lang="zh-CN" altLang="en-US" sz="3200" dirty="0">
                <a:latin typeface="微软雅黑" panose="020B0503020204020204" pitchFamily="34" charset="-122"/>
                <a:ea typeface="微软雅黑" panose="020B0503020204020204" pitchFamily="34" charset="-122"/>
              </a:rPr>
              <a:t>柔和谦卑、不争竞，不喧嚷的夫子？</a:t>
            </a:r>
            <a:endParaRPr lang="en-US" altLang="zh-CN" sz="3200" dirty="0">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E125D661-B5FD-544F-0A2F-E26F1B821FC3}"/>
              </a:ext>
            </a:extLst>
          </p:cNvPr>
          <p:cNvPicPr>
            <a:picLocks noChangeAspect="1"/>
          </p:cNvPicPr>
          <p:nvPr/>
        </p:nvPicPr>
        <p:blipFill>
          <a:blip r:embed="rId3"/>
          <a:stretch>
            <a:fillRect/>
          </a:stretch>
        </p:blipFill>
        <p:spPr>
          <a:xfrm>
            <a:off x="7741110" y="2603960"/>
            <a:ext cx="1460039" cy="1999559"/>
          </a:xfrm>
          <a:prstGeom prst="rect">
            <a:avLst/>
          </a:prstGeom>
          <a:ln>
            <a:noFill/>
          </a:ln>
          <a:effectLst>
            <a:softEdge rad="112500"/>
          </a:effectLst>
        </p:spPr>
      </p:pic>
      <p:sp>
        <p:nvSpPr>
          <p:cNvPr id="19" name="文本框 18">
            <a:extLst>
              <a:ext uri="{FF2B5EF4-FFF2-40B4-BE49-F238E27FC236}">
                <a16:creationId xmlns:a16="http://schemas.microsoft.com/office/drawing/2014/main" id="{C4C325B0-891A-1846-03A8-ACD53831D39E}"/>
              </a:ext>
            </a:extLst>
          </p:cNvPr>
          <p:cNvSpPr txBox="1"/>
          <p:nvPr/>
        </p:nvSpPr>
        <p:spPr>
          <a:xfrm>
            <a:off x="774887" y="4849247"/>
            <a:ext cx="6094878" cy="584775"/>
          </a:xfrm>
          <a:prstGeom prst="rect">
            <a:avLst/>
          </a:prstGeom>
          <a:noFill/>
        </p:spPr>
        <p:txBody>
          <a:bodyPr wrap="square">
            <a:spAutoFit/>
          </a:bodyPr>
          <a:lstStyle/>
          <a:p>
            <a:pPr marL="0" indent="0">
              <a:buNone/>
            </a:pPr>
            <a:r>
              <a:rPr lang="zh-CN" altLang="en-US" sz="3200" dirty="0">
                <a:latin typeface="微软雅黑" panose="020B0503020204020204" pitchFamily="34" charset="-122"/>
                <a:ea typeface="微软雅黑" panose="020B0503020204020204" pitchFamily="34" charset="-122"/>
              </a:rPr>
              <a:t>荣耀、得胜凯旋的君王</a:t>
            </a: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656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C4474-7DB7-F978-C622-B5A2DBEC4D41}"/>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10ADBDF8-6B1F-E36D-C444-BD8206F78F9D}"/>
              </a:ext>
            </a:extLst>
          </p:cNvPr>
          <p:cNvPicPr>
            <a:picLocks noChangeAspect="1"/>
          </p:cNvPicPr>
          <p:nvPr/>
        </p:nvPicPr>
        <p:blipFill>
          <a:blip r:embed="rId2">
            <a:extLst>
              <a:ext uri="{28A0092B-C50C-407E-A947-70E740481C1C}">
                <a14:useLocalDpi xmlns:a14="http://schemas.microsoft.com/office/drawing/2010/main" val="0"/>
              </a:ext>
            </a:extLst>
          </a:blip>
          <a:srcRect l="8160" t="-556" r="34862" b="556"/>
          <a:stretch>
            <a:fillRect/>
          </a:stretch>
        </p:blipFill>
        <p:spPr>
          <a:xfrm>
            <a:off x="10702142" y="5339114"/>
            <a:ext cx="1402774" cy="140277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 name="标题 1">
            <a:extLst>
              <a:ext uri="{FF2B5EF4-FFF2-40B4-BE49-F238E27FC236}">
                <a16:creationId xmlns:a16="http://schemas.microsoft.com/office/drawing/2014/main" id="{EEA5AF65-9A79-30C8-17FD-0AA92C623359}"/>
              </a:ext>
            </a:extLst>
          </p:cNvPr>
          <p:cNvSpPr>
            <a:spLocks noGrp="1"/>
          </p:cNvSpPr>
          <p:nvPr>
            <p:ph type="title"/>
          </p:nvPr>
        </p:nvSpPr>
        <p:spPr>
          <a:xfrm>
            <a:off x="426682" y="365125"/>
            <a:ext cx="10927118" cy="1325563"/>
          </a:xfrm>
        </p:spPr>
        <p:txBody>
          <a:bodyPr/>
          <a:lstStyle/>
          <a:p>
            <a:r>
              <a:rPr lang="zh-CN" altLang="en-US" b="1" dirty="0">
                <a:latin typeface="微软雅黑" panose="020B0503020204020204" pitchFamily="34" charset="-122"/>
                <a:ea typeface="微软雅黑" panose="020B0503020204020204" pitchFamily="34" charset="-122"/>
              </a:rPr>
              <a:t>二、天国君王向在圣殿中趋利之人启示自己（</a:t>
            </a:r>
            <a:r>
              <a:rPr lang="en-US" altLang="zh-CN" b="1" dirty="0">
                <a:latin typeface="微软雅黑" panose="020B0503020204020204" pitchFamily="34" charset="-122"/>
                <a:ea typeface="微软雅黑" panose="020B0503020204020204" pitchFamily="34" charset="-122"/>
              </a:rPr>
              <a:t>12-17</a:t>
            </a:r>
            <a:r>
              <a:rPr lang="zh-CN" altLang="en-US" b="1" dirty="0">
                <a:latin typeface="微软雅黑" panose="020B0503020204020204" pitchFamily="34" charset="-122"/>
                <a:ea typeface="微软雅黑" panose="020B0503020204020204" pitchFamily="34" charset="-122"/>
              </a:rPr>
              <a:t>）</a:t>
            </a:r>
          </a:p>
        </p:txBody>
      </p:sp>
      <p:sp>
        <p:nvSpPr>
          <p:cNvPr id="3" name="内容占位符 2">
            <a:extLst>
              <a:ext uri="{FF2B5EF4-FFF2-40B4-BE49-F238E27FC236}">
                <a16:creationId xmlns:a16="http://schemas.microsoft.com/office/drawing/2014/main" id="{2C433EFD-BF2E-84E5-E9E0-8C60EDC821E2}"/>
              </a:ext>
            </a:extLst>
          </p:cNvPr>
          <p:cNvSpPr>
            <a:spLocks noGrp="1"/>
          </p:cNvSpPr>
          <p:nvPr>
            <p:ph idx="1"/>
          </p:nvPr>
        </p:nvSpPr>
        <p:spPr>
          <a:xfrm>
            <a:off x="426682" y="1850620"/>
            <a:ext cx="10796390" cy="4796923"/>
          </a:xfrm>
        </p:spPr>
        <p:txBody>
          <a:bodyPr>
            <a:normAutofit lnSpcReduction="10000"/>
          </a:bodyPr>
          <a:lstStyle/>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箴</a:t>
            </a:r>
            <a:r>
              <a:rPr lang="en-US" altLang="zh-CN" sz="3200" dirty="0">
                <a:latin typeface="微软雅黑" panose="020B0503020204020204" pitchFamily="34" charset="-122"/>
                <a:ea typeface="微软雅黑" panose="020B0503020204020204" pitchFamily="34" charset="-122"/>
              </a:rPr>
              <a:t>27:5-6】</a:t>
            </a:r>
            <a:r>
              <a:rPr lang="zh-CN" altLang="en-US" sz="3200" dirty="0">
                <a:latin typeface="微软雅黑" panose="020B0503020204020204" pitchFamily="34" charset="-122"/>
                <a:ea typeface="微软雅黑" panose="020B0503020204020204" pitchFamily="34" charset="-122"/>
              </a:rPr>
              <a:t>当面的责备强如背地的爱情。朋友加的伤痕，出于忠诚；仇敌连连亲嘴，却是多余。</a:t>
            </a: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r>
              <a:rPr lang="en-US" altLang="zh-CN" sz="3200" dirty="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太</a:t>
            </a:r>
            <a:r>
              <a:rPr lang="en-US" altLang="zh-CN" sz="3200" dirty="0">
                <a:latin typeface="微软雅黑" panose="020B0503020204020204" pitchFamily="34" charset="-122"/>
                <a:ea typeface="微软雅黑" panose="020B0503020204020204" pitchFamily="34" charset="-122"/>
              </a:rPr>
              <a:t>21:16】</a:t>
            </a:r>
            <a:r>
              <a:rPr lang="zh-CN" altLang="en-US" sz="3200" dirty="0">
                <a:latin typeface="微软雅黑" panose="020B0503020204020204" pitchFamily="34" charset="-122"/>
                <a:ea typeface="微软雅黑" panose="020B0503020204020204" pitchFamily="34" charset="-122"/>
              </a:rPr>
              <a:t>对他说：“这些人所说的，你听见了吗？”耶稣说：</a:t>
            </a:r>
            <a:r>
              <a:rPr lang="zh-CN" altLang="en-US" sz="3200" dirty="0">
                <a:solidFill>
                  <a:schemeClr val="accent4">
                    <a:lumMod val="75000"/>
                  </a:schemeClr>
                </a:solidFill>
                <a:latin typeface="微软雅黑" panose="020B0503020204020204" pitchFamily="34" charset="-122"/>
                <a:ea typeface="微软雅黑" panose="020B0503020204020204" pitchFamily="34" charset="-122"/>
              </a:rPr>
              <a:t>“是的。经上说：‘你从婴孩和吃奶的口中完全了赞美的话。’你们没有念过吗？”</a:t>
            </a:r>
            <a:endParaRPr lang="en-US" altLang="zh-CN" sz="3200" dirty="0">
              <a:solidFill>
                <a:schemeClr val="accent4">
                  <a:lumMod val="75000"/>
                </a:schemeClr>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p"/>
            </a:pPr>
            <a:endParaRPr lang="en-US" altLang="zh-CN" sz="280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p"/>
            </a:pPr>
            <a:r>
              <a:rPr lang="zh-CN" altLang="en-US" sz="2800" dirty="0">
                <a:latin typeface="微软雅黑" panose="020B0503020204020204" pitchFamily="34" charset="-122"/>
                <a:ea typeface="微软雅黑" panose="020B0503020204020204" pitchFamily="34" charset="-122"/>
              </a:rPr>
              <a:t> 你会选择以什么样的语气来读主耶稣的这段回应？</a:t>
            </a:r>
            <a:endParaRPr lang="en-US" altLang="zh-CN" sz="2800" dirty="0">
              <a:latin typeface="微软雅黑" panose="020B0503020204020204" pitchFamily="34" charset="-122"/>
              <a:ea typeface="微软雅黑" panose="020B0503020204020204" pitchFamily="34" charset="-122"/>
            </a:endParaRPr>
          </a:p>
          <a:p>
            <a:pPr marL="457200" lvl="1" indent="0">
              <a:buNone/>
            </a:pPr>
            <a:r>
              <a:rPr lang="zh-CN" altLang="en-US" sz="2800" dirty="0">
                <a:latin typeface="微软雅黑" panose="020B0503020204020204" pitchFamily="34" charset="-122"/>
                <a:ea typeface="微软雅黑" panose="020B0503020204020204" pitchFamily="34" charset="-122"/>
              </a:rPr>
              <a:t>责备？讽刺？鄙视？抑或是耐心而又循循善诱的引导？</a:t>
            </a:r>
            <a:endParaRPr lang="en-US" altLang="zh-CN" sz="28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516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37E2-0C0A-78FE-567A-4715E8433A96}"/>
            </a:ext>
          </a:extLst>
        </p:cNvPr>
        <p:cNvGrpSpPr/>
        <p:nvPr/>
      </p:nvGrpSpPr>
      <p:grpSpPr>
        <a:xfrm>
          <a:off x="0" y="0"/>
          <a:ext cx="0" cy="0"/>
          <a:chOff x="0" y="0"/>
          <a:chExt cx="0" cy="0"/>
        </a:xfrm>
      </p:grpSpPr>
      <p:pic>
        <p:nvPicPr>
          <p:cNvPr id="6" name="图片 5">
            <a:extLst>
              <a:ext uri="{FF2B5EF4-FFF2-40B4-BE49-F238E27FC236}">
                <a16:creationId xmlns:a16="http://schemas.microsoft.com/office/drawing/2014/main" id="{F155A94A-8833-3BF1-CD3C-01A54B9FFE47}"/>
              </a:ext>
            </a:extLst>
          </p:cNvPr>
          <p:cNvPicPr>
            <a:picLocks noChangeAspect="1"/>
          </p:cNvPicPr>
          <p:nvPr/>
        </p:nvPicPr>
        <p:blipFill>
          <a:blip r:embed="rId2">
            <a:extLst>
              <a:ext uri="{28A0092B-C50C-407E-A947-70E740481C1C}">
                <a14:useLocalDpi xmlns:a14="http://schemas.microsoft.com/office/drawing/2010/main" val="0"/>
              </a:ext>
            </a:extLst>
          </a:blip>
          <a:srcRect l="8160" t="-556" r="34862" b="556"/>
          <a:stretch>
            <a:fillRect/>
          </a:stretch>
        </p:blipFill>
        <p:spPr>
          <a:xfrm>
            <a:off x="10904660" y="5541632"/>
            <a:ext cx="1200256" cy="120025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 name="标题 1">
            <a:extLst>
              <a:ext uri="{FF2B5EF4-FFF2-40B4-BE49-F238E27FC236}">
                <a16:creationId xmlns:a16="http://schemas.microsoft.com/office/drawing/2014/main" id="{D8121D30-CCAD-14A9-3700-43E1D9509B5C}"/>
              </a:ext>
            </a:extLst>
          </p:cNvPr>
          <p:cNvSpPr>
            <a:spLocks noGrp="1"/>
          </p:cNvSpPr>
          <p:nvPr>
            <p:ph type="title"/>
          </p:nvPr>
        </p:nvSpPr>
        <p:spPr>
          <a:xfrm>
            <a:off x="426682" y="365125"/>
            <a:ext cx="10927118" cy="1325563"/>
          </a:xfrm>
        </p:spPr>
        <p:txBody>
          <a:bodyPr/>
          <a:lstStyle/>
          <a:p>
            <a:r>
              <a:rPr lang="zh-CN" altLang="en-US" b="1" dirty="0">
                <a:latin typeface="微软雅黑" panose="020B0503020204020204" pitchFamily="34" charset="-122"/>
                <a:ea typeface="微软雅黑" panose="020B0503020204020204" pitchFamily="34" charset="-122"/>
              </a:rPr>
              <a:t>三、天国君王向伪敬虔的自欺之人启示自己（</a:t>
            </a:r>
            <a:r>
              <a:rPr lang="en-US" altLang="zh-CN" b="1" dirty="0">
                <a:latin typeface="微软雅黑" panose="020B0503020204020204" pitchFamily="34" charset="-122"/>
                <a:ea typeface="微软雅黑" panose="020B0503020204020204" pitchFamily="34" charset="-122"/>
              </a:rPr>
              <a:t>18-22</a:t>
            </a:r>
            <a:r>
              <a:rPr lang="zh-CN" altLang="en-US" b="1" dirty="0">
                <a:latin typeface="微软雅黑" panose="020B0503020204020204" pitchFamily="34" charset="-122"/>
                <a:ea typeface="微软雅黑" panose="020B0503020204020204" pitchFamily="34" charset="-122"/>
              </a:rPr>
              <a:t>）</a:t>
            </a:r>
          </a:p>
        </p:txBody>
      </p:sp>
      <p:sp>
        <p:nvSpPr>
          <p:cNvPr id="3" name="内容占位符 2">
            <a:extLst>
              <a:ext uri="{FF2B5EF4-FFF2-40B4-BE49-F238E27FC236}">
                <a16:creationId xmlns:a16="http://schemas.microsoft.com/office/drawing/2014/main" id="{B3F774AB-0C67-CF38-A0A2-54240312C260}"/>
              </a:ext>
            </a:extLst>
          </p:cNvPr>
          <p:cNvSpPr>
            <a:spLocks noGrp="1"/>
          </p:cNvSpPr>
          <p:nvPr>
            <p:ph idx="1"/>
          </p:nvPr>
        </p:nvSpPr>
        <p:spPr>
          <a:xfrm>
            <a:off x="426682" y="1850620"/>
            <a:ext cx="10796390" cy="4796923"/>
          </a:xfrm>
        </p:spPr>
        <p:txBody>
          <a:bodyPr>
            <a:normAutofit/>
          </a:bodyPr>
          <a:lstStyle/>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r>
              <a:rPr lang="zh-CN" altLang="en-US" sz="3200" dirty="0">
                <a:latin typeface="微软雅黑" panose="020B0503020204020204" pitchFamily="34" charset="-122"/>
                <a:ea typeface="微软雅黑" panose="020B0503020204020204" pitchFamily="34" charset="-122"/>
              </a:rPr>
              <a:t>结局：枯萎的无花果树预表伪敬虔之人的结局，是天国君王向那些持续地活在伪敬虔的光景当中的自欺之人的审判。</a:t>
            </a:r>
            <a:endParaRPr lang="en-US" altLang="zh-CN" sz="3200" dirty="0">
              <a:latin typeface="微软雅黑" panose="020B0503020204020204" pitchFamily="34" charset="-122"/>
              <a:ea typeface="微软雅黑" panose="020B0503020204020204" pitchFamily="34" charset="-122"/>
            </a:endParaRPr>
          </a:p>
          <a:p>
            <a:pPr marL="0" indent="0">
              <a:buNone/>
            </a:pPr>
            <a:endParaRPr lang="en-US" altLang="zh-CN" sz="3200" dirty="0">
              <a:latin typeface="微软雅黑" panose="020B0503020204020204" pitchFamily="34" charset="-122"/>
              <a:ea typeface="微软雅黑" panose="020B0503020204020204" pitchFamily="34" charset="-122"/>
            </a:endParaRPr>
          </a:p>
          <a:p>
            <a:pPr marL="0" indent="0">
              <a:buNone/>
            </a:pPr>
            <a:r>
              <a:rPr lang="zh-CN" altLang="en-US" sz="3200" dirty="0">
                <a:latin typeface="微软雅黑" panose="020B0503020204020204" pitchFamily="34" charset="-122"/>
                <a:ea typeface="微软雅黑" panose="020B0503020204020204" pitchFamily="34" charset="-122"/>
              </a:rPr>
              <a:t>出路：</a:t>
            </a:r>
            <a:endParaRPr lang="en-US" altLang="zh-CN" sz="3200" dirty="0">
              <a:latin typeface="微软雅黑" panose="020B0503020204020204" pitchFamily="34" charset="-122"/>
              <a:ea typeface="微软雅黑" panose="020B0503020204020204" pitchFamily="34" charset="-122"/>
            </a:endParaRPr>
          </a:p>
          <a:p>
            <a:pPr marL="0" indent="0">
              <a:buNone/>
            </a:pPr>
            <a:r>
              <a:rPr lang="en-US" altLang="zh-CN" sz="3200"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3200" dirty="0">
                <a:solidFill>
                  <a:schemeClr val="accent4">
                    <a:lumMod val="75000"/>
                  </a:schemeClr>
                </a:solidFill>
                <a:latin typeface="微软雅黑" panose="020B0503020204020204" pitchFamily="34" charset="-122"/>
                <a:ea typeface="微软雅黑" panose="020B0503020204020204" pitchFamily="34" charset="-122"/>
              </a:rPr>
              <a:t>太</a:t>
            </a:r>
            <a:r>
              <a:rPr lang="en-US" altLang="zh-CN" sz="3200" dirty="0">
                <a:solidFill>
                  <a:schemeClr val="accent4">
                    <a:lumMod val="75000"/>
                  </a:schemeClr>
                </a:solidFill>
                <a:latin typeface="微软雅黑" panose="020B0503020204020204" pitchFamily="34" charset="-122"/>
                <a:ea typeface="微软雅黑" panose="020B0503020204020204" pitchFamily="34" charset="-122"/>
              </a:rPr>
              <a:t>21:22】</a:t>
            </a:r>
            <a:r>
              <a:rPr lang="zh-CN" altLang="en-US" sz="3200" dirty="0">
                <a:solidFill>
                  <a:schemeClr val="accent4">
                    <a:lumMod val="75000"/>
                  </a:schemeClr>
                </a:solidFill>
                <a:latin typeface="微软雅黑" panose="020B0503020204020204" pitchFamily="34" charset="-122"/>
                <a:ea typeface="微软雅黑" panose="020B0503020204020204" pitchFamily="34" charset="-122"/>
              </a:rPr>
              <a:t>你们祷告，无论求什么，只要信，就必得着。</a:t>
            </a:r>
            <a:endParaRPr lang="en-US" altLang="zh-CN" sz="3200" dirty="0">
              <a:solidFill>
                <a:schemeClr val="accent4">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4814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D7D67-4E06-F014-95EC-4CF19687D4E3}"/>
              </a:ext>
            </a:extLst>
          </p:cNvPr>
          <p:cNvSpPr>
            <a:spLocks noGrp="1"/>
          </p:cNvSpPr>
          <p:nvPr>
            <p:ph type="title"/>
          </p:nvPr>
        </p:nvSpPr>
        <p:spPr/>
        <p:txBody>
          <a:bodyPr/>
          <a:lstStyle/>
          <a:p>
            <a:r>
              <a:rPr lang="zh-CN" altLang="en-US" dirty="0">
                <a:latin typeface="微软雅黑" panose="020B0503020204020204" pitchFamily="34" charset="-122"/>
                <a:ea typeface="微软雅黑" panose="020B0503020204020204" pitchFamily="34" charset="-122"/>
              </a:rPr>
              <a:t>讨论题</a:t>
            </a:r>
          </a:p>
        </p:txBody>
      </p:sp>
      <p:sp>
        <p:nvSpPr>
          <p:cNvPr id="3" name="内容占位符 2">
            <a:extLst>
              <a:ext uri="{FF2B5EF4-FFF2-40B4-BE49-F238E27FC236}">
                <a16:creationId xmlns:a16="http://schemas.microsoft.com/office/drawing/2014/main" id="{CFFA7FCA-D909-0D3E-8235-44AC7E935F89}"/>
              </a:ext>
            </a:extLst>
          </p:cNvPr>
          <p:cNvSpPr>
            <a:spLocks noGrp="1"/>
          </p:cNvSpPr>
          <p:nvPr>
            <p:ph idx="1"/>
          </p:nvPr>
        </p:nvSpPr>
        <p:spPr/>
        <p:txBody>
          <a:bodyPr>
            <a:normAutofit/>
          </a:bodyPr>
          <a:lstStyle/>
          <a:p>
            <a:pPr marL="514350" indent="-514350">
              <a:buFont typeface="+mj-lt"/>
              <a:buAutoNum type="arabicPeriod"/>
            </a:pPr>
            <a:r>
              <a:rPr lang="zh-CN" altLang="en-US" sz="3200" dirty="0">
                <a:latin typeface="微软雅黑" panose="020B0503020204020204" pitchFamily="34" charset="-122"/>
                <a:ea typeface="微软雅黑" panose="020B0503020204020204" pitchFamily="34" charset="-122"/>
              </a:rPr>
              <a:t>分享自己过去或者现在的信仰生活中仍然有哪些方面对神的错误期待。</a:t>
            </a:r>
            <a:endParaRPr lang="en-US" altLang="zh-CN" sz="3200" dirty="0">
              <a:latin typeface="微软雅黑" panose="020B0503020204020204" pitchFamily="34" charset="-122"/>
              <a:ea typeface="微软雅黑" panose="020B0503020204020204" pitchFamily="34" charset="-122"/>
            </a:endParaRPr>
          </a:p>
          <a:p>
            <a:pPr marL="514350" indent="-514350">
              <a:buFont typeface="+mj-lt"/>
              <a:buAutoNum type="arabicPeriod"/>
            </a:pPr>
            <a:r>
              <a:rPr lang="zh-CN" altLang="en-US" sz="3200" dirty="0">
                <a:latin typeface="微软雅黑" panose="020B0503020204020204" pitchFamily="34" charset="-122"/>
                <a:ea typeface="微软雅黑" panose="020B0503020204020204" pitchFamily="34" charset="-122"/>
              </a:rPr>
              <a:t>今天的经文中主耶稣的教导是否有哪个方面是向你说的？</a:t>
            </a:r>
            <a:endParaRPr lang="en-US" altLang="zh-CN" sz="3200" dirty="0">
              <a:latin typeface="微软雅黑" panose="020B0503020204020204" pitchFamily="34" charset="-122"/>
              <a:ea typeface="微软雅黑" panose="020B0503020204020204" pitchFamily="34" charset="-122"/>
            </a:endParaRPr>
          </a:p>
          <a:p>
            <a:pPr marL="0" indent="0">
              <a:buNone/>
            </a:pPr>
            <a:r>
              <a:rPr lang="zh-CN" altLang="en-US" sz="3200" dirty="0">
                <a:latin typeface="微软雅黑" panose="020B0503020204020204" pitchFamily="34" charset="-122"/>
                <a:ea typeface="微软雅黑" panose="020B0503020204020204" pitchFamily="34" charset="-122"/>
              </a:rPr>
              <a:t>这篇信息带给你的挑战和盼望是什么？</a:t>
            </a:r>
          </a:p>
        </p:txBody>
      </p:sp>
    </p:spTree>
    <p:extLst>
      <p:ext uri="{BB962C8B-B14F-4D97-AF65-F5344CB8AC3E}">
        <p14:creationId xmlns:p14="http://schemas.microsoft.com/office/powerpoint/2010/main" val="2931962429"/>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633</TotalTime>
  <Words>460</Words>
  <Application>Microsoft Office PowerPoint</Application>
  <PresentationFormat>宽屏</PresentationFormat>
  <Paragraphs>46</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等线</vt:lpstr>
      <vt:lpstr>等线 Light</vt:lpstr>
      <vt:lpstr>微软雅黑</vt:lpstr>
      <vt:lpstr>Arial</vt:lpstr>
      <vt:lpstr>Calibri</vt:lpstr>
      <vt:lpstr>Wingdings</vt:lpstr>
      <vt:lpstr>1_Office 主题​​</vt:lpstr>
      <vt:lpstr>天国君王 向人 启示自己</vt:lpstr>
      <vt:lpstr>天国君王向人启示自己 </vt:lpstr>
      <vt:lpstr>背景：荣入圣城 &amp; 受难周</vt:lpstr>
      <vt:lpstr>一、天国君王向带有错误期待之人启示自己（21:1-11）</vt:lpstr>
      <vt:lpstr>一、天国君王向带有错误期待之人启示自己（21:1-11）</vt:lpstr>
      <vt:lpstr>二、天国君王向在圣殿中趋利之人启示自己（12-17）</vt:lpstr>
      <vt:lpstr>三、天国君王向伪敬虔的自欺之人启示自己（18-22）</vt:lpstr>
      <vt:lpstr>讨论题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Guo</dc:creator>
  <cp:lastModifiedBy>Ray Guo</cp:lastModifiedBy>
  <cp:revision>3</cp:revision>
  <dcterms:created xsi:type="dcterms:W3CDTF">2025-10-08T14:20:32Z</dcterms:created>
  <dcterms:modified xsi:type="dcterms:W3CDTF">2025-10-12T00:11:59Z</dcterms:modified>
</cp:coreProperties>
</file>