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2" d="100"/>
          <a:sy n="102" d="100"/>
        </p:scale>
        <p:origin x="108"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92E26F-148F-4E2F-B680-8EF0E7D2A0C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5F6DCAE-0170-4107-916C-9E2F92EAB643}">
      <dgm:prSet/>
      <dgm:spPr/>
      <dgm:t>
        <a:bodyPr/>
        <a:lstStyle/>
        <a:p>
          <a:pPr>
            <a:lnSpc>
              <a:spcPct val="100000"/>
            </a:lnSpc>
          </a:pPr>
          <a:r>
            <a:rPr lang="zh-CN" altLang="en-US" dirty="0">
              <a:latin typeface="微软雅黑" panose="020B0503020204020204" pitchFamily="34" charset="-122"/>
              <a:ea typeface="微软雅黑" panose="020B0503020204020204" pitchFamily="34" charset="-122"/>
            </a:rPr>
            <a:t>一、基督徒当知道，神所生的祂必保守（</a:t>
          </a:r>
          <a:r>
            <a:rPr lang="en-US" altLang="zh-CN" dirty="0">
              <a:latin typeface="微软雅黑" panose="020B0503020204020204" pitchFamily="34" charset="-122"/>
              <a:ea typeface="微软雅黑" panose="020B0503020204020204" pitchFamily="34" charset="-122"/>
            </a:rPr>
            <a:t>5:18</a:t>
          </a:r>
          <a:r>
            <a:rPr lang="zh-CN" altLang="en-US" dirty="0">
              <a:latin typeface="微软雅黑" panose="020B0503020204020204" pitchFamily="34" charset="-122"/>
              <a:ea typeface="微软雅黑" panose="020B0503020204020204" pitchFamily="34" charset="-122"/>
            </a:rPr>
            <a:t>）</a:t>
          </a:r>
          <a:endParaRPr lang="en-US" dirty="0">
            <a:latin typeface="微软雅黑" panose="020B0503020204020204" pitchFamily="34" charset="-122"/>
            <a:ea typeface="微软雅黑" panose="020B0503020204020204" pitchFamily="34" charset="-122"/>
          </a:endParaRPr>
        </a:p>
      </dgm:t>
    </dgm:pt>
    <dgm:pt modelId="{9A09FA49-52E3-4A84-813B-0C12F967058D}" type="parTrans" cxnId="{3F4E1DA2-8966-48E4-B7E5-068FD258F1E9}">
      <dgm:prSet/>
      <dgm:spPr/>
      <dgm:t>
        <a:bodyPr/>
        <a:lstStyle/>
        <a:p>
          <a:endParaRPr lang="en-US"/>
        </a:p>
      </dgm:t>
    </dgm:pt>
    <dgm:pt modelId="{74289EC1-C9BF-481F-A229-D7BE07CB3A63}" type="sibTrans" cxnId="{3F4E1DA2-8966-48E4-B7E5-068FD258F1E9}">
      <dgm:prSet/>
      <dgm:spPr/>
      <dgm:t>
        <a:bodyPr/>
        <a:lstStyle/>
        <a:p>
          <a:endParaRPr lang="en-US"/>
        </a:p>
      </dgm:t>
    </dgm:pt>
    <dgm:pt modelId="{AE283987-CA2C-49AF-A20C-3BBB445360B7}">
      <dgm:prSet/>
      <dgm:spPr/>
      <dgm:t>
        <a:bodyPr/>
        <a:lstStyle/>
        <a:p>
          <a:pPr>
            <a:lnSpc>
              <a:spcPct val="100000"/>
            </a:lnSpc>
          </a:pPr>
          <a:r>
            <a:rPr lang="zh-CN" altLang="en-US" dirty="0">
              <a:latin typeface="微软雅黑" panose="020B0503020204020204" pitchFamily="34" charset="-122"/>
              <a:ea typeface="微软雅黑" panose="020B0503020204020204" pitchFamily="34" charset="-122"/>
            </a:rPr>
            <a:t>二、基督徒当知道，你是分别于世界的（</a:t>
          </a:r>
          <a:r>
            <a:rPr lang="en-US" altLang="zh-CN" dirty="0">
              <a:latin typeface="微软雅黑" panose="020B0503020204020204" pitchFamily="34" charset="-122"/>
              <a:ea typeface="微软雅黑" panose="020B0503020204020204" pitchFamily="34" charset="-122"/>
            </a:rPr>
            <a:t>5:19</a:t>
          </a:r>
          <a:r>
            <a:rPr lang="zh-CN" altLang="en-US" dirty="0">
              <a:latin typeface="微软雅黑" panose="020B0503020204020204" pitchFamily="34" charset="-122"/>
              <a:ea typeface="微软雅黑" panose="020B0503020204020204" pitchFamily="34" charset="-122"/>
            </a:rPr>
            <a:t>）</a:t>
          </a:r>
          <a:endParaRPr lang="en-US" dirty="0">
            <a:latin typeface="微软雅黑" panose="020B0503020204020204" pitchFamily="34" charset="-122"/>
            <a:ea typeface="微软雅黑" panose="020B0503020204020204" pitchFamily="34" charset="-122"/>
          </a:endParaRPr>
        </a:p>
      </dgm:t>
    </dgm:pt>
    <dgm:pt modelId="{C454E906-66A9-42F7-B048-51514D1E40F1}" type="parTrans" cxnId="{6E4FDA41-ED34-4C83-B0CD-9C0F948E3073}">
      <dgm:prSet/>
      <dgm:spPr/>
      <dgm:t>
        <a:bodyPr/>
        <a:lstStyle/>
        <a:p>
          <a:endParaRPr lang="en-US"/>
        </a:p>
      </dgm:t>
    </dgm:pt>
    <dgm:pt modelId="{B2CB1E78-1F66-40BC-98E4-855C83C592BD}" type="sibTrans" cxnId="{6E4FDA41-ED34-4C83-B0CD-9C0F948E3073}">
      <dgm:prSet/>
      <dgm:spPr/>
      <dgm:t>
        <a:bodyPr/>
        <a:lstStyle/>
        <a:p>
          <a:endParaRPr lang="en-US"/>
        </a:p>
      </dgm:t>
    </dgm:pt>
    <dgm:pt modelId="{54EAA21E-A877-427A-8F20-BAA9F95F5380}">
      <dgm:prSet/>
      <dgm:spPr/>
      <dgm:t>
        <a:bodyPr/>
        <a:lstStyle/>
        <a:p>
          <a:pPr>
            <a:lnSpc>
              <a:spcPct val="100000"/>
            </a:lnSpc>
          </a:pPr>
          <a:r>
            <a:rPr lang="zh-CN" altLang="en-US" dirty="0">
              <a:latin typeface="微软雅黑" panose="020B0503020204020204" pitchFamily="34" charset="-122"/>
              <a:ea typeface="微软雅黑" panose="020B0503020204020204" pitchFamily="34" charset="-122"/>
            </a:rPr>
            <a:t>三、基督徒当知道，唯靠基督才能得胜（</a:t>
          </a:r>
          <a:r>
            <a:rPr lang="en-US" altLang="zh-CN" dirty="0">
              <a:latin typeface="微软雅黑" panose="020B0503020204020204" pitchFamily="34" charset="-122"/>
              <a:ea typeface="微软雅黑" panose="020B0503020204020204" pitchFamily="34" charset="-122"/>
            </a:rPr>
            <a:t>5:20-21</a:t>
          </a:r>
          <a:r>
            <a:rPr lang="zh-CN" altLang="en-US" dirty="0">
              <a:latin typeface="微软雅黑" panose="020B0503020204020204" pitchFamily="34" charset="-122"/>
              <a:ea typeface="微软雅黑" panose="020B0503020204020204" pitchFamily="34" charset="-122"/>
            </a:rPr>
            <a:t>）</a:t>
          </a:r>
          <a:endParaRPr lang="en-US" dirty="0">
            <a:latin typeface="微软雅黑" panose="020B0503020204020204" pitchFamily="34" charset="-122"/>
            <a:ea typeface="微软雅黑" panose="020B0503020204020204" pitchFamily="34" charset="-122"/>
          </a:endParaRPr>
        </a:p>
      </dgm:t>
    </dgm:pt>
    <dgm:pt modelId="{4D923711-7300-47BF-8654-0F097C3AD392}" type="parTrans" cxnId="{0F584180-738A-4D0F-B104-2D0B91964B79}">
      <dgm:prSet/>
      <dgm:spPr/>
      <dgm:t>
        <a:bodyPr/>
        <a:lstStyle/>
        <a:p>
          <a:endParaRPr lang="en-US"/>
        </a:p>
      </dgm:t>
    </dgm:pt>
    <dgm:pt modelId="{EEDF2128-CFDF-4A26-A4CD-673322F6EC6C}" type="sibTrans" cxnId="{0F584180-738A-4D0F-B104-2D0B91964B79}">
      <dgm:prSet/>
      <dgm:spPr/>
      <dgm:t>
        <a:bodyPr/>
        <a:lstStyle/>
        <a:p>
          <a:endParaRPr lang="en-US"/>
        </a:p>
      </dgm:t>
    </dgm:pt>
    <dgm:pt modelId="{6FFCAFEA-5A4A-4BD0-B68A-8DAA3A698413}" type="pres">
      <dgm:prSet presAssocID="{5292E26F-148F-4E2F-B680-8EF0E7D2A0CE}" presName="root" presStyleCnt="0">
        <dgm:presLayoutVars>
          <dgm:dir/>
          <dgm:resizeHandles val="exact"/>
        </dgm:presLayoutVars>
      </dgm:prSet>
      <dgm:spPr/>
    </dgm:pt>
    <dgm:pt modelId="{8E646B16-DDC0-4237-96C5-04EBC378AC64}" type="pres">
      <dgm:prSet presAssocID="{55F6DCAE-0170-4107-916C-9E2F92EAB643}" presName="compNode" presStyleCnt="0"/>
      <dgm:spPr/>
    </dgm:pt>
    <dgm:pt modelId="{81B75038-AB88-4116-8EAC-421D77245B30}" type="pres">
      <dgm:prSet presAssocID="{55F6DCAE-0170-4107-916C-9E2F92EAB643}" presName="bgRect" presStyleLbl="bgShp" presStyleIdx="0" presStyleCnt="3"/>
      <dgm:spPr/>
    </dgm:pt>
    <dgm:pt modelId="{AD6DD9BE-291B-4909-8AAA-3E3D2052CFB0}" type="pres">
      <dgm:prSet presAssocID="{55F6DCAE-0170-4107-916C-9E2F92EAB64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马蹄铁"/>
        </a:ext>
      </dgm:extLst>
    </dgm:pt>
    <dgm:pt modelId="{442B4092-F25D-4138-A917-F8185279B688}" type="pres">
      <dgm:prSet presAssocID="{55F6DCAE-0170-4107-916C-9E2F92EAB643}" presName="spaceRect" presStyleCnt="0"/>
      <dgm:spPr/>
    </dgm:pt>
    <dgm:pt modelId="{8C8531F0-D276-4112-A9A5-4C4E518A7350}" type="pres">
      <dgm:prSet presAssocID="{55F6DCAE-0170-4107-916C-9E2F92EAB643}" presName="parTx" presStyleLbl="revTx" presStyleIdx="0" presStyleCnt="3">
        <dgm:presLayoutVars>
          <dgm:chMax val="0"/>
          <dgm:chPref val="0"/>
        </dgm:presLayoutVars>
      </dgm:prSet>
      <dgm:spPr/>
    </dgm:pt>
    <dgm:pt modelId="{45FC7AA0-84B6-41B4-90A3-2EBF4154F3EA}" type="pres">
      <dgm:prSet presAssocID="{74289EC1-C9BF-481F-A229-D7BE07CB3A63}" presName="sibTrans" presStyleCnt="0"/>
      <dgm:spPr/>
    </dgm:pt>
    <dgm:pt modelId="{87BA6048-9E19-4FA9-9CB2-1DF790911578}" type="pres">
      <dgm:prSet presAssocID="{AE283987-CA2C-49AF-A20C-3BBB445360B7}" presName="compNode" presStyleCnt="0"/>
      <dgm:spPr/>
    </dgm:pt>
    <dgm:pt modelId="{C604D615-0DDC-4C77-9C2F-5917072FD247}" type="pres">
      <dgm:prSet presAssocID="{AE283987-CA2C-49AF-A20C-3BBB445360B7}" presName="bgRect" presStyleLbl="bgShp" presStyleIdx="1" presStyleCnt="3"/>
      <dgm:spPr/>
    </dgm:pt>
    <dgm:pt modelId="{2B082B8F-C119-431B-8B13-D292D9661883}" type="pres">
      <dgm:prSet presAssocID="{AE283987-CA2C-49AF-A20C-3BBB445360B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地球"/>
        </a:ext>
      </dgm:extLst>
    </dgm:pt>
    <dgm:pt modelId="{80DFFFB8-F063-422C-B0A7-EFAB65953B8F}" type="pres">
      <dgm:prSet presAssocID="{AE283987-CA2C-49AF-A20C-3BBB445360B7}" presName="spaceRect" presStyleCnt="0"/>
      <dgm:spPr/>
    </dgm:pt>
    <dgm:pt modelId="{AFC60290-BB20-4409-A95F-A92E0F72CE15}" type="pres">
      <dgm:prSet presAssocID="{AE283987-CA2C-49AF-A20C-3BBB445360B7}" presName="parTx" presStyleLbl="revTx" presStyleIdx="1" presStyleCnt="3">
        <dgm:presLayoutVars>
          <dgm:chMax val="0"/>
          <dgm:chPref val="0"/>
        </dgm:presLayoutVars>
      </dgm:prSet>
      <dgm:spPr/>
    </dgm:pt>
    <dgm:pt modelId="{1B9C7F75-DDE2-40F8-B9E6-5B878E32DC19}" type="pres">
      <dgm:prSet presAssocID="{B2CB1E78-1F66-40BC-98E4-855C83C592BD}" presName="sibTrans" presStyleCnt="0"/>
      <dgm:spPr/>
    </dgm:pt>
    <dgm:pt modelId="{F18D52DD-7BB2-412A-ADC8-D2210AE410E2}" type="pres">
      <dgm:prSet presAssocID="{54EAA21E-A877-427A-8F20-BAA9F95F5380}" presName="compNode" presStyleCnt="0"/>
      <dgm:spPr/>
    </dgm:pt>
    <dgm:pt modelId="{9C0D419B-1284-451E-BE16-6D4F0EA69C9D}" type="pres">
      <dgm:prSet presAssocID="{54EAA21E-A877-427A-8F20-BAA9F95F5380}" presName="bgRect" presStyleLbl="bgShp" presStyleIdx="2" presStyleCnt="3"/>
      <dgm:spPr/>
    </dgm:pt>
    <dgm:pt modelId="{B834954C-1632-4FBE-9EF4-D6277B63704F}" type="pres">
      <dgm:prSet presAssocID="{54EAA21E-A877-427A-8F20-BAA9F95F538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彩虹"/>
        </a:ext>
      </dgm:extLst>
    </dgm:pt>
    <dgm:pt modelId="{00EFF275-07BC-433D-A16A-25B0CF65B0F2}" type="pres">
      <dgm:prSet presAssocID="{54EAA21E-A877-427A-8F20-BAA9F95F5380}" presName="spaceRect" presStyleCnt="0"/>
      <dgm:spPr/>
    </dgm:pt>
    <dgm:pt modelId="{FA2B97F2-9451-4780-9FFF-AA269239A804}" type="pres">
      <dgm:prSet presAssocID="{54EAA21E-A877-427A-8F20-BAA9F95F5380}" presName="parTx" presStyleLbl="revTx" presStyleIdx="2" presStyleCnt="3">
        <dgm:presLayoutVars>
          <dgm:chMax val="0"/>
          <dgm:chPref val="0"/>
        </dgm:presLayoutVars>
      </dgm:prSet>
      <dgm:spPr/>
    </dgm:pt>
  </dgm:ptLst>
  <dgm:cxnLst>
    <dgm:cxn modelId="{95080D02-CA46-441C-91D1-E282F9102B5A}" type="presOf" srcId="{AE283987-CA2C-49AF-A20C-3BBB445360B7}" destId="{AFC60290-BB20-4409-A95F-A92E0F72CE15}" srcOrd="0" destOrd="0" presId="urn:microsoft.com/office/officeart/2018/2/layout/IconVerticalSolidList"/>
    <dgm:cxn modelId="{53E0DE19-3F5C-4850-A658-22489953580F}" type="presOf" srcId="{54EAA21E-A877-427A-8F20-BAA9F95F5380}" destId="{FA2B97F2-9451-4780-9FFF-AA269239A804}" srcOrd="0" destOrd="0" presId="urn:microsoft.com/office/officeart/2018/2/layout/IconVerticalSolidList"/>
    <dgm:cxn modelId="{E3D79A38-C186-4EDF-83DA-290931927484}" type="presOf" srcId="{55F6DCAE-0170-4107-916C-9E2F92EAB643}" destId="{8C8531F0-D276-4112-A9A5-4C4E518A7350}" srcOrd="0" destOrd="0" presId="urn:microsoft.com/office/officeart/2018/2/layout/IconVerticalSolidList"/>
    <dgm:cxn modelId="{6E4FDA41-ED34-4C83-B0CD-9C0F948E3073}" srcId="{5292E26F-148F-4E2F-B680-8EF0E7D2A0CE}" destId="{AE283987-CA2C-49AF-A20C-3BBB445360B7}" srcOrd="1" destOrd="0" parTransId="{C454E906-66A9-42F7-B048-51514D1E40F1}" sibTransId="{B2CB1E78-1F66-40BC-98E4-855C83C592BD}"/>
    <dgm:cxn modelId="{0F584180-738A-4D0F-B104-2D0B91964B79}" srcId="{5292E26F-148F-4E2F-B680-8EF0E7D2A0CE}" destId="{54EAA21E-A877-427A-8F20-BAA9F95F5380}" srcOrd="2" destOrd="0" parTransId="{4D923711-7300-47BF-8654-0F097C3AD392}" sibTransId="{EEDF2128-CFDF-4A26-A4CD-673322F6EC6C}"/>
    <dgm:cxn modelId="{F883DB8E-F863-48C8-BB19-2607EED88F8D}" type="presOf" srcId="{5292E26F-148F-4E2F-B680-8EF0E7D2A0CE}" destId="{6FFCAFEA-5A4A-4BD0-B68A-8DAA3A698413}" srcOrd="0" destOrd="0" presId="urn:microsoft.com/office/officeart/2018/2/layout/IconVerticalSolidList"/>
    <dgm:cxn modelId="{3F4E1DA2-8966-48E4-B7E5-068FD258F1E9}" srcId="{5292E26F-148F-4E2F-B680-8EF0E7D2A0CE}" destId="{55F6DCAE-0170-4107-916C-9E2F92EAB643}" srcOrd="0" destOrd="0" parTransId="{9A09FA49-52E3-4A84-813B-0C12F967058D}" sibTransId="{74289EC1-C9BF-481F-A229-D7BE07CB3A63}"/>
    <dgm:cxn modelId="{875EBCC5-064C-4F22-B311-4BE519CABDC3}" type="presParOf" srcId="{6FFCAFEA-5A4A-4BD0-B68A-8DAA3A698413}" destId="{8E646B16-DDC0-4237-96C5-04EBC378AC64}" srcOrd="0" destOrd="0" presId="urn:microsoft.com/office/officeart/2018/2/layout/IconVerticalSolidList"/>
    <dgm:cxn modelId="{C33FE6E1-6D0B-4BDE-A7D3-618887CC308F}" type="presParOf" srcId="{8E646B16-DDC0-4237-96C5-04EBC378AC64}" destId="{81B75038-AB88-4116-8EAC-421D77245B30}" srcOrd="0" destOrd="0" presId="urn:microsoft.com/office/officeart/2018/2/layout/IconVerticalSolidList"/>
    <dgm:cxn modelId="{3699F8CF-C7F1-4D36-912A-03D102C5F5F9}" type="presParOf" srcId="{8E646B16-DDC0-4237-96C5-04EBC378AC64}" destId="{AD6DD9BE-291B-4909-8AAA-3E3D2052CFB0}" srcOrd="1" destOrd="0" presId="urn:microsoft.com/office/officeart/2018/2/layout/IconVerticalSolidList"/>
    <dgm:cxn modelId="{510DCB0A-DAB5-48A8-BC56-4F466AE75074}" type="presParOf" srcId="{8E646B16-DDC0-4237-96C5-04EBC378AC64}" destId="{442B4092-F25D-4138-A917-F8185279B688}" srcOrd="2" destOrd="0" presId="urn:microsoft.com/office/officeart/2018/2/layout/IconVerticalSolidList"/>
    <dgm:cxn modelId="{5B0361E1-80AC-460E-AE68-276B5C12BE4B}" type="presParOf" srcId="{8E646B16-DDC0-4237-96C5-04EBC378AC64}" destId="{8C8531F0-D276-4112-A9A5-4C4E518A7350}" srcOrd="3" destOrd="0" presId="urn:microsoft.com/office/officeart/2018/2/layout/IconVerticalSolidList"/>
    <dgm:cxn modelId="{61FCF44A-EB4F-4E25-8341-79DAC12B19E7}" type="presParOf" srcId="{6FFCAFEA-5A4A-4BD0-B68A-8DAA3A698413}" destId="{45FC7AA0-84B6-41B4-90A3-2EBF4154F3EA}" srcOrd="1" destOrd="0" presId="urn:microsoft.com/office/officeart/2018/2/layout/IconVerticalSolidList"/>
    <dgm:cxn modelId="{6E223F16-C4A8-4E36-A4E3-21CFE1AE70F5}" type="presParOf" srcId="{6FFCAFEA-5A4A-4BD0-B68A-8DAA3A698413}" destId="{87BA6048-9E19-4FA9-9CB2-1DF790911578}" srcOrd="2" destOrd="0" presId="urn:microsoft.com/office/officeart/2018/2/layout/IconVerticalSolidList"/>
    <dgm:cxn modelId="{F36060A2-49A4-42F0-BA6D-6E76AABC8DD1}" type="presParOf" srcId="{87BA6048-9E19-4FA9-9CB2-1DF790911578}" destId="{C604D615-0DDC-4C77-9C2F-5917072FD247}" srcOrd="0" destOrd="0" presId="urn:microsoft.com/office/officeart/2018/2/layout/IconVerticalSolidList"/>
    <dgm:cxn modelId="{D45E2647-05F6-4431-99D5-3D0419494990}" type="presParOf" srcId="{87BA6048-9E19-4FA9-9CB2-1DF790911578}" destId="{2B082B8F-C119-431B-8B13-D292D9661883}" srcOrd="1" destOrd="0" presId="urn:microsoft.com/office/officeart/2018/2/layout/IconVerticalSolidList"/>
    <dgm:cxn modelId="{981A86F2-04A0-4A43-97EE-1EB08CA11E11}" type="presParOf" srcId="{87BA6048-9E19-4FA9-9CB2-1DF790911578}" destId="{80DFFFB8-F063-422C-B0A7-EFAB65953B8F}" srcOrd="2" destOrd="0" presId="urn:microsoft.com/office/officeart/2018/2/layout/IconVerticalSolidList"/>
    <dgm:cxn modelId="{6B490AA4-DD66-4DF3-A981-561B334EAB38}" type="presParOf" srcId="{87BA6048-9E19-4FA9-9CB2-1DF790911578}" destId="{AFC60290-BB20-4409-A95F-A92E0F72CE15}" srcOrd="3" destOrd="0" presId="urn:microsoft.com/office/officeart/2018/2/layout/IconVerticalSolidList"/>
    <dgm:cxn modelId="{2E0C562A-D021-4EFD-8C77-178CF43E8AA2}" type="presParOf" srcId="{6FFCAFEA-5A4A-4BD0-B68A-8DAA3A698413}" destId="{1B9C7F75-DDE2-40F8-B9E6-5B878E32DC19}" srcOrd="3" destOrd="0" presId="urn:microsoft.com/office/officeart/2018/2/layout/IconVerticalSolidList"/>
    <dgm:cxn modelId="{B42B7F4E-4D90-49F5-8B7C-04CAA6693202}" type="presParOf" srcId="{6FFCAFEA-5A4A-4BD0-B68A-8DAA3A698413}" destId="{F18D52DD-7BB2-412A-ADC8-D2210AE410E2}" srcOrd="4" destOrd="0" presId="urn:microsoft.com/office/officeart/2018/2/layout/IconVerticalSolidList"/>
    <dgm:cxn modelId="{CA82C87D-6DB6-4CB4-9D1C-3C00CC7D0B6A}" type="presParOf" srcId="{F18D52DD-7BB2-412A-ADC8-D2210AE410E2}" destId="{9C0D419B-1284-451E-BE16-6D4F0EA69C9D}" srcOrd="0" destOrd="0" presId="urn:microsoft.com/office/officeart/2018/2/layout/IconVerticalSolidList"/>
    <dgm:cxn modelId="{C6D826F5-CB0C-4180-BA80-916C49671E98}" type="presParOf" srcId="{F18D52DD-7BB2-412A-ADC8-D2210AE410E2}" destId="{B834954C-1632-4FBE-9EF4-D6277B63704F}" srcOrd="1" destOrd="0" presId="urn:microsoft.com/office/officeart/2018/2/layout/IconVerticalSolidList"/>
    <dgm:cxn modelId="{9CEA98A9-AE72-4B19-9BFF-24FEAF584DD5}" type="presParOf" srcId="{F18D52DD-7BB2-412A-ADC8-D2210AE410E2}" destId="{00EFF275-07BC-433D-A16A-25B0CF65B0F2}" srcOrd="2" destOrd="0" presId="urn:microsoft.com/office/officeart/2018/2/layout/IconVerticalSolidList"/>
    <dgm:cxn modelId="{B53ED0D8-1EF6-4955-BE9D-3F0060A4206F}" type="presParOf" srcId="{F18D52DD-7BB2-412A-ADC8-D2210AE410E2}" destId="{FA2B97F2-9451-4780-9FFF-AA269239A80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B75038-AB88-4116-8EAC-421D77245B30}">
      <dsp:nvSpPr>
        <dsp:cNvPr id="0" name=""/>
        <dsp:cNvSpPr/>
      </dsp:nvSpPr>
      <dsp:spPr>
        <a:xfrm>
          <a:off x="0" y="484"/>
          <a:ext cx="10134600" cy="11338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6DD9BE-291B-4909-8AAA-3E3D2052CFB0}">
      <dsp:nvSpPr>
        <dsp:cNvPr id="0" name=""/>
        <dsp:cNvSpPr/>
      </dsp:nvSpPr>
      <dsp:spPr>
        <a:xfrm>
          <a:off x="342980" y="255594"/>
          <a:ext cx="623601" cy="6236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8531F0-D276-4112-A9A5-4C4E518A7350}">
      <dsp:nvSpPr>
        <dsp:cNvPr id="0" name=""/>
        <dsp:cNvSpPr/>
      </dsp:nvSpPr>
      <dsp:spPr>
        <a:xfrm>
          <a:off x="1309563" y="484"/>
          <a:ext cx="8825036" cy="1133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996" tIns="119996" rIns="119996" bIns="119996" numCol="1" spcCol="1270" anchor="ctr" anchorCtr="0">
          <a:noAutofit/>
        </a:bodyPr>
        <a:lstStyle/>
        <a:p>
          <a:pPr marL="0" lvl="0" indent="0" algn="l" defTabSz="1111250">
            <a:lnSpc>
              <a:spcPct val="100000"/>
            </a:lnSpc>
            <a:spcBef>
              <a:spcPct val="0"/>
            </a:spcBef>
            <a:spcAft>
              <a:spcPct val="35000"/>
            </a:spcAft>
            <a:buNone/>
          </a:pPr>
          <a:r>
            <a:rPr lang="zh-CN" altLang="en-US" sz="2500" kern="1200" dirty="0">
              <a:latin typeface="微软雅黑" panose="020B0503020204020204" pitchFamily="34" charset="-122"/>
              <a:ea typeface="微软雅黑" panose="020B0503020204020204" pitchFamily="34" charset="-122"/>
            </a:rPr>
            <a:t>一、基督徒当知道，神所生的祂必保守（</a:t>
          </a:r>
          <a:r>
            <a:rPr lang="en-US" altLang="zh-CN" sz="2500" kern="1200" dirty="0">
              <a:latin typeface="微软雅黑" panose="020B0503020204020204" pitchFamily="34" charset="-122"/>
              <a:ea typeface="微软雅黑" panose="020B0503020204020204" pitchFamily="34" charset="-122"/>
            </a:rPr>
            <a:t>5:18</a:t>
          </a:r>
          <a:r>
            <a:rPr lang="zh-CN" altLang="en-US" sz="2500" kern="1200" dirty="0">
              <a:latin typeface="微软雅黑" panose="020B0503020204020204" pitchFamily="34" charset="-122"/>
              <a:ea typeface="微软雅黑" panose="020B0503020204020204" pitchFamily="34" charset="-122"/>
            </a:rPr>
            <a:t>）</a:t>
          </a:r>
          <a:endParaRPr lang="en-US" sz="2500" kern="1200" dirty="0">
            <a:latin typeface="微软雅黑" panose="020B0503020204020204" pitchFamily="34" charset="-122"/>
            <a:ea typeface="微软雅黑" panose="020B0503020204020204" pitchFamily="34" charset="-122"/>
          </a:endParaRPr>
        </a:p>
      </dsp:txBody>
      <dsp:txXfrm>
        <a:off x="1309563" y="484"/>
        <a:ext cx="8825036" cy="1133820"/>
      </dsp:txXfrm>
    </dsp:sp>
    <dsp:sp modelId="{C604D615-0DDC-4C77-9C2F-5917072FD247}">
      <dsp:nvSpPr>
        <dsp:cNvPr id="0" name=""/>
        <dsp:cNvSpPr/>
      </dsp:nvSpPr>
      <dsp:spPr>
        <a:xfrm>
          <a:off x="0" y="1417760"/>
          <a:ext cx="10134600" cy="11338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082B8F-C119-431B-8B13-D292D9661883}">
      <dsp:nvSpPr>
        <dsp:cNvPr id="0" name=""/>
        <dsp:cNvSpPr/>
      </dsp:nvSpPr>
      <dsp:spPr>
        <a:xfrm>
          <a:off x="342980" y="1672870"/>
          <a:ext cx="623601" cy="6236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60290-BB20-4409-A95F-A92E0F72CE15}">
      <dsp:nvSpPr>
        <dsp:cNvPr id="0" name=""/>
        <dsp:cNvSpPr/>
      </dsp:nvSpPr>
      <dsp:spPr>
        <a:xfrm>
          <a:off x="1309563" y="1417760"/>
          <a:ext cx="8825036" cy="1133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996" tIns="119996" rIns="119996" bIns="119996" numCol="1" spcCol="1270" anchor="ctr" anchorCtr="0">
          <a:noAutofit/>
        </a:bodyPr>
        <a:lstStyle/>
        <a:p>
          <a:pPr marL="0" lvl="0" indent="0" algn="l" defTabSz="1111250">
            <a:lnSpc>
              <a:spcPct val="100000"/>
            </a:lnSpc>
            <a:spcBef>
              <a:spcPct val="0"/>
            </a:spcBef>
            <a:spcAft>
              <a:spcPct val="35000"/>
            </a:spcAft>
            <a:buNone/>
          </a:pPr>
          <a:r>
            <a:rPr lang="zh-CN" altLang="en-US" sz="2500" kern="1200" dirty="0">
              <a:latin typeface="微软雅黑" panose="020B0503020204020204" pitchFamily="34" charset="-122"/>
              <a:ea typeface="微软雅黑" panose="020B0503020204020204" pitchFamily="34" charset="-122"/>
            </a:rPr>
            <a:t>二、基督徒当知道，你是分别于世界的（</a:t>
          </a:r>
          <a:r>
            <a:rPr lang="en-US" altLang="zh-CN" sz="2500" kern="1200" dirty="0">
              <a:latin typeface="微软雅黑" panose="020B0503020204020204" pitchFamily="34" charset="-122"/>
              <a:ea typeface="微软雅黑" panose="020B0503020204020204" pitchFamily="34" charset="-122"/>
            </a:rPr>
            <a:t>5:19</a:t>
          </a:r>
          <a:r>
            <a:rPr lang="zh-CN" altLang="en-US" sz="2500" kern="1200" dirty="0">
              <a:latin typeface="微软雅黑" panose="020B0503020204020204" pitchFamily="34" charset="-122"/>
              <a:ea typeface="微软雅黑" panose="020B0503020204020204" pitchFamily="34" charset="-122"/>
            </a:rPr>
            <a:t>）</a:t>
          </a:r>
          <a:endParaRPr lang="en-US" sz="2500" kern="1200" dirty="0">
            <a:latin typeface="微软雅黑" panose="020B0503020204020204" pitchFamily="34" charset="-122"/>
            <a:ea typeface="微软雅黑" panose="020B0503020204020204" pitchFamily="34" charset="-122"/>
          </a:endParaRPr>
        </a:p>
      </dsp:txBody>
      <dsp:txXfrm>
        <a:off x="1309563" y="1417760"/>
        <a:ext cx="8825036" cy="1133820"/>
      </dsp:txXfrm>
    </dsp:sp>
    <dsp:sp modelId="{9C0D419B-1284-451E-BE16-6D4F0EA69C9D}">
      <dsp:nvSpPr>
        <dsp:cNvPr id="0" name=""/>
        <dsp:cNvSpPr/>
      </dsp:nvSpPr>
      <dsp:spPr>
        <a:xfrm>
          <a:off x="0" y="2835036"/>
          <a:ext cx="10134600" cy="11338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34954C-1632-4FBE-9EF4-D6277B63704F}">
      <dsp:nvSpPr>
        <dsp:cNvPr id="0" name=""/>
        <dsp:cNvSpPr/>
      </dsp:nvSpPr>
      <dsp:spPr>
        <a:xfrm>
          <a:off x="342980" y="3090146"/>
          <a:ext cx="623601" cy="6236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2B97F2-9451-4780-9FFF-AA269239A804}">
      <dsp:nvSpPr>
        <dsp:cNvPr id="0" name=""/>
        <dsp:cNvSpPr/>
      </dsp:nvSpPr>
      <dsp:spPr>
        <a:xfrm>
          <a:off x="1309563" y="2835036"/>
          <a:ext cx="8825036" cy="1133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996" tIns="119996" rIns="119996" bIns="119996" numCol="1" spcCol="1270" anchor="ctr" anchorCtr="0">
          <a:noAutofit/>
        </a:bodyPr>
        <a:lstStyle/>
        <a:p>
          <a:pPr marL="0" lvl="0" indent="0" algn="l" defTabSz="1111250">
            <a:lnSpc>
              <a:spcPct val="100000"/>
            </a:lnSpc>
            <a:spcBef>
              <a:spcPct val="0"/>
            </a:spcBef>
            <a:spcAft>
              <a:spcPct val="35000"/>
            </a:spcAft>
            <a:buNone/>
          </a:pPr>
          <a:r>
            <a:rPr lang="zh-CN" altLang="en-US" sz="2500" kern="1200" dirty="0">
              <a:latin typeface="微软雅黑" panose="020B0503020204020204" pitchFamily="34" charset="-122"/>
              <a:ea typeface="微软雅黑" panose="020B0503020204020204" pitchFamily="34" charset="-122"/>
            </a:rPr>
            <a:t>三、基督徒当知道，唯靠基督才能得胜（</a:t>
          </a:r>
          <a:r>
            <a:rPr lang="en-US" altLang="zh-CN" sz="2500" kern="1200" dirty="0">
              <a:latin typeface="微软雅黑" panose="020B0503020204020204" pitchFamily="34" charset="-122"/>
              <a:ea typeface="微软雅黑" panose="020B0503020204020204" pitchFamily="34" charset="-122"/>
            </a:rPr>
            <a:t>5:20-21</a:t>
          </a:r>
          <a:r>
            <a:rPr lang="zh-CN" altLang="en-US" sz="2500" kern="1200" dirty="0">
              <a:latin typeface="微软雅黑" panose="020B0503020204020204" pitchFamily="34" charset="-122"/>
              <a:ea typeface="微软雅黑" panose="020B0503020204020204" pitchFamily="34" charset="-122"/>
            </a:rPr>
            <a:t>）</a:t>
          </a:r>
          <a:endParaRPr lang="en-US" sz="2500" kern="1200" dirty="0">
            <a:latin typeface="微软雅黑" panose="020B0503020204020204" pitchFamily="34" charset="-122"/>
            <a:ea typeface="微软雅黑" panose="020B0503020204020204" pitchFamily="34" charset="-122"/>
          </a:endParaRPr>
        </a:p>
      </dsp:txBody>
      <dsp:txXfrm>
        <a:off x="1309563" y="2835036"/>
        <a:ext cx="8825036" cy="11338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3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4609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82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67723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12416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284211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51939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2528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96491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657755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75837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9/22/2024</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61987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lIns="109728" tIns="109728" rIns="109728" bIns="91440" anchor="b"/>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lIns="109728" tIns="109728" rIns="109728" bIns="91440" anchor="ctr"/>
          <a:lstStyle>
            <a:lvl1pPr algn="r">
              <a:defRPr sz="1050">
                <a:solidFill>
                  <a:schemeClr val="tx2"/>
                </a:solidFill>
              </a:defRPr>
            </a:lvl1pPr>
          </a:lstStyle>
          <a:p>
            <a:fld id="{19590046-DA73-4BBF-84B5-C08E6F75191A}" type="slidenum">
              <a:rPr lang="en-US" smtClean="0"/>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lIns="109728" tIns="109728" rIns="109728" bIns="91440" anchor="ctr"/>
          <a:lstStyle>
            <a:lvl1pPr algn="l">
              <a:defRPr sz="1050">
                <a:solidFill>
                  <a:schemeClr val="tx2"/>
                </a:solidFill>
              </a:defRPr>
            </a:lvl1pPr>
          </a:lstStyle>
          <a:p>
            <a:fld id="{C485584D-7D79-4248-9986-4CA35242F944}" type="datetimeFigureOut">
              <a:rPr lang="en-US" smtClean="0"/>
              <a:t>9/22/2024</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lIns="109728" tIns="109728" rIns="109728" bIns="9144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885100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2" r:id="rId6"/>
    <p:sldLayoutId id="2147483698" r:id="rId7"/>
    <p:sldLayoutId id="2147483699" r:id="rId8"/>
    <p:sldLayoutId id="2147483700" r:id="rId9"/>
    <p:sldLayoutId id="2147483701" r:id="rId10"/>
    <p:sldLayoutId id="2147483703" r:id="rId11"/>
  </p:sldLayoutIdLst>
  <p:txStyles>
    <p:titleStyle>
      <a:lvl1pPr algn="l" defTabSz="914400" rtl="0" eaLnBrk="1" latinLnBrk="0" hangingPunct="1">
        <a:lnSpc>
          <a:spcPct val="110000"/>
        </a:lnSpc>
        <a:spcBef>
          <a:spcPct val="0"/>
        </a:spcBef>
        <a:buNone/>
        <a:defRPr sz="3200" kern="1200" cap="none" spc="140" baseline="0">
          <a:solidFill>
            <a:schemeClr val="tx2"/>
          </a:solidFill>
          <a:latin typeface="+mj-lt"/>
          <a:ea typeface="+mj-ea"/>
          <a:cs typeface="+mj-cs"/>
        </a:defRPr>
      </a:lvl1pPr>
    </p:titleStyle>
    <p:bodyStyle>
      <a:lvl1pPr marL="0" indent="0" algn="l" defTabSz="914400" rtl="0" eaLnBrk="1" latinLnBrk="0" hangingPunct="1">
        <a:lnSpc>
          <a:spcPct val="113000"/>
        </a:lnSpc>
        <a:spcBef>
          <a:spcPts val="1000"/>
        </a:spcBef>
        <a:buFontTx/>
        <a:buNone/>
        <a:defRPr sz="2000" kern="1200" spc="90">
          <a:solidFill>
            <a:schemeClr val="tx2"/>
          </a:solidFill>
          <a:latin typeface="+mn-lt"/>
          <a:ea typeface="+mn-ea"/>
          <a:cs typeface="+mn-cs"/>
        </a:defRPr>
      </a:lvl1pPr>
      <a:lvl2pPr marL="274320" indent="-228600" algn="l" defTabSz="914400" rtl="0" eaLnBrk="1" latinLnBrk="0" hangingPunct="1">
        <a:lnSpc>
          <a:spcPct val="113000"/>
        </a:lnSpc>
        <a:spcBef>
          <a:spcPts val="500"/>
        </a:spcBef>
        <a:buSzPct val="85000"/>
        <a:buFont typeface="Arial" panose="020B0604020202020204" pitchFamily="34" charset="0"/>
        <a:buChar char="•"/>
        <a:defRPr sz="1800" kern="1200" spc="90">
          <a:solidFill>
            <a:schemeClr val="tx2"/>
          </a:solidFill>
          <a:latin typeface="+mn-lt"/>
          <a:ea typeface="+mn-ea"/>
          <a:cs typeface="+mn-cs"/>
        </a:defRPr>
      </a:lvl2pPr>
      <a:lvl3pPr marL="274320" indent="0" algn="l" defTabSz="914400" rtl="0" eaLnBrk="1" latinLnBrk="0" hangingPunct="1">
        <a:lnSpc>
          <a:spcPct val="113000"/>
        </a:lnSpc>
        <a:spcBef>
          <a:spcPts val="500"/>
        </a:spcBef>
        <a:buFontTx/>
        <a:buNone/>
        <a:defRPr sz="1600" kern="1200" spc="90">
          <a:solidFill>
            <a:schemeClr val="tx2"/>
          </a:solidFill>
          <a:latin typeface="+mn-lt"/>
          <a:ea typeface="+mn-ea"/>
          <a:cs typeface="+mn-cs"/>
        </a:defRPr>
      </a:lvl3pPr>
      <a:lvl4pPr marL="548640" indent="-228600" algn="l" defTabSz="914400" rtl="0" eaLnBrk="1" latinLnBrk="0" hangingPunct="1">
        <a:lnSpc>
          <a:spcPct val="113000"/>
        </a:lnSpc>
        <a:spcBef>
          <a:spcPts val="500"/>
        </a:spcBef>
        <a:buFont typeface="Arial" panose="020B0604020202020204" pitchFamily="34" charset="0"/>
        <a:buChar char="•"/>
        <a:defRPr sz="1400" kern="1200" spc="90">
          <a:solidFill>
            <a:schemeClr val="tx2"/>
          </a:solidFill>
          <a:latin typeface="+mn-lt"/>
          <a:ea typeface="+mn-ea"/>
          <a:cs typeface="+mn-cs"/>
        </a:defRPr>
      </a:lvl4pPr>
      <a:lvl5pPr marL="548640" indent="0" algn="l" defTabSz="914400" rtl="0" eaLnBrk="1" latinLnBrk="0" hangingPunct="1">
        <a:lnSpc>
          <a:spcPct val="113000"/>
        </a:lnSpc>
        <a:spcBef>
          <a:spcPts val="500"/>
        </a:spcBef>
        <a:buFontTx/>
        <a:buNone/>
        <a:defRPr sz="1400" kern="1200" spc="9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905C695-F54E-4EF8-8AEF-811D460E7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descr="白色表面上飞溅的颜色">
            <a:extLst>
              <a:ext uri="{FF2B5EF4-FFF2-40B4-BE49-F238E27FC236}">
                <a16:creationId xmlns:a16="http://schemas.microsoft.com/office/drawing/2014/main" id="{654B05F8-84F8-2E4F-C799-825D789446C4}"/>
              </a:ext>
            </a:extLst>
          </p:cNvPr>
          <p:cNvPicPr>
            <a:picLocks noChangeAspect="1"/>
          </p:cNvPicPr>
          <p:nvPr/>
        </p:nvPicPr>
        <p:blipFill>
          <a:blip r:embed="rId2">
            <a:alphaModFix/>
          </a:blip>
          <a:srcRect t="2397" b="22603"/>
          <a:stretch/>
        </p:blipFill>
        <p:spPr>
          <a:xfrm>
            <a:off x="2" y="1"/>
            <a:ext cx="12191997" cy="6857999"/>
          </a:xfrm>
          <a:prstGeom prst="rect">
            <a:avLst/>
          </a:prstGeom>
        </p:spPr>
      </p:pic>
      <p:sp>
        <p:nvSpPr>
          <p:cNvPr id="28" name="Rectangle 27">
            <a:extLst>
              <a:ext uri="{FF2B5EF4-FFF2-40B4-BE49-F238E27FC236}">
                <a16:creationId xmlns:a16="http://schemas.microsoft.com/office/drawing/2014/main" id="{85AEFF94-0E7F-40D2-BB64-2466E9D66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4705" y="159026"/>
            <a:ext cx="11870161" cy="6542788"/>
          </a:xfrm>
          <a:prstGeom prst="rect">
            <a:avLst/>
          </a:pr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943015B1-F584-5F66-46A4-38F32359C207}"/>
              </a:ext>
            </a:extLst>
          </p:cNvPr>
          <p:cNvSpPr>
            <a:spLocks noGrp="1"/>
          </p:cNvSpPr>
          <p:nvPr>
            <p:ph type="ctrTitle"/>
          </p:nvPr>
        </p:nvSpPr>
        <p:spPr>
          <a:xfrm>
            <a:off x="2539253" y="1263650"/>
            <a:ext cx="7113494" cy="1880480"/>
          </a:xfrm>
        </p:spPr>
        <p:txBody>
          <a:bodyPr>
            <a:normAutofit/>
          </a:bodyPr>
          <a:lstStyle/>
          <a:p>
            <a:r>
              <a:rPr lang="zh-CN" altLang="en-US" sz="6000" dirty="0">
                <a:latin typeface="微软雅黑" panose="020B0503020204020204" pitchFamily="34" charset="-122"/>
                <a:ea typeface="微软雅黑" panose="020B0503020204020204" pitchFamily="34" charset="-122"/>
              </a:rPr>
              <a:t>基督徒当知道的事</a:t>
            </a:r>
          </a:p>
        </p:txBody>
      </p:sp>
      <p:sp>
        <p:nvSpPr>
          <p:cNvPr id="3" name="副标题 2">
            <a:extLst>
              <a:ext uri="{FF2B5EF4-FFF2-40B4-BE49-F238E27FC236}">
                <a16:creationId xmlns:a16="http://schemas.microsoft.com/office/drawing/2014/main" id="{8F25121F-DA45-9D61-6E6D-1C41FE0EAE19}"/>
              </a:ext>
            </a:extLst>
          </p:cNvPr>
          <p:cNvSpPr>
            <a:spLocks noGrp="1"/>
          </p:cNvSpPr>
          <p:nvPr>
            <p:ph type="subTitle" idx="1"/>
          </p:nvPr>
        </p:nvSpPr>
        <p:spPr>
          <a:xfrm>
            <a:off x="3558989" y="4876803"/>
            <a:ext cx="5074022" cy="1233323"/>
          </a:xfrm>
        </p:spPr>
        <p:txBody>
          <a:bodyPr anchor="t">
            <a:normAutofit/>
          </a:bodyPr>
          <a:lstStyle/>
          <a:p>
            <a:r>
              <a:rPr lang="zh-CN" altLang="en-US" sz="3600" dirty="0">
                <a:latin typeface="微软雅黑" panose="020B0503020204020204" pitchFamily="34" charset="-122"/>
                <a:ea typeface="微软雅黑" panose="020B0503020204020204" pitchFamily="34" charset="-122"/>
              </a:rPr>
              <a:t>约翰一书 </a:t>
            </a:r>
            <a:r>
              <a:rPr lang="en-US" altLang="zh-CN" sz="3600" dirty="0">
                <a:latin typeface="微软雅黑" panose="020B0503020204020204" pitchFamily="34" charset="-122"/>
                <a:ea typeface="微软雅黑" panose="020B0503020204020204" pitchFamily="34" charset="-122"/>
              </a:rPr>
              <a:t>5:18-21</a:t>
            </a:r>
            <a:endParaRPr lang="zh-CN" altLang="en-US" sz="3600" dirty="0">
              <a:latin typeface="微软雅黑" panose="020B0503020204020204" pitchFamily="34" charset="-122"/>
              <a:ea typeface="微软雅黑" panose="020B0503020204020204" pitchFamily="34" charset="-122"/>
            </a:endParaRPr>
          </a:p>
        </p:txBody>
      </p:sp>
      <p:grpSp>
        <p:nvGrpSpPr>
          <p:cNvPr id="30" name="Group 29">
            <a:extLst>
              <a:ext uri="{FF2B5EF4-FFF2-40B4-BE49-F238E27FC236}">
                <a16:creationId xmlns:a16="http://schemas.microsoft.com/office/drawing/2014/main" id="{A206FD63-63B5-4FE3-A87F-05F94B21B8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37480"/>
            <a:ext cx="867485" cy="115439"/>
            <a:chOff x="8910933" y="1861308"/>
            <a:chExt cx="867485" cy="115439"/>
          </a:xfrm>
        </p:grpSpPr>
        <p:sp>
          <p:nvSpPr>
            <p:cNvPr id="31" name="Rectangle 30">
              <a:extLst>
                <a:ext uri="{FF2B5EF4-FFF2-40B4-BE49-F238E27FC236}">
                  <a16:creationId xmlns:a16="http://schemas.microsoft.com/office/drawing/2014/main" id="{6A86DBE9-D336-44D1-92FA-BA402C628C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32" name="Straight Connector 31">
              <a:extLst>
                <a:ext uri="{FF2B5EF4-FFF2-40B4-BE49-F238E27FC236}">
                  <a16:creationId xmlns:a16="http://schemas.microsoft.com/office/drawing/2014/main" id="{6A46B389-851B-469E-BEE7-92EA81669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423CA0E-FA7F-4ACA-9F3B-4FEBC353A4F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0398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a:extLst>
              <a:ext uri="{FF2B5EF4-FFF2-40B4-BE49-F238E27FC236}">
                <a16:creationId xmlns:a16="http://schemas.microsoft.com/office/drawing/2014/main" id="{C7929B57-4BE3-D76E-706A-CACF898FF8E9}"/>
              </a:ext>
            </a:extLst>
          </p:cNvPr>
          <p:cNvSpPr>
            <a:spLocks noGrp="1"/>
          </p:cNvSpPr>
          <p:nvPr>
            <p:ph type="title"/>
          </p:nvPr>
        </p:nvSpPr>
        <p:spPr/>
        <p:txBody>
          <a:bodyPr/>
          <a:lstStyle/>
          <a:p>
            <a:r>
              <a:rPr lang="zh-CN" altLang="en-US" b="1" dirty="0">
                <a:latin typeface="微软雅黑" panose="020B0503020204020204" pitchFamily="34" charset="-122"/>
                <a:ea typeface="微软雅黑" panose="020B0503020204020204" pitchFamily="34" charset="-122"/>
              </a:rPr>
              <a:t>大纲</a:t>
            </a:r>
          </a:p>
        </p:txBody>
      </p:sp>
      <p:graphicFrame>
        <p:nvGraphicFramePr>
          <p:cNvPr id="9" name="内容占位符 6">
            <a:extLst>
              <a:ext uri="{FF2B5EF4-FFF2-40B4-BE49-F238E27FC236}">
                <a16:creationId xmlns:a16="http://schemas.microsoft.com/office/drawing/2014/main" id="{2273F67B-436D-42A7-E3AE-0DB2D78C7BF7}"/>
              </a:ext>
            </a:extLst>
          </p:cNvPr>
          <p:cNvGraphicFramePr>
            <a:graphicFrameLocks noGrp="1"/>
          </p:cNvGraphicFramePr>
          <p:nvPr>
            <p:ph idx="1"/>
            <p:extLst>
              <p:ext uri="{D42A27DB-BD31-4B8C-83A1-F6EECF244321}">
                <p14:modId xmlns:p14="http://schemas.microsoft.com/office/powerpoint/2010/main" val="144873991"/>
              </p:ext>
            </p:extLst>
          </p:nvPr>
        </p:nvGraphicFramePr>
        <p:xfrm>
          <a:off x="1028700" y="2161903"/>
          <a:ext cx="10134600" cy="3969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3119A5-8949-2E8D-B82E-11ACE99AFC34}"/>
              </a:ext>
            </a:extLst>
          </p:cNvPr>
          <p:cNvSpPr>
            <a:spLocks noGrp="1"/>
          </p:cNvSpPr>
          <p:nvPr>
            <p:ph type="title"/>
          </p:nvPr>
        </p:nvSpPr>
        <p:spPr>
          <a:xfrm>
            <a:off x="214508" y="197806"/>
            <a:ext cx="10134600" cy="898221"/>
          </a:xfrm>
        </p:spPr>
        <p:txBody>
          <a:bodyPr/>
          <a:lstStyle/>
          <a:p>
            <a:r>
              <a:rPr lang="zh-CN" altLang="en-US" sz="3600" b="1" dirty="0">
                <a:latin typeface="微软雅黑" panose="020B0503020204020204" pitchFamily="34" charset="-122"/>
                <a:ea typeface="微软雅黑" panose="020B0503020204020204" pitchFamily="34" charset="-122"/>
              </a:rPr>
              <a:t>一、基督徒当知道，神所生的祂必保守（</a:t>
            </a:r>
            <a:r>
              <a:rPr lang="en-US" altLang="zh-CN" sz="3600" b="1" dirty="0">
                <a:latin typeface="微软雅黑" panose="020B0503020204020204" pitchFamily="34" charset="-122"/>
                <a:ea typeface="微软雅黑" panose="020B0503020204020204" pitchFamily="34" charset="-122"/>
              </a:rPr>
              <a:t>5:18</a:t>
            </a:r>
            <a:r>
              <a:rPr lang="zh-CN" altLang="en-US" sz="3600" b="1" dirty="0">
                <a:latin typeface="微软雅黑" panose="020B0503020204020204" pitchFamily="34" charset="-122"/>
                <a:ea typeface="微软雅黑" panose="020B0503020204020204" pitchFamily="34" charset="-122"/>
              </a:rPr>
              <a:t>）</a:t>
            </a:r>
          </a:p>
        </p:txBody>
      </p:sp>
      <p:sp>
        <p:nvSpPr>
          <p:cNvPr id="3" name="内容占位符 2">
            <a:extLst>
              <a:ext uri="{FF2B5EF4-FFF2-40B4-BE49-F238E27FC236}">
                <a16:creationId xmlns:a16="http://schemas.microsoft.com/office/drawing/2014/main" id="{952D04AD-2B6C-CC99-ACB7-7289DF6B5D4E}"/>
              </a:ext>
            </a:extLst>
          </p:cNvPr>
          <p:cNvSpPr>
            <a:spLocks noGrp="1"/>
          </p:cNvSpPr>
          <p:nvPr>
            <p:ph idx="1"/>
          </p:nvPr>
        </p:nvSpPr>
        <p:spPr>
          <a:xfrm>
            <a:off x="984859" y="1366500"/>
            <a:ext cx="10134600" cy="1752481"/>
          </a:xfrm>
        </p:spPr>
        <p:txBody>
          <a:bodyPr/>
          <a:lstStyle/>
          <a:p>
            <a:r>
              <a:rPr lang="en-US" altLang="zh-CN"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328712"/>
                </a:solidFill>
                <a:effectLst/>
                <a:latin typeface="微软雅黑" panose="020B0503020204020204" pitchFamily="34" charset="-122"/>
                <a:ea typeface="微软雅黑" panose="020B0503020204020204" pitchFamily="34" charset="-122"/>
              </a:rPr>
              <a:t>约壹</a:t>
            </a:r>
            <a:r>
              <a:rPr lang="en-US" altLang="zh-CN" sz="2800" dirty="0">
                <a:solidFill>
                  <a:srgbClr val="328712"/>
                </a:solidFill>
                <a:effectLst/>
                <a:latin typeface="微软雅黑" panose="020B0503020204020204" pitchFamily="34" charset="-122"/>
                <a:ea typeface="微软雅黑" panose="020B0503020204020204" pitchFamily="34" charset="-122"/>
              </a:rPr>
              <a:t>5:18】</a:t>
            </a:r>
            <a:r>
              <a:rPr lang="zh-CN" altLang="en-US" sz="2800" dirty="0">
                <a:solidFill>
                  <a:srgbClr val="328712"/>
                </a:solidFill>
                <a:effectLst/>
                <a:latin typeface="微软雅黑" panose="020B0503020204020204" pitchFamily="34" charset="-122"/>
                <a:ea typeface="微软雅黑" panose="020B0503020204020204" pitchFamily="34" charset="-122"/>
              </a:rPr>
              <a:t>我们知道</a:t>
            </a:r>
            <a:r>
              <a:rPr lang="zh-CN" altLang="en-US" sz="2800" dirty="0">
                <a:solidFill>
                  <a:srgbClr val="FF0000"/>
                </a:solidFill>
                <a:effectLst/>
                <a:latin typeface="微软雅黑" panose="020B0503020204020204" pitchFamily="34" charset="-122"/>
                <a:ea typeface="微软雅黑" panose="020B0503020204020204" pitchFamily="34" charset="-122"/>
              </a:rPr>
              <a:t>凡从神生的，必不犯罪</a:t>
            </a:r>
            <a:r>
              <a:rPr lang="zh-CN" altLang="en-US"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00B0F0"/>
                </a:solidFill>
                <a:effectLst/>
                <a:latin typeface="微软雅黑" panose="020B0503020204020204" pitchFamily="34" charset="-122"/>
                <a:ea typeface="微软雅黑" panose="020B0503020204020204" pitchFamily="34" charset="-122"/>
              </a:rPr>
              <a:t>从神生的，必保守自己</a:t>
            </a:r>
            <a:r>
              <a:rPr lang="zh-CN" altLang="en-US" sz="2800" dirty="0">
                <a:solidFill>
                  <a:srgbClr val="328712"/>
                </a:solidFill>
                <a:effectLst/>
                <a:latin typeface="微软雅黑" panose="020B0503020204020204" pitchFamily="34" charset="-122"/>
                <a:ea typeface="微软雅黑" panose="020B0503020204020204" pitchFamily="34" charset="-122"/>
              </a:rPr>
              <a:t>（有古卷作“那从神生的必保护他”），那恶者也就无法害他。</a:t>
            </a:r>
            <a:endParaRPr lang="en-US" altLang="zh-CN" sz="2800" dirty="0">
              <a:solidFill>
                <a:srgbClr val="328712"/>
              </a:solidFill>
              <a:effectLst/>
              <a:latin typeface="微软雅黑" panose="020B0503020204020204" pitchFamily="34" charset="-122"/>
              <a:ea typeface="微软雅黑" panose="020B0503020204020204" pitchFamily="34" charset="-122"/>
            </a:endParaRPr>
          </a:p>
          <a:p>
            <a:endParaRPr lang="en-US" altLang="zh-CN" sz="2800" dirty="0">
              <a:solidFill>
                <a:srgbClr val="328712"/>
              </a:solidFill>
              <a:latin typeface="微软雅黑" panose="020B0503020204020204" pitchFamily="34" charset="-122"/>
              <a:ea typeface="微软雅黑" panose="020B0503020204020204" pitchFamily="34" charset="-122"/>
            </a:endParaRPr>
          </a:p>
          <a:p>
            <a:endParaRPr lang="zh-CN" altLang="en-US" sz="28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38936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3119A5-8949-2E8D-B82E-11ACE99AFC34}"/>
              </a:ext>
            </a:extLst>
          </p:cNvPr>
          <p:cNvSpPr>
            <a:spLocks noGrp="1"/>
          </p:cNvSpPr>
          <p:nvPr>
            <p:ph type="title"/>
          </p:nvPr>
        </p:nvSpPr>
        <p:spPr>
          <a:xfrm>
            <a:off x="214508" y="197806"/>
            <a:ext cx="10134600" cy="898221"/>
          </a:xfrm>
        </p:spPr>
        <p:txBody>
          <a:bodyPr/>
          <a:lstStyle/>
          <a:p>
            <a:r>
              <a:rPr lang="zh-CN" altLang="en-US" sz="3600" b="1" dirty="0">
                <a:latin typeface="微软雅黑" panose="020B0503020204020204" pitchFamily="34" charset="-122"/>
                <a:ea typeface="微软雅黑" panose="020B0503020204020204" pitchFamily="34" charset="-122"/>
              </a:rPr>
              <a:t>二、基督徒当知道，你是分别于世界的（</a:t>
            </a:r>
            <a:r>
              <a:rPr lang="en-US" altLang="zh-CN" sz="3600" b="1" dirty="0">
                <a:latin typeface="微软雅黑" panose="020B0503020204020204" pitchFamily="34" charset="-122"/>
                <a:ea typeface="微软雅黑" panose="020B0503020204020204" pitchFamily="34" charset="-122"/>
              </a:rPr>
              <a:t>5:19</a:t>
            </a:r>
            <a:r>
              <a:rPr lang="zh-CN" altLang="en-US" sz="3600" b="1" dirty="0">
                <a:latin typeface="微软雅黑" panose="020B0503020204020204" pitchFamily="34" charset="-122"/>
                <a:ea typeface="微软雅黑" panose="020B0503020204020204" pitchFamily="34" charset="-122"/>
              </a:rPr>
              <a:t>）</a:t>
            </a:r>
          </a:p>
        </p:txBody>
      </p:sp>
      <p:sp>
        <p:nvSpPr>
          <p:cNvPr id="3" name="内容占位符 2">
            <a:extLst>
              <a:ext uri="{FF2B5EF4-FFF2-40B4-BE49-F238E27FC236}">
                <a16:creationId xmlns:a16="http://schemas.microsoft.com/office/drawing/2014/main" id="{952D04AD-2B6C-CC99-ACB7-7289DF6B5D4E}"/>
              </a:ext>
            </a:extLst>
          </p:cNvPr>
          <p:cNvSpPr>
            <a:spLocks noGrp="1"/>
          </p:cNvSpPr>
          <p:nvPr>
            <p:ph idx="1"/>
          </p:nvPr>
        </p:nvSpPr>
        <p:spPr>
          <a:xfrm>
            <a:off x="363255" y="1446756"/>
            <a:ext cx="10756204" cy="1672225"/>
          </a:xfrm>
        </p:spPr>
        <p:txBody>
          <a:bodyPr/>
          <a:lstStyle/>
          <a:p>
            <a:r>
              <a:rPr lang="en-US" altLang="zh-CN"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328712"/>
                </a:solidFill>
                <a:effectLst/>
                <a:latin typeface="微软雅黑" panose="020B0503020204020204" pitchFamily="34" charset="-122"/>
                <a:ea typeface="微软雅黑" panose="020B0503020204020204" pitchFamily="34" charset="-122"/>
              </a:rPr>
              <a:t>约壹</a:t>
            </a:r>
            <a:r>
              <a:rPr lang="en-US" altLang="zh-CN" sz="2800" dirty="0">
                <a:solidFill>
                  <a:srgbClr val="328712"/>
                </a:solidFill>
                <a:effectLst/>
                <a:latin typeface="微软雅黑" panose="020B0503020204020204" pitchFamily="34" charset="-122"/>
                <a:ea typeface="微软雅黑" panose="020B0503020204020204" pitchFamily="34" charset="-122"/>
              </a:rPr>
              <a:t>5:19】</a:t>
            </a:r>
            <a:r>
              <a:rPr lang="zh-CN" altLang="en-US" sz="2800" dirty="0">
                <a:solidFill>
                  <a:srgbClr val="328712"/>
                </a:solidFill>
                <a:effectLst/>
                <a:latin typeface="微软雅黑" panose="020B0503020204020204" pitchFamily="34" charset="-122"/>
                <a:ea typeface="微软雅黑" panose="020B0503020204020204" pitchFamily="34" charset="-122"/>
              </a:rPr>
              <a:t>我们知道</a:t>
            </a:r>
            <a:r>
              <a:rPr lang="zh-CN" altLang="en-US" sz="2800" dirty="0">
                <a:solidFill>
                  <a:srgbClr val="FF0000"/>
                </a:solidFill>
                <a:effectLst/>
                <a:latin typeface="微软雅黑" panose="020B0503020204020204" pitchFamily="34" charset="-122"/>
                <a:ea typeface="微软雅黑" panose="020B0503020204020204" pitchFamily="34" charset="-122"/>
              </a:rPr>
              <a:t>我们是属神的</a:t>
            </a:r>
            <a:r>
              <a:rPr lang="zh-CN" altLang="en-US"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00B0F0"/>
                </a:solidFill>
                <a:effectLst/>
                <a:latin typeface="微软雅黑" panose="020B0503020204020204" pitchFamily="34" charset="-122"/>
                <a:ea typeface="微软雅黑" panose="020B0503020204020204" pitchFamily="34" charset="-122"/>
              </a:rPr>
              <a:t>全世界都</a:t>
            </a:r>
            <a:r>
              <a:rPr lang="zh-CN" altLang="en-US" sz="2800" b="1" dirty="0">
                <a:solidFill>
                  <a:srgbClr val="00B0F0"/>
                </a:solidFill>
                <a:effectLst/>
                <a:latin typeface="微软雅黑" panose="020B0503020204020204" pitchFamily="34" charset="-122"/>
                <a:ea typeface="微软雅黑" panose="020B0503020204020204" pitchFamily="34" charset="-122"/>
              </a:rPr>
              <a:t>卧</a:t>
            </a:r>
            <a:r>
              <a:rPr lang="zh-CN" altLang="en-US" sz="2800" dirty="0">
                <a:solidFill>
                  <a:srgbClr val="00B0F0"/>
                </a:solidFill>
                <a:effectLst/>
                <a:latin typeface="微软雅黑" panose="020B0503020204020204" pitchFamily="34" charset="-122"/>
                <a:ea typeface="微软雅黑" panose="020B0503020204020204" pitchFamily="34" charset="-122"/>
              </a:rPr>
              <a:t>在那恶者手下</a:t>
            </a:r>
            <a:r>
              <a:rPr lang="zh-CN" altLang="en-US" sz="2800" dirty="0">
                <a:solidFill>
                  <a:srgbClr val="328712"/>
                </a:solidFill>
                <a:effectLst/>
                <a:latin typeface="微软雅黑" panose="020B0503020204020204" pitchFamily="34" charset="-122"/>
                <a:ea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88F1DDC1-02A5-208D-3075-7A73A1CBDF4D}"/>
              </a:ext>
            </a:extLst>
          </p:cNvPr>
          <p:cNvSpPr txBox="1"/>
          <p:nvPr/>
        </p:nvSpPr>
        <p:spPr>
          <a:xfrm>
            <a:off x="571239" y="2213975"/>
            <a:ext cx="10852497" cy="4524315"/>
          </a:xfrm>
          <a:prstGeom prst="rect">
            <a:avLst/>
          </a:prstGeom>
          <a:noFill/>
        </p:spPr>
        <p:txBody>
          <a:bodyPr wrap="square">
            <a:spAutoFit/>
          </a:bodyPr>
          <a:lstStyle/>
          <a:p>
            <a:r>
              <a:rPr lang="zh-CN" altLang="en-US" sz="2400" dirty="0">
                <a:effectLst/>
                <a:latin typeface="微软雅黑" panose="020B0503020204020204" pitchFamily="34" charset="-122"/>
                <a:ea typeface="微软雅黑" panose="020B0503020204020204" pitchFamily="34" charset="-122"/>
              </a:rPr>
              <a:t>    </a:t>
            </a:r>
            <a:r>
              <a:rPr lang="en-US" altLang="zh-CN" sz="2400" dirty="0">
                <a:effectLst/>
                <a:latin typeface="微软雅黑" panose="020B0503020204020204" pitchFamily="34" charset="-122"/>
                <a:ea typeface="微软雅黑" panose="020B0503020204020204" pitchFamily="34" charset="-122"/>
              </a:rPr>
              <a:t>【</a:t>
            </a:r>
            <a:r>
              <a:rPr lang="zh-CN" altLang="en-US" sz="2400" dirty="0">
                <a:effectLst/>
                <a:latin typeface="微软雅黑" panose="020B0503020204020204" pitchFamily="34" charset="-122"/>
                <a:ea typeface="微软雅黑" panose="020B0503020204020204" pitchFamily="34" charset="-122"/>
              </a:rPr>
              <a:t>约壹</a:t>
            </a:r>
            <a:r>
              <a:rPr lang="en-US" altLang="zh-CN" sz="2400" dirty="0">
                <a:effectLst/>
                <a:latin typeface="微软雅黑" panose="020B0503020204020204" pitchFamily="34" charset="-122"/>
                <a:ea typeface="微软雅黑" panose="020B0503020204020204" pitchFamily="34" charset="-122"/>
              </a:rPr>
              <a:t>4:4】</a:t>
            </a:r>
            <a:r>
              <a:rPr lang="zh-CN" altLang="en-US" sz="2400" dirty="0">
                <a:effectLst/>
                <a:latin typeface="微软雅黑" panose="020B0503020204020204" pitchFamily="34" charset="-122"/>
                <a:ea typeface="微软雅黑" panose="020B0503020204020204" pitchFamily="34" charset="-122"/>
              </a:rPr>
              <a:t>小子们哪，你们是属神的，并且</a:t>
            </a:r>
            <a:r>
              <a:rPr lang="zh-CN" altLang="en-US" sz="2400" b="1" dirty="0">
                <a:effectLst/>
                <a:latin typeface="微软雅黑" panose="020B0503020204020204" pitchFamily="34" charset="-122"/>
                <a:ea typeface="微软雅黑" panose="020B0503020204020204" pitchFamily="34" charset="-122"/>
              </a:rPr>
              <a:t>胜了他们</a:t>
            </a:r>
            <a:r>
              <a:rPr lang="zh-CN" altLang="en-US" sz="2400" dirty="0">
                <a:effectLst/>
                <a:latin typeface="微软雅黑" panose="020B0503020204020204" pitchFamily="34" charset="-122"/>
                <a:ea typeface="微软雅黑" panose="020B0503020204020204" pitchFamily="34" charset="-122"/>
              </a:rPr>
              <a:t>，因为那在你们里面的，比那在世界上的更大。</a:t>
            </a:r>
          </a:p>
          <a:p>
            <a:r>
              <a:rPr lang="zh-CN" altLang="en-US" sz="2400" dirty="0">
                <a:latin typeface="微软雅黑" panose="020B0503020204020204" pitchFamily="34" charset="-122"/>
                <a:ea typeface="微软雅黑" panose="020B0503020204020204" pitchFamily="34" charset="-122"/>
              </a:rPr>
              <a:t>    </a:t>
            </a:r>
            <a:r>
              <a:rPr lang="en-US" altLang="zh-CN" sz="2400" dirty="0">
                <a:effectLst/>
                <a:latin typeface="微软雅黑" panose="020B0503020204020204" pitchFamily="34" charset="-122"/>
                <a:ea typeface="微软雅黑" panose="020B0503020204020204" pitchFamily="34" charset="-122"/>
              </a:rPr>
              <a:t>【</a:t>
            </a:r>
            <a:r>
              <a:rPr lang="zh-CN" altLang="en-US" sz="2400" dirty="0">
                <a:effectLst/>
                <a:latin typeface="微软雅黑" panose="020B0503020204020204" pitchFamily="34" charset="-122"/>
                <a:ea typeface="微软雅黑" panose="020B0503020204020204" pitchFamily="34" charset="-122"/>
              </a:rPr>
              <a:t>约壹</a:t>
            </a:r>
            <a:r>
              <a:rPr lang="en-US" altLang="zh-CN" sz="2400" dirty="0">
                <a:effectLst/>
                <a:latin typeface="微软雅黑" panose="020B0503020204020204" pitchFamily="34" charset="-122"/>
                <a:ea typeface="微软雅黑" panose="020B0503020204020204" pitchFamily="34" charset="-122"/>
              </a:rPr>
              <a:t>5:4-5】</a:t>
            </a:r>
            <a:r>
              <a:rPr lang="zh-CN" altLang="en-US" sz="2400" dirty="0">
                <a:effectLst/>
                <a:latin typeface="微软雅黑" panose="020B0503020204020204" pitchFamily="34" charset="-122"/>
                <a:ea typeface="微软雅黑" panose="020B0503020204020204" pitchFamily="34" charset="-122"/>
              </a:rPr>
              <a:t>因为凡从神生的，就</a:t>
            </a:r>
            <a:r>
              <a:rPr lang="zh-CN" altLang="en-US" sz="2400" b="1" dirty="0">
                <a:effectLst/>
                <a:latin typeface="微软雅黑" panose="020B0503020204020204" pitchFamily="34" charset="-122"/>
                <a:ea typeface="微软雅黑" panose="020B0503020204020204" pitchFamily="34" charset="-122"/>
              </a:rPr>
              <a:t>胜过世界</a:t>
            </a:r>
            <a:r>
              <a:rPr lang="zh-CN" altLang="en-US" sz="2400" dirty="0">
                <a:effectLst/>
                <a:latin typeface="微软雅黑" panose="020B0503020204020204" pitchFamily="34" charset="-122"/>
                <a:ea typeface="微软雅黑" panose="020B0503020204020204" pitchFamily="34" charset="-122"/>
              </a:rPr>
              <a:t>；使我们胜了世界的，就是我们的信心。胜过世界的是谁呢？不是那信耶稣是神儿子的吗？</a:t>
            </a:r>
            <a:endParaRPr lang="en-US" altLang="zh-CN" sz="2400" dirty="0">
              <a:effectLst/>
              <a:latin typeface="微软雅黑" panose="020B0503020204020204" pitchFamily="34" charset="-122"/>
              <a:ea typeface="微软雅黑" panose="020B0503020204020204" pitchFamily="34" charset="-122"/>
            </a:endParaRPr>
          </a:p>
          <a:p>
            <a:endParaRPr lang="en-US" altLang="zh-CN" sz="2400" dirty="0">
              <a:latin typeface="微软雅黑" panose="020B0503020204020204" pitchFamily="34" charset="-122"/>
              <a:ea typeface="微软雅黑" panose="020B0503020204020204" pitchFamily="34" charset="-122"/>
            </a:endParaRPr>
          </a:p>
          <a:p>
            <a:pPr lvl="1"/>
            <a:r>
              <a:rPr lang="zh-CN" altLang="en-US" sz="2400" b="1" dirty="0">
                <a:latin typeface="微软雅黑" panose="020B0503020204020204" pitchFamily="34" charset="-122"/>
                <a:ea typeface="微软雅黑" panose="020B0503020204020204" pitchFamily="34" charset="-122"/>
              </a:rPr>
              <a:t>基督徒   </a:t>
            </a:r>
            <a:r>
              <a:rPr lang="en-US" altLang="zh-CN" sz="2400" b="1" dirty="0">
                <a:latin typeface="微软雅黑" panose="020B0503020204020204" pitchFamily="34" charset="-122"/>
                <a:ea typeface="微软雅黑" panose="020B0503020204020204" pitchFamily="34" charset="-122"/>
              </a:rPr>
              <a:t>vs   </a:t>
            </a:r>
            <a:r>
              <a:rPr lang="zh-CN" altLang="en-US" sz="2400" b="1" dirty="0">
                <a:latin typeface="微软雅黑" panose="020B0503020204020204" pitchFamily="34" charset="-122"/>
                <a:ea typeface="微软雅黑" panose="020B0503020204020204" pitchFamily="34" charset="-122"/>
              </a:rPr>
              <a:t>全世界</a:t>
            </a:r>
            <a:endParaRPr lang="en-US" altLang="zh-CN" sz="2400" b="1" dirty="0">
              <a:latin typeface="微软雅黑" panose="020B0503020204020204" pitchFamily="34" charset="-122"/>
              <a:ea typeface="微软雅黑" panose="020B0503020204020204" pitchFamily="34" charset="-122"/>
            </a:endParaRPr>
          </a:p>
          <a:p>
            <a:pPr lvl="1"/>
            <a:r>
              <a:rPr lang="zh-CN" altLang="en-US" sz="2400" b="1" dirty="0">
                <a:latin typeface="微软雅黑" panose="020B0503020204020204" pitchFamily="34" charset="-122"/>
                <a:ea typeface="微软雅黑" panose="020B0503020204020204" pitchFamily="34" charset="-122"/>
              </a:rPr>
              <a:t>神的阵营 </a:t>
            </a:r>
            <a:r>
              <a:rPr lang="en-US" altLang="zh-CN" sz="2400" b="1" dirty="0">
                <a:latin typeface="微软雅黑" panose="020B0503020204020204" pitchFamily="34" charset="-122"/>
                <a:ea typeface="微软雅黑" panose="020B0503020204020204" pitchFamily="34" charset="-122"/>
              </a:rPr>
              <a:t>vs </a:t>
            </a:r>
            <a:r>
              <a:rPr lang="zh-CN" altLang="en-US" sz="2400" b="1" dirty="0">
                <a:latin typeface="微软雅黑" panose="020B0503020204020204" pitchFamily="34" charset="-122"/>
                <a:ea typeface="微软雅黑" panose="020B0503020204020204" pitchFamily="34" charset="-122"/>
              </a:rPr>
              <a:t>撒旦的阵营</a:t>
            </a:r>
            <a:endParaRPr lang="en-US" altLang="zh-CN" sz="2400" b="1" dirty="0">
              <a:latin typeface="微软雅黑" panose="020B0503020204020204" pitchFamily="34" charset="-122"/>
              <a:ea typeface="微软雅黑" panose="020B0503020204020204" pitchFamily="34" charset="-122"/>
            </a:endParaRPr>
          </a:p>
          <a:p>
            <a:pPr marL="457200" indent="-457200">
              <a:buFont typeface="+mj-lt"/>
              <a:buAutoNum type="arabicPeriod"/>
            </a:pPr>
            <a:r>
              <a:rPr lang="zh-CN" altLang="en-US" sz="2400" dirty="0">
                <a:latin typeface="微软雅黑" panose="020B0503020204020204" pitchFamily="34" charset="-122"/>
                <a:ea typeface="微软雅黑" panose="020B0503020204020204" pitchFamily="34" charset="-122"/>
              </a:rPr>
              <a:t>世界是恨基督徒的 </a:t>
            </a:r>
            <a:r>
              <a:rPr lang="en-US" altLang="zh-CN" sz="2000" dirty="0">
                <a:solidFill>
                  <a:srgbClr val="328712"/>
                </a:solidFill>
                <a:effectLst/>
                <a:latin typeface="微软雅黑" panose="020B0503020204020204" pitchFamily="34" charset="-122"/>
                <a:ea typeface="微软雅黑" panose="020B0503020204020204" pitchFamily="34" charset="-122"/>
              </a:rPr>
              <a:t>【</a:t>
            </a:r>
            <a:r>
              <a:rPr lang="zh-CN" altLang="en-US" sz="2000" dirty="0">
                <a:solidFill>
                  <a:srgbClr val="328712"/>
                </a:solidFill>
                <a:effectLst/>
                <a:latin typeface="微软雅黑" panose="020B0503020204020204" pitchFamily="34" charset="-122"/>
                <a:ea typeface="微软雅黑" panose="020B0503020204020204" pitchFamily="34" charset="-122"/>
              </a:rPr>
              <a:t>约壹</a:t>
            </a:r>
            <a:r>
              <a:rPr lang="en-US" altLang="zh-CN" sz="2000" dirty="0">
                <a:solidFill>
                  <a:srgbClr val="328712"/>
                </a:solidFill>
                <a:effectLst/>
                <a:latin typeface="微软雅黑" panose="020B0503020204020204" pitchFamily="34" charset="-122"/>
                <a:ea typeface="微软雅黑" panose="020B0503020204020204" pitchFamily="34" charset="-122"/>
              </a:rPr>
              <a:t>3:13】</a:t>
            </a:r>
            <a:r>
              <a:rPr lang="zh-CN" altLang="en-US" sz="2000" dirty="0">
                <a:solidFill>
                  <a:srgbClr val="328712"/>
                </a:solidFill>
                <a:effectLst/>
                <a:latin typeface="微软雅黑" panose="020B0503020204020204" pitchFamily="34" charset="-122"/>
                <a:ea typeface="微软雅黑" panose="020B0503020204020204" pitchFamily="34" charset="-122"/>
              </a:rPr>
              <a:t>弟兄们，世人若恨你们，不要以为希奇。</a:t>
            </a:r>
            <a:r>
              <a:rPr lang="zh-CN" altLang="en-US" sz="2400" dirty="0">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marL="457200" indent="-457200">
              <a:buFont typeface="+mj-lt"/>
              <a:buAutoNum type="arabicPeriod"/>
            </a:pPr>
            <a:r>
              <a:rPr lang="zh-CN" altLang="en-US" sz="2400" dirty="0">
                <a:latin typeface="微软雅黑" panose="020B0503020204020204" pitchFamily="34" charset="-122"/>
                <a:ea typeface="微软雅黑" panose="020B0503020204020204" pitchFamily="34" charset="-122"/>
              </a:rPr>
              <a:t>世界是会诱惑基督徒的 </a:t>
            </a:r>
            <a:r>
              <a:rPr lang="en-US" altLang="zh-CN" sz="2000" dirty="0">
                <a:effectLst/>
                <a:latin typeface="微软雅黑" panose="020B0503020204020204" pitchFamily="34" charset="-122"/>
                <a:ea typeface="微软雅黑" panose="020B0503020204020204" pitchFamily="34" charset="-122"/>
              </a:rPr>
              <a:t>【</a:t>
            </a:r>
            <a:r>
              <a:rPr lang="zh-CN" altLang="en-US" sz="2000" dirty="0">
                <a:solidFill>
                  <a:srgbClr val="328712"/>
                </a:solidFill>
                <a:effectLst/>
                <a:latin typeface="微软雅黑" panose="020B0503020204020204" pitchFamily="34" charset="-122"/>
                <a:ea typeface="微软雅黑" panose="020B0503020204020204" pitchFamily="34" charset="-122"/>
              </a:rPr>
              <a:t>约壹</a:t>
            </a:r>
            <a:r>
              <a:rPr lang="en-US" altLang="zh-CN" sz="2000" dirty="0">
                <a:solidFill>
                  <a:srgbClr val="328712"/>
                </a:solidFill>
                <a:effectLst/>
                <a:latin typeface="微软雅黑" panose="020B0503020204020204" pitchFamily="34" charset="-122"/>
                <a:ea typeface="微软雅黑" panose="020B0503020204020204" pitchFamily="34" charset="-122"/>
              </a:rPr>
              <a:t>2:16】</a:t>
            </a:r>
            <a:r>
              <a:rPr lang="zh-CN" altLang="en-US" sz="2000" dirty="0">
                <a:solidFill>
                  <a:srgbClr val="328712"/>
                </a:solidFill>
                <a:effectLst/>
                <a:latin typeface="微软雅黑" panose="020B0503020204020204" pitchFamily="34" charset="-122"/>
                <a:ea typeface="微软雅黑" panose="020B0503020204020204" pitchFamily="34" charset="-122"/>
              </a:rPr>
              <a:t>因为凡世界上的事，就像肉体的情欲，眼目的情欲，并今生的骄傲，都不是从父来的，乃是从世界来的。</a:t>
            </a:r>
            <a:r>
              <a:rPr lang="zh-CN" altLang="en-US" sz="2400" dirty="0">
                <a:effectLst/>
                <a:latin typeface="微软雅黑" panose="020B0503020204020204" pitchFamily="34" charset="-122"/>
                <a:ea typeface="微软雅黑" panose="020B0503020204020204" pitchFamily="34" charset="-122"/>
              </a:rPr>
              <a:t> </a:t>
            </a:r>
            <a:endParaRPr lang="en-US" altLang="zh-CN" sz="2400" dirty="0">
              <a:latin typeface="微软雅黑" panose="020B0503020204020204" pitchFamily="34" charset="-122"/>
              <a:ea typeface="微软雅黑" panose="020B0503020204020204" pitchFamily="34" charset="-122"/>
            </a:endParaRPr>
          </a:p>
          <a:p>
            <a:pPr marL="457200" indent="-457200">
              <a:buFont typeface="+mj-lt"/>
              <a:buAutoNum type="arabicPeriod"/>
            </a:pPr>
            <a:r>
              <a:rPr lang="zh-CN" altLang="en-US" sz="2400" dirty="0">
                <a:latin typeface="微软雅黑" panose="020B0503020204020204" pitchFamily="34" charset="-122"/>
                <a:ea typeface="微软雅黑" panose="020B0503020204020204" pitchFamily="34" charset="-122"/>
              </a:rPr>
              <a:t>世界是短暂的 </a:t>
            </a:r>
            <a:r>
              <a:rPr lang="en-US" altLang="zh-CN" sz="2000" dirty="0">
                <a:solidFill>
                  <a:srgbClr val="328712"/>
                </a:solidFill>
                <a:effectLst/>
                <a:latin typeface="微软雅黑" panose="020B0503020204020204" pitchFamily="34" charset="-122"/>
                <a:ea typeface="微软雅黑" panose="020B0503020204020204" pitchFamily="34" charset="-122"/>
              </a:rPr>
              <a:t>【</a:t>
            </a:r>
            <a:r>
              <a:rPr lang="zh-CN" altLang="en-US" sz="2000" dirty="0">
                <a:solidFill>
                  <a:srgbClr val="328712"/>
                </a:solidFill>
                <a:effectLst/>
                <a:latin typeface="微软雅黑" panose="020B0503020204020204" pitchFamily="34" charset="-122"/>
                <a:ea typeface="微软雅黑" panose="020B0503020204020204" pitchFamily="34" charset="-122"/>
              </a:rPr>
              <a:t>约壹</a:t>
            </a:r>
            <a:r>
              <a:rPr lang="en-US" altLang="zh-CN" sz="2000" dirty="0">
                <a:solidFill>
                  <a:srgbClr val="328712"/>
                </a:solidFill>
                <a:effectLst/>
                <a:latin typeface="微软雅黑" panose="020B0503020204020204" pitchFamily="34" charset="-122"/>
                <a:ea typeface="微软雅黑" panose="020B0503020204020204" pitchFamily="34" charset="-122"/>
              </a:rPr>
              <a:t>2:17】</a:t>
            </a:r>
            <a:r>
              <a:rPr lang="zh-CN" altLang="en-US" sz="2000" dirty="0">
                <a:solidFill>
                  <a:srgbClr val="328712"/>
                </a:solidFill>
                <a:effectLst/>
                <a:latin typeface="微软雅黑" panose="020B0503020204020204" pitchFamily="34" charset="-122"/>
                <a:ea typeface="微软雅黑" panose="020B0503020204020204" pitchFamily="34" charset="-122"/>
              </a:rPr>
              <a:t>这世界和其上的情欲都要过去，惟独遵行神旨意的，是永远常存。</a:t>
            </a:r>
            <a:r>
              <a:rPr lang="zh-CN" altLang="en-US" sz="2000"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375397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3119A5-8949-2E8D-B82E-11ACE99AFC34}"/>
              </a:ext>
            </a:extLst>
          </p:cNvPr>
          <p:cNvSpPr>
            <a:spLocks noGrp="1"/>
          </p:cNvSpPr>
          <p:nvPr>
            <p:ph type="title"/>
          </p:nvPr>
        </p:nvSpPr>
        <p:spPr>
          <a:xfrm>
            <a:off x="214508" y="197806"/>
            <a:ext cx="11290648" cy="898221"/>
          </a:xfrm>
        </p:spPr>
        <p:txBody>
          <a:bodyPr/>
          <a:lstStyle/>
          <a:p>
            <a:r>
              <a:rPr lang="zh-CN" altLang="en-US" sz="3600" b="1" dirty="0">
                <a:latin typeface="微软雅黑" panose="020B0503020204020204" pitchFamily="34" charset="-122"/>
                <a:ea typeface="微软雅黑" panose="020B0503020204020204" pitchFamily="34" charset="-122"/>
              </a:rPr>
              <a:t>三、基督徒当知道，唯靠基督才能得胜（</a:t>
            </a:r>
            <a:r>
              <a:rPr lang="en-US" altLang="zh-CN" sz="3600" b="1" dirty="0">
                <a:latin typeface="微软雅黑" panose="020B0503020204020204" pitchFamily="34" charset="-122"/>
                <a:ea typeface="微软雅黑" panose="020B0503020204020204" pitchFamily="34" charset="-122"/>
              </a:rPr>
              <a:t>5:20-21</a:t>
            </a:r>
            <a:r>
              <a:rPr lang="zh-CN" altLang="en-US" sz="3600" b="1" dirty="0">
                <a:latin typeface="微软雅黑" panose="020B0503020204020204" pitchFamily="34" charset="-122"/>
                <a:ea typeface="微软雅黑" panose="020B0503020204020204" pitchFamily="34" charset="-122"/>
              </a:rPr>
              <a:t>）</a:t>
            </a:r>
          </a:p>
        </p:txBody>
      </p:sp>
      <p:sp>
        <p:nvSpPr>
          <p:cNvPr id="3" name="内容占位符 2">
            <a:extLst>
              <a:ext uri="{FF2B5EF4-FFF2-40B4-BE49-F238E27FC236}">
                <a16:creationId xmlns:a16="http://schemas.microsoft.com/office/drawing/2014/main" id="{952D04AD-2B6C-CC99-ACB7-7289DF6B5D4E}"/>
              </a:ext>
            </a:extLst>
          </p:cNvPr>
          <p:cNvSpPr>
            <a:spLocks noGrp="1"/>
          </p:cNvSpPr>
          <p:nvPr>
            <p:ph idx="1"/>
          </p:nvPr>
        </p:nvSpPr>
        <p:spPr>
          <a:xfrm>
            <a:off x="984859" y="1366500"/>
            <a:ext cx="10134600" cy="2391308"/>
          </a:xfrm>
        </p:spPr>
        <p:txBody>
          <a:bodyPr/>
          <a:lstStyle/>
          <a:p>
            <a:r>
              <a:rPr lang="en-US" altLang="zh-CN"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328712"/>
                </a:solidFill>
                <a:effectLst/>
                <a:latin typeface="微软雅黑" panose="020B0503020204020204" pitchFamily="34" charset="-122"/>
                <a:ea typeface="微软雅黑" panose="020B0503020204020204" pitchFamily="34" charset="-122"/>
              </a:rPr>
              <a:t>约壹</a:t>
            </a:r>
            <a:r>
              <a:rPr lang="en-US" altLang="zh-CN" sz="2800" dirty="0">
                <a:solidFill>
                  <a:srgbClr val="328712"/>
                </a:solidFill>
                <a:effectLst/>
                <a:latin typeface="微软雅黑" panose="020B0503020204020204" pitchFamily="34" charset="-122"/>
                <a:ea typeface="微软雅黑" panose="020B0503020204020204" pitchFamily="34" charset="-122"/>
              </a:rPr>
              <a:t>5:20】</a:t>
            </a:r>
            <a:r>
              <a:rPr lang="zh-CN" altLang="en-US" sz="2800" dirty="0">
                <a:solidFill>
                  <a:srgbClr val="328712"/>
                </a:solidFill>
                <a:effectLst/>
                <a:latin typeface="微软雅黑" panose="020B0503020204020204" pitchFamily="34" charset="-122"/>
                <a:ea typeface="微软雅黑" panose="020B0503020204020204" pitchFamily="34" charset="-122"/>
              </a:rPr>
              <a:t>我们也知道神的儿子已经来到，且将智慧赐给我们，使我们认识那位</a:t>
            </a:r>
            <a:r>
              <a:rPr lang="zh-CN" altLang="en-US" sz="2800" dirty="0">
                <a:solidFill>
                  <a:srgbClr val="FF0000"/>
                </a:solidFill>
                <a:effectLst/>
                <a:latin typeface="微软雅黑" panose="020B0503020204020204" pitchFamily="34" charset="-122"/>
                <a:ea typeface="微软雅黑" panose="020B0503020204020204" pitchFamily="34" charset="-122"/>
              </a:rPr>
              <a:t>真实</a:t>
            </a:r>
            <a:r>
              <a:rPr lang="zh-CN" altLang="en-US" sz="2800" dirty="0">
                <a:solidFill>
                  <a:srgbClr val="328712"/>
                </a:solidFill>
                <a:effectLst/>
                <a:latin typeface="微软雅黑" panose="020B0503020204020204" pitchFamily="34" charset="-122"/>
                <a:ea typeface="微软雅黑" panose="020B0503020204020204" pitchFamily="34" charset="-122"/>
              </a:rPr>
              <a:t>的，我们也在那位</a:t>
            </a:r>
            <a:r>
              <a:rPr lang="zh-CN" altLang="en-US" sz="2800" dirty="0">
                <a:solidFill>
                  <a:srgbClr val="FF0000"/>
                </a:solidFill>
                <a:effectLst/>
                <a:latin typeface="微软雅黑" panose="020B0503020204020204" pitchFamily="34" charset="-122"/>
                <a:ea typeface="微软雅黑" panose="020B0503020204020204" pitchFamily="34" charset="-122"/>
              </a:rPr>
              <a:t>真实</a:t>
            </a:r>
            <a:r>
              <a:rPr lang="zh-CN" altLang="en-US" sz="2800" dirty="0">
                <a:solidFill>
                  <a:srgbClr val="328712"/>
                </a:solidFill>
                <a:effectLst/>
                <a:latin typeface="微软雅黑" panose="020B0503020204020204" pitchFamily="34" charset="-122"/>
                <a:ea typeface="微软雅黑" panose="020B0503020204020204" pitchFamily="34" charset="-122"/>
              </a:rPr>
              <a:t>的里面，就是在他儿子耶稣基督里面。这是</a:t>
            </a:r>
            <a:r>
              <a:rPr lang="zh-CN" altLang="en-US" sz="2800" dirty="0">
                <a:solidFill>
                  <a:srgbClr val="FF0000"/>
                </a:solidFill>
                <a:effectLst/>
                <a:latin typeface="微软雅黑" panose="020B0503020204020204" pitchFamily="34" charset="-122"/>
                <a:ea typeface="微软雅黑" panose="020B0503020204020204" pitchFamily="34" charset="-122"/>
              </a:rPr>
              <a:t>真</a:t>
            </a:r>
            <a:r>
              <a:rPr lang="zh-CN" altLang="en-US" sz="2800" dirty="0">
                <a:solidFill>
                  <a:srgbClr val="328712"/>
                </a:solidFill>
                <a:effectLst/>
                <a:latin typeface="微软雅黑" panose="020B0503020204020204" pitchFamily="34" charset="-122"/>
                <a:ea typeface="微软雅黑" panose="020B0503020204020204" pitchFamily="34" charset="-122"/>
              </a:rPr>
              <a:t>神，也是</a:t>
            </a:r>
            <a:r>
              <a:rPr lang="zh-CN" altLang="en-US" sz="2800" dirty="0">
                <a:solidFill>
                  <a:srgbClr val="00B0F0"/>
                </a:solidFill>
                <a:effectLst/>
                <a:latin typeface="微软雅黑" panose="020B0503020204020204" pitchFamily="34" charset="-122"/>
                <a:ea typeface="微软雅黑" panose="020B0503020204020204" pitchFamily="34" charset="-122"/>
              </a:rPr>
              <a:t>永生</a:t>
            </a:r>
            <a:r>
              <a:rPr lang="zh-CN" altLang="en-US" sz="2800" dirty="0">
                <a:solidFill>
                  <a:srgbClr val="328712"/>
                </a:solidFill>
                <a:effectLst/>
                <a:latin typeface="微软雅黑" panose="020B0503020204020204" pitchFamily="34" charset="-122"/>
                <a:ea typeface="微软雅黑" panose="020B0503020204020204" pitchFamily="34" charset="-122"/>
              </a:rPr>
              <a:t>。</a:t>
            </a:r>
            <a:endParaRPr lang="en-US" altLang="zh-CN" sz="2800" dirty="0">
              <a:solidFill>
                <a:srgbClr val="328712"/>
              </a:solidFill>
              <a:effectLst/>
              <a:latin typeface="微软雅黑" panose="020B0503020204020204" pitchFamily="34" charset="-122"/>
              <a:ea typeface="微软雅黑" panose="020B0503020204020204" pitchFamily="34" charset="-122"/>
            </a:endParaRPr>
          </a:p>
          <a:p>
            <a:r>
              <a:rPr lang="en-US" altLang="zh-CN" sz="2800" dirty="0">
                <a:solidFill>
                  <a:srgbClr val="328712"/>
                </a:solidFill>
                <a:effectLst/>
                <a:latin typeface="微软雅黑" panose="020B0503020204020204" pitchFamily="34" charset="-122"/>
                <a:ea typeface="微软雅黑" panose="020B0503020204020204" pitchFamily="34" charset="-122"/>
              </a:rPr>
              <a:t>【</a:t>
            </a:r>
            <a:r>
              <a:rPr lang="zh-CN" altLang="en-US" sz="2800" dirty="0">
                <a:solidFill>
                  <a:srgbClr val="328712"/>
                </a:solidFill>
                <a:effectLst/>
                <a:latin typeface="微软雅黑" panose="020B0503020204020204" pitchFamily="34" charset="-122"/>
                <a:ea typeface="微软雅黑" panose="020B0503020204020204" pitchFamily="34" charset="-122"/>
              </a:rPr>
              <a:t>约壹</a:t>
            </a:r>
            <a:r>
              <a:rPr lang="en-US" altLang="zh-CN" sz="2800" dirty="0">
                <a:solidFill>
                  <a:srgbClr val="328712"/>
                </a:solidFill>
                <a:effectLst/>
                <a:latin typeface="微软雅黑" panose="020B0503020204020204" pitchFamily="34" charset="-122"/>
                <a:ea typeface="微软雅黑" panose="020B0503020204020204" pitchFamily="34" charset="-122"/>
              </a:rPr>
              <a:t>5:21】</a:t>
            </a:r>
            <a:r>
              <a:rPr lang="zh-CN" altLang="en-US" sz="2800" dirty="0">
                <a:solidFill>
                  <a:srgbClr val="328712"/>
                </a:solidFill>
                <a:effectLst/>
                <a:latin typeface="微软雅黑" panose="020B0503020204020204" pitchFamily="34" charset="-122"/>
                <a:ea typeface="微软雅黑" panose="020B0503020204020204" pitchFamily="34" charset="-122"/>
              </a:rPr>
              <a:t>小子们哪，你们要自守，远避偶像。</a:t>
            </a:r>
            <a:endParaRPr lang="zh-CN" altLang="en-US" sz="2800" dirty="0">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2DF75943-E2C1-CD2D-D8AF-F1C907997D63}"/>
              </a:ext>
            </a:extLst>
          </p:cNvPr>
          <p:cNvSpPr txBox="1"/>
          <p:nvPr/>
        </p:nvSpPr>
        <p:spPr>
          <a:xfrm>
            <a:off x="793836" y="3981943"/>
            <a:ext cx="10416957" cy="2246769"/>
          </a:xfrm>
          <a:prstGeom prst="rect">
            <a:avLst/>
          </a:prstGeom>
          <a:noFill/>
        </p:spPr>
        <p:txBody>
          <a:bodyPr wrap="square">
            <a:spAutoFit/>
          </a:bodyPr>
          <a:lstStyle/>
          <a:p>
            <a:r>
              <a:rPr lang="zh-CN" altLang="en-US" sz="2000" dirty="0">
                <a:effectLst/>
                <a:latin typeface="微软雅黑" panose="020B0503020204020204" pitchFamily="34" charset="-122"/>
                <a:ea typeface="微软雅黑" panose="020B0503020204020204" pitchFamily="34" charset="-122"/>
              </a:rPr>
              <a:t>我宣告，</a:t>
            </a:r>
            <a:endParaRPr lang="en-US" altLang="zh-CN" sz="2000" dirty="0">
              <a:effectLst/>
              <a:latin typeface="微软雅黑" panose="020B0503020204020204" pitchFamily="34" charset="-122"/>
              <a:ea typeface="微软雅黑" panose="020B0503020204020204" pitchFamily="34" charset="-122"/>
            </a:endParaRPr>
          </a:p>
          <a:p>
            <a:r>
              <a:rPr lang="en-US" altLang="zh-CN" sz="2000" dirty="0">
                <a:effectLst/>
                <a:latin typeface="微软雅黑" panose="020B0503020204020204" pitchFamily="34" charset="-122"/>
                <a:ea typeface="微软雅黑" panose="020B0503020204020204" pitchFamily="34" charset="-122"/>
              </a:rPr>
              <a:t>【</a:t>
            </a:r>
            <a:r>
              <a:rPr lang="zh-CN" altLang="en-US" sz="2000" dirty="0">
                <a:effectLst/>
                <a:latin typeface="微软雅黑" panose="020B0503020204020204" pitchFamily="34" charset="-122"/>
                <a:ea typeface="微软雅黑" panose="020B0503020204020204" pitchFamily="34" charset="-122"/>
              </a:rPr>
              <a:t>加</a:t>
            </a:r>
            <a:r>
              <a:rPr lang="en-US" altLang="zh-CN" sz="2000" dirty="0">
                <a:effectLst/>
                <a:latin typeface="微软雅黑" panose="020B0503020204020204" pitchFamily="34" charset="-122"/>
                <a:ea typeface="微软雅黑" panose="020B0503020204020204" pitchFamily="34" charset="-122"/>
              </a:rPr>
              <a:t>2:20】</a:t>
            </a:r>
            <a:r>
              <a:rPr lang="zh-CN" altLang="en-US" sz="2000" dirty="0">
                <a:effectLst/>
                <a:latin typeface="微软雅黑" panose="020B0503020204020204" pitchFamily="34" charset="-122"/>
                <a:ea typeface="微软雅黑" panose="020B0503020204020204" pitchFamily="34" charset="-122"/>
              </a:rPr>
              <a:t>我已经与基督同钉十字架，现在活着的不再是我，乃是基督在我里面活着</a:t>
            </a:r>
            <a:r>
              <a:rPr lang="en-US" altLang="zh-CN" sz="2000" dirty="0">
                <a:latin typeface="微软雅黑" panose="020B0503020204020204" pitchFamily="34" charset="-122"/>
                <a:ea typeface="微软雅黑" panose="020B0503020204020204" pitchFamily="34" charset="-122"/>
              </a:rPr>
              <a:t>……</a:t>
            </a:r>
          </a:p>
          <a:p>
            <a:endParaRPr lang="en-US" altLang="zh-CN" sz="2000" dirty="0">
              <a:latin typeface="微软雅黑" panose="020B0503020204020204" pitchFamily="34" charset="-122"/>
              <a:ea typeface="微软雅黑" panose="020B0503020204020204" pitchFamily="34" charset="-122"/>
            </a:endParaRPr>
          </a:p>
          <a:p>
            <a:r>
              <a:rPr lang="zh-CN" altLang="en-US" sz="2000" dirty="0">
                <a:latin typeface="微软雅黑" panose="020B0503020204020204" pitchFamily="34" charset="-122"/>
                <a:ea typeface="微软雅黑" panose="020B0503020204020204" pitchFamily="34" charset="-122"/>
              </a:rPr>
              <a:t>但是，</a:t>
            </a:r>
            <a:endParaRPr lang="en-US" altLang="zh-CN" sz="2000"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rPr>
              <a:t>现在活着的不再是我，乃是基督</a:t>
            </a:r>
            <a:r>
              <a:rPr lang="zh-CN" altLang="en-US" sz="2000" strike="sngStrike" dirty="0">
                <a:latin typeface="微软雅黑" panose="020B0503020204020204" pitchFamily="34" charset="-122"/>
                <a:ea typeface="微软雅黑" panose="020B0503020204020204" pitchFamily="34" charset="-122"/>
              </a:rPr>
              <a:t>以及放弃聚会去赚钱还房贷</a:t>
            </a:r>
            <a:endParaRPr lang="en-US" altLang="zh-CN" sz="2000" strike="sngStrike"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rPr>
              <a:t>现在活着的不再是我，乃是基督</a:t>
            </a:r>
            <a:r>
              <a:rPr lang="zh-CN" altLang="en-US" sz="2000" strike="sngStrike" dirty="0">
                <a:latin typeface="微软雅黑" panose="020B0503020204020204" pitchFamily="34" charset="-122"/>
                <a:ea typeface="微软雅黑" panose="020B0503020204020204" pitchFamily="34" charset="-122"/>
              </a:rPr>
              <a:t>以及帮我走出焦虑的心理学</a:t>
            </a:r>
            <a:endParaRPr lang="en-US" altLang="zh-CN" sz="2000" strike="sngStrike"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000" b="1" dirty="0">
                <a:latin typeface="微软雅黑" panose="020B0503020204020204" pitchFamily="34" charset="-122"/>
                <a:ea typeface="微软雅黑" panose="020B0503020204020204" pitchFamily="34" charset="-122"/>
              </a:rPr>
              <a:t>现在活着的不再是我，乃是基督</a:t>
            </a:r>
            <a:r>
              <a:rPr lang="zh-CN" altLang="en-US" sz="2000" strike="sngStrike" dirty="0">
                <a:latin typeface="微软雅黑" panose="020B0503020204020204" pitchFamily="34" charset="-122"/>
                <a:ea typeface="微软雅黑" panose="020B0503020204020204" pitchFamily="34" charset="-122"/>
              </a:rPr>
              <a:t>以及能帮我家孩子把成绩补上来的辅导老师</a:t>
            </a:r>
          </a:p>
        </p:txBody>
      </p:sp>
    </p:spTree>
    <p:extLst>
      <p:ext uri="{BB962C8B-B14F-4D97-AF65-F5344CB8AC3E}">
        <p14:creationId xmlns:p14="http://schemas.microsoft.com/office/powerpoint/2010/main" val="141942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0E358C-8F85-BAD5-A2C2-926D971CFA4C}"/>
              </a:ext>
            </a:extLst>
          </p:cNvPr>
          <p:cNvSpPr>
            <a:spLocks noGrp="1"/>
          </p:cNvSpPr>
          <p:nvPr>
            <p:ph type="title"/>
          </p:nvPr>
        </p:nvSpPr>
        <p:spPr>
          <a:xfrm>
            <a:off x="627867" y="567324"/>
            <a:ext cx="10134600" cy="741645"/>
          </a:xfrm>
        </p:spPr>
        <p:txBody>
          <a:bodyPr/>
          <a:lstStyle/>
          <a:p>
            <a:r>
              <a:rPr lang="zh-CN" altLang="en-US" b="1" dirty="0">
                <a:latin typeface="微软雅黑" panose="020B0503020204020204" pitchFamily="34" charset="-122"/>
                <a:ea typeface="微软雅黑" panose="020B0503020204020204" pitchFamily="34" charset="-122"/>
              </a:rPr>
              <a:t>总结</a:t>
            </a:r>
            <a:r>
              <a:rPr lang="en-US" altLang="zh-CN" b="1" dirty="0">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基督是出路</a:t>
            </a:r>
          </a:p>
        </p:txBody>
      </p:sp>
      <p:sp>
        <p:nvSpPr>
          <p:cNvPr id="3" name="内容占位符 2">
            <a:extLst>
              <a:ext uri="{FF2B5EF4-FFF2-40B4-BE49-F238E27FC236}">
                <a16:creationId xmlns:a16="http://schemas.microsoft.com/office/drawing/2014/main" id="{DAD04B12-18E9-ADDB-7FEE-69FC3B26F3F3}"/>
              </a:ext>
            </a:extLst>
          </p:cNvPr>
          <p:cNvSpPr>
            <a:spLocks noGrp="1"/>
          </p:cNvSpPr>
          <p:nvPr>
            <p:ph idx="1"/>
          </p:nvPr>
        </p:nvSpPr>
        <p:spPr>
          <a:xfrm>
            <a:off x="627867" y="1540700"/>
            <a:ext cx="10535433" cy="4749975"/>
          </a:xfrm>
        </p:spPr>
        <p:txBody>
          <a:bodyPr/>
          <a:lstStyle/>
          <a:p>
            <a:r>
              <a:rPr lang="zh-CN" altLang="en-US" dirty="0">
                <a:latin typeface="微软雅黑" panose="020B0503020204020204" pitchFamily="34" charset="-122"/>
                <a:ea typeface="微软雅黑" panose="020B0503020204020204" pitchFamily="34" charset="-122"/>
              </a:rPr>
              <a:t>我们要在属灵和属肉体的争战中得胜，只有靠着那位为我们而来的耶稣基督。</a:t>
            </a:r>
            <a:endParaRPr lang="en-US" altLang="zh-CN"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祂是那首生的，也是末后的；</a:t>
            </a:r>
            <a:endParaRPr lang="en-US" altLang="zh-CN"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祂有天上地下最尊贵的身份，但却愿意以一个最卑微的样式降生世间；</a:t>
            </a:r>
            <a:endParaRPr lang="en-US" altLang="zh-CN"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祂本可以以一个拿撒勒无名小卒的身份安度一生，但却选择了多受痛苦、常经忧患、充满苦难的一生；</a:t>
            </a:r>
            <a:endParaRPr lang="en-US" altLang="zh-CN"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祂本可以直接用烈怒来审判这个罪恶的世界，但是却选择了用爱来挽回我们这群本该走向灭亡的罪人。</a:t>
            </a:r>
            <a:endParaRPr lang="en-US" altLang="zh-CN" dirty="0">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rPr>
              <a:t>祂本可以在永生当中，因为祂自己就是永生，但是祂却为了我们去经历死亡的捆锁，经历与天父隔绝的痛苦。</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但和我们不同的是，祂得胜了！祂在死后三天又复活过来，向这个世界以及世人宣告了祂的得胜，并且复活后升天，回到了天父的右边。</a:t>
            </a:r>
          </a:p>
        </p:txBody>
      </p:sp>
    </p:spTree>
    <p:extLst>
      <p:ext uri="{BB962C8B-B14F-4D97-AF65-F5344CB8AC3E}">
        <p14:creationId xmlns:p14="http://schemas.microsoft.com/office/powerpoint/2010/main" val="389086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49F593-E53A-EFA6-3FE8-2383D5065299}"/>
              </a:ext>
            </a:extLst>
          </p:cNvPr>
          <p:cNvSpPr>
            <a:spLocks noGrp="1"/>
          </p:cNvSpPr>
          <p:nvPr>
            <p:ph type="title"/>
          </p:nvPr>
        </p:nvSpPr>
        <p:spPr>
          <a:xfrm>
            <a:off x="1028700" y="723900"/>
            <a:ext cx="10134600" cy="885695"/>
          </a:xfrm>
        </p:spPr>
        <p:txBody>
          <a:bodyPr/>
          <a:lstStyle/>
          <a:p>
            <a:r>
              <a:rPr lang="zh-CN" altLang="en-US" sz="4000" dirty="0">
                <a:latin typeface="微软雅黑" panose="020B0503020204020204" pitchFamily="34" charset="-122"/>
                <a:ea typeface="微软雅黑" panose="020B0503020204020204" pitchFamily="34" charset="-122"/>
              </a:rPr>
              <a:t>讨论题</a:t>
            </a:r>
          </a:p>
        </p:txBody>
      </p:sp>
      <p:sp>
        <p:nvSpPr>
          <p:cNvPr id="3" name="内容占位符 2">
            <a:extLst>
              <a:ext uri="{FF2B5EF4-FFF2-40B4-BE49-F238E27FC236}">
                <a16:creationId xmlns:a16="http://schemas.microsoft.com/office/drawing/2014/main" id="{7BDC133C-130F-89EB-5081-97336B9FA1FD}"/>
              </a:ext>
            </a:extLst>
          </p:cNvPr>
          <p:cNvSpPr>
            <a:spLocks noGrp="1"/>
          </p:cNvSpPr>
          <p:nvPr>
            <p:ph idx="1"/>
          </p:nvPr>
        </p:nvSpPr>
        <p:spPr>
          <a:xfrm>
            <a:off x="851770" y="1878904"/>
            <a:ext cx="10311530" cy="4252341"/>
          </a:xfrm>
        </p:spPr>
        <p:txBody>
          <a:bodyPr/>
          <a:lstStyle/>
          <a:p>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在我的生活中，我有看到神的保守吗？我有对基督徒是分别于世界的认识吗？我有靠着基督得胜吗？</a:t>
            </a:r>
            <a:endParaRPr lang="en-US" altLang="zh-CN" sz="3200" dirty="0">
              <a:latin typeface="微软雅黑" panose="020B0503020204020204" pitchFamily="34" charset="-122"/>
              <a:ea typeface="微软雅黑" panose="020B0503020204020204" pitchFamily="34" charset="-122"/>
            </a:endParaRPr>
          </a:p>
          <a:p>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今天的经文和信息对我向别人去传福音或者活出真理带来了什么启发？</a:t>
            </a:r>
          </a:p>
        </p:txBody>
      </p:sp>
    </p:spTree>
    <p:extLst>
      <p:ext uri="{BB962C8B-B14F-4D97-AF65-F5344CB8AC3E}">
        <p14:creationId xmlns:p14="http://schemas.microsoft.com/office/powerpoint/2010/main" val="535178269"/>
      </p:ext>
    </p:extLst>
  </p:cSld>
  <p:clrMapOvr>
    <a:masterClrMapping/>
  </p:clrMapOvr>
</p:sld>
</file>

<file path=ppt/theme/theme1.xml><?xml version="1.0" encoding="utf-8"?>
<a:theme xmlns:a="http://schemas.openxmlformats.org/drawingml/2006/main" name="Adorn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Bembo">
      <a:majorFont>
        <a:latin typeface="DengXian"/>
        <a:ea typeface=""/>
        <a:cs typeface=""/>
      </a:majorFont>
      <a:minorFont>
        <a:latin typeface="DengXi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otalTime>216</TotalTime>
  <Words>771</Words>
  <Application>Microsoft Office PowerPoint</Application>
  <PresentationFormat>宽屏</PresentationFormat>
  <Paragraphs>39</Paragraphs>
  <Slides>7</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7</vt:i4>
      </vt:variant>
    </vt:vector>
  </HeadingPairs>
  <TitlesOfParts>
    <vt:vector size="11" baseType="lpstr">
      <vt:lpstr>DengXian</vt:lpstr>
      <vt:lpstr>微软雅黑</vt:lpstr>
      <vt:lpstr>Arial</vt:lpstr>
      <vt:lpstr>AdornVTI</vt:lpstr>
      <vt:lpstr>基督徒当知道的事</vt:lpstr>
      <vt:lpstr>大纲</vt:lpstr>
      <vt:lpstr>一、基督徒当知道，神所生的祂必保守（5:18）</vt:lpstr>
      <vt:lpstr>二、基督徒当知道，你是分别于世界的（5:19）</vt:lpstr>
      <vt:lpstr>三、基督徒当知道，唯靠基督才能得胜（5:20-21）</vt:lpstr>
      <vt:lpstr>总结——基督是出路</vt:lpstr>
      <vt:lpstr>讨论题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Guo</dc:creator>
  <cp:lastModifiedBy>Ray Guo</cp:lastModifiedBy>
  <cp:revision>4</cp:revision>
  <dcterms:created xsi:type="dcterms:W3CDTF">2024-09-21T23:47:58Z</dcterms:created>
  <dcterms:modified xsi:type="dcterms:W3CDTF">2024-09-22T03:24:07Z</dcterms:modified>
</cp:coreProperties>
</file>