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863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862" r:id="rId13"/>
    <p:sldId id="269" r:id="rId14"/>
    <p:sldId id="861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660"/>
  </p:normalViewPr>
  <p:slideViewPr>
    <p:cSldViewPr snapToGrid="0">
      <p:cViewPr>
        <p:scale>
          <a:sx n="100" d="100"/>
          <a:sy n="100" d="100"/>
        </p:scale>
        <p:origin x="16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8DCE-B75A-6BC2-DDC6-A96FA24DA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6A3EC3-C5D3-4B7B-C37F-2466ECDBF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2956C-1390-910F-3BED-135D14F4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EB14E7-6E17-8077-36B7-1B84CAAB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FD1B8F-4AC2-9464-73DD-96E80B1E7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3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71B9E-8A68-DF90-F1A6-B851EFE70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9D782E-3EDC-D5C9-37C4-895C258EC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0F66D5-1A5D-47AF-0704-7EFEB940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10C9A0-5F4C-D0FE-1CD1-AA97ED313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6D6439-309A-0F86-3FA0-09D8AEDE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97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F0BBF8-6FED-26EE-828B-D65AD4DFF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12727F4-D976-E281-5D85-576BCC6E8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03AA5-E6A6-0082-3373-353D8FEF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A5323-8308-D2D6-01C2-3E92102F3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8B28EF-7D02-1261-B076-E26B48D8C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722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105A189-0FDE-4139-8827-FF168238F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91" r="20000" b="7816"/>
          <a:stretch/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8CA290-B6A1-7882-B8AF-245286A7E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ECCB29-721A-6C79-8716-2BFA06533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6863D6-0B41-4B8B-B192-11B9E5F0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8810BC-7A27-9525-D2E6-E16877909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400DCB-0031-26F2-393A-C81BFC50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44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68B00A-ABAE-E3AD-30E4-2C564C7C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379340-A9B8-6232-61EB-D28F2DBBA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D423B5-E66E-C0C8-2D69-BAEA1AF28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A121F6-4B8B-E18C-8F69-F6CD32944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93E616-1CAC-E8F9-581D-2BCC49D6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65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6E5BD6-E4CF-9FEA-471D-69FE20B4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CCA274-0CC3-5B90-85DF-DA100D429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48AE28-B97F-639A-D021-16E8EC2D8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1446A5-CA64-50C2-0832-E5B041FF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5BBD43-12B1-43B3-0133-210AB664B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D1F838-D066-69A8-4D07-866D3578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8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F2362-C59C-8FD3-D4DA-66D2B8C6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00C439-92FF-0AF7-A0B1-4E2E96A6A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EF06BF-7876-79C1-CD37-FDD55C024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3578594-DBCB-7120-7F18-C37146B41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F1C1032-1FD6-3DA4-ABBD-97AE6C37C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5365D9D-30E7-67A3-02C0-4EE8260E4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F18071-6C78-8988-726B-78A3E7AB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6077DC-39C3-9D18-6476-F7E25BD5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6B3BB5-89B4-6F89-E393-C2DC1F33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6E9F8AE-DF66-1E0D-82EB-F22620C3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7D30634-A2B5-3B63-9616-36289AC3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45988A-7A30-27A1-C8A9-C5AD5A1E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05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7A2450-EE3E-FE21-3B7B-B2FFD2FF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13B5C9-EDDE-888D-60BA-E18DC7CD2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4CEB30-C659-369F-F101-16848F997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0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658973-8394-28F0-50F6-E959ADC73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F24473-E5C2-1BCF-7F8A-42D59048C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194C56-1BA9-16F4-884B-3560EF9E5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2531F7-F142-41FB-DE25-58BE87BE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E7B297-8D77-EEED-E058-0064592B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E6EE99-C768-6AE6-7447-9249761C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7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98BDD0-57B1-5FFA-FD71-05D93025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103F3F7-831E-4A77-8356-318D3F73F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5E59B38-9D2E-2A8B-6A1A-6D0094058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E68101-5576-1521-13B5-EF8F10025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15DFFB-71B1-DB18-96A5-23F301A4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5B4009-9B09-3902-A74F-68A5A71E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1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23E7FF-3701-D116-2DCB-5B3D9A09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54445-BA68-1257-38A5-A5CB96AC7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E27E74-6912-1DB0-2CFC-6E8829AE1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5115F-6CE2-43A6-BB1A-5CB8400A0292}" type="datetimeFigureOut">
              <a:rPr lang="zh-CN" altLang="en-US" smtClean="0"/>
              <a:t>2024/8/24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9A3452-BBB5-1CD3-0768-9FC99C383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27510E-60A5-8E31-2EF1-D02991673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3AC018-94B1-4005-9CE8-AA316BF96E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24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0C777BBD-C42C-46C6-8D2D-BD2F9613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470201C2-FF80-6D46-C4D8-89FB17D4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3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Graphic 1">
            <a:extLst>
              <a:ext uri="{FF2B5EF4-FFF2-40B4-BE49-F238E27FC236}">
                <a16:creationId xmlns:a16="http://schemas.microsoft.com/office/drawing/2014/main" id="{721F817A-BF7E-440D-B296-66D86EDB0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E3FBD5E3-7E18-4394-2A6E-636175D5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376" y="1720079"/>
            <a:ext cx="5861106" cy="1406070"/>
          </a:xfrm>
        </p:spPr>
        <p:txBody>
          <a:bodyPr anchor="b">
            <a:normAutofit/>
          </a:bodyPr>
          <a:lstStyle/>
          <a:p>
            <a:pPr algn="ctr"/>
            <a:r>
              <a:rPr lang="zh-CN" altLang="en-US" sz="5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婚姻家庭祷告会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85BC32F4-C0BD-7BF1-70F1-D97375672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374" y="3315553"/>
            <a:ext cx="5861107" cy="186869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zh-CN" sz="4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2024.8.25</a:t>
            </a:r>
            <a:endParaRPr lang="zh-CN" altLang="en-US" sz="40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恩友歌">
            <a:hlinkClick r:id="" action="ppaction://media"/>
            <a:extLst>
              <a:ext uri="{FF2B5EF4-FFF2-40B4-BE49-F238E27FC236}">
                <a16:creationId xmlns:a16="http://schemas.microsoft.com/office/drawing/2014/main" id="{D9FB83AA-7833-9A67-71FF-F47B4D7AC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1362" y="50844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6851C1-83E8-3F5B-C16C-93B46FDC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l="44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87F1D79-8BCE-05E0-B6AB-7F417507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四、特别守望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2F6EFD-7BAB-9ACA-83A7-96CCC6D1D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3514852"/>
            <a:ext cx="9795637" cy="17429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婚姻家庭</a:t>
            </a:r>
          </a:p>
        </p:txBody>
      </p:sp>
      <p:pic>
        <p:nvPicPr>
          <p:cNvPr id="4" name="恩友歌">
            <a:hlinkClick r:id="" action="ppaction://media"/>
            <a:extLst>
              <a:ext uri="{FF2B5EF4-FFF2-40B4-BE49-F238E27FC236}">
                <a16:creationId xmlns:a16="http://schemas.microsoft.com/office/drawing/2014/main" id="{D6D2B08C-C787-0A10-241C-DBD5BA101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21362" y="50844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8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6AE8880-3336-82BD-DE77-4D78B220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" y="365125"/>
            <a:ext cx="111785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z="54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婚姻家庭</a:t>
            </a:r>
            <a:endParaRPr lang="en-US" altLang="zh-CN" sz="5400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DE468D7-9E4A-B2CA-A74E-54BF2A0371E1}"/>
              </a:ext>
            </a:extLst>
          </p:cNvPr>
          <p:cNvSpPr txBox="1"/>
          <p:nvPr/>
        </p:nvSpPr>
        <p:spPr>
          <a:xfrm>
            <a:off x="338202" y="1922745"/>
            <a:ext cx="11486367" cy="47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、认罪悔改：为得罪神、得罪配偶的罪向神认罪悔改。看重婚姻的建造，效法、见证基督与教会的爱。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、牧者同工的生命和婚姻：愿各人与基督紧密连接，活出生命大于事工的见证。照着神的吩咐治理婚姻家庭，带领教会、团队和小组。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基督化家庭：已经信主的弟兄姐妹存接纳、忍耐的心，常以祷告把没信的配偶带到主前，生活中追求作舍己爱妻子的丈夫，作在主里顺服丈夫的妻子。谦卑敬虔度日，吸引配偶认识主，信靠主。盼望已经是基督化的家庭兴旺，有负担带领服侍更多家庭成为基督化家庭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、单身的肢体：求主显明祂的呼召带领，带配偶到主预备了婚姻的单身肢体的面前。</a:t>
            </a:r>
          </a:p>
        </p:txBody>
      </p:sp>
    </p:spTree>
    <p:extLst>
      <p:ext uri="{BB962C8B-B14F-4D97-AF65-F5344CB8AC3E}">
        <p14:creationId xmlns:p14="http://schemas.microsoft.com/office/powerpoint/2010/main" val="240367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0765B27E-A44E-DA33-F208-8715360C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33" r="-1" b="7300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6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2D58D509-F130-AC73-3293-EACB6CEC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endParaRPr lang="zh-CN" altLang="en-US" sz="3600">
              <a:solidFill>
                <a:schemeClr val="tx2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E5F0E7-9131-D6D4-6D0A-A2B5E4700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endParaRPr lang="zh-CN" alt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30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571D061-A76A-BD26-677F-9EFFB9D64007}"/>
              </a:ext>
            </a:extLst>
          </p:cNvPr>
          <p:cNvSpPr txBox="1"/>
          <p:nvPr/>
        </p:nvSpPr>
        <p:spPr>
          <a:xfrm>
            <a:off x="971550" y="58846"/>
            <a:ext cx="11220450" cy="674030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花儿怕凋零草怕霜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人怕没有爱心怕伤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我感恩因为祢 生命变得不一样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每个清晨充满温暖阳光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一天的难处一天当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不要为明天心儿慌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我感恩有了祢 生命就有了盼望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每一天都充满爱和力量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3200" dirty="0">
              <a:solidFill>
                <a:srgbClr val="E97132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3200" dirty="0">
              <a:solidFill>
                <a:srgbClr val="E97132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冬去春来天空晴朗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我相信祢一直在我身旁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祢爱不变就像那云上的太阳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听我欢欢喜喜感恩歌唱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3B5E56-FCF9-0D9E-6D72-5D7CFE26A287}"/>
              </a:ext>
            </a:extLst>
          </p:cNvPr>
          <p:cNvSpPr txBox="1"/>
          <p:nvPr/>
        </p:nvSpPr>
        <p:spPr>
          <a:xfrm>
            <a:off x="0" y="-63500"/>
            <a:ext cx="927100" cy="7140416"/>
          </a:xfrm>
          <a:prstGeom prst="rect">
            <a:avLst/>
          </a:prstGeom>
          <a:solidFill>
            <a:srgbClr val="FFBDB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诗歌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欢欢喜喜感恩歌唱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F8EFF7-A839-BEF0-C16D-BF17C92EC2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2701" y="3070969"/>
            <a:ext cx="3708494" cy="3599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欢欢喜喜感恩歌唱">
            <a:hlinkClick r:id="" action="ppaction://media"/>
            <a:extLst>
              <a:ext uri="{FF2B5EF4-FFF2-40B4-BE49-F238E27FC236}">
                <a16:creationId xmlns:a16="http://schemas.microsoft.com/office/drawing/2014/main" id="{70EA7917-0AFB-8053-B694-240425A4B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475" y="616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7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6A16B9E-122F-45C7-98E5-25628D3E41D7}"/>
              </a:ext>
            </a:extLst>
          </p:cNvPr>
          <p:cNvSpPr txBox="1">
            <a:spLocks/>
          </p:cNvSpPr>
          <p:nvPr/>
        </p:nvSpPr>
        <p:spPr>
          <a:xfrm>
            <a:off x="516732" y="1116956"/>
            <a:ext cx="7615522" cy="51341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我们在天上的父，愿人都尊你的名为圣。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愿你的国降临。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</a:b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愿你的旨意行在地上，如同行在天上。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我们日用的饮食，今日赐给我们。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免我们的债，如同我们免了人的债。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不叫我们遇见试探，救我们脱离凶恶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</a:b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因为国度、权柄、荣耀，全是你的，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</a:b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j-cs"/>
              </a:rPr>
              <a:t>直到永远。阿们。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ABB88A-2407-C4D4-88F7-A8F7A4391FE1}"/>
              </a:ext>
            </a:extLst>
          </p:cNvPr>
          <p:cNvSpPr txBox="1"/>
          <p:nvPr/>
        </p:nvSpPr>
        <p:spPr>
          <a:xfrm>
            <a:off x="2417564" y="347515"/>
            <a:ext cx="38138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主祷文</a:t>
            </a:r>
          </a:p>
        </p:txBody>
      </p:sp>
    </p:spTree>
    <p:extLst>
      <p:ext uri="{BB962C8B-B14F-4D97-AF65-F5344CB8AC3E}">
        <p14:creationId xmlns:p14="http://schemas.microsoft.com/office/powerpoint/2010/main" val="258405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0765B27E-A44E-DA33-F208-8715360C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33" r="-1" b="7300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6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endParaRPr>
            </a:p>
          </p:txBody>
        </p:sp>
        <p:sp useBgFill="1">
          <p:nvSpPr>
            <p:cNvPr id="39" name="Freeform: Shape 38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2D58D509-F130-AC73-3293-EACB6CEC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endParaRPr lang="zh-CN" altLang="en-US" sz="3600">
              <a:solidFill>
                <a:schemeClr val="tx2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E5F0E7-9131-D6D4-6D0A-A2B5E4700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247" y="4551037"/>
            <a:ext cx="4926411" cy="1509935"/>
          </a:xfrm>
        </p:spPr>
        <p:txBody>
          <a:bodyPr anchor="ctr">
            <a:normAutofit/>
          </a:bodyPr>
          <a:lstStyle/>
          <a:p>
            <a:endParaRPr lang="zh-CN" alt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8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6851C1-83E8-3F5B-C16C-93B46FDCAE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l="44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87F1D79-8BCE-05E0-B6AB-7F417507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一、赞美 感恩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2F6EFD-7BAB-9ACA-83A7-96CCC6D1D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181" y="3514852"/>
            <a:ext cx="9795637" cy="17429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祷告：赞美 感恩 认罪</a:t>
            </a:r>
          </a:p>
        </p:txBody>
      </p:sp>
    </p:spTree>
    <p:extLst>
      <p:ext uri="{BB962C8B-B14F-4D97-AF65-F5344CB8AC3E}">
        <p14:creationId xmlns:p14="http://schemas.microsoft.com/office/powerpoint/2010/main" val="2586779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37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D58D509-F130-AC73-3293-EACB6CEC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6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诗歌：歌颂复活主</a:t>
            </a:r>
          </a:p>
        </p:txBody>
      </p:sp>
      <p:sp>
        <p:nvSpPr>
          <p:cNvPr id="52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歌颂复活主-480p">
            <a:hlinkClick r:id="" action="ppaction://media"/>
            <a:extLst>
              <a:ext uri="{FF2B5EF4-FFF2-40B4-BE49-F238E27FC236}">
                <a16:creationId xmlns:a16="http://schemas.microsoft.com/office/drawing/2014/main" id="{648124E9-23E2-AA65-9551-6F5B6C2169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279" y="1886806"/>
            <a:ext cx="8586844" cy="482633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57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6851C1-83E8-3F5B-C16C-93B46FDC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l="44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87F1D79-8BCE-05E0-B6AB-7F417507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0" y="1654720"/>
            <a:ext cx="9795637" cy="22207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5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二、祷告</a:t>
            </a:r>
            <a:r>
              <a:rPr lang="en-US" altLang="zh-CN" sz="5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5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为国度 教会事工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2F6EFD-7BAB-9ACA-83A7-96CCC6D1D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814" y="4465490"/>
            <a:ext cx="9795637" cy="17429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endParaRPr lang="zh-CN" altLang="en-US" sz="36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恩友歌">
            <a:hlinkClick r:id="" action="ppaction://media"/>
            <a:extLst>
              <a:ext uri="{FF2B5EF4-FFF2-40B4-BE49-F238E27FC236}">
                <a16:creationId xmlns:a16="http://schemas.microsoft.com/office/drawing/2014/main" id="{9BA110CB-628B-E2D5-3F0D-00CE7DE72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162" y="63300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6AE8880-3336-82BD-DE77-4D78B220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" y="365125"/>
            <a:ext cx="111785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54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5400" kern="1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为国度代祷</a:t>
            </a:r>
            <a:endParaRPr lang="en-US" altLang="zh-CN" sz="5400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DE468D7-9E4A-B2CA-A74E-54BF2A0371E1}"/>
              </a:ext>
            </a:extLst>
          </p:cNvPr>
          <p:cNvSpPr txBox="1"/>
          <p:nvPr/>
        </p:nvSpPr>
        <p:spPr>
          <a:xfrm>
            <a:off x="300625" y="1929384"/>
            <a:ext cx="11761940" cy="4815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ZQ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禾场：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、感谢天父的看顾，牧心园已经运行平稳，客源也能满员，求神继续保守牧心园，也求神保守方舟一家人的心，不为忙碌和金钱占据，不偏离神，永远将神和使命放在首位！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、方舟的藏语学习：语言学习需要安静和时间，求神安静方舟的心，赐他时间和信心，也求神亲自带领他，让他看到语言学习的进步，保守他的学习信心！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、儿子诺亚和女儿雨洁：新学期要开始了，求神保守孩子们的学习，特别保守诺亚藏语和汉语的学习，不偏科！孩子们已开始学习英语了，求神保守和督促他们的学习兴趣，每天能抽出半小时听英语！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zh-CN" sz="1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二、南亚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（孟加拉）国的两个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XJ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士家庭：</a:t>
            </a:r>
            <a:endParaRPr lang="en-US" altLang="zh-CN" sz="24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感恩两个</a:t>
            </a:r>
            <a:r>
              <a:rPr lang="en-US" altLang="zh-CN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</a:t>
            </a:r>
            <a:r>
              <a:rPr lang="zh-CN" altLang="en-US" sz="24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家庭因着对主爱的回应，能十年如一日，在禾场上殷勤耕耘。求主保守他们靠主胜过目前的艰难，刚强壮胆，坚信神的应许不会落空，求圣灵引导他们继续带着火热和对神的爱，初心不改，义无反顾的在那里松土，撒种。</a:t>
            </a:r>
          </a:p>
        </p:txBody>
      </p:sp>
    </p:spTree>
    <p:extLst>
      <p:ext uri="{BB962C8B-B14F-4D97-AF65-F5344CB8AC3E}">
        <p14:creationId xmlns:p14="http://schemas.microsoft.com/office/powerpoint/2010/main" val="221341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6AE8880-3336-82BD-DE77-4D78B2204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" y="365125"/>
            <a:ext cx="111785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</a:t>
            </a:r>
            <a:r>
              <a:rPr lang="en-US" altLang="zh-CN" sz="5400" dirty="0">
                <a:solidFill>
                  <a:srgbClr val="E97132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</a:t>
            </a: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教会事工</a:t>
            </a:r>
            <a:endParaRPr lang="en-US" altLang="zh-CN" sz="5400" kern="12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DE468D7-9E4A-B2CA-A74E-54BF2A0371E1}"/>
              </a:ext>
            </a:extLst>
          </p:cNvPr>
          <p:cNvSpPr txBox="1"/>
          <p:nvPr/>
        </p:nvSpPr>
        <p:spPr>
          <a:xfrm>
            <a:off x="338202" y="1922745"/>
            <a:ext cx="11486367" cy="4797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、延福部的事工：求神藉着每月一次的学习，明白神的心意，装备弟兄姐妹，传递异象，为禾场守望，持续挑旺大家对传福音宣教的热心，回应神的呼召。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、国庆期间本地传福音：求圣灵感动弟兄姐妹舍出一天的时间，勇敢走出去，大胆向陌生人传讲神的福音，践行大使命。求主预备我们的心，人人参与传福音宣教，在国度拓展的浪潮中有份，蒙神记念。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、刚刚受洗归主的弟兄姐妹：求圣灵感动他们坚持小组聚会和主日崇拜，属灵生命得以成长。同时，求神为他们预备门训课程，好使他们在真理上扎根，属灵生命渐渐长进，真正成为基督的门徒。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、张延兴老弟兄：感恩主保守弟兄度过难关，求神继续看顾张弟兄，记念探访同工们的爱心和佳美脚踪。</a:t>
            </a:r>
          </a:p>
        </p:txBody>
      </p:sp>
    </p:spTree>
    <p:extLst>
      <p:ext uri="{BB962C8B-B14F-4D97-AF65-F5344CB8AC3E}">
        <p14:creationId xmlns:p14="http://schemas.microsoft.com/office/powerpoint/2010/main" val="3041531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110004020202020204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6851C1-83E8-3F5B-C16C-93B46FDCAE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 l="44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87F1D79-8BCE-05E0-B6AB-7F417507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三、经文分享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2F6EFD-7BAB-9ACA-83A7-96CCC6D1D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49" y="3429000"/>
            <a:ext cx="11078452" cy="17429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3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</a:t>
            </a:r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9:9】</a:t>
            </a:r>
            <a:r>
              <a:rPr lang="zh-CN" altLang="en-US" sz="36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在你一生虚空的年日，就是　神赐你在日光之下虚空的年日，当同你所爱的妻快活度日，因为那是你生前在日光之下劳碌的事上所得的份。</a:t>
            </a:r>
          </a:p>
        </p:txBody>
      </p:sp>
    </p:spTree>
    <p:extLst>
      <p:ext uri="{BB962C8B-B14F-4D97-AF65-F5344CB8AC3E}">
        <p14:creationId xmlns:p14="http://schemas.microsoft.com/office/powerpoint/2010/main" val="106741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A571D061-A76A-BD26-677F-9EFFB9D64007}"/>
              </a:ext>
            </a:extLst>
          </p:cNvPr>
          <p:cNvSpPr txBox="1"/>
          <p:nvPr/>
        </p:nvSpPr>
        <p:spPr>
          <a:xfrm>
            <a:off x="1828800" y="58846"/>
            <a:ext cx="10179050" cy="674030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numCol="2">
            <a:spAutoFit/>
          </a:bodyPr>
          <a:lstStyle/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当我认识你那一刻起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我的心都交给了你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当我信仰你那一刻起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我就是你的儿女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当我徘徊在痛苦的边缘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是你伸出你的手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当幸福来敲门的时候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我知道那是你的召唤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你的恩典充满世界每个角落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让人平安让人有喜乐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今生跟随你脚步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拭去我痛苦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你用生命拭去我痛苦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生命中如果没有你的指引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世间繁华将冲淡我心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今生跟随你脚步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稳稳的幸福</a:t>
            </a:r>
          </a:p>
          <a:p>
            <a:r>
              <a:rPr lang="zh-CN" altLang="en-US" sz="28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你的爱是如此有温度</a:t>
            </a:r>
            <a:endParaRPr lang="en-US" altLang="zh-CN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50ED92-1B8D-DE94-7812-1226B99EF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350" y="3380094"/>
            <a:ext cx="3622782" cy="3249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83B5E56-FCF9-0D9E-6D72-5D7CFE26A287}"/>
              </a:ext>
            </a:extLst>
          </p:cNvPr>
          <p:cNvSpPr txBox="1"/>
          <p:nvPr/>
        </p:nvSpPr>
        <p:spPr>
          <a:xfrm>
            <a:off x="0" y="0"/>
            <a:ext cx="1212850" cy="6986528"/>
          </a:xfrm>
          <a:prstGeom prst="rect">
            <a:avLst/>
          </a:prstGeom>
          <a:solidFill>
            <a:srgbClr val="FFBDBD"/>
          </a:solidFill>
        </p:spPr>
        <p:txBody>
          <a:bodyPr wrap="square">
            <a:spAutoFit/>
          </a:bodyPr>
          <a:lstStyle/>
          <a:p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诗歌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endParaRPr lang="en-US" altLang="zh-CN" sz="28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今生跟随你</a:t>
            </a:r>
            <a:endParaRPr lang="zh-CN" alt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今生跟随你">
            <a:hlinkClick r:id="" action="ppaction://media"/>
            <a:extLst>
              <a:ext uri="{FF2B5EF4-FFF2-40B4-BE49-F238E27FC236}">
                <a16:creationId xmlns:a16="http://schemas.microsoft.com/office/drawing/2014/main" id="{80C23BD4-4D9D-1AD9-DCCF-1F6A0F19D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5125" y="6384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2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1006</Words>
  <Application>Microsoft Office PowerPoint</Application>
  <PresentationFormat>宽屏</PresentationFormat>
  <Paragraphs>83</Paragraphs>
  <Slides>14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等线</vt:lpstr>
      <vt:lpstr>等线 Light</vt:lpstr>
      <vt:lpstr>微软雅黑</vt:lpstr>
      <vt:lpstr>Arial</vt:lpstr>
      <vt:lpstr>Calibri</vt:lpstr>
      <vt:lpstr>Office 主题​​</vt:lpstr>
      <vt:lpstr>婚姻家庭祷告会</vt:lpstr>
      <vt:lpstr>PowerPoint 演示文稿</vt:lpstr>
      <vt:lpstr>一、赞美 感恩</vt:lpstr>
      <vt:lpstr>诗歌：歌颂复活主</vt:lpstr>
      <vt:lpstr>二、祷告——为国度 教会事工</vt:lpstr>
      <vt:lpstr>A.为国度代祷</vt:lpstr>
      <vt:lpstr>B.教会事工</vt:lpstr>
      <vt:lpstr>三、经文分享</vt:lpstr>
      <vt:lpstr>PowerPoint 演示文稿</vt:lpstr>
      <vt:lpstr>四、特别守望</vt:lpstr>
      <vt:lpstr>婚姻家庭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Ray Guo</dc:creator>
  <cp:lastModifiedBy>Ray Guo</cp:lastModifiedBy>
  <cp:revision>8</cp:revision>
  <dcterms:created xsi:type="dcterms:W3CDTF">2024-08-24T02:41:54Z</dcterms:created>
  <dcterms:modified xsi:type="dcterms:W3CDTF">2024-08-24T04:27:37Z</dcterms:modified>
</cp:coreProperties>
</file>