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61" r:id="rId3"/>
    <p:sldId id="272" r:id="rId4"/>
    <p:sldId id="266" r:id="rId5"/>
    <p:sldId id="262" r:id="rId6"/>
    <p:sldId id="265" r:id="rId7"/>
    <p:sldId id="264" r:id="rId8"/>
    <p:sldId id="267" r:id="rId9"/>
    <p:sldId id="271" r:id="rId10"/>
    <p:sldId id="861" r:id="rId11"/>
  </p:sldIdLst>
  <p:sldSz cx="12192000" cy="6858000"/>
  <p:notesSz cx="6858000" cy="9144000"/>
  <p:defaultTextStyle>
    <a:defPPr>
      <a:defRPr lang="zh-CN"/>
    </a:defPPr>
    <a:lvl1pPr algn="l" rtl="0" eaLnBrk="0" fontAlgn="base" hangingPunct="0">
      <a:spcBef>
        <a:spcPct val="0"/>
      </a:spcBef>
      <a:spcAft>
        <a:spcPct val="0"/>
      </a:spcAft>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1pPr>
    <a:lvl2pPr marL="457200" algn="l" rtl="0" eaLnBrk="0" fontAlgn="base" hangingPunct="0">
      <a:spcBef>
        <a:spcPct val="0"/>
      </a:spcBef>
      <a:spcAft>
        <a:spcPct val="0"/>
      </a:spcAft>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2pPr>
    <a:lvl3pPr marL="914400" algn="l" rtl="0" eaLnBrk="0" fontAlgn="base" hangingPunct="0">
      <a:spcBef>
        <a:spcPct val="0"/>
      </a:spcBef>
      <a:spcAft>
        <a:spcPct val="0"/>
      </a:spcAft>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3pPr>
    <a:lvl4pPr marL="1371600" algn="l" rtl="0" eaLnBrk="0" fontAlgn="base" hangingPunct="0">
      <a:spcBef>
        <a:spcPct val="0"/>
      </a:spcBef>
      <a:spcAft>
        <a:spcPct val="0"/>
      </a:spcAft>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4pPr>
    <a:lvl5pPr marL="1828800" algn="l" rtl="0" eaLnBrk="0" fontAlgn="base" hangingPunct="0">
      <a:spcBef>
        <a:spcPct val="0"/>
      </a:spcBef>
      <a:spcAft>
        <a:spcPct val="0"/>
      </a:spcAft>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5pPr>
    <a:lvl6pPr marL="2286000" algn="l" defTabSz="914400" rtl="0" eaLnBrk="1" latinLnBrk="0" hangingPunct="1">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6pPr>
    <a:lvl7pPr marL="2743200" algn="l" defTabSz="914400" rtl="0" eaLnBrk="1" latinLnBrk="0" hangingPunct="1">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7pPr>
    <a:lvl8pPr marL="3200400" algn="l" defTabSz="914400" rtl="0" eaLnBrk="1" latinLnBrk="0" hangingPunct="1">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8pPr>
    <a:lvl9pPr marL="3657600" algn="l" defTabSz="914400" rtl="0" eaLnBrk="1" latinLnBrk="0" hangingPunct="1">
      <a:defRPr kern="1200">
        <a:solidFill>
          <a:srgbClr val="000000"/>
        </a:solidFill>
        <a:latin typeface="Arial" panose="020B0604020202020204" pitchFamily="34" charset="0"/>
        <a:ea typeface="宋体" panose="02010600030101010101" pitchFamily="2" charset="-122"/>
        <a:cs typeface="+mn-cs"/>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389" autoAdjust="0"/>
  </p:normalViewPr>
  <p:slideViewPr>
    <p:cSldViewPr>
      <p:cViewPr varScale="1">
        <p:scale>
          <a:sx n="102" d="100"/>
          <a:sy n="102" d="100"/>
        </p:scale>
        <p:origin x="714" y="10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48608" name="Rectangle 2">
            <a:extLst>
              <a:ext uri="{FF2B5EF4-FFF2-40B4-BE49-F238E27FC236}">
                <a16:creationId xmlns:a16="http://schemas.microsoft.com/office/drawing/2014/main" id="{0CA59DCE-BBCF-ECC1-4E31-E579393A9ADF}"/>
              </a:ext>
            </a:extLst>
          </p:cNvPr>
          <p:cNvSpPr>
            <a:spLocks noGrp="1" noChangeArrowheads="1"/>
          </p:cNvSpPr>
          <p:nvPr>
            <p:ph type="hdr" sz="quarter"/>
          </p:nvPr>
        </p:nvSpPr>
        <p:spPr bwMode="auto">
          <a:xfrm>
            <a:off x="0" y="0"/>
            <a:ext cx="3076575" cy="512763"/>
          </a:xfrm>
          <a:prstGeom prst="rect">
            <a:avLst/>
          </a:prstGeom>
          <a:noFill/>
          <a:ln>
            <a:noFill/>
          </a:ln>
        </p:spPr>
        <p:txBody>
          <a:bodyPr vert="horz" wrap="square" lIns="91494" tIns="45747" rIns="91494" bIns="45747" numCol="1" anchor="t" anchorCtr="0" compatLnSpc="1">
            <a:prstTxWarp prst="textNoShape">
              <a:avLst/>
            </a:prstTxWarp>
          </a:bodyPr>
          <a:lstStyle>
            <a:lvl1pPr eaLnBrk="1" hangingPunct="1">
              <a:defRPr sz="1100">
                <a:latin typeface="Calibri" panose="020F0502020204030204" pitchFamily="34" charset="0"/>
                <a:ea typeface="宋体" panose="02010600030101010101" pitchFamily="2" charset="-122"/>
                <a:sym typeface="Arial" panose="020B0604020202020204" pitchFamily="34" charset="0"/>
              </a:defRPr>
            </a:lvl1pPr>
          </a:lstStyle>
          <a:p>
            <a:pPr>
              <a:defRPr/>
            </a:pPr>
            <a:endParaRPr lang="en-US" altLang="zh-CN"/>
          </a:p>
        </p:txBody>
      </p:sp>
      <p:sp>
        <p:nvSpPr>
          <p:cNvPr id="1048609" name="Rectangle 3">
            <a:extLst>
              <a:ext uri="{FF2B5EF4-FFF2-40B4-BE49-F238E27FC236}">
                <a16:creationId xmlns:a16="http://schemas.microsoft.com/office/drawing/2014/main" id="{4341E92B-AB6F-188F-48A5-19D10045A616}"/>
              </a:ext>
            </a:extLst>
          </p:cNvPr>
          <p:cNvSpPr>
            <a:spLocks noGrp="1" noChangeArrowheads="1"/>
          </p:cNvSpPr>
          <p:nvPr>
            <p:ph type="dt" idx="1"/>
          </p:nvPr>
        </p:nvSpPr>
        <p:spPr bwMode="auto">
          <a:xfrm>
            <a:off x="4021138" y="0"/>
            <a:ext cx="3076575" cy="512763"/>
          </a:xfrm>
          <a:prstGeom prst="rect">
            <a:avLst/>
          </a:prstGeom>
          <a:noFill/>
          <a:ln>
            <a:noFill/>
          </a:ln>
        </p:spPr>
        <p:txBody>
          <a:bodyPr vert="horz" wrap="square" lIns="91494" tIns="45747" rIns="91494" bIns="45747" numCol="1" anchor="t" anchorCtr="0" compatLnSpc="1">
            <a:prstTxWarp prst="textNoShape">
              <a:avLst/>
            </a:prstTxWarp>
          </a:bodyPr>
          <a:lstStyle>
            <a:lvl1pPr algn="r" eaLnBrk="1" hangingPunct="1">
              <a:defRPr sz="1100">
                <a:latin typeface="Calibri" panose="020F0502020204030204" pitchFamily="34" charset="0"/>
                <a:ea typeface="宋体" panose="02010600030101010101" pitchFamily="2" charset="-122"/>
                <a:sym typeface="Arial" panose="020B0604020202020204" pitchFamily="34" charset="0"/>
              </a:defRPr>
            </a:lvl1pPr>
          </a:lstStyle>
          <a:p>
            <a:pPr>
              <a:defRPr/>
            </a:pPr>
            <a:endParaRPr lang="en-US" altLang="zh-CN"/>
          </a:p>
        </p:txBody>
      </p:sp>
      <p:sp>
        <p:nvSpPr>
          <p:cNvPr id="2052" name="Rectangle 4">
            <a:extLst>
              <a:ext uri="{FF2B5EF4-FFF2-40B4-BE49-F238E27FC236}">
                <a16:creationId xmlns:a16="http://schemas.microsoft.com/office/drawing/2014/main" id="{04BBDA58-0A3E-B06F-2395-B0A4374320E8}"/>
              </a:ext>
            </a:extLst>
          </p:cNvPr>
          <p:cNvSpPr>
            <a:spLocks noGrp="1" noRot="1" noChangeAspect="1"/>
          </p:cNvSpPr>
          <p:nvPr>
            <p:ph type="sldImg" idx="4294967295"/>
          </p:nvPr>
        </p:nvSpPr>
        <p:spPr bwMode="auto">
          <a:xfrm>
            <a:off x="990600" y="766763"/>
            <a:ext cx="5118100" cy="3838575"/>
          </a:xfrm>
          <a:prstGeom prst="rect">
            <a:avLst/>
          </a:prstGeom>
          <a:noFill/>
          <a:ln w="9528">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8611" name="Rectangle 5">
            <a:extLst>
              <a:ext uri="{FF2B5EF4-FFF2-40B4-BE49-F238E27FC236}">
                <a16:creationId xmlns:a16="http://schemas.microsoft.com/office/drawing/2014/main" id="{17AAE9B8-BDE3-B094-2CA6-6FF4A77E8D8D}"/>
              </a:ext>
            </a:extLst>
          </p:cNvPr>
          <p:cNvSpPr>
            <a:spLocks noGrp="1" noChangeArrowheads="1"/>
          </p:cNvSpPr>
          <p:nvPr>
            <p:ph type="body" sz="quarter" idx="3"/>
          </p:nvPr>
        </p:nvSpPr>
        <p:spPr bwMode="auto">
          <a:xfrm>
            <a:off x="709613" y="4862513"/>
            <a:ext cx="5680075" cy="4605337"/>
          </a:xfrm>
          <a:prstGeom prst="rect">
            <a:avLst/>
          </a:prstGeom>
          <a:noFill/>
          <a:ln>
            <a:noFill/>
          </a:ln>
        </p:spPr>
        <p:txBody>
          <a:bodyPr vert="horz" wrap="square" lIns="91494" tIns="45747" rIns="91494" bIns="45747" numCol="1" anchor="t" anchorCtr="0" compatLnSpc="1">
            <a:prstTxWarp prst="textNoShape">
              <a:avLst/>
            </a:prstTxWarp>
          </a:bodyPr>
          <a:lstStyle/>
          <a:p>
            <a:pPr lvl="0"/>
            <a:r>
              <a:rPr lang="en-US" altLang="zh-CN" noProof="0"/>
              <a:t>Click to edit Master text styles</a:t>
            </a:r>
            <a:endParaRPr lang="en-US" altLang="en-US" noProof="0"/>
          </a:p>
          <a:p>
            <a:pPr lvl="0"/>
            <a:r>
              <a:rPr lang="en-US" altLang="zh-CN" noProof="0"/>
              <a:t>Second level</a:t>
            </a:r>
            <a:endParaRPr lang="en-US" altLang="en-US" noProof="0"/>
          </a:p>
          <a:p>
            <a:pPr lvl="0"/>
            <a:r>
              <a:rPr lang="en-US" altLang="zh-CN" noProof="0"/>
              <a:t>Third level</a:t>
            </a:r>
            <a:endParaRPr lang="en-US" altLang="en-US" noProof="0"/>
          </a:p>
          <a:p>
            <a:pPr lvl="0"/>
            <a:r>
              <a:rPr lang="en-US" altLang="zh-CN" noProof="0"/>
              <a:t>Fourth level</a:t>
            </a:r>
            <a:endParaRPr lang="en-US" altLang="en-US" noProof="0"/>
          </a:p>
          <a:p>
            <a:pPr lvl="0"/>
            <a:r>
              <a:rPr lang="en-US" altLang="zh-CN" noProof="0"/>
              <a:t>Fifth level</a:t>
            </a:r>
            <a:endParaRPr lang="en-US" altLang="en-US" noProof="0"/>
          </a:p>
        </p:txBody>
      </p:sp>
      <p:sp>
        <p:nvSpPr>
          <p:cNvPr id="1048612" name="Rectangle 6">
            <a:extLst>
              <a:ext uri="{FF2B5EF4-FFF2-40B4-BE49-F238E27FC236}">
                <a16:creationId xmlns:a16="http://schemas.microsoft.com/office/drawing/2014/main" id="{AD246E37-702B-1D0F-1793-3503A0451490}"/>
              </a:ext>
            </a:extLst>
          </p:cNvPr>
          <p:cNvSpPr>
            <a:spLocks noGrp="1" noChangeArrowheads="1"/>
          </p:cNvSpPr>
          <p:nvPr>
            <p:ph type="ftr" sz="quarter" idx="4"/>
          </p:nvPr>
        </p:nvSpPr>
        <p:spPr bwMode="auto">
          <a:xfrm>
            <a:off x="0" y="9720263"/>
            <a:ext cx="3076575" cy="512762"/>
          </a:xfrm>
          <a:prstGeom prst="rect">
            <a:avLst/>
          </a:prstGeom>
          <a:noFill/>
          <a:ln>
            <a:noFill/>
          </a:ln>
        </p:spPr>
        <p:txBody>
          <a:bodyPr vert="horz" wrap="square" lIns="91494" tIns="45747" rIns="91494" bIns="45747" numCol="1" anchor="b" anchorCtr="0" compatLnSpc="1">
            <a:prstTxWarp prst="textNoShape">
              <a:avLst/>
            </a:prstTxWarp>
          </a:bodyPr>
          <a:lstStyle>
            <a:lvl1pPr eaLnBrk="1" hangingPunct="1">
              <a:defRPr sz="1100">
                <a:latin typeface="Calibri" panose="020F0502020204030204" pitchFamily="34" charset="0"/>
                <a:ea typeface="宋体" panose="02010600030101010101" pitchFamily="2" charset="-122"/>
                <a:sym typeface="Arial" panose="020B0604020202020204" pitchFamily="34" charset="0"/>
              </a:defRPr>
            </a:lvl1pPr>
          </a:lstStyle>
          <a:p>
            <a:pPr>
              <a:defRPr/>
            </a:pPr>
            <a:endParaRPr lang="en-US" altLang="zh-CN"/>
          </a:p>
        </p:txBody>
      </p:sp>
      <p:sp>
        <p:nvSpPr>
          <p:cNvPr id="1048613" name="Rectangle 7">
            <a:extLst>
              <a:ext uri="{FF2B5EF4-FFF2-40B4-BE49-F238E27FC236}">
                <a16:creationId xmlns:a16="http://schemas.microsoft.com/office/drawing/2014/main" id="{BD93FD8E-99C2-C8B8-C791-BEF2F455DA59}"/>
              </a:ext>
            </a:extLst>
          </p:cNvPr>
          <p:cNvSpPr>
            <a:spLocks noGrp="1" noChangeArrowheads="1"/>
          </p:cNvSpPr>
          <p:nvPr>
            <p:ph type="sldNum" sz="quarter" idx="5"/>
          </p:nvPr>
        </p:nvSpPr>
        <p:spPr bwMode="auto">
          <a:xfrm>
            <a:off x="4021138" y="9720263"/>
            <a:ext cx="3076575" cy="512762"/>
          </a:xfrm>
          <a:prstGeom prst="rect">
            <a:avLst/>
          </a:prstGeom>
          <a:noFill/>
          <a:ln>
            <a:noFill/>
          </a:ln>
        </p:spPr>
        <p:txBody>
          <a:bodyPr vert="horz" wrap="square" lIns="91494" tIns="45747" rIns="91494" bIns="45747" numCol="1" anchor="b" anchorCtr="0" compatLnSpc="1">
            <a:prstTxWarp prst="textNoShape">
              <a:avLst/>
            </a:prstTxWarp>
          </a:bodyPr>
          <a:lstStyle>
            <a:lvl1pPr algn="r" eaLnBrk="1" hangingPunct="1">
              <a:defRPr sz="1100">
                <a:latin typeface="Calibri" panose="020F0502020204030204" pitchFamily="34" charset="0"/>
              </a:defRPr>
            </a:lvl1pPr>
          </a:lstStyle>
          <a:p>
            <a:pPr>
              <a:defRPr/>
            </a:pPr>
            <a:fld id="{55E11196-203D-410B-9141-A7AB0B28D711}"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058DE23-0605-A9F2-CE1D-F41C078A68EC}"/>
              </a:ext>
            </a:extLst>
          </p:cNvPr>
          <p:cNvSpPr>
            <a:spLocks noGrp="1" noChangeArrowheads="1"/>
          </p:cNvSpPr>
          <p:nvPr>
            <p:ph type="dt" sz="half" idx="10"/>
          </p:nvPr>
        </p:nvSpPr>
        <p:spPr>
          <a:ln/>
        </p:spPr>
        <p:txBody>
          <a:bodyPr/>
          <a:lstStyle>
            <a:lvl1pPr>
              <a:defRPr/>
            </a:lvl1pPr>
          </a:lstStyle>
          <a:p>
            <a:pPr>
              <a:defRPr/>
            </a:pPr>
            <a:fld id="{2E84B369-1D80-4B4B-9EF6-B46A41C29ED4}" type="datetimeFigureOut">
              <a:rPr lang="zh-CN" altLang="en-US"/>
              <a:pPr>
                <a:defRPr/>
              </a:pPr>
              <a:t>2025/2/15</a:t>
            </a:fld>
            <a:endParaRPr lang="zh-CN" altLang="en-US" b="1" i="1"/>
          </a:p>
        </p:txBody>
      </p:sp>
      <p:sp>
        <p:nvSpPr>
          <p:cNvPr id="5" name="页脚占位符 4">
            <a:extLst>
              <a:ext uri="{FF2B5EF4-FFF2-40B4-BE49-F238E27FC236}">
                <a16:creationId xmlns:a16="http://schemas.microsoft.com/office/drawing/2014/main" id="{C2D23DE9-5569-8015-32CD-E3858D5E91B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B7AC3ACB-2173-000F-D172-A53C281E8076}"/>
              </a:ext>
            </a:extLst>
          </p:cNvPr>
          <p:cNvSpPr>
            <a:spLocks noGrp="1" noChangeArrowheads="1"/>
          </p:cNvSpPr>
          <p:nvPr>
            <p:ph type="sldNum" sz="quarter" idx="12"/>
          </p:nvPr>
        </p:nvSpPr>
        <p:spPr>
          <a:ln/>
        </p:spPr>
        <p:txBody>
          <a:bodyPr/>
          <a:lstStyle>
            <a:lvl1pPr>
              <a:defRPr/>
            </a:lvl1pPr>
          </a:lstStyle>
          <a:p>
            <a:pPr>
              <a:defRPr/>
            </a:pPr>
            <a:fld id="{9789EFFC-62EF-4E34-BCC7-E4CD7C0D6916}" type="slidenum">
              <a:rPr lang="en-US" altLang="zh-CN"/>
              <a:pPr>
                <a:defRPr/>
              </a:pPr>
              <a:t>‹#›</a:t>
            </a:fld>
            <a:endParaRPr lang="en-US" altLang="zh-CN"/>
          </a:p>
        </p:txBody>
      </p:sp>
    </p:spTree>
    <p:extLst>
      <p:ext uri="{BB962C8B-B14F-4D97-AF65-F5344CB8AC3E}">
        <p14:creationId xmlns:p14="http://schemas.microsoft.com/office/powerpoint/2010/main" val="2283082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4659675-5817-3862-1E01-2881A2250904}"/>
              </a:ext>
            </a:extLst>
          </p:cNvPr>
          <p:cNvSpPr>
            <a:spLocks noGrp="1" noChangeArrowheads="1"/>
          </p:cNvSpPr>
          <p:nvPr>
            <p:ph type="dt" sz="half" idx="10"/>
          </p:nvPr>
        </p:nvSpPr>
        <p:spPr>
          <a:ln/>
        </p:spPr>
        <p:txBody>
          <a:bodyPr/>
          <a:lstStyle>
            <a:lvl1pPr>
              <a:defRPr/>
            </a:lvl1pPr>
          </a:lstStyle>
          <a:p>
            <a:pPr>
              <a:defRPr/>
            </a:pPr>
            <a:fld id="{A8A62B2E-DA99-44E0-9EF5-AC0BA18F7591}" type="datetimeFigureOut">
              <a:rPr lang="zh-CN" altLang="en-US"/>
              <a:pPr>
                <a:defRPr/>
              </a:pPr>
              <a:t>2025/2/15</a:t>
            </a:fld>
            <a:endParaRPr lang="zh-CN" altLang="en-US" b="1" i="1"/>
          </a:p>
        </p:txBody>
      </p:sp>
      <p:sp>
        <p:nvSpPr>
          <p:cNvPr id="5" name="页脚占位符 4">
            <a:extLst>
              <a:ext uri="{FF2B5EF4-FFF2-40B4-BE49-F238E27FC236}">
                <a16:creationId xmlns:a16="http://schemas.microsoft.com/office/drawing/2014/main" id="{B901B7B9-0EE1-5D24-E241-B02DD793188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76FE6932-91DF-00D8-2F9F-121208DD3B3A}"/>
              </a:ext>
            </a:extLst>
          </p:cNvPr>
          <p:cNvSpPr>
            <a:spLocks noGrp="1" noChangeArrowheads="1"/>
          </p:cNvSpPr>
          <p:nvPr>
            <p:ph type="sldNum" sz="quarter" idx="12"/>
          </p:nvPr>
        </p:nvSpPr>
        <p:spPr>
          <a:ln/>
        </p:spPr>
        <p:txBody>
          <a:bodyPr/>
          <a:lstStyle>
            <a:lvl1pPr>
              <a:defRPr/>
            </a:lvl1pPr>
          </a:lstStyle>
          <a:p>
            <a:pPr>
              <a:defRPr/>
            </a:pPr>
            <a:fld id="{0679583C-7944-4D82-906D-26E1DF2E9312}" type="slidenum">
              <a:rPr lang="en-US" altLang="zh-CN"/>
              <a:pPr>
                <a:defRPr/>
              </a:pPr>
              <a:t>‹#›</a:t>
            </a:fld>
            <a:endParaRPr lang="en-US" altLang="zh-CN"/>
          </a:p>
        </p:txBody>
      </p:sp>
    </p:spTree>
    <p:extLst>
      <p:ext uri="{BB962C8B-B14F-4D97-AF65-F5344CB8AC3E}">
        <p14:creationId xmlns:p14="http://schemas.microsoft.com/office/powerpoint/2010/main" val="1482809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0854141-4771-4E0A-A5E3-48420011BB8C}"/>
              </a:ext>
            </a:extLst>
          </p:cNvPr>
          <p:cNvSpPr>
            <a:spLocks noGrp="1" noChangeArrowheads="1"/>
          </p:cNvSpPr>
          <p:nvPr>
            <p:ph type="dt" sz="half" idx="10"/>
          </p:nvPr>
        </p:nvSpPr>
        <p:spPr>
          <a:ln/>
        </p:spPr>
        <p:txBody>
          <a:bodyPr/>
          <a:lstStyle>
            <a:lvl1pPr>
              <a:defRPr/>
            </a:lvl1pPr>
          </a:lstStyle>
          <a:p>
            <a:pPr>
              <a:defRPr/>
            </a:pPr>
            <a:fld id="{5C4CE2D4-2B9B-4734-A6D5-FA9CD91127F7}" type="datetimeFigureOut">
              <a:rPr lang="zh-CN" altLang="en-US"/>
              <a:pPr>
                <a:defRPr/>
              </a:pPr>
              <a:t>2025/2/15</a:t>
            </a:fld>
            <a:endParaRPr lang="zh-CN" altLang="en-US" b="1" i="1"/>
          </a:p>
        </p:txBody>
      </p:sp>
      <p:sp>
        <p:nvSpPr>
          <p:cNvPr id="5" name="页脚占位符 4">
            <a:extLst>
              <a:ext uri="{FF2B5EF4-FFF2-40B4-BE49-F238E27FC236}">
                <a16:creationId xmlns:a16="http://schemas.microsoft.com/office/drawing/2014/main" id="{E619A938-F247-840B-250A-AFCC9B4CB8C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0DE64743-23DE-0474-C5B8-5B73F5FA1441}"/>
              </a:ext>
            </a:extLst>
          </p:cNvPr>
          <p:cNvSpPr>
            <a:spLocks noGrp="1" noChangeArrowheads="1"/>
          </p:cNvSpPr>
          <p:nvPr>
            <p:ph type="sldNum" sz="quarter" idx="12"/>
          </p:nvPr>
        </p:nvSpPr>
        <p:spPr>
          <a:ln/>
        </p:spPr>
        <p:txBody>
          <a:bodyPr/>
          <a:lstStyle>
            <a:lvl1pPr>
              <a:defRPr/>
            </a:lvl1pPr>
          </a:lstStyle>
          <a:p>
            <a:pPr>
              <a:defRPr/>
            </a:pPr>
            <a:fld id="{817A1901-11BB-437B-803E-9C394F8D0215}" type="slidenum">
              <a:rPr lang="en-US" altLang="zh-CN"/>
              <a:pPr>
                <a:defRPr/>
              </a:pPr>
              <a:t>‹#›</a:t>
            </a:fld>
            <a:endParaRPr lang="en-US" altLang="zh-CN"/>
          </a:p>
        </p:txBody>
      </p:sp>
    </p:spTree>
    <p:extLst>
      <p:ext uri="{BB962C8B-B14F-4D97-AF65-F5344CB8AC3E}">
        <p14:creationId xmlns:p14="http://schemas.microsoft.com/office/powerpoint/2010/main" val="920238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058DCE-B75A-6BC2-DDC6-A96FA24DA4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D6A3EC3-C5D3-4B7B-C37F-2466ECDBF9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72956C-1390-910F-3BED-135D14F4995A}"/>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E2EB14E7-6E17-8077-36B7-1B84CAAB67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FD1B8F-4AC2-9464-73DD-96E80B1E76E9}"/>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4290244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8CA290-B6A1-7882-B8AF-245286A7E5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EECCB29-721A-6C79-8716-2BFA06533C5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6863D6-0B41-4B8B-B192-11B9E5F0FF0A}"/>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118810BC-7A27-9525-D2E6-E168779095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400DCB-0031-26F2-393A-C81BFC504351}"/>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951725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68B00A-ABAE-E3AD-30E4-2C564C7CB12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379340-A9B8-6232-61EB-D28F2DBBA6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4D423B5-E66E-C0C8-2D69-BAEA1AF2818A}"/>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3DA121F6-4B8B-E18C-8F69-F6CD329446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93E616-1CAC-E8F9-581D-2BCC49D6F7FB}"/>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3955598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6E5BD6-E4CF-9FEA-471D-69FE20B4200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CCA274-0CC3-5B90-85DF-DA100D429D8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848AE28-B97F-639A-D021-16E8EC2D89F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D1446A5-CA64-50C2-0832-E5B041FF62A4}"/>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F65BBD43-12B1-43B3-0133-210AB664B3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FD1F838-D066-69A8-4D07-866D35780FF0}"/>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2491160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F2362-C59C-8FD3-D4DA-66D2B8C6EBF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500C439-92FF-0AF7-A0B1-4E2E96A6A0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3EF06BF-7876-79C1-CD37-FDD55C02437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3578594-DBCB-7120-7F18-C37146B413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F1C1032-1FD6-3DA4-ABBD-97AE6C37C1E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5365D9D-30E7-67A3-02C0-4EE8260E4EAC}"/>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8" name="页脚占位符 7">
            <a:extLst>
              <a:ext uri="{FF2B5EF4-FFF2-40B4-BE49-F238E27FC236}">
                <a16:creationId xmlns:a16="http://schemas.microsoft.com/office/drawing/2014/main" id="{2CF18071-6C78-8988-726B-78A3E7ABA8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36077DC-39C3-9D18-6476-F7E25BD5011B}"/>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277288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6B3BB5-89B4-6F89-E393-C2DC1F33C7E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6E9F8AE-DF66-1E0D-82EB-F22620C327E1}"/>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4" name="页脚占位符 3">
            <a:extLst>
              <a:ext uri="{FF2B5EF4-FFF2-40B4-BE49-F238E27FC236}">
                <a16:creationId xmlns:a16="http://schemas.microsoft.com/office/drawing/2014/main" id="{17D30634-A2B5-3B63-9616-36289AC3CC6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45988A-7A30-27A1-C8A9-C5AD5A1E56EE}"/>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161674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7A2450-EE3E-FE21-3B7B-B2FFD2FF68C5}"/>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3" name="页脚占位符 2">
            <a:extLst>
              <a:ext uri="{FF2B5EF4-FFF2-40B4-BE49-F238E27FC236}">
                <a16:creationId xmlns:a16="http://schemas.microsoft.com/office/drawing/2014/main" id="{EC13B5C9-EDDE-888D-60BA-E18DC7CD2C3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54CEB30-C659-369F-F101-16848F997DFC}"/>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337865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658973-8394-28F0-50F6-E959ADC73C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F24473-E5C2-1BCF-7F8A-42D59048C5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194C56-1BA9-16F4-884B-3560EF9E5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92531F7-F142-41FB-DE25-58BE87BE858F}"/>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F6E7B297-8D77-EEED-E058-0064592B18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E6EE99-C768-6AE6-7447-9249761CFD13}"/>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385894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36C828-A5E8-9385-C041-AA268AEC309A}"/>
              </a:ext>
            </a:extLst>
          </p:cNvPr>
          <p:cNvSpPr>
            <a:spLocks noGrp="1" noChangeArrowheads="1"/>
          </p:cNvSpPr>
          <p:nvPr>
            <p:ph type="dt" sz="half" idx="10"/>
          </p:nvPr>
        </p:nvSpPr>
        <p:spPr>
          <a:ln/>
        </p:spPr>
        <p:txBody>
          <a:bodyPr/>
          <a:lstStyle>
            <a:lvl1pPr>
              <a:defRPr/>
            </a:lvl1pPr>
          </a:lstStyle>
          <a:p>
            <a:pPr>
              <a:defRPr/>
            </a:pPr>
            <a:fld id="{F115FDE1-B72C-4EDC-AC4F-0660B916687F}" type="datetimeFigureOut">
              <a:rPr lang="zh-CN" altLang="en-US"/>
              <a:pPr>
                <a:defRPr/>
              </a:pPr>
              <a:t>2025/2/15</a:t>
            </a:fld>
            <a:endParaRPr lang="zh-CN" altLang="en-US" b="1" i="1"/>
          </a:p>
        </p:txBody>
      </p:sp>
      <p:sp>
        <p:nvSpPr>
          <p:cNvPr id="5" name="页脚占位符 4">
            <a:extLst>
              <a:ext uri="{FF2B5EF4-FFF2-40B4-BE49-F238E27FC236}">
                <a16:creationId xmlns:a16="http://schemas.microsoft.com/office/drawing/2014/main" id="{FEF02FB5-55E5-0A2A-F31B-A472113FB02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5FF2A3B8-B871-82CC-D199-F34188469F25}"/>
              </a:ext>
            </a:extLst>
          </p:cNvPr>
          <p:cNvSpPr>
            <a:spLocks noGrp="1" noChangeArrowheads="1"/>
          </p:cNvSpPr>
          <p:nvPr>
            <p:ph type="sldNum" sz="quarter" idx="12"/>
          </p:nvPr>
        </p:nvSpPr>
        <p:spPr>
          <a:ln/>
        </p:spPr>
        <p:txBody>
          <a:bodyPr/>
          <a:lstStyle>
            <a:lvl1pPr>
              <a:defRPr/>
            </a:lvl1pPr>
          </a:lstStyle>
          <a:p>
            <a:pPr>
              <a:defRPr/>
            </a:pPr>
            <a:fld id="{75371E36-D868-4B1E-8DE7-4F0AB91A7048}" type="slidenum">
              <a:rPr lang="en-US" altLang="zh-CN"/>
              <a:pPr>
                <a:defRPr/>
              </a:pPr>
              <a:t>‹#›</a:t>
            </a:fld>
            <a:endParaRPr lang="en-US" altLang="zh-CN"/>
          </a:p>
        </p:txBody>
      </p:sp>
    </p:spTree>
    <p:extLst>
      <p:ext uri="{BB962C8B-B14F-4D97-AF65-F5344CB8AC3E}">
        <p14:creationId xmlns:p14="http://schemas.microsoft.com/office/powerpoint/2010/main" val="2388809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98BDD0-57B1-5FFA-FD71-05D93025EDF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103F3F7-831E-4A77-8356-318D3F73F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5E59B38-9D2E-2A8B-6A1A-6D0094058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7E68101-5576-1521-13B5-EF8F10025CC1}"/>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6" name="页脚占位符 5">
            <a:extLst>
              <a:ext uri="{FF2B5EF4-FFF2-40B4-BE49-F238E27FC236}">
                <a16:creationId xmlns:a16="http://schemas.microsoft.com/office/drawing/2014/main" id="{0715DFFB-71B1-DB18-96A5-23F301A4D9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75B4009-9B09-3902-A74F-68A5A71E5DE4}"/>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1465434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071B9E-8A68-DF90-F1A6-B851EFE70F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F9D782E-3EDC-D5C9-37C4-895C258ECC9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0F66D5-1A5D-47AF-0704-7EFEB9404B85}"/>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2D10C9A0-5F4C-D0FE-1CD1-AA97ED3137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6D6439-309A-0F86-3FA0-09D8AEDEA11F}"/>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1821921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AF0BBF8-6FED-26EE-828B-D65AD4DFFA8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2727F4-D976-E281-5D85-576BCC6E81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03AA5-E6A6-0082-3373-353D8FEFF662}"/>
              </a:ext>
            </a:extLst>
          </p:cNvPr>
          <p:cNvSpPr>
            <a:spLocks noGrp="1"/>
          </p:cNvSpPr>
          <p:nvPr>
            <p:ph type="dt" sz="half" idx="10"/>
          </p:nvPr>
        </p:nvSpPr>
        <p:spPr/>
        <p:txBody>
          <a:bodyPr/>
          <a:lstStyle/>
          <a:p>
            <a:fld id="{4315115F-6CE2-43A6-BB1A-5CB8400A0292}"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61CA5323-8308-D2D6-01C2-3E92102F33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8B28EF-7D02-1261-B076-E26B48D8C5FD}"/>
              </a:ext>
            </a:extLst>
          </p:cNvPr>
          <p:cNvSpPr>
            <a:spLocks noGrp="1"/>
          </p:cNvSpPr>
          <p:nvPr>
            <p:ph type="sldNum" sz="quarter" idx="12"/>
          </p:nvPr>
        </p:nvSpPr>
        <p:spPr/>
        <p:txBody>
          <a:body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225898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105A189-0FDE-4139-8827-FF168238F1A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t="24691" r="20000" b="7816"/>
          <a:stretch/>
        </p:blipFill>
        <p:spPr>
          <a:xfrm>
            <a:off x="-1" y="-1"/>
            <a:ext cx="12192002" cy="6858001"/>
          </a:xfrm>
          <a:prstGeom prst="rect">
            <a:avLst/>
          </a:prstGeom>
        </p:spPr>
      </p:pic>
    </p:spTree>
    <p:extLst>
      <p:ext uri="{BB962C8B-B14F-4D97-AF65-F5344CB8AC3E}">
        <p14:creationId xmlns:p14="http://schemas.microsoft.com/office/powerpoint/2010/main" val="308602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p>
        </p:txBody>
      </p:sp>
      <p:sp>
        <p:nvSpPr>
          <p:cNvPr id="4" name="日期占位符 3">
            <a:extLst>
              <a:ext uri="{FF2B5EF4-FFF2-40B4-BE49-F238E27FC236}">
                <a16:creationId xmlns:a16="http://schemas.microsoft.com/office/drawing/2014/main" id="{C6B81133-F96A-5AC1-E419-2EB0655E7F76}"/>
              </a:ext>
            </a:extLst>
          </p:cNvPr>
          <p:cNvSpPr>
            <a:spLocks noGrp="1" noChangeArrowheads="1"/>
          </p:cNvSpPr>
          <p:nvPr>
            <p:ph type="dt" sz="half" idx="10"/>
          </p:nvPr>
        </p:nvSpPr>
        <p:spPr>
          <a:ln/>
        </p:spPr>
        <p:txBody>
          <a:bodyPr/>
          <a:lstStyle>
            <a:lvl1pPr>
              <a:defRPr/>
            </a:lvl1pPr>
          </a:lstStyle>
          <a:p>
            <a:pPr>
              <a:defRPr/>
            </a:pPr>
            <a:fld id="{EC38312E-F239-4295-914A-FA100B74AA95}" type="datetimeFigureOut">
              <a:rPr lang="zh-CN" altLang="en-US"/>
              <a:pPr>
                <a:defRPr/>
              </a:pPr>
              <a:t>2025/2/15</a:t>
            </a:fld>
            <a:endParaRPr lang="zh-CN" altLang="en-US" b="1" i="1"/>
          </a:p>
        </p:txBody>
      </p:sp>
      <p:sp>
        <p:nvSpPr>
          <p:cNvPr id="5" name="页脚占位符 4">
            <a:extLst>
              <a:ext uri="{FF2B5EF4-FFF2-40B4-BE49-F238E27FC236}">
                <a16:creationId xmlns:a16="http://schemas.microsoft.com/office/drawing/2014/main" id="{10C28116-4A80-83B6-E2BC-B0418EFC349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灯片编号占位符 5">
            <a:extLst>
              <a:ext uri="{FF2B5EF4-FFF2-40B4-BE49-F238E27FC236}">
                <a16:creationId xmlns:a16="http://schemas.microsoft.com/office/drawing/2014/main" id="{BD589C4E-B30B-62AE-B957-FF4A47307D59}"/>
              </a:ext>
            </a:extLst>
          </p:cNvPr>
          <p:cNvSpPr>
            <a:spLocks noGrp="1" noChangeArrowheads="1"/>
          </p:cNvSpPr>
          <p:nvPr>
            <p:ph type="sldNum" sz="quarter" idx="12"/>
          </p:nvPr>
        </p:nvSpPr>
        <p:spPr>
          <a:ln/>
        </p:spPr>
        <p:txBody>
          <a:bodyPr/>
          <a:lstStyle>
            <a:lvl1pPr>
              <a:defRPr/>
            </a:lvl1pPr>
          </a:lstStyle>
          <a:p>
            <a:pPr>
              <a:defRPr/>
            </a:pPr>
            <a:fld id="{E586E626-186A-4594-B529-FDBFC1262BA4}" type="slidenum">
              <a:rPr lang="en-US" altLang="zh-CN"/>
              <a:pPr>
                <a:defRPr/>
              </a:pPr>
              <a:t>‹#›</a:t>
            </a:fld>
            <a:endParaRPr lang="en-US" altLang="zh-CN"/>
          </a:p>
        </p:txBody>
      </p:sp>
    </p:spTree>
    <p:extLst>
      <p:ext uri="{BB962C8B-B14F-4D97-AF65-F5344CB8AC3E}">
        <p14:creationId xmlns:p14="http://schemas.microsoft.com/office/powerpoint/2010/main" val="160960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940EE8C5-6B84-F7EB-2436-7A9E24F3F8F8}"/>
              </a:ext>
            </a:extLst>
          </p:cNvPr>
          <p:cNvSpPr>
            <a:spLocks noGrp="1" noChangeArrowheads="1"/>
          </p:cNvSpPr>
          <p:nvPr>
            <p:ph type="dt" sz="half" idx="10"/>
          </p:nvPr>
        </p:nvSpPr>
        <p:spPr>
          <a:ln/>
        </p:spPr>
        <p:txBody>
          <a:bodyPr/>
          <a:lstStyle>
            <a:lvl1pPr>
              <a:defRPr/>
            </a:lvl1pPr>
          </a:lstStyle>
          <a:p>
            <a:pPr>
              <a:defRPr/>
            </a:pPr>
            <a:fld id="{48F04A20-12BA-49CF-B714-EA3C5DEE204C}" type="datetimeFigureOut">
              <a:rPr lang="zh-CN" altLang="en-US"/>
              <a:pPr>
                <a:defRPr/>
              </a:pPr>
              <a:t>2025/2/15</a:t>
            </a:fld>
            <a:endParaRPr lang="zh-CN" altLang="en-US" b="1" i="1"/>
          </a:p>
        </p:txBody>
      </p:sp>
      <p:sp>
        <p:nvSpPr>
          <p:cNvPr id="6" name="页脚占位符 4">
            <a:extLst>
              <a:ext uri="{FF2B5EF4-FFF2-40B4-BE49-F238E27FC236}">
                <a16:creationId xmlns:a16="http://schemas.microsoft.com/office/drawing/2014/main" id="{CA1F4B95-05A2-DC75-069C-D14154C1EB67}"/>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灯片编号占位符 5">
            <a:extLst>
              <a:ext uri="{FF2B5EF4-FFF2-40B4-BE49-F238E27FC236}">
                <a16:creationId xmlns:a16="http://schemas.microsoft.com/office/drawing/2014/main" id="{131018A8-4A1C-9DB4-A3EC-D3859155F3BB}"/>
              </a:ext>
            </a:extLst>
          </p:cNvPr>
          <p:cNvSpPr>
            <a:spLocks noGrp="1" noChangeArrowheads="1"/>
          </p:cNvSpPr>
          <p:nvPr>
            <p:ph type="sldNum" sz="quarter" idx="12"/>
          </p:nvPr>
        </p:nvSpPr>
        <p:spPr>
          <a:ln/>
        </p:spPr>
        <p:txBody>
          <a:bodyPr/>
          <a:lstStyle>
            <a:lvl1pPr>
              <a:defRPr/>
            </a:lvl1pPr>
          </a:lstStyle>
          <a:p>
            <a:pPr>
              <a:defRPr/>
            </a:pPr>
            <a:fld id="{BF0E375F-FEE1-4C07-88A9-9A76295E2D29}" type="slidenum">
              <a:rPr lang="en-US" altLang="zh-CN"/>
              <a:pPr>
                <a:defRPr/>
              </a:pPr>
              <a:t>‹#›</a:t>
            </a:fld>
            <a:endParaRPr lang="en-US" altLang="zh-CN"/>
          </a:p>
        </p:txBody>
      </p:sp>
    </p:spTree>
    <p:extLst>
      <p:ext uri="{BB962C8B-B14F-4D97-AF65-F5344CB8AC3E}">
        <p14:creationId xmlns:p14="http://schemas.microsoft.com/office/powerpoint/2010/main" val="248331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B253270B-E83F-4858-4646-CD764550148E}"/>
              </a:ext>
            </a:extLst>
          </p:cNvPr>
          <p:cNvSpPr>
            <a:spLocks noGrp="1" noChangeArrowheads="1"/>
          </p:cNvSpPr>
          <p:nvPr>
            <p:ph type="dt" sz="half" idx="10"/>
          </p:nvPr>
        </p:nvSpPr>
        <p:spPr>
          <a:ln/>
        </p:spPr>
        <p:txBody>
          <a:bodyPr/>
          <a:lstStyle>
            <a:lvl1pPr>
              <a:defRPr/>
            </a:lvl1pPr>
          </a:lstStyle>
          <a:p>
            <a:pPr>
              <a:defRPr/>
            </a:pPr>
            <a:fld id="{5CD0C310-B41E-460B-AF33-50C9AD3F34B4}" type="datetimeFigureOut">
              <a:rPr lang="zh-CN" altLang="en-US"/>
              <a:pPr>
                <a:defRPr/>
              </a:pPr>
              <a:t>2025/2/15</a:t>
            </a:fld>
            <a:endParaRPr lang="zh-CN" altLang="en-US" b="1" i="1"/>
          </a:p>
        </p:txBody>
      </p:sp>
      <p:sp>
        <p:nvSpPr>
          <p:cNvPr id="8" name="页脚占位符 4">
            <a:extLst>
              <a:ext uri="{FF2B5EF4-FFF2-40B4-BE49-F238E27FC236}">
                <a16:creationId xmlns:a16="http://schemas.microsoft.com/office/drawing/2014/main" id="{15C54F07-2756-0781-71C6-1C9CCB69A8AA}"/>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灯片编号占位符 5">
            <a:extLst>
              <a:ext uri="{FF2B5EF4-FFF2-40B4-BE49-F238E27FC236}">
                <a16:creationId xmlns:a16="http://schemas.microsoft.com/office/drawing/2014/main" id="{AE6B5EE6-D03B-690D-E2CF-2F94633CBF3B}"/>
              </a:ext>
            </a:extLst>
          </p:cNvPr>
          <p:cNvSpPr>
            <a:spLocks noGrp="1" noChangeArrowheads="1"/>
          </p:cNvSpPr>
          <p:nvPr>
            <p:ph type="sldNum" sz="quarter" idx="12"/>
          </p:nvPr>
        </p:nvSpPr>
        <p:spPr>
          <a:ln/>
        </p:spPr>
        <p:txBody>
          <a:bodyPr/>
          <a:lstStyle>
            <a:lvl1pPr>
              <a:defRPr/>
            </a:lvl1pPr>
          </a:lstStyle>
          <a:p>
            <a:pPr>
              <a:defRPr/>
            </a:pPr>
            <a:fld id="{C9258A3F-6454-4F81-8028-D1BD931C1128}" type="slidenum">
              <a:rPr lang="en-US" altLang="zh-CN"/>
              <a:pPr>
                <a:defRPr/>
              </a:pPr>
              <a:t>‹#›</a:t>
            </a:fld>
            <a:endParaRPr lang="en-US" altLang="zh-CN"/>
          </a:p>
        </p:txBody>
      </p:sp>
    </p:spTree>
    <p:extLst>
      <p:ext uri="{BB962C8B-B14F-4D97-AF65-F5344CB8AC3E}">
        <p14:creationId xmlns:p14="http://schemas.microsoft.com/office/powerpoint/2010/main" val="427721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51F9D742-3B6D-6A75-B3D2-B0A72AF9F189}"/>
              </a:ext>
            </a:extLst>
          </p:cNvPr>
          <p:cNvSpPr>
            <a:spLocks noGrp="1" noChangeArrowheads="1"/>
          </p:cNvSpPr>
          <p:nvPr>
            <p:ph type="dt" sz="half" idx="10"/>
          </p:nvPr>
        </p:nvSpPr>
        <p:spPr>
          <a:ln/>
        </p:spPr>
        <p:txBody>
          <a:bodyPr/>
          <a:lstStyle>
            <a:lvl1pPr>
              <a:defRPr/>
            </a:lvl1pPr>
          </a:lstStyle>
          <a:p>
            <a:pPr>
              <a:defRPr/>
            </a:pPr>
            <a:fld id="{5506EFC5-CDA8-4B10-913B-D4A5858AFE16}" type="datetimeFigureOut">
              <a:rPr lang="zh-CN" altLang="en-US"/>
              <a:pPr>
                <a:defRPr/>
              </a:pPr>
              <a:t>2025/2/15</a:t>
            </a:fld>
            <a:endParaRPr lang="zh-CN" altLang="en-US" b="1" i="1"/>
          </a:p>
        </p:txBody>
      </p:sp>
      <p:sp>
        <p:nvSpPr>
          <p:cNvPr id="4" name="页脚占位符 4">
            <a:extLst>
              <a:ext uri="{FF2B5EF4-FFF2-40B4-BE49-F238E27FC236}">
                <a16:creationId xmlns:a16="http://schemas.microsoft.com/office/drawing/2014/main" id="{32D3AEE4-9E7B-9B49-2F02-F009C268E343}"/>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灯片编号占位符 5">
            <a:extLst>
              <a:ext uri="{FF2B5EF4-FFF2-40B4-BE49-F238E27FC236}">
                <a16:creationId xmlns:a16="http://schemas.microsoft.com/office/drawing/2014/main" id="{08DB4871-1AEC-D8A4-7EC3-E590B057DD77}"/>
              </a:ext>
            </a:extLst>
          </p:cNvPr>
          <p:cNvSpPr>
            <a:spLocks noGrp="1" noChangeArrowheads="1"/>
          </p:cNvSpPr>
          <p:nvPr>
            <p:ph type="sldNum" sz="quarter" idx="12"/>
          </p:nvPr>
        </p:nvSpPr>
        <p:spPr>
          <a:ln/>
        </p:spPr>
        <p:txBody>
          <a:bodyPr/>
          <a:lstStyle>
            <a:lvl1pPr>
              <a:defRPr/>
            </a:lvl1pPr>
          </a:lstStyle>
          <a:p>
            <a:pPr>
              <a:defRPr/>
            </a:pPr>
            <a:fld id="{55534606-A3EA-4D54-BE72-5C15AF90E698}" type="slidenum">
              <a:rPr lang="en-US" altLang="zh-CN"/>
              <a:pPr>
                <a:defRPr/>
              </a:pPr>
              <a:t>‹#›</a:t>
            </a:fld>
            <a:endParaRPr lang="en-US" altLang="zh-CN"/>
          </a:p>
        </p:txBody>
      </p:sp>
    </p:spTree>
    <p:extLst>
      <p:ext uri="{BB962C8B-B14F-4D97-AF65-F5344CB8AC3E}">
        <p14:creationId xmlns:p14="http://schemas.microsoft.com/office/powerpoint/2010/main" val="327265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0EA3820-0CB3-64E6-774A-4021BA0F158C}"/>
              </a:ext>
            </a:extLst>
          </p:cNvPr>
          <p:cNvSpPr>
            <a:spLocks noGrp="1" noChangeArrowheads="1"/>
          </p:cNvSpPr>
          <p:nvPr>
            <p:ph type="dt" sz="half" idx="10"/>
          </p:nvPr>
        </p:nvSpPr>
        <p:spPr>
          <a:ln/>
        </p:spPr>
        <p:txBody>
          <a:bodyPr/>
          <a:lstStyle>
            <a:lvl1pPr>
              <a:defRPr/>
            </a:lvl1pPr>
          </a:lstStyle>
          <a:p>
            <a:pPr>
              <a:defRPr/>
            </a:pPr>
            <a:fld id="{DE5B59F3-30E6-4DBE-87B1-94A34E08D6A6}" type="datetimeFigureOut">
              <a:rPr lang="zh-CN" altLang="en-US"/>
              <a:pPr>
                <a:defRPr/>
              </a:pPr>
              <a:t>2025/2/15</a:t>
            </a:fld>
            <a:endParaRPr lang="zh-CN" altLang="en-US" b="1" i="1"/>
          </a:p>
        </p:txBody>
      </p:sp>
      <p:sp>
        <p:nvSpPr>
          <p:cNvPr id="3" name="页脚占位符 4">
            <a:extLst>
              <a:ext uri="{FF2B5EF4-FFF2-40B4-BE49-F238E27FC236}">
                <a16:creationId xmlns:a16="http://schemas.microsoft.com/office/drawing/2014/main" id="{534DBB3B-43A4-56C4-996B-9A451972B4D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灯片编号占位符 5">
            <a:extLst>
              <a:ext uri="{FF2B5EF4-FFF2-40B4-BE49-F238E27FC236}">
                <a16:creationId xmlns:a16="http://schemas.microsoft.com/office/drawing/2014/main" id="{7D2A2022-FE0E-8FB5-E6BF-7DF1C43A74B7}"/>
              </a:ext>
            </a:extLst>
          </p:cNvPr>
          <p:cNvSpPr>
            <a:spLocks noGrp="1" noChangeArrowheads="1"/>
          </p:cNvSpPr>
          <p:nvPr>
            <p:ph type="sldNum" sz="quarter" idx="12"/>
          </p:nvPr>
        </p:nvSpPr>
        <p:spPr>
          <a:ln/>
        </p:spPr>
        <p:txBody>
          <a:bodyPr/>
          <a:lstStyle>
            <a:lvl1pPr>
              <a:defRPr/>
            </a:lvl1pPr>
          </a:lstStyle>
          <a:p>
            <a:pPr>
              <a:defRPr/>
            </a:pPr>
            <a:fld id="{FC276590-12EF-4228-B81D-21D41194B2D0}" type="slidenum">
              <a:rPr lang="en-US" altLang="zh-CN"/>
              <a:pPr>
                <a:defRPr/>
              </a:pPr>
              <a:t>‹#›</a:t>
            </a:fld>
            <a:endParaRPr lang="en-US" altLang="zh-CN"/>
          </a:p>
        </p:txBody>
      </p:sp>
    </p:spTree>
    <p:extLst>
      <p:ext uri="{BB962C8B-B14F-4D97-AF65-F5344CB8AC3E}">
        <p14:creationId xmlns:p14="http://schemas.microsoft.com/office/powerpoint/2010/main" val="47923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0EA708E4-1389-85C6-4BC5-77E8A993A901}"/>
              </a:ext>
            </a:extLst>
          </p:cNvPr>
          <p:cNvSpPr>
            <a:spLocks noGrp="1" noChangeArrowheads="1"/>
          </p:cNvSpPr>
          <p:nvPr>
            <p:ph type="dt" sz="half" idx="10"/>
          </p:nvPr>
        </p:nvSpPr>
        <p:spPr>
          <a:ln/>
        </p:spPr>
        <p:txBody>
          <a:bodyPr/>
          <a:lstStyle>
            <a:lvl1pPr>
              <a:defRPr/>
            </a:lvl1pPr>
          </a:lstStyle>
          <a:p>
            <a:pPr>
              <a:defRPr/>
            </a:pPr>
            <a:fld id="{7165A598-896F-423B-89C6-64C79CA64FA9}" type="datetimeFigureOut">
              <a:rPr lang="zh-CN" altLang="en-US"/>
              <a:pPr>
                <a:defRPr/>
              </a:pPr>
              <a:t>2025/2/15</a:t>
            </a:fld>
            <a:endParaRPr lang="zh-CN" altLang="en-US" b="1" i="1"/>
          </a:p>
        </p:txBody>
      </p:sp>
      <p:sp>
        <p:nvSpPr>
          <p:cNvPr id="6" name="页脚占位符 4">
            <a:extLst>
              <a:ext uri="{FF2B5EF4-FFF2-40B4-BE49-F238E27FC236}">
                <a16:creationId xmlns:a16="http://schemas.microsoft.com/office/drawing/2014/main" id="{DE6878F9-1892-161F-C026-0F1E66B0AFF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灯片编号占位符 5">
            <a:extLst>
              <a:ext uri="{FF2B5EF4-FFF2-40B4-BE49-F238E27FC236}">
                <a16:creationId xmlns:a16="http://schemas.microsoft.com/office/drawing/2014/main" id="{7CF6F197-CB37-2CED-469B-BB698A56A798}"/>
              </a:ext>
            </a:extLst>
          </p:cNvPr>
          <p:cNvSpPr>
            <a:spLocks noGrp="1" noChangeArrowheads="1"/>
          </p:cNvSpPr>
          <p:nvPr>
            <p:ph type="sldNum" sz="quarter" idx="12"/>
          </p:nvPr>
        </p:nvSpPr>
        <p:spPr>
          <a:ln/>
        </p:spPr>
        <p:txBody>
          <a:bodyPr/>
          <a:lstStyle>
            <a:lvl1pPr>
              <a:defRPr/>
            </a:lvl1pPr>
          </a:lstStyle>
          <a:p>
            <a:pPr>
              <a:defRPr/>
            </a:pPr>
            <a:fld id="{98AAB01D-C1C5-4C52-B3A9-32911A5A9E14}" type="slidenum">
              <a:rPr lang="en-US" altLang="zh-CN"/>
              <a:pPr>
                <a:defRPr/>
              </a:pPr>
              <a:t>‹#›</a:t>
            </a:fld>
            <a:endParaRPr lang="en-US" altLang="zh-CN"/>
          </a:p>
        </p:txBody>
      </p:sp>
    </p:spTree>
    <p:extLst>
      <p:ext uri="{BB962C8B-B14F-4D97-AF65-F5344CB8AC3E}">
        <p14:creationId xmlns:p14="http://schemas.microsoft.com/office/powerpoint/2010/main" val="333100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a16="http://schemas.microsoft.com/office/drawing/2014/main" id="{46178B06-6D57-5CCA-75C9-11B57A5555D2}"/>
              </a:ext>
            </a:extLst>
          </p:cNvPr>
          <p:cNvSpPr>
            <a:spLocks noGrp="1" noChangeArrowheads="1"/>
          </p:cNvSpPr>
          <p:nvPr>
            <p:ph type="dt" sz="half" idx="10"/>
          </p:nvPr>
        </p:nvSpPr>
        <p:spPr>
          <a:ln/>
        </p:spPr>
        <p:txBody>
          <a:bodyPr/>
          <a:lstStyle>
            <a:lvl1pPr>
              <a:defRPr/>
            </a:lvl1pPr>
          </a:lstStyle>
          <a:p>
            <a:pPr>
              <a:defRPr/>
            </a:pPr>
            <a:fld id="{610BA374-7C4F-4192-A70B-A6EC66363062}" type="datetimeFigureOut">
              <a:rPr lang="zh-CN" altLang="en-US"/>
              <a:pPr>
                <a:defRPr/>
              </a:pPr>
              <a:t>2025/2/15</a:t>
            </a:fld>
            <a:endParaRPr lang="zh-CN" altLang="en-US" b="1" i="1"/>
          </a:p>
        </p:txBody>
      </p:sp>
      <p:sp>
        <p:nvSpPr>
          <p:cNvPr id="6" name="页脚占位符 4">
            <a:extLst>
              <a:ext uri="{FF2B5EF4-FFF2-40B4-BE49-F238E27FC236}">
                <a16:creationId xmlns:a16="http://schemas.microsoft.com/office/drawing/2014/main" id="{AECE974E-EC26-7BE9-3307-C24F866C153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灯片编号占位符 5">
            <a:extLst>
              <a:ext uri="{FF2B5EF4-FFF2-40B4-BE49-F238E27FC236}">
                <a16:creationId xmlns:a16="http://schemas.microsoft.com/office/drawing/2014/main" id="{6759D88A-F6AE-BA98-C51B-510F14F75AAF}"/>
              </a:ext>
            </a:extLst>
          </p:cNvPr>
          <p:cNvSpPr>
            <a:spLocks noGrp="1" noChangeArrowheads="1"/>
          </p:cNvSpPr>
          <p:nvPr>
            <p:ph type="sldNum" sz="quarter" idx="12"/>
          </p:nvPr>
        </p:nvSpPr>
        <p:spPr>
          <a:ln/>
        </p:spPr>
        <p:txBody>
          <a:bodyPr/>
          <a:lstStyle>
            <a:lvl1pPr>
              <a:defRPr/>
            </a:lvl1pPr>
          </a:lstStyle>
          <a:p>
            <a:pPr>
              <a:defRPr/>
            </a:pPr>
            <a:fld id="{017AF5A2-3426-419B-A86E-399FB17508EB}" type="slidenum">
              <a:rPr lang="en-US" altLang="zh-CN"/>
              <a:pPr>
                <a:defRPr/>
              </a:pPr>
              <a:t>‹#›</a:t>
            </a:fld>
            <a:endParaRPr lang="en-US" altLang="zh-CN"/>
          </a:p>
        </p:txBody>
      </p:sp>
    </p:spTree>
    <p:extLst>
      <p:ext uri="{BB962C8B-B14F-4D97-AF65-F5344CB8AC3E}">
        <p14:creationId xmlns:p14="http://schemas.microsoft.com/office/powerpoint/2010/main" val="316934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F1705F3C-6D55-B029-4044-B21581AC49D2}"/>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endParaRPr lang="en-US" altLang="en-US"/>
          </a:p>
        </p:txBody>
      </p:sp>
      <p:sp>
        <p:nvSpPr>
          <p:cNvPr id="1027" name="文本占位符 2">
            <a:extLst>
              <a:ext uri="{FF2B5EF4-FFF2-40B4-BE49-F238E27FC236}">
                <a16:creationId xmlns:a16="http://schemas.microsoft.com/office/drawing/2014/main" id="{DEE0A83C-0003-8A64-6652-30A48E53C870}"/>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endParaRPr lang="en-US" altLang="en-US"/>
          </a:p>
          <a:p>
            <a:pPr lvl="1"/>
            <a:r>
              <a:rPr lang="zh-CN" altLang="zh-CN"/>
              <a:t>第二级</a:t>
            </a:r>
            <a:endParaRPr lang="en-US" altLang="en-US"/>
          </a:p>
          <a:p>
            <a:pPr lvl="2"/>
            <a:r>
              <a:rPr lang="zh-CN" altLang="zh-CN"/>
              <a:t>第三级</a:t>
            </a:r>
            <a:endParaRPr lang="en-US" altLang="en-US"/>
          </a:p>
          <a:p>
            <a:pPr lvl="3"/>
            <a:r>
              <a:rPr lang="zh-CN" altLang="zh-CN"/>
              <a:t>第四级</a:t>
            </a:r>
            <a:endParaRPr lang="en-US" altLang="en-US"/>
          </a:p>
          <a:p>
            <a:pPr lvl="4"/>
            <a:r>
              <a:rPr lang="zh-CN" altLang="zh-CN"/>
              <a:t>第五级</a:t>
            </a:r>
            <a:endParaRPr lang="en-US" altLang="en-US"/>
          </a:p>
        </p:txBody>
      </p:sp>
      <p:sp>
        <p:nvSpPr>
          <p:cNvPr id="1048578" name="日期占位符 3">
            <a:extLst>
              <a:ext uri="{FF2B5EF4-FFF2-40B4-BE49-F238E27FC236}">
                <a16:creationId xmlns:a16="http://schemas.microsoft.com/office/drawing/2014/main" id="{96857C82-A828-C4F3-5BBB-A03E8A131CB7}"/>
              </a:ext>
            </a:extLst>
          </p:cNvPr>
          <p:cNvSpPr>
            <a:spLocks noGrp="1" noChangeArrowheads="1"/>
          </p:cNvSpPr>
          <p:nvPr>
            <p:ph type="dt" sz="half" idx="2"/>
          </p:nvPr>
        </p:nvSpPr>
        <p:spPr bwMode="auto">
          <a:xfrm>
            <a:off x="8382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mn-lt"/>
                <a:ea typeface="宋体" panose="02010600030101010101" pitchFamily="2" charset="-122"/>
                <a:sym typeface="Arial" panose="020B0604020202020204" pitchFamily="34" charset="0"/>
              </a:defRPr>
            </a:lvl1pPr>
          </a:lstStyle>
          <a:p>
            <a:pPr>
              <a:defRPr/>
            </a:pPr>
            <a:fld id="{708B1E41-9146-4469-A9CE-03F32680CB01}" type="datetimeFigureOut">
              <a:rPr lang="zh-CN" altLang="en-US"/>
              <a:pPr>
                <a:defRPr/>
              </a:pPr>
              <a:t>2025/2/15</a:t>
            </a:fld>
            <a:endParaRPr lang="zh-CN" altLang="en-US" b="1" i="1"/>
          </a:p>
        </p:txBody>
      </p:sp>
      <p:sp>
        <p:nvSpPr>
          <p:cNvPr id="1048579" name="页脚占位符 4">
            <a:extLst>
              <a:ext uri="{FF2B5EF4-FFF2-40B4-BE49-F238E27FC236}">
                <a16:creationId xmlns:a16="http://schemas.microsoft.com/office/drawing/2014/main" id="{92B2CDC6-BDF9-75F7-1B22-8361D46879BF}"/>
              </a:ext>
            </a:extLst>
          </p:cNvPr>
          <p:cNvSpPr>
            <a:spLocks noGrp="1" noChangeArrowheads="1"/>
          </p:cNvSpPr>
          <p:nvPr>
            <p:ph type="ftr" sz="quarter" idx="3"/>
          </p:nvPr>
        </p:nvSpPr>
        <p:spPr bwMode="auto">
          <a:xfrm>
            <a:off x="4038600" y="6356350"/>
            <a:ext cx="4114800" cy="365125"/>
          </a:xfrm>
          <a:prstGeom prst="rect">
            <a:avLst/>
          </a:prstGeom>
          <a:noFill/>
          <a:ln>
            <a:noFill/>
          </a:ln>
        </p:spPr>
        <p:txBody>
          <a:bodyPr vert="horz" wrap="square" lIns="91440" tIns="45720" rIns="91440" bIns="45720" numCol="1" anchor="ctr" anchorCtr="1" compatLnSpc="1">
            <a:prstTxWarp prst="textNoShape">
              <a:avLst/>
            </a:prstTxWarp>
          </a:bodyPr>
          <a:lstStyle>
            <a:lvl1pPr algn="ctr" eaLnBrk="1" hangingPunct="1">
              <a:defRPr sz="1200" b="1" i="1">
                <a:solidFill>
                  <a:srgbClr val="898989"/>
                </a:solidFill>
                <a:latin typeface="+mn-lt"/>
                <a:ea typeface="宋体" panose="02010600030101010101" pitchFamily="2" charset="-122"/>
                <a:sym typeface="Arial" panose="020B0604020202020204" pitchFamily="34" charset="0"/>
              </a:defRPr>
            </a:lvl1pPr>
          </a:lstStyle>
          <a:p>
            <a:pPr>
              <a:defRPr/>
            </a:pPr>
            <a:endParaRPr lang="en-US" altLang="zh-CN"/>
          </a:p>
        </p:txBody>
      </p:sp>
      <p:sp>
        <p:nvSpPr>
          <p:cNvPr id="1048580" name="灯片编号占位符 5">
            <a:extLst>
              <a:ext uri="{FF2B5EF4-FFF2-40B4-BE49-F238E27FC236}">
                <a16:creationId xmlns:a16="http://schemas.microsoft.com/office/drawing/2014/main" id="{4F644957-3D86-2558-A75C-B2D46A011056}"/>
              </a:ext>
            </a:extLst>
          </p:cNvPr>
          <p:cNvSpPr>
            <a:spLocks noGrp="1" noChangeArrowheads="1"/>
          </p:cNvSpPr>
          <p:nvPr>
            <p:ph type="sldNum" sz="quarter" idx="4"/>
          </p:nvPr>
        </p:nvSpPr>
        <p:spPr bwMode="auto">
          <a:xfrm>
            <a:off x="8610600" y="6356350"/>
            <a:ext cx="2743200" cy="365125"/>
          </a:xfrm>
          <a:prstGeom prst="rect">
            <a:avLst/>
          </a:prstGeom>
          <a:noFill/>
          <a:ln>
            <a:noFill/>
          </a:ln>
        </p:spPr>
        <p:txBody>
          <a:bodyPr vert="horz" wrap="square" lIns="91440" tIns="45720" rIns="91440" bIns="45720" numCol="1" anchor="ctr" anchorCtr="0" compatLnSpc="1">
            <a:prstTxWarp prst="textNoShape">
              <a:avLst/>
            </a:prstTxWarp>
          </a:bodyPr>
          <a:lstStyle>
            <a:lvl1pPr algn="r" eaLnBrk="1" hangingPunct="1">
              <a:defRPr sz="1200" b="1" i="1">
                <a:solidFill>
                  <a:srgbClr val="898989"/>
                </a:solidFill>
                <a:latin typeface="Calibri" panose="020F0502020204030204" pitchFamily="34" charset="0"/>
              </a:defRPr>
            </a:lvl1pPr>
          </a:lstStyle>
          <a:p>
            <a:pPr>
              <a:defRPr/>
            </a:pPr>
            <a:fld id="{1CEC248B-CE25-4388-B15F-375DFC102FBB}"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latinLnBrk="1" hangingPunct="0">
        <a:lnSpc>
          <a:spcPct val="90000"/>
        </a:lnSpc>
        <a:spcBef>
          <a:spcPct val="0"/>
        </a:spcBef>
        <a:spcAft>
          <a:spcPct val="0"/>
        </a:spcAft>
        <a:defRPr sz="4400" kern="1200">
          <a:solidFill>
            <a:srgbClr val="000000"/>
          </a:solidFill>
          <a:latin typeface="+mj-lt"/>
          <a:ea typeface="+mj-ea"/>
          <a:cs typeface="+mj-cs"/>
        </a:defRPr>
      </a:lvl1pPr>
      <a:lvl2pPr algn="l" rtl="0" eaLnBrk="0" fontAlgn="base" latinLnBrk="1" hangingPunct="0">
        <a:lnSpc>
          <a:spcPct val="90000"/>
        </a:lnSpc>
        <a:spcBef>
          <a:spcPct val="0"/>
        </a:spcBef>
        <a:spcAft>
          <a:spcPct val="0"/>
        </a:spcAft>
        <a:defRPr sz="4400">
          <a:solidFill>
            <a:srgbClr val="000000"/>
          </a:solidFill>
          <a:latin typeface="Calibri Light" panose="020F0302020204030204" pitchFamily="34" charset="0"/>
          <a:ea typeface="宋体" panose="02010600030101010101" pitchFamily="2" charset="-122"/>
        </a:defRPr>
      </a:lvl2pPr>
      <a:lvl3pPr algn="l" rtl="0" eaLnBrk="0" fontAlgn="base" latinLnBrk="1" hangingPunct="0">
        <a:lnSpc>
          <a:spcPct val="90000"/>
        </a:lnSpc>
        <a:spcBef>
          <a:spcPct val="0"/>
        </a:spcBef>
        <a:spcAft>
          <a:spcPct val="0"/>
        </a:spcAft>
        <a:defRPr sz="4400">
          <a:solidFill>
            <a:srgbClr val="000000"/>
          </a:solidFill>
          <a:latin typeface="Calibri Light" panose="020F0302020204030204" pitchFamily="34" charset="0"/>
          <a:ea typeface="宋体" panose="02010600030101010101" pitchFamily="2" charset="-122"/>
        </a:defRPr>
      </a:lvl3pPr>
      <a:lvl4pPr algn="l" rtl="0" eaLnBrk="0" fontAlgn="base" latinLnBrk="1" hangingPunct="0">
        <a:lnSpc>
          <a:spcPct val="90000"/>
        </a:lnSpc>
        <a:spcBef>
          <a:spcPct val="0"/>
        </a:spcBef>
        <a:spcAft>
          <a:spcPct val="0"/>
        </a:spcAft>
        <a:defRPr sz="4400">
          <a:solidFill>
            <a:srgbClr val="000000"/>
          </a:solidFill>
          <a:latin typeface="Calibri Light" panose="020F0302020204030204" pitchFamily="34" charset="0"/>
          <a:ea typeface="宋体" panose="02010600030101010101" pitchFamily="2" charset="-122"/>
        </a:defRPr>
      </a:lvl4pPr>
      <a:lvl5pPr algn="l" rtl="0" eaLnBrk="0" fontAlgn="base" latinLnBrk="1" hangingPunct="0">
        <a:lnSpc>
          <a:spcPct val="90000"/>
        </a:lnSpc>
        <a:spcBef>
          <a:spcPct val="0"/>
        </a:spcBef>
        <a:spcAft>
          <a:spcPct val="0"/>
        </a:spcAft>
        <a:defRPr sz="4400">
          <a:solidFill>
            <a:srgbClr val="000000"/>
          </a:solidFill>
          <a:latin typeface="Calibri Light" panose="020F0302020204030204" pitchFamily="34" charset="0"/>
          <a:ea typeface="宋体" panose="02010600030101010101" pitchFamily="2" charset="-122"/>
        </a:defRPr>
      </a:lvl5pPr>
      <a:lvl6pPr marL="457200" algn="l" rtl="0" fontAlgn="base" latinLnBrk="1">
        <a:lnSpc>
          <a:spcPct val="90000"/>
        </a:lnSpc>
        <a:spcBef>
          <a:spcPct val="0"/>
        </a:spcBef>
        <a:spcAft>
          <a:spcPct val="0"/>
        </a:spcAft>
        <a:defRPr sz="4400">
          <a:solidFill>
            <a:srgbClr val="000000"/>
          </a:solidFill>
          <a:latin typeface="Calibri Light" panose="020F0302020204030204" pitchFamily="34" charset="0"/>
          <a:ea typeface="宋体" panose="02010600030101010101" pitchFamily="2" charset="-122"/>
        </a:defRPr>
      </a:lvl6pPr>
      <a:lvl7pPr marL="914400" algn="l" rtl="0" fontAlgn="base" latinLnBrk="1">
        <a:lnSpc>
          <a:spcPct val="90000"/>
        </a:lnSpc>
        <a:spcBef>
          <a:spcPct val="0"/>
        </a:spcBef>
        <a:spcAft>
          <a:spcPct val="0"/>
        </a:spcAft>
        <a:defRPr sz="4400">
          <a:solidFill>
            <a:srgbClr val="000000"/>
          </a:solidFill>
          <a:latin typeface="Calibri Light" panose="020F0302020204030204" pitchFamily="34" charset="0"/>
          <a:ea typeface="宋体" panose="02010600030101010101" pitchFamily="2" charset="-122"/>
        </a:defRPr>
      </a:lvl7pPr>
      <a:lvl8pPr marL="1371600" algn="l" rtl="0" fontAlgn="base" latinLnBrk="1">
        <a:lnSpc>
          <a:spcPct val="90000"/>
        </a:lnSpc>
        <a:spcBef>
          <a:spcPct val="0"/>
        </a:spcBef>
        <a:spcAft>
          <a:spcPct val="0"/>
        </a:spcAft>
        <a:defRPr sz="4400">
          <a:solidFill>
            <a:srgbClr val="000000"/>
          </a:solidFill>
          <a:latin typeface="Calibri Light" panose="020F0302020204030204" pitchFamily="34" charset="0"/>
          <a:ea typeface="宋体" panose="02010600030101010101" pitchFamily="2" charset="-122"/>
        </a:defRPr>
      </a:lvl8pPr>
      <a:lvl9pPr marL="1828800" algn="l" rtl="0" fontAlgn="base" latinLnBrk="1">
        <a:lnSpc>
          <a:spcPct val="90000"/>
        </a:lnSpc>
        <a:spcBef>
          <a:spcPct val="0"/>
        </a:spcBef>
        <a:spcAft>
          <a:spcPct val="0"/>
        </a:spcAft>
        <a:defRPr sz="4400">
          <a:solidFill>
            <a:srgbClr val="000000"/>
          </a:solidFill>
          <a:latin typeface="Calibri Light" panose="020F0302020204030204" pitchFamily="34" charset="0"/>
          <a:ea typeface="宋体" panose="02010600030101010101" pitchFamily="2" charset="-122"/>
        </a:defRPr>
      </a:lvl9pPr>
    </p:titleStyle>
    <p:bodyStyle>
      <a:lvl1pPr marL="228600" indent="-228600" algn="l" rtl="0" eaLnBrk="0" fontAlgn="base" latinLnBrk="1"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defRPr>
      </a:lvl1pPr>
      <a:lvl2pPr marL="685800" indent="-228600" algn="l" rtl="0" eaLnBrk="0" fontAlgn="base" latinLnBrk="1" hangingPunct="0">
        <a:lnSpc>
          <a:spcPct val="90000"/>
        </a:lnSpc>
        <a:spcBef>
          <a:spcPts val="500"/>
        </a:spcBef>
        <a:spcAft>
          <a:spcPct val="0"/>
        </a:spcAft>
        <a:buSzPct val="100000"/>
        <a:buFont typeface="Arial" panose="020B0604020202020204" pitchFamily="34" charset="0"/>
        <a:buChar char="•"/>
        <a:defRPr sz="2400" kern="1200">
          <a:solidFill>
            <a:srgbClr val="000000"/>
          </a:solidFill>
          <a:latin typeface="+mn-lt"/>
          <a:ea typeface="+mn-ea"/>
          <a:cs typeface="+mn-cs"/>
        </a:defRPr>
      </a:lvl2pPr>
      <a:lvl3pPr marL="1143000" indent="-228600" algn="l" rtl="0" eaLnBrk="0" fontAlgn="base" latinLnBrk="1" hangingPunct="0">
        <a:lnSpc>
          <a:spcPct val="90000"/>
        </a:lnSpc>
        <a:spcBef>
          <a:spcPts val="500"/>
        </a:spcBef>
        <a:spcAft>
          <a:spcPct val="0"/>
        </a:spcAft>
        <a:buSzPct val="100000"/>
        <a:buFont typeface="Arial" panose="020B0604020202020204" pitchFamily="34" charset="0"/>
        <a:buChar char="•"/>
        <a:defRPr sz="2000" kern="1200">
          <a:solidFill>
            <a:srgbClr val="000000"/>
          </a:solidFill>
          <a:latin typeface="+mn-lt"/>
          <a:ea typeface="+mn-ea"/>
          <a:cs typeface="+mn-cs"/>
        </a:defRPr>
      </a:lvl3pPr>
      <a:lvl4pPr marL="1600200" indent="-228600" algn="l" rtl="0" eaLnBrk="0" fontAlgn="base" latinLnBrk="1" hangingPunct="0">
        <a:lnSpc>
          <a:spcPct val="90000"/>
        </a:lnSpc>
        <a:spcBef>
          <a:spcPts val="500"/>
        </a:spcBef>
        <a:spcAft>
          <a:spcPct val="0"/>
        </a:spcAft>
        <a:buSzPct val="100000"/>
        <a:buFont typeface="Arial" panose="020B0604020202020204" pitchFamily="34" charset="0"/>
        <a:buChar char="•"/>
        <a:defRPr sz="2000" kern="1200">
          <a:solidFill>
            <a:srgbClr val="000000"/>
          </a:solidFill>
          <a:latin typeface="+mn-lt"/>
          <a:ea typeface="+mn-ea"/>
          <a:cs typeface="+mn-cs"/>
        </a:defRPr>
      </a:lvl4pPr>
      <a:lvl5pPr marL="2057400" indent="-228600" algn="l" rtl="0" eaLnBrk="0" fontAlgn="base" latinLnBrk="1" hangingPunct="0">
        <a:lnSpc>
          <a:spcPct val="90000"/>
        </a:lnSpc>
        <a:spcBef>
          <a:spcPts val="500"/>
        </a:spcBef>
        <a:spcAft>
          <a:spcPct val="0"/>
        </a:spcAft>
        <a:buSzPct val="100000"/>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223E7FF-3701-D116-2DCB-5B3D9A099E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C54445-BA68-1257-38A5-A5CB96AC7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E27E74-6912-1DB0-2CFC-6E8829AE1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15115F-6CE2-43A6-BB1A-5CB8400A0292}" type="datetimeFigureOut">
              <a:rPr lang="zh-CN" altLang="en-US" smtClean="0"/>
              <a:t>2025/2/15</a:t>
            </a:fld>
            <a:endParaRPr lang="zh-CN" altLang="en-US"/>
          </a:p>
        </p:txBody>
      </p:sp>
      <p:sp>
        <p:nvSpPr>
          <p:cNvPr id="5" name="页脚占位符 4">
            <a:extLst>
              <a:ext uri="{FF2B5EF4-FFF2-40B4-BE49-F238E27FC236}">
                <a16:creationId xmlns:a16="http://schemas.microsoft.com/office/drawing/2014/main" id="{C19A3452-BBB5-1CD3-0768-9FC99C383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FB27510E-60A5-8E31-2EF1-D029916734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3AC018-94B1-4005-9CE8-AA316BF96E6B}" type="slidenum">
              <a:rPr lang="zh-CN" altLang="en-US" smtClean="0"/>
              <a:t>‹#›</a:t>
            </a:fld>
            <a:endParaRPr lang="zh-CN" altLang="en-US"/>
          </a:p>
        </p:txBody>
      </p:sp>
    </p:spTree>
    <p:extLst>
      <p:ext uri="{BB962C8B-B14F-4D97-AF65-F5344CB8AC3E}">
        <p14:creationId xmlns:p14="http://schemas.microsoft.com/office/powerpoint/2010/main" val="3720191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3">
            <a:extLst>
              <a:ext uri="{FF2B5EF4-FFF2-40B4-BE49-F238E27FC236}">
                <a16:creationId xmlns:a16="http://schemas.microsoft.com/office/drawing/2014/main" id="{DC5902F9-2E2D-8021-86A2-A8201F0AA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4728">
            <a:off x="9906000" y="161925"/>
            <a:ext cx="21717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本框 11">
            <a:extLst>
              <a:ext uri="{FF2B5EF4-FFF2-40B4-BE49-F238E27FC236}">
                <a16:creationId xmlns:a16="http://schemas.microsoft.com/office/drawing/2014/main" id="{FCCE044F-A2AC-B11E-CCDB-C019F22EBBDD}"/>
              </a:ext>
            </a:extLst>
          </p:cNvPr>
          <p:cNvSpPr>
            <a:spLocks noChangeArrowheads="1"/>
          </p:cNvSpPr>
          <p:nvPr/>
        </p:nvSpPr>
        <p:spPr bwMode="auto">
          <a:xfrm>
            <a:off x="1847850" y="-58738"/>
            <a:ext cx="10344150" cy="172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宋体" panose="02010600030101010101" pitchFamily="2" charset="-122"/>
              </a:defRPr>
            </a:lvl1pPr>
            <a:lvl2pPr marL="742950" indent="-285750" latinLnBrk="1">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宋体" panose="02010600030101010101" pitchFamily="2" charset="-122"/>
              </a:defRPr>
            </a:lvl2pPr>
            <a:lvl3pPr marL="11430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3pPr>
            <a:lvl4pPr marL="16002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4pPr>
            <a:lvl5pPr marL="20574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5pPr>
            <a:lvl6pPr marL="25146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6pPr>
            <a:lvl7pPr marL="29718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7pPr>
            <a:lvl8pPr marL="34290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8pPr>
            <a:lvl9pPr marL="38862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9pPr>
          </a:lstStyle>
          <a:p>
            <a:pPr eaLnBrk="1" latinLnBrk="0" hangingPunct="1">
              <a:lnSpc>
                <a:spcPct val="100000"/>
              </a:lnSpc>
              <a:spcBef>
                <a:spcPct val="0"/>
              </a:spcBef>
              <a:buSzTx/>
              <a:buFontTx/>
              <a:buNone/>
            </a:pPr>
            <a:r>
              <a:rPr lang="zh-CN" altLang="zh-CN" sz="4400" b="1" dirty="0">
                <a:solidFill>
                  <a:srgbClr val="FF0000"/>
                </a:solidFill>
                <a:latin typeface="微软雅黑" panose="020B0503020204020204" pitchFamily="34" charset="-122"/>
                <a:ea typeface="微软雅黑" panose="020B0503020204020204" pitchFamily="34" charset="-122"/>
              </a:rPr>
              <a:t>本周祷告内容（</a:t>
            </a:r>
            <a:r>
              <a:rPr lang="en-US" altLang="zh-CN" sz="4400" b="1" dirty="0">
                <a:solidFill>
                  <a:srgbClr val="FF0000"/>
                </a:solidFill>
                <a:latin typeface="微软雅黑" panose="020B0503020204020204" pitchFamily="34" charset="-122"/>
                <a:ea typeface="微软雅黑" panose="020B0503020204020204" pitchFamily="34" charset="-122"/>
              </a:rPr>
              <a:t>2025.2.16</a:t>
            </a:r>
            <a:r>
              <a:rPr lang="zh-CN" altLang="zh-CN" sz="4400" b="1" dirty="0">
                <a:solidFill>
                  <a:srgbClr val="FF0000"/>
                </a:solidFill>
                <a:latin typeface="微软雅黑" panose="020B0503020204020204" pitchFamily="34" charset="-122"/>
                <a:ea typeface="微软雅黑" panose="020B0503020204020204" pitchFamily="34" charset="-122"/>
              </a:rPr>
              <a:t>）</a:t>
            </a:r>
            <a:endParaRPr lang="en-US" altLang="zh-CN" sz="900" b="1" dirty="0">
              <a:solidFill>
                <a:srgbClr val="FF0000"/>
              </a:solidFill>
              <a:latin typeface="微软雅黑" panose="020B0503020204020204" pitchFamily="34" charset="-122"/>
              <a:ea typeface="微软雅黑" panose="020B0503020204020204" pitchFamily="34" charset="-122"/>
            </a:endParaRPr>
          </a:p>
          <a:p>
            <a:pPr eaLnBrk="1" latinLnBrk="0" hangingPunct="1">
              <a:lnSpc>
                <a:spcPct val="100000"/>
              </a:lnSpc>
              <a:spcBef>
                <a:spcPct val="0"/>
              </a:spcBef>
              <a:buSzTx/>
              <a:buFontTx/>
              <a:buNone/>
            </a:pPr>
            <a:endParaRPr lang="en-US" altLang="zh-CN" sz="1000" b="1" dirty="0">
              <a:solidFill>
                <a:srgbClr val="FF0000"/>
              </a:solidFill>
              <a:latin typeface="微软雅黑" panose="020B0503020204020204" pitchFamily="34" charset="-122"/>
              <a:ea typeface="微软雅黑" panose="020B0503020204020204" pitchFamily="34" charset="-122"/>
            </a:endParaRPr>
          </a:p>
          <a:p>
            <a:pPr latinLnBrk="0">
              <a:lnSpc>
                <a:spcPct val="100000"/>
              </a:lnSpc>
              <a:spcBef>
                <a:spcPct val="0"/>
              </a:spcBef>
              <a:buSzTx/>
              <a:buFontTx/>
              <a:buNone/>
            </a:pPr>
            <a:r>
              <a:rPr lang="zh-CN" altLang="en-US" sz="3200" b="1" dirty="0">
                <a:solidFill>
                  <a:srgbClr val="FF0000"/>
                </a:solidFill>
                <a:latin typeface="微软雅黑" panose="020B0503020204020204" pitchFamily="34" charset="-122"/>
                <a:ea typeface="微软雅黑" panose="020B0503020204020204" pitchFamily="34" charset="-122"/>
              </a:rPr>
              <a:t>一</a:t>
            </a:r>
            <a:r>
              <a:rPr lang="zh-CN" altLang="zh-CN" sz="3200" b="1" dirty="0">
                <a:solidFill>
                  <a:srgbClr val="FF0000"/>
                </a:solidFill>
                <a:latin typeface="微软雅黑" panose="020B0503020204020204" pitchFamily="34" charset="-122"/>
                <a:ea typeface="微软雅黑" panose="020B0503020204020204" pitchFamily="34" charset="-122"/>
              </a:rPr>
              <a:t>、赞美、认罪、感恩祷告</a:t>
            </a:r>
            <a:endParaRPr lang="en-US" altLang="zh-CN" sz="3200" b="1" dirty="0">
              <a:solidFill>
                <a:srgbClr val="FF0000"/>
              </a:solidFill>
              <a:latin typeface="微软雅黑" panose="020B0503020204020204" pitchFamily="34" charset="-122"/>
              <a:ea typeface="微软雅黑" panose="020B0503020204020204" pitchFamily="34" charset="-122"/>
            </a:endParaRPr>
          </a:p>
          <a:p>
            <a:pPr latinLnBrk="0">
              <a:lnSpc>
                <a:spcPct val="100000"/>
              </a:lnSpc>
              <a:spcBef>
                <a:spcPct val="0"/>
              </a:spcBef>
              <a:buSzTx/>
              <a:buFontTx/>
              <a:buNone/>
            </a:pPr>
            <a:endParaRPr lang="en-US" altLang="zh-CN" sz="2000" b="1" dirty="0">
              <a:solidFill>
                <a:srgbClr val="FF0000"/>
              </a:solidFill>
              <a:latin typeface="微软雅黑" panose="020B0503020204020204" pitchFamily="34" charset="-122"/>
              <a:ea typeface="微软雅黑" panose="020B0503020204020204" pitchFamily="34" charset="-122"/>
            </a:endParaRPr>
          </a:p>
        </p:txBody>
      </p:sp>
      <p:pic>
        <p:nvPicPr>
          <p:cNvPr id="3076" name="图片 5">
            <a:extLst>
              <a:ext uri="{FF2B5EF4-FFF2-40B4-BE49-F238E27FC236}">
                <a16:creationId xmlns:a16="http://schemas.microsoft.com/office/drawing/2014/main" id="{58D1B6F8-D795-058A-8478-B6CDEED1D3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336" t="430" r="-11198" b="-430"/>
          <a:stretch>
            <a:fillRect/>
          </a:stretch>
        </p:blipFill>
        <p:spPr bwMode="auto">
          <a:xfrm>
            <a:off x="-241300" y="-698500"/>
            <a:ext cx="2016125"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F86A07C5-709A-684B-6950-5A323EAD1700}"/>
              </a:ext>
            </a:extLst>
          </p:cNvPr>
          <p:cNvSpPr txBox="1"/>
          <p:nvPr/>
        </p:nvSpPr>
        <p:spPr>
          <a:xfrm>
            <a:off x="2279576" y="1947887"/>
            <a:ext cx="7272808" cy="4536504"/>
          </a:xfrm>
          <a:prstGeom prst="rect">
            <a:avLst/>
          </a:prstGeom>
          <a:noFill/>
        </p:spPr>
        <p:txBody>
          <a:bodyPr wrap="square" numCol="2">
            <a:spAutoFit/>
          </a:bodyPr>
          <a:lstStyle/>
          <a:p>
            <a:r>
              <a:rPr lang="en-US" altLang="zh-CN" sz="2800" b="1" i="0" dirty="0">
                <a:solidFill>
                  <a:srgbClr val="0070C0"/>
                </a:solidFill>
                <a:effectLst/>
                <a:latin typeface="微软雅黑" panose="020B0503020204020204" pitchFamily="34" charset="-122"/>
                <a:ea typeface="微软雅黑" panose="020B0503020204020204" pitchFamily="34" charset="-122"/>
              </a:rPr>
              <a:t>      《</a:t>
            </a:r>
            <a:r>
              <a:rPr lang="zh-CN" altLang="en-US" sz="2800" b="1" i="0" dirty="0">
                <a:solidFill>
                  <a:srgbClr val="0070C0"/>
                </a:solidFill>
                <a:effectLst/>
                <a:latin typeface="微软雅黑" panose="020B0503020204020204" pitchFamily="34" charset="-122"/>
                <a:ea typeface="微软雅黑" panose="020B0503020204020204" pitchFamily="34" charset="-122"/>
              </a:rPr>
              <a:t>救主</a:t>
            </a:r>
            <a:r>
              <a:rPr lang="en-US" altLang="zh-CN" sz="2800" b="1" i="0" dirty="0">
                <a:solidFill>
                  <a:srgbClr val="0070C0"/>
                </a:solidFill>
                <a:effectLst/>
                <a:latin typeface="微软雅黑" panose="020B0503020204020204" pitchFamily="34" charset="-122"/>
                <a:ea typeface="微软雅黑" panose="020B0503020204020204" pitchFamily="34" charset="-122"/>
              </a:rPr>
              <a:t>》</a:t>
            </a:r>
            <a:endParaRPr lang="zh-CN" altLang="en-US" sz="2800" b="1" i="0" dirty="0">
              <a:solidFill>
                <a:srgbClr val="0070C0"/>
              </a:solidFill>
              <a:effectLst/>
              <a:latin typeface="微软雅黑" panose="020B0503020204020204" pitchFamily="34" charset="-122"/>
              <a:ea typeface="微软雅黑" panose="020B0503020204020204" pitchFamily="34" charset="-122"/>
            </a:endParaRPr>
          </a:p>
          <a:p>
            <a:r>
              <a:rPr lang="zh-CN" altLang="en-US" sz="2800" dirty="0">
                <a:solidFill>
                  <a:srgbClr val="0070C0"/>
                </a:solidFill>
                <a:latin typeface="微软雅黑" panose="020B0503020204020204" pitchFamily="34" charset="-122"/>
                <a:ea typeface="微软雅黑" panose="020B0503020204020204" pitchFamily="34" charset="-122"/>
              </a:rPr>
              <a:t>祂宝血为你而流，</a:t>
            </a:r>
          </a:p>
          <a:p>
            <a:r>
              <a:rPr lang="zh-CN" altLang="en-US" sz="2800" dirty="0">
                <a:solidFill>
                  <a:srgbClr val="0070C0"/>
                </a:solidFill>
                <a:latin typeface="微软雅黑" panose="020B0503020204020204" pitchFamily="34" charset="-122"/>
                <a:ea typeface="微软雅黑" panose="020B0503020204020204" pitchFamily="34" charset="-122"/>
              </a:rPr>
              <a:t>祂鞭伤为你而受，</a:t>
            </a:r>
          </a:p>
          <a:p>
            <a:r>
              <a:rPr lang="zh-CN" altLang="en-US" sz="2800" dirty="0">
                <a:solidFill>
                  <a:srgbClr val="0070C0"/>
                </a:solidFill>
                <a:latin typeface="微软雅黑" panose="020B0503020204020204" pitchFamily="34" charset="-122"/>
                <a:ea typeface="微软雅黑" panose="020B0503020204020204" pitchFamily="34" charset="-122"/>
              </a:rPr>
              <a:t>因祂宝血你得洁净，</a:t>
            </a:r>
          </a:p>
          <a:p>
            <a:r>
              <a:rPr lang="zh-CN" altLang="en-US" sz="2800" dirty="0">
                <a:solidFill>
                  <a:srgbClr val="0070C0"/>
                </a:solidFill>
                <a:latin typeface="微软雅黑" panose="020B0503020204020204" pitchFamily="34" charset="-122"/>
                <a:ea typeface="微软雅黑" panose="020B0503020204020204" pitchFamily="34" charset="-122"/>
              </a:rPr>
              <a:t>因祂鞭伤你得医治。</a:t>
            </a:r>
          </a:p>
          <a:p>
            <a:endParaRPr lang="zh-CN" altLang="en-US" sz="2800" dirty="0">
              <a:solidFill>
                <a:srgbClr val="0070C0"/>
              </a:solidFill>
              <a:latin typeface="微软雅黑" panose="020B0503020204020204" pitchFamily="34" charset="-122"/>
              <a:ea typeface="微软雅黑" panose="020B0503020204020204" pitchFamily="34" charset="-122"/>
            </a:endParaRPr>
          </a:p>
          <a:p>
            <a:r>
              <a:rPr lang="zh-CN" altLang="en-US" sz="2800" dirty="0">
                <a:solidFill>
                  <a:srgbClr val="0070C0"/>
                </a:solidFill>
                <a:latin typeface="微软雅黑" panose="020B0503020204020204" pitchFamily="34" charset="-122"/>
                <a:ea typeface="微软雅黑" panose="020B0503020204020204" pitchFamily="34" charset="-122"/>
              </a:rPr>
              <a:t>祂十架为你而背，</a:t>
            </a:r>
          </a:p>
          <a:p>
            <a:r>
              <a:rPr lang="zh-CN" altLang="en-US" sz="2800" dirty="0">
                <a:solidFill>
                  <a:srgbClr val="0070C0"/>
                </a:solidFill>
                <a:latin typeface="微软雅黑" panose="020B0503020204020204" pitchFamily="34" charset="-122"/>
                <a:ea typeface="微软雅黑" panose="020B0503020204020204" pitchFamily="34" charset="-122"/>
              </a:rPr>
              <a:t>牺牲自己担当你罪，</a:t>
            </a:r>
          </a:p>
          <a:p>
            <a:r>
              <a:rPr lang="zh-CN" altLang="en-US" sz="2800" dirty="0">
                <a:solidFill>
                  <a:srgbClr val="0070C0"/>
                </a:solidFill>
                <a:latin typeface="微软雅黑" panose="020B0503020204020204" pitchFamily="34" charset="-122"/>
                <a:ea typeface="微软雅黑" panose="020B0503020204020204" pitchFamily="34" charset="-122"/>
              </a:rPr>
              <a:t>战胜死亡胜过世界，</a:t>
            </a:r>
          </a:p>
          <a:p>
            <a:r>
              <a:rPr lang="zh-CN" altLang="en-US" sz="2800" dirty="0">
                <a:solidFill>
                  <a:srgbClr val="0070C0"/>
                </a:solidFill>
                <a:latin typeface="微软雅黑" panose="020B0503020204020204" pitchFamily="34" charset="-122"/>
                <a:ea typeface="微软雅黑" panose="020B0503020204020204" pitchFamily="34" charset="-122"/>
              </a:rPr>
              <a:t>祂期待你心归回，</a:t>
            </a:r>
          </a:p>
          <a:p>
            <a:endParaRPr lang="en-US" altLang="zh-CN" sz="2800" dirty="0">
              <a:solidFill>
                <a:srgbClr val="0070C0"/>
              </a:solidFill>
              <a:latin typeface="微软雅黑" panose="020B0503020204020204" pitchFamily="34" charset="-122"/>
              <a:ea typeface="微软雅黑" panose="020B0503020204020204" pitchFamily="34" charset="-122"/>
            </a:endParaRPr>
          </a:p>
          <a:p>
            <a:r>
              <a:rPr lang="zh-CN" altLang="en-US" sz="2800" dirty="0">
                <a:solidFill>
                  <a:srgbClr val="0070C0"/>
                </a:solidFill>
                <a:latin typeface="微软雅黑" panose="020B0503020204020204" pitchFamily="34" charset="-122"/>
                <a:ea typeface="微软雅黑" panose="020B0503020204020204" pitchFamily="34" charset="-122"/>
              </a:rPr>
              <a:t>耶稣，我的救主</a:t>
            </a:r>
          </a:p>
          <a:p>
            <a:r>
              <a:rPr lang="zh-CN" altLang="en-US" sz="2800" dirty="0">
                <a:solidFill>
                  <a:srgbClr val="0070C0"/>
                </a:solidFill>
                <a:latin typeface="微软雅黑" panose="020B0503020204020204" pitchFamily="34" charset="-122"/>
                <a:ea typeface="微软雅黑" panose="020B0503020204020204" pitchFamily="34" charset="-122"/>
              </a:rPr>
              <a:t>唯有你，能把我救赎</a:t>
            </a:r>
          </a:p>
          <a:p>
            <a:r>
              <a:rPr lang="zh-CN" altLang="en-US" sz="2800" dirty="0">
                <a:solidFill>
                  <a:srgbClr val="0070C0"/>
                </a:solidFill>
                <a:latin typeface="微软雅黑" panose="020B0503020204020204" pitchFamily="34" charset="-122"/>
                <a:ea typeface="微软雅黑" panose="020B0503020204020204" pitchFamily="34" charset="-122"/>
              </a:rPr>
              <a:t>脱离，这黑暗世界</a:t>
            </a:r>
          </a:p>
          <a:p>
            <a:r>
              <a:rPr lang="zh-CN" altLang="en-US" sz="2800" dirty="0">
                <a:solidFill>
                  <a:srgbClr val="0070C0"/>
                </a:solidFill>
                <a:latin typeface="微软雅黑" panose="020B0503020204020204" pitchFamily="34" charset="-122"/>
                <a:ea typeface="微软雅黑" panose="020B0503020204020204" pitchFamily="34" charset="-122"/>
              </a:rPr>
              <a:t>带我进入，你光明国度</a:t>
            </a:r>
          </a:p>
        </p:txBody>
      </p:sp>
      <p:pic>
        <p:nvPicPr>
          <p:cNvPr id="6" name="救主-feat.张芯">
            <a:hlinkClick r:id="" action="ppaction://media"/>
            <a:extLst>
              <a:ext uri="{FF2B5EF4-FFF2-40B4-BE49-F238E27FC236}">
                <a16:creationId xmlns:a16="http://schemas.microsoft.com/office/drawing/2014/main" id="{D937D2CD-01F4-DA29-0136-8D03D1C07C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0501" y="1394275"/>
            <a:ext cx="406400" cy="406400"/>
          </a:xfrm>
          <a:prstGeom prst="rect">
            <a:avLst/>
          </a:prstGeom>
        </p:spPr>
      </p:pic>
      <p:sp>
        <p:nvSpPr>
          <p:cNvPr id="7" name="文本框 6">
            <a:extLst>
              <a:ext uri="{FF2B5EF4-FFF2-40B4-BE49-F238E27FC236}">
                <a16:creationId xmlns:a16="http://schemas.microsoft.com/office/drawing/2014/main" id="{1C32F870-C80F-9E85-0F7C-B63662701B62}"/>
              </a:ext>
            </a:extLst>
          </p:cNvPr>
          <p:cNvSpPr txBox="1"/>
          <p:nvPr/>
        </p:nvSpPr>
        <p:spPr>
          <a:xfrm>
            <a:off x="4936647" y="1837053"/>
            <a:ext cx="954107" cy="246221"/>
          </a:xfrm>
          <a:prstGeom prst="rect">
            <a:avLst/>
          </a:prstGeom>
          <a:noFill/>
        </p:spPr>
        <p:txBody>
          <a:bodyPr wrap="none" rtlCol="0">
            <a:spAutoFit/>
          </a:bodyPr>
          <a:lstStyle/>
          <a:p>
            <a:r>
              <a:rPr lang="zh-CN" altLang="en-US" sz="1000" b="1" dirty="0">
                <a:latin typeface="微软雅黑" panose="020B0503020204020204" pitchFamily="34" charset="-122"/>
                <a:ea typeface="微软雅黑" panose="020B0503020204020204" pitchFamily="34" charset="-122"/>
              </a:rPr>
              <a:t>（点击播放）</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9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AD74A-B207-E54B-37EC-2C18A3B14383}"/>
            </a:ext>
          </a:extLst>
        </p:cNvPr>
        <p:cNvGrpSpPr/>
        <p:nvPr/>
      </p:nvGrpSpPr>
      <p:grpSpPr>
        <a:xfrm>
          <a:off x="0" y="0"/>
          <a:ext cx="0" cy="0"/>
          <a:chOff x="0" y="0"/>
          <a:chExt cx="0" cy="0"/>
        </a:xfrm>
      </p:grpSpPr>
      <p:pic>
        <p:nvPicPr>
          <p:cNvPr id="3076" name="图片 5">
            <a:extLst>
              <a:ext uri="{FF2B5EF4-FFF2-40B4-BE49-F238E27FC236}">
                <a16:creationId xmlns:a16="http://schemas.microsoft.com/office/drawing/2014/main" id="{BD79A080-D045-1018-CFA1-01EF0258E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36" t="430" r="-11198" b="-430"/>
          <a:stretch>
            <a:fillRect/>
          </a:stretch>
        </p:blipFill>
        <p:spPr bwMode="auto">
          <a:xfrm>
            <a:off x="-241300" y="-698500"/>
            <a:ext cx="2016125"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3412C972-1E8D-6E5D-A657-306F467F5F97}"/>
              </a:ext>
            </a:extLst>
          </p:cNvPr>
          <p:cNvSpPr txBox="1"/>
          <p:nvPr/>
        </p:nvSpPr>
        <p:spPr>
          <a:xfrm>
            <a:off x="1774825" y="428178"/>
            <a:ext cx="10488488" cy="6370975"/>
          </a:xfrm>
          <a:prstGeom prst="rect">
            <a:avLst/>
          </a:prstGeom>
          <a:noFill/>
        </p:spPr>
        <p:txBody>
          <a:bodyPr wrap="square" numCol="3">
            <a:spAutoFit/>
          </a:bodyPr>
          <a:lstStyle/>
          <a:p>
            <a:endParaRPr lang="zh-CN" altLang="en-US" sz="2400" b="1" i="0" dirty="0">
              <a:solidFill>
                <a:srgbClr val="0070C0"/>
              </a:solidFill>
              <a:effectLst/>
              <a:latin typeface="微软雅黑" panose="020B0503020204020204" pitchFamily="34" charset="-122"/>
              <a:ea typeface="微软雅黑" panose="020B0503020204020204" pitchFamily="34" charset="-122"/>
            </a:endParaRPr>
          </a:p>
          <a:p>
            <a:endParaRPr lang="en-US" altLang="zh-CN" sz="1050" b="1" i="0" dirty="0">
              <a:solidFill>
                <a:srgbClr val="0070C0"/>
              </a:solidFill>
              <a:effectLst/>
              <a:latin typeface="微软雅黑" panose="020B0503020204020204" pitchFamily="34" charset="-122"/>
              <a:ea typeface="微软雅黑" panose="020B0503020204020204" pitchFamily="34" charset="-122"/>
            </a:endParaRPr>
          </a:p>
          <a:p>
            <a:r>
              <a:rPr lang="en-US" altLang="zh-CN" sz="2400" b="1" i="0" dirty="0">
                <a:solidFill>
                  <a:srgbClr val="0070C0"/>
                </a:solidFill>
                <a:effectLst/>
                <a:latin typeface="微软雅黑" panose="020B0503020204020204" pitchFamily="34" charset="-122"/>
                <a:ea typeface="微软雅黑" panose="020B0503020204020204" pitchFamily="34" charset="-122"/>
              </a:rPr>
              <a:t>《</a:t>
            </a:r>
            <a:r>
              <a:rPr lang="zh-CN" altLang="en-US" sz="2400" b="1" i="0" dirty="0">
                <a:solidFill>
                  <a:srgbClr val="0070C0"/>
                </a:solidFill>
                <a:effectLst/>
                <a:latin typeface="微软雅黑" panose="020B0503020204020204" pitchFamily="34" charset="-122"/>
                <a:ea typeface="微软雅黑" panose="020B0503020204020204" pitchFamily="34" charset="-122"/>
              </a:rPr>
              <a:t>求莫弃我</a:t>
            </a:r>
            <a:r>
              <a:rPr lang="en-US" altLang="zh-CN" sz="2400" b="1" i="0" dirty="0">
                <a:solidFill>
                  <a:srgbClr val="0070C0"/>
                </a:solidFill>
                <a:effectLst/>
                <a:latin typeface="微软雅黑" panose="020B0503020204020204" pitchFamily="34" charset="-122"/>
                <a:ea typeface="微软雅黑" panose="020B0503020204020204" pitchFamily="34" charset="-122"/>
              </a:rPr>
              <a:t>》</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恳求救主格外垂怜</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请听我祷告</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既有别人被主选召</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莫把我弃掉</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救主 救主</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请听我祷告</a:t>
            </a:r>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既有别人被主选召</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莫把我弃掉</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让我在你恩座台前</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永远不相离</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求你赐我真挚信心</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笃信而不疑</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救主 救主</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请听我祷告</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既有别人被主选召</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莫把我弃掉</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我只靠你赎罪救恩</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寻求见你面</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心中忧伤望你安扶</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显你大恩典</a:t>
            </a:r>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救主 救主</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请听我祷告</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既有别人被主选召</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莫把我弃掉</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主你是我平安源头</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比一切宝贵</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天上地下惟你大爱</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引我来归回</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endParaRPr lang="en-US" altLang="zh-CN" sz="2400" dirty="0">
              <a:solidFill>
                <a:srgbClr val="0070C0"/>
              </a:solidFill>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救主 救主</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请听我祷告</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既有别人被主选召</a:t>
            </a:r>
            <a:endParaRPr lang="en-US" altLang="zh-CN" sz="2400" i="0" dirty="0">
              <a:solidFill>
                <a:srgbClr val="0070C0"/>
              </a:solidFill>
              <a:effectLst/>
              <a:latin typeface="微软雅黑" panose="020B0503020204020204" pitchFamily="34" charset="-122"/>
              <a:ea typeface="微软雅黑" panose="020B0503020204020204" pitchFamily="34" charset="-122"/>
            </a:endParaRPr>
          </a:p>
          <a:p>
            <a:r>
              <a:rPr lang="zh-CN" altLang="en-US" sz="2400" i="0" dirty="0">
                <a:solidFill>
                  <a:srgbClr val="0070C0"/>
                </a:solidFill>
                <a:effectLst/>
                <a:latin typeface="微软雅黑" panose="020B0503020204020204" pitchFamily="34" charset="-122"/>
                <a:ea typeface="微软雅黑" panose="020B0503020204020204" pitchFamily="34" charset="-122"/>
              </a:rPr>
              <a:t>莫把我弃掉</a:t>
            </a:r>
            <a:endParaRPr lang="zh-CN" altLang="en-US" sz="2400" dirty="0">
              <a:solidFill>
                <a:srgbClr val="0070C0"/>
              </a:solidFill>
              <a:latin typeface="微软雅黑" panose="020B0503020204020204" pitchFamily="34" charset="-122"/>
              <a:ea typeface="微软雅黑" panose="020B0503020204020204" pitchFamily="34" charset="-122"/>
            </a:endParaRPr>
          </a:p>
        </p:txBody>
      </p:sp>
      <p:pic>
        <p:nvPicPr>
          <p:cNvPr id="2" name="求莫弃我">
            <a:hlinkClick r:id="" action="ppaction://media"/>
            <a:extLst>
              <a:ext uri="{FF2B5EF4-FFF2-40B4-BE49-F238E27FC236}">
                <a16:creationId xmlns:a16="http://schemas.microsoft.com/office/drawing/2014/main" id="{C17896A7-8B32-C005-B527-943B31D165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1624" y="116632"/>
            <a:ext cx="406400" cy="406400"/>
          </a:xfrm>
          <a:prstGeom prst="rect">
            <a:avLst/>
          </a:prstGeom>
        </p:spPr>
      </p:pic>
      <p:sp>
        <p:nvSpPr>
          <p:cNvPr id="3" name="文本框 2">
            <a:extLst>
              <a:ext uri="{FF2B5EF4-FFF2-40B4-BE49-F238E27FC236}">
                <a16:creationId xmlns:a16="http://schemas.microsoft.com/office/drawing/2014/main" id="{6F8CB79C-2466-E878-74C5-7B901BA192D8}"/>
              </a:ext>
            </a:extLst>
          </p:cNvPr>
          <p:cNvSpPr txBox="1"/>
          <p:nvPr/>
        </p:nvSpPr>
        <p:spPr>
          <a:xfrm>
            <a:off x="2437770" y="523032"/>
            <a:ext cx="954107" cy="246221"/>
          </a:xfrm>
          <a:prstGeom prst="rect">
            <a:avLst/>
          </a:prstGeom>
          <a:noFill/>
        </p:spPr>
        <p:txBody>
          <a:bodyPr wrap="none" rtlCol="0">
            <a:spAutoFit/>
          </a:bodyPr>
          <a:lstStyle/>
          <a:p>
            <a:r>
              <a:rPr lang="zh-CN" altLang="en-US" sz="1000" b="1" dirty="0">
                <a:latin typeface="微软雅黑" panose="020B0503020204020204" pitchFamily="34" charset="-122"/>
                <a:ea typeface="微软雅黑" panose="020B0503020204020204" pitchFamily="34" charset="-122"/>
              </a:rPr>
              <a:t>（点击播放）</a:t>
            </a:r>
          </a:p>
        </p:txBody>
      </p:sp>
    </p:spTree>
    <p:extLst>
      <p:ext uri="{BB962C8B-B14F-4D97-AF65-F5344CB8AC3E}">
        <p14:creationId xmlns:p14="http://schemas.microsoft.com/office/powerpoint/2010/main" val="1693154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1">
            <a:extLst>
              <a:ext uri="{FF2B5EF4-FFF2-40B4-BE49-F238E27FC236}">
                <a16:creationId xmlns:a16="http://schemas.microsoft.com/office/drawing/2014/main" id="{806DA1C5-EBC0-42A0-2327-487C478D078A}"/>
              </a:ext>
            </a:extLst>
          </p:cNvPr>
          <p:cNvSpPr>
            <a:spLocks noChangeArrowheads="1"/>
          </p:cNvSpPr>
          <p:nvPr/>
        </p:nvSpPr>
        <p:spPr bwMode="auto">
          <a:xfrm>
            <a:off x="1558925" y="44450"/>
            <a:ext cx="10633075" cy="65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宋体" panose="02010600030101010101" pitchFamily="2" charset="-122"/>
              </a:defRPr>
            </a:lvl1pPr>
            <a:lvl2pPr marL="742950" indent="-285750" latinLnBrk="1">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宋体" panose="02010600030101010101" pitchFamily="2" charset="-122"/>
              </a:defRPr>
            </a:lvl2pPr>
            <a:lvl3pPr marL="11430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3pPr>
            <a:lvl4pPr marL="16002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4pPr>
            <a:lvl5pPr marL="20574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5pPr>
            <a:lvl6pPr marL="25146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6pPr>
            <a:lvl7pPr marL="29718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7pPr>
            <a:lvl8pPr marL="34290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8pPr>
            <a:lvl9pPr marL="38862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9pPr>
          </a:lstStyle>
          <a:p>
            <a:pPr eaLnBrk="1" latinLnBrk="0" hangingPunct="1">
              <a:lnSpc>
                <a:spcPct val="100000"/>
              </a:lnSpc>
              <a:spcBef>
                <a:spcPct val="0"/>
              </a:spcBef>
              <a:buSzTx/>
              <a:buFontTx/>
              <a:buNone/>
            </a:pPr>
            <a:r>
              <a:rPr lang="zh-CN" altLang="en-US" sz="3200" b="1" dirty="0">
                <a:solidFill>
                  <a:srgbClr val="FF0000"/>
                </a:solidFill>
                <a:latin typeface="微软雅黑" panose="020B0503020204020204" pitchFamily="34" charset="-122"/>
                <a:ea typeface="微软雅黑" panose="020B0503020204020204" pitchFamily="34" charset="-122"/>
              </a:rPr>
              <a:t>二</a:t>
            </a:r>
            <a:r>
              <a:rPr lang="zh-CN" altLang="zh-CN" sz="3200" b="1" dirty="0">
                <a:solidFill>
                  <a:srgbClr val="FF0000"/>
                </a:solidFill>
                <a:latin typeface="微软雅黑" panose="020B0503020204020204" pitchFamily="34" charset="-122"/>
                <a:ea typeface="微软雅黑" panose="020B0503020204020204" pitchFamily="34" charset="-122"/>
              </a:rPr>
              <a:t>、</a:t>
            </a:r>
            <a:r>
              <a:rPr lang="en-US" altLang="en-US" sz="3200" b="1" dirty="0" err="1">
                <a:solidFill>
                  <a:srgbClr val="FF0000"/>
                </a:solidFill>
                <a:latin typeface="微软雅黑" panose="020B0503020204020204" pitchFamily="34" charset="-122"/>
                <a:ea typeface="微软雅黑" panose="020B0503020204020204" pitchFamily="34" charset="-122"/>
              </a:rPr>
              <a:t>为国度事工祷告</a:t>
            </a:r>
            <a:endParaRPr lang="zh-CN" altLang="zh-CN" sz="3200" dirty="0">
              <a:latin typeface="Arial" panose="020B0604020202020204" pitchFamily="34" charset="0"/>
            </a:endParaRPr>
          </a:p>
          <a:p>
            <a:pPr latinLnBrk="0">
              <a:lnSpc>
                <a:spcPct val="100000"/>
              </a:lnSpc>
              <a:spcBef>
                <a:spcPct val="0"/>
              </a:spcBef>
              <a:buSzTx/>
              <a:buFontTx/>
              <a:buNone/>
            </a:pPr>
            <a:r>
              <a:rPr lang="en-US" altLang="zh-CN" sz="2600" b="1" dirty="0">
                <a:solidFill>
                  <a:srgbClr val="0909B7"/>
                </a:solidFill>
                <a:latin typeface="微软雅黑" panose="020B0503020204020204" pitchFamily="34" charset="-122"/>
                <a:ea typeface="微软雅黑" panose="020B0503020204020204" pitchFamily="34" charset="-122"/>
              </a:rPr>
              <a:t>1</a:t>
            </a:r>
            <a:r>
              <a:rPr lang="zh-CN" altLang="en-US" sz="2600" b="1" dirty="0">
                <a:solidFill>
                  <a:srgbClr val="0909B7"/>
                </a:solidFill>
                <a:latin typeface="微软雅黑" panose="020B0503020204020204" pitchFamily="34" charset="-122"/>
                <a:ea typeface="微软雅黑" panose="020B0503020204020204" pitchFamily="34" charset="-122"/>
              </a:rPr>
              <a:t>、</a:t>
            </a:r>
            <a:r>
              <a:rPr lang="zh-CN" altLang="zh-CN" sz="2600" b="1" dirty="0">
                <a:solidFill>
                  <a:srgbClr val="0909B7"/>
                </a:solidFill>
                <a:latin typeface="微软雅黑" panose="020B0503020204020204" pitchFamily="34" charset="-122"/>
                <a:ea typeface="微软雅黑" panose="020B0503020204020204" pitchFamily="34" charset="-122"/>
              </a:rPr>
              <a:t>为</a:t>
            </a:r>
            <a:r>
              <a:rPr lang="en-US" altLang="zh-CN" sz="2600" b="1" dirty="0">
                <a:solidFill>
                  <a:srgbClr val="0909B7"/>
                </a:solidFill>
                <a:latin typeface="微软雅黑" panose="020B0503020204020204" pitchFamily="34" charset="-122"/>
                <a:ea typeface="微软雅黑" panose="020B0503020204020204" pitchFamily="34" charset="-122"/>
              </a:rPr>
              <a:t>MQ</a:t>
            </a:r>
            <a:r>
              <a:rPr lang="zh-CN" altLang="zh-CN" sz="2600" b="1" dirty="0">
                <a:solidFill>
                  <a:srgbClr val="0909B7"/>
                </a:solidFill>
                <a:latin typeface="微软雅黑" panose="020B0503020204020204" pitchFamily="34" charset="-122"/>
                <a:ea typeface="微软雅黑" panose="020B0503020204020204" pitchFamily="34" charset="-122"/>
              </a:rPr>
              <a:t>禾场</a:t>
            </a:r>
            <a:r>
              <a:rPr lang="zh-CN" altLang="en-US" sz="2600" b="1" dirty="0">
                <a:solidFill>
                  <a:srgbClr val="0909B7"/>
                </a:solidFill>
                <a:latin typeface="微软雅黑" panose="020B0503020204020204" pitchFamily="34" charset="-122"/>
                <a:ea typeface="微软雅黑" panose="020B0503020204020204" pitchFamily="34" charset="-122"/>
              </a:rPr>
              <a:t>守望</a:t>
            </a:r>
            <a:r>
              <a:rPr lang="zh-CN" altLang="zh-CN" sz="2600" b="1" dirty="0">
                <a:solidFill>
                  <a:srgbClr val="0909B7"/>
                </a:solidFill>
                <a:latin typeface="微软雅黑" panose="020B0503020204020204" pitchFamily="34" charset="-122"/>
                <a:ea typeface="微软雅黑" panose="020B0503020204020204" pitchFamily="34" charset="-122"/>
              </a:rPr>
              <a:t>：</a:t>
            </a: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  A)</a:t>
            </a:r>
            <a:r>
              <a:rPr lang="zh-CN" altLang="en-US" sz="2600" dirty="0">
                <a:solidFill>
                  <a:srgbClr val="0909B7"/>
                </a:solidFill>
                <a:latin typeface="微软雅黑" panose="020B0503020204020204" pitchFamily="34" charset="-122"/>
                <a:ea typeface="微软雅黑" panose="020B0503020204020204" pitchFamily="34" charset="-122"/>
              </a:rPr>
              <a:t>为藏区的方舟家庭祷告</a:t>
            </a:r>
            <a:r>
              <a:rPr lang="en-US" altLang="zh-CN" sz="2600" dirty="0">
                <a:solidFill>
                  <a:srgbClr val="0909B7"/>
                </a:solidFill>
                <a:latin typeface="微软雅黑" panose="020B0503020204020204" pitchFamily="34" charset="-122"/>
                <a:ea typeface="微软雅黑" panose="020B0503020204020204" pitchFamily="34" charset="-122"/>
              </a:rPr>
              <a:t>:</a:t>
            </a:r>
            <a:r>
              <a:rPr lang="zh-CN" altLang="en-US" sz="2600" dirty="0">
                <a:solidFill>
                  <a:srgbClr val="0909B7"/>
                </a:solidFill>
                <a:latin typeface="微软雅黑" panose="020B0503020204020204" pitchFamily="34" charset="-122"/>
                <a:ea typeface="微软雅黑" panose="020B0503020204020204" pitchFamily="34" charset="-122"/>
              </a:rPr>
              <a:t>求神在新的一年里继续带领家庭中的每个人包括两个孩子与神更亲近、爱主更深。生命更新被主的丰盛生命替代，同心合意做神的工。更加刻苦学习藏语，希望在语言的学习上有新的突破，不因在语言沟通上影响事工的开展，真实的活在主耶稣基督里，与圣灵同在同工，成为忠心有见识的管家，为主而活，活出丰盛的生命，让新造的生命融合在当地的文化生活中，成为真正的红原人。</a:t>
            </a: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endParaRPr lang="zh-CN" altLang="en-US"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  B)</a:t>
            </a:r>
            <a:r>
              <a:rPr lang="zh-CN" altLang="en-US" sz="2600" dirty="0">
                <a:solidFill>
                  <a:srgbClr val="0909B7"/>
                </a:solidFill>
                <a:latin typeface="微软雅黑" panose="020B0503020204020204" pitchFamily="34" charset="-122"/>
                <a:ea typeface="微软雅黑" panose="020B0503020204020204" pitchFamily="34" charset="-122"/>
              </a:rPr>
              <a:t>西北的以撒夫妇及事工祷告：求神帮助他们能彼此扶持同心同行，靠主胜过撒但的攻击；保守他们今年每项事工都做在神的心意中；春节期间他们有一些团契、探访和传福音的工作，也传回一些支助的孩子们向我们的感谢，求主带领新的一年里的工作计划：纳家的乡村公益图书馆筹建、为机构预备两位年轻的有专业技能和使命感的同工、号角之家的团契、五一带韩秀芳、祁文娟到北京或者上海游学、夏天的极其夏令营的准备以及和对接团队的配搭。</a:t>
            </a:r>
            <a:endParaRPr lang="en-US" altLang="zh-CN" sz="2600" dirty="0">
              <a:solidFill>
                <a:srgbClr val="0909B7"/>
              </a:solidFill>
              <a:latin typeface="微软雅黑" panose="020B0503020204020204" pitchFamily="34" charset="-122"/>
              <a:ea typeface="微软雅黑" panose="020B0503020204020204" pitchFamily="34" charset="-122"/>
            </a:endParaRPr>
          </a:p>
        </p:txBody>
      </p:sp>
      <p:pic>
        <p:nvPicPr>
          <p:cNvPr id="4099" name="图片 5">
            <a:extLst>
              <a:ext uri="{FF2B5EF4-FFF2-40B4-BE49-F238E27FC236}">
                <a16:creationId xmlns:a16="http://schemas.microsoft.com/office/drawing/2014/main" id="{0662597D-83F0-D2C5-2EA5-569E926F8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36" t="430" r="-11198" b="-430"/>
          <a:stretch>
            <a:fillRect/>
          </a:stretch>
        </p:blipFill>
        <p:spPr bwMode="auto">
          <a:xfrm>
            <a:off x="-241300" y="-698500"/>
            <a:ext cx="2016125"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5">
            <a:extLst>
              <a:ext uri="{FF2B5EF4-FFF2-40B4-BE49-F238E27FC236}">
                <a16:creationId xmlns:a16="http://schemas.microsoft.com/office/drawing/2014/main" id="{2842B496-B025-AD22-CDD8-F569BCD1F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36" t="430" r="-11198" b="-430"/>
          <a:stretch>
            <a:fillRect/>
          </a:stretch>
        </p:blipFill>
        <p:spPr bwMode="auto">
          <a:xfrm>
            <a:off x="-25400" y="0"/>
            <a:ext cx="26654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文本框 11">
            <a:extLst>
              <a:ext uri="{FF2B5EF4-FFF2-40B4-BE49-F238E27FC236}">
                <a16:creationId xmlns:a16="http://schemas.microsoft.com/office/drawing/2014/main" id="{F880F749-7658-ADFE-4272-E56852AED692}"/>
              </a:ext>
            </a:extLst>
          </p:cNvPr>
          <p:cNvSpPr>
            <a:spLocks noChangeArrowheads="1"/>
          </p:cNvSpPr>
          <p:nvPr/>
        </p:nvSpPr>
        <p:spPr bwMode="auto">
          <a:xfrm>
            <a:off x="2279650" y="0"/>
            <a:ext cx="991235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宋体" panose="02010600030101010101" pitchFamily="2" charset="-122"/>
              </a:defRPr>
            </a:lvl1pPr>
            <a:lvl2pPr marL="742950" indent="-285750" latinLnBrk="1">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宋体" panose="02010600030101010101" pitchFamily="2" charset="-122"/>
              </a:defRPr>
            </a:lvl2pPr>
            <a:lvl3pPr marL="11430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3pPr>
            <a:lvl4pPr marL="16002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4pPr>
            <a:lvl5pPr marL="20574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5pPr>
            <a:lvl6pPr marL="25146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6pPr>
            <a:lvl7pPr marL="29718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7pPr>
            <a:lvl8pPr marL="34290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8pPr>
            <a:lvl9pPr marL="38862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9pPr>
          </a:lstStyle>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  C)</a:t>
            </a:r>
            <a:r>
              <a:rPr lang="zh-CN" altLang="en-US" sz="2600" dirty="0">
                <a:solidFill>
                  <a:srgbClr val="0909B7"/>
                </a:solidFill>
                <a:latin typeface="微软雅黑" panose="020B0503020204020204" pitchFamily="34" charset="-122"/>
                <a:ea typeface="微软雅黑" panose="020B0503020204020204" pitchFamily="34" charset="-122"/>
              </a:rPr>
              <a:t>为银川禾场的</a:t>
            </a:r>
            <a:r>
              <a:rPr lang="zh-CN" altLang="zh-CN" sz="2600" dirty="0">
                <a:solidFill>
                  <a:srgbClr val="0909B7"/>
                </a:solidFill>
                <a:latin typeface="微软雅黑" panose="020B0503020204020204" pitchFamily="34" charset="-122"/>
                <a:ea typeface="微软雅黑" panose="020B0503020204020204" pitchFamily="34" charset="-122"/>
              </a:rPr>
              <a:t>韩弟兄</a:t>
            </a:r>
            <a:r>
              <a:rPr lang="zh-CN" altLang="en-US" sz="2600" dirty="0">
                <a:solidFill>
                  <a:srgbClr val="0909B7"/>
                </a:solidFill>
                <a:latin typeface="微软雅黑" panose="020B0503020204020204" pitchFamily="34" charset="-122"/>
                <a:ea typeface="微软雅黑" panose="020B0503020204020204" pitchFamily="34" charset="-122"/>
              </a:rPr>
              <a:t>祷告：感谢神使用他，借着在店里的服务，不仅可以调理身体更能把救恩活化在穆民中间，成为更多人的祝福。弟兄打算以后还是下班后去李哈三家服侍这位</a:t>
            </a:r>
            <a:r>
              <a:rPr lang="en-US" altLang="zh-CN" sz="2600" dirty="0">
                <a:solidFill>
                  <a:srgbClr val="0909B7"/>
                </a:solidFill>
                <a:latin typeface="微软雅黑" panose="020B0503020204020204" pitchFamily="34" charset="-122"/>
                <a:ea typeface="微软雅黑" panose="020B0503020204020204" pitchFamily="34" charset="-122"/>
              </a:rPr>
              <a:t>68</a:t>
            </a:r>
            <a:r>
              <a:rPr lang="zh-CN" altLang="en-US" sz="2600" dirty="0">
                <a:solidFill>
                  <a:srgbClr val="0909B7"/>
                </a:solidFill>
                <a:latin typeface="微软雅黑" panose="020B0503020204020204" pitchFamily="34" charset="-122"/>
                <a:ea typeface="微软雅黑" panose="020B0503020204020204" pitchFamily="34" charset="-122"/>
              </a:rPr>
              <a:t>岁身体不好的老人，求主帮助他能够持续。弟兄姊妹们春节后陆续从家乡回来，求主帮助韩弟兄平衡好每次聚会与工作。</a:t>
            </a: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b="1" dirty="0">
                <a:solidFill>
                  <a:srgbClr val="0909B7"/>
                </a:solidFill>
                <a:latin typeface="微软雅黑" panose="020B0503020204020204" pitchFamily="34" charset="-122"/>
                <a:ea typeface="微软雅黑" panose="020B0503020204020204" pitchFamily="34" charset="-122"/>
              </a:rPr>
              <a:t>2</a:t>
            </a:r>
            <a:r>
              <a:rPr lang="zh-CN" altLang="en-US" sz="2600" b="1" dirty="0">
                <a:solidFill>
                  <a:srgbClr val="0909B7"/>
                </a:solidFill>
                <a:latin typeface="微软雅黑" panose="020B0503020204020204" pitchFamily="34" charset="-122"/>
                <a:ea typeface="微软雅黑" panose="020B0503020204020204" pitchFamily="34" charset="-122"/>
              </a:rPr>
              <a:t>、为</a:t>
            </a:r>
            <a:r>
              <a:rPr lang="en-US" altLang="zh-CN" sz="2600" b="1" dirty="0">
                <a:solidFill>
                  <a:srgbClr val="0909B7"/>
                </a:solidFill>
                <a:latin typeface="微软雅黑" panose="020B0503020204020204" pitchFamily="34" charset="-122"/>
                <a:ea typeface="微软雅黑" panose="020B0503020204020204" pitchFamily="34" charset="-122"/>
              </a:rPr>
              <a:t>M</a:t>
            </a:r>
            <a:r>
              <a:rPr lang="zh-CN" altLang="en-US" sz="2600" b="1" dirty="0">
                <a:solidFill>
                  <a:srgbClr val="0909B7"/>
                </a:solidFill>
                <a:latin typeface="微软雅黑" panose="020B0503020204020204" pitchFamily="34" charset="-122"/>
                <a:ea typeface="微软雅黑" panose="020B0503020204020204" pitchFamily="34" charset="-122"/>
              </a:rPr>
              <a:t>国禾场守望：</a:t>
            </a:r>
          </a:p>
          <a:p>
            <a:pPr algn="just" latinLnBrk="0">
              <a:lnSpc>
                <a:spcPct val="100000"/>
              </a:lnSpc>
              <a:spcBef>
                <a:spcPct val="0"/>
              </a:spcBef>
              <a:buSzTx/>
              <a:buFontTx/>
              <a:buNone/>
            </a:pPr>
            <a:r>
              <a:rPr lang="zh-CN" altLang="en-US" sz="2600" dirty="0">
                <a:solidFill>
                  <a:srgbClr val="0909B7"/>
                </a:solidFill>
                <a:latin typeface="微软雅黑" panose="020B0503020204020204" pitchFamily="34" charset="-122"/>
                <a:ea typeface="微软雅黑" panose="020B0503020204020204" pitchFamily="34" charset="-122"/>
              </a:rPr>
              <a:t>求主继续带领两个</a:t>
            </a:r>
            <a:r>
              <a:rPr lang="en-US" altLang="zh-CN" sz="2600" dirty="0">
                <a:solidFill>
                  <a:srgbClr val="0909B7"/>
                </a:solidFill>
                <a:latin typeface="微软雅黑" panose="020B0503020204020204" pitchFamily="34" charset="-122"/>
                <a:ea typeface="微软雅黑" panose="020B0503020204020204" pitchFamily="34" charset="-122"/>
              </a:rPr>
              <a:t>80</a:t>
            </a:r>
            <a:r>
              <a:rPr lang="zh-CN" altLang="en-US" sz="2600" dirty="0">
                <a:solidFill>
                  <a:srgbClr val="0909B7"/>
                </a:solidFill>
                <a:latin typeface="微软雅黑" panose="020B0503020204020204" pitchFamily="34" charset="-122"/>
                <a:ea typeface="微软雅黑" panose="020B0503020204020204" pitchFamily="34" charset="-122"/>
              </a:rPr>
              <a:t>后家庭，目前他们也在经历选择，求神的旨意向他们显明，为他们开前面的道路，继续保守他们无论在怎样的环境中，都能靠主刚强得力，相信神必带领他们胜过一切艰难。求神祝福他们公司的生意，藉此供应他们一切的所需，好使他们的事工能正常开展；求神把福音的种子在领养的孩子们心中生根发芽长大。求神感动对此事工有负担的弟兄姐妹可以参与到事工的拓展中。</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5">
            <a:extLst>
              <a:ext uri="{FF2B5EF4-FFF2-40B4-BE49-F238E27FC236}">
                <a16:creationId xmlns:a16="http://schemas.microsoft.com/office/drawing/2014/main" id="{61E212AA-715C-23C0-A9F1-02047CB15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36" t="430" r="-11198" b="-430"/>
          <a:stretch>
            <a:fillRect/>
          </a:stretch>
        </p:blipFill>
        <p:spPr bwMode="auto">
          <a:xfrm>
            <a:off x="-25400" y="0"/>
            <a:ext cx="26654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文本框 11">
            <a:extLst>
              <a:ext uri="{FF2B5EF4-FFF2-40B4-BE49-F238E27FC236}">
                <a16:creationId xmlns:a16="http://schemas.microsoft.com/office/drawing/2014/main" id="{B6DC39FF-76A8-851D-11E1-D37E502C2698}"/>
              </a:ext>
            </a:extLst>
          </p:cNvPr>
          <p:cNvSpPr>
            <a:spLocks noChangeArrowheads="1"/>
          </p:cNvSpPr>
          <p:nvPr/>
        </p:nvSpPr>
        <p:spPr bwMode="auto">
          <a:xfrm>
            <a:off x="2279650" y="0"/>
            <a:ext cx="991235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宋体" panose="02010600030101010101" pitchFamily="2" charset="-122"/>
              </a:defRPr>
            </a:lvl1pPr>
            <a:lvl2pPr marL="742950" indent="-285750" latinLnBrk="1">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宋体" panose="02010600030101010101" pitchFamily="2" charset="-122"/>
              </a:defRPr>
            </a:lvl2pPr>
            <a:lvl3pPr marL="11430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3pPr>
            <a:lvl4pPr marL="16002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4pPr>
            <a:lvl5pPr marL="20574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5pPr>
            <a:lvl6pPr marL="25146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6pPr>
            <a:lvl7pPr marL="29718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7pPr>
            <a:lvl8pPr marL="34290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8pPr>
            <a:lvl9pPr marL="38862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9pPr>
          </a:lstStyle>
          <a:p>
            <a:pPr algn="just" latinLnBrk="0">
              <a:lnSpc>
                <a:spcPct val="100000"/>
              </a:lnSpc>
              <a:spcBef>
                <a:spcPct val="0"/>
              </a:spcBef>
              <a:buSzTx/>
              <a:buFontTx/>
              <a:buNone/>
            </a:pPr>
            <a:r>
              <a:rPr lang="zh-CN" altLang="en-US" sz="3200" b="1" dirty="0">
                <a:solidFill>
                  <a:srgbClr val="FF0000"/>
                </a:solidFill>
                <a:latin typeface="微软雅黑" panose="020B0503020204020204" pitchFamily="34" charset="-122"/>
                <a:ea typeface="微软雅黑" panose="020B0503020204020204" pitchFamily="34" charset="-122"/>
              </a:rPr>
              <a:t>三、为教会事工祷告</a:t>
            </a:r>
            <a:endParaRPr lang="en-US" altLang="zh-CN" sz="3200" b="1" dirty="0">
              <a:solidFill>
                <a:srgbClr val="FF0000"/>
              </a:solidFill>
              <a:latin typeface="微软雅黑" panose="020B0503020204020204" pitchFamily="34" charset="-122"/>
              <a:ea typeface="微软雅黑" panose="020B0503020204020204" pitchFamily="34" charset="-122"/>
            </a:endParaRPr>
          </a:p>
          <a:p>
            <a:pPr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1</a:t>
            </a:r>
            <a:r>
              <a:rPr lang="zh-CN" altLang="en-US" sz="2600" dirty="0">
                <a:solidFill>
                  <a:srgbClr val="0909B7"/>
                </a:solidFill>
                <a:latin typeface="微软雅黑" panose="020B0503020204020204" pitchFamily="34" charset="-122"/>
                <a:ea typeface="微软雅黑" panose="020B0503020204020204" pitchFamily="34" charset="-122"/>
              </a:rPr>
              <a:t>、为教会在新的一年里的</a:t>
            </a:r>
            <a:r>
              <a:rPr lang="en-US" altLang="zh-CN" sz="2600" dirty="0">
                <a:solidFill>
                  <a:srgbClr val="0909B7"/>
                </a:solidFill>
                <a:latin typeface="微软雅黑" panose="020B0503020204020204" pitchFamily="34" charset="-122"/>
                <a:ea typeface="微软雅黑" panose="020B0503020204020204" pitchFamily="34" charset="-122"/>
              </a:rPr>
              <a:t>X</a:t>
            </a:r>
            <a:r>
              <a:rPr lang="zh-CN" altLang="en-US" sz="2600" dirty="0">
                <a:solidFill>
                  <a:srgbClr val="0909B7"/>
                </a:solidFill>
                <a:latin typeface="微软雅黑" panose="020B0503020204020204" pitchFamily="34" charset="-122"/>
                <a:ea typeface="微软雅黑" panose="020B0503020204020204" pitchFamily="34" charset="-122"/>
              </a:rPr>
              <a:t>教事工祷告：假期结束，弟兄姐妹们也陆续复工，新的一年里求神帮助每一位都能在大使命上继续与祂同行。无论是在职场还是家中都努力活出美好的生命见证，影响身边的人来认识神。求神眺望我们的爱心，能走出舒适圈勇敢地向身边的陌生人传福音，也愿意预备和回应神的呼召，积极参与装备和配搭前方禾场的工作中。</a:t>
            </a:r>
            <a:br>
              <a:rPr lang="en-US" altLang="zh-CN" sz="2600" dirty="0">
                <a:solidFill>
                  <a:srgbClr val="0909B7"/>
                </a:solidFill>
                <a:latin typeface="微软雅黑" panose="020B0503020204020204" pitchFamily="34" charset="-122"/>
                <a:ea typeface="微软雅黑" panose="020B0503020204020204" pitchFamily="34" charset="-122"/>
              </a:rPr>
            </a:b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2</a:t>
            </a:r>
            <a:r>
              <a:rPr lang="zh-CN" altLang="en-US" sz="2600" dirty="0">
                <a:solidFill>
                  <a:srgbClr val="0909B7"/>
                </a:solidFill>
                <a:latin typeface="微软雅黑" panose="020B0503020204020204" pitchFamily="34" charset="-122"/>
                <a:ea typeface="微软雅黑" panose="020B0503020204020204" pitchFamily="34" charset="-122"/>
              </a:rPr>
              <a:t>、为教会三个聚会点感恩，感谢神默默保守了这么多年，求神继续看顾</a:t>
            </a:r>
            <a:r>
              <a:rPr lang="en-US" altLang="zh-CN" sz="2600" dirty="0">
                <a:solidFill>
                  <a:srgbClr val="0909B7"/>
                </a:solidFill>
                <a:latin typeface="微软雅黑" panose="020B0503020204020204" pitchFamily="34" charset="-122"/>
                <a:ea typeface="微软雅黑" panose="020B0503020204020204" pitchFamily="34" charset="-122"/>
              </a:rPr>
              <a:t>2025</a:t>
            </a:r>
            <a:r>
              <a:rPr lang="zh-CN" altLang="en-US" sz="2600" dirty="0">
                <a:solidFill>
                  <a:srgbClr val="0909B7"/>
                </a:solidFill>
                <a:latin typeface="微软雅黑" panose="020B0503020204020204" pitchFamily="34" charset="-122"/>
                <a:ea typeface="微软雅黑" panose="020B0503020204020204" pitchFamily="34" charset="-122"/>
              </a:rPr>
              <a:t>这一整年里聚会点的安全。也为最近线上</a:t>
            </a:r>
            <a:r>
              <a:rPr lang="en-US" altLang="zh-CN" sz="2600" dirty="0">
                <a:solidFill>
                  <a:srgbClr val="0909B7"/>
                </a:solidFill>
                <a:latin typeface="微软雅黑" panose="020B0503020204020204" pitchFamily="34" charset="-122"/>
                <a:ea typeface="微软雅黑" panose="020B0503020204020204" pitchFamily="34" charset="-122"/>
              </a:rPr>
              <a:t>Zoom</a:t>
            </a:r>
            <a:r>
              <a:rPr lang="zh-CN" altLang="en-US" sz="2600" dirty="0">
                <a:solidFill>
                  <a:srgbClr val="0909B7"/>
                </a:solidFill>
                <a:latin typeface="微软雅黑" panose="020B0503020204020204" pitchFamily="34" charset="-122"/>
                <a:ea typeface="微软雅黑" panose="020B0503020204020204" pitchFamily="34" charset="-122"/>
              </a:rPr>
              <a:t>会议室遭遇封号祷告，求神预备合适的平台资源继续让我们楼上楼下可以同步敬拜，老年肢体可以在家线上聚会，以及门训课程有会议室可以继续进行。</a:t>
            </a:r>
            <a:endParaRPr lang="en-US" altLang="zh-CN" sz="2600" dirty="0">
              <a:solidFill>
                <a:srgbClr val="0909B7"/>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5">
            <a:extLst>
              <a:ext uri="{FF2B5EF4-FFF2-40B4-BE49-F238E27FC236}">
                <a16:creationId xmlns:a16="http://schemas.microsoft.com/office/drawing/2014/main" id="{1F8121BA-ED57-7B5F-8BD2-F1A3AAE28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36" t="430" r="-11198" b="-430"/>
          <a:stretch>
            <a:fillRect/>
          </a:stretch>
        </p:blipFill>
        <p:spPr bwMode="auto">
          <a:xfrm>
            <a:off x="-25400" y="0"/>
            <a:ext cx="26654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文本框 11">
            <a:extLst>
              <a:ext uri="{FF2B5EF4-FFF2-40B4-BE49-F238E27FC236}">
                <a16:creationId xmlns:a16="http://schemas.microsoft.com/office/drawing/2014/main" id="{9F1636B6-A028-7A9D-761A-A5BBA568DD2D}"/>
              </a:ext>
            </a:extLst>
          </p:cNvPr>
          <p:cNvSpPr>
            <a:spLocks noChangeArrowheads="1"/>
          </p:cNvSpPr>
          <p:nvPr/>
        </p:nvSpPr>
        <p:spPr bwMode="auto">
          <a:xfrm>
            <a:off x="2279650" y="0"/>
            <a:ext cx="991235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宋体" panose="02010600030101010101" pitchFamily="2" charset="-122"/>
              </a:defRPr>
            </a:lvl1pPr>
            <a:lvl2pPr marL="742950" indent="-285750" latinLnBrk="1">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宋体" panose="02010600030101010101" pitchFamily="2" charset="-122"/>
              </a:defRPr>
            </a:lvl2pPr>
            <a:lvl3pPr marL="11430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3pPr>
            <a:lvl4pPr marL="16002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4pPr>
            <a:lvl5pPr marL="20574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5pPr>
            <a:lvl6pPr marL="25146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6pPr>
            <a:lvl7pPr marL="29718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7pPr>
            <a:lvl8pPr marL="34290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8pPr>
            <a:lvl9pPr marL="38862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9pPr>
          </a:lstStyle>
          <a:p>
            <a:pPr eaLnBrk="1" latinLnBrk="0" hangingPunct="1">
              <a:lnSpc>
                <a:spcPct val="100000"/>
              </a:lnSpc>
              <a:spcBef>
                <a:spcPct val="0"/>
              </a:spcBef>
              <a:buSzTx/>
              <a:buFontTx/>
              <a:buNone/>
            </a:pPr>
            <a:r>
              <a:rPr lang="zh-CN" altLang="en-US" sz="3200" b="1" dirty="0">
                <a:solidFill>
                  <a:srgbClr val="FF0000"/>
                </a:solidFill>
                <a:latin typeface="微软雅黑" panose="020B0503020204020204" pitchFamily="34" charset="-122"/>
                <a:ea typeface="微软雅黑" panose="020B0503020204020204" pitchFamily="34" charset="-122"/>
              </a:rPr>
              <a:t>四、为肢体需要祷告</a:t>
            </a:r>
          </a:p>
          <a:p>
            <a:pPr algn="just" latinLnBrk="0">
              <a:lnSpc>
                <a:spcPct val="100000"/>
              </a:lnSpc>
              <a:spcBef>
                <a:spcPct val="0"/>
              </a:spcBef>
              <a:buSzTx/>
              <a:buFontTx/>
              <a:buNone/>
            </a:pPr>
            <a:r>
              <a:rPr lang="en-US" altLang="zh-CN" sz="2600" b="1" dirty="0">
                <a:solidFill>
                  <a:srgbClr val="0909B7"/>
                </a:solidFill>
                <a:latin typeface="微软雅黑" panose="020B0503020204020204" pitchFamily="34" charset="-122"/>
                <a:ea typeface="微软雅黑" panose="020B0503020204020204" pitchFamily="34" charset="-122"/>
              </a:rPr>
              <a:t>1</a:t>
            </a:r>
            <a:r>
              <a:rPr lang="zh-CN" altLang="en-US" sz="2600" b="1" dirty="0">
                <a:solidFill>
                  <a:srgbClr val="0909B7"/>
                </a:solidFill>
                <a:latin typeface="微软雅黑" panose="020B0503020204020204" pitchFamily="34" charset="-122"/>
                <a:ea typeface="微软雅黑" panose="020B0503020204020204" pitchFamily="34" charset="-122"/>
              </a:rPr>
              <a:t>、为肢体祷告：</a:t>
            </a:r>
            <a:endParaRPr lang="en-US" altLang="zh-CN" sz="2600" b="1"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1</a:t>
            </a:r>
            <a:r>
              <a:rPr lang="zh-CN" altLang="en-US" sz="2600" dirty="0">
                <a:solidFill>
                  <a:srgbClr val="0909B7"/>
                </a:solidFill>
                <a:latin typeface="微软雅黑" panose="020B0503020204020204" pitchFamily="34" charset="-122"/>
                <a:ea typeface="微软雅黑" panose="020B0503020204020204" pitchFamily="34" charset="-122"/>
              </a:rPr>
              <a:t>）继续为宋洋弟兄祷告，病情在加重，求主在弟兄身上做人手不能做的工，让主的大能彰显在弟兄身上，让更多的人因着弟兄的见证，来信靠主。求主的旨意成就在宋洋弟兄一家人的身上，让他的父母也能尽早的信靠主。</a:t>
            </a:r>
            <a:r>
              <a:rPr lang="en-US" altLang="zh-CN" sz="2600" dirty="0">
                <a:solidFill>
                  <a:srgbClr val="0909B7"/>
                </a:solidFill>
                <a:latin typeface="微软雅黑" panose="020B0503020204020204" pitchFamily="34" charset="-122"/>
                <a:ea typeface="微软雅黑" panose="020B0503020204020204" pitchFamily="34" charset="-122"/>
              </a:rPr>
              <a:t> </a:t>
            </a:r>
          </a:p>
          <a:p>
            <a:pPr algn="just" latinLnBrk="0">
              <a:lnSpc>
                <a:spcPct val="100000"/>
              </a:lnSpc>
              <a:spcBef>
                <a:spcPct val="0"/>
              </a:spcBef>
              <a:buSzTx/>
              <a:buFontTx/>
              <a:buNone/>
            </a:pP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2</a:t>
            </a:r>
            <a:r>
              <a:rPr lang="zh-CN" altLang="en-US" sz="2600" dirty="0">
                <a:solidFill>
                  <a:srgbClr val="0909B7"/>
                </a:solidFill>
                <a:latin typeface="微软雅黑" panose="020B0503020204020204" pitchFamily="34" charset="-122"/>
                <a:ea typeface="微软雅黑" panose="020B0503020204020204" pitchFamily="34" charset="-122"/>
              </a:rPr>
              <a:t>）现场的其他肢体需要</a:t>
            </a:r>
            <a:endParaRPr lang="zh-CN" altLang="zh-CN" sz="2600" dirty="0">
              <a:solidFill>
                <a:srgbClr val="0909B7"/>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5">
            <a:extLst>
              <a:ext uri="{FF2B5EF4-FFF2-40B4-BE49-F238E27FC236}">
                <a16:creationId xmlns:a16="http://schemas.microsoft.com/office/drawing/2014/main" id="{FF352802-12C1-93B5-3BE5-4DC421672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36" t="430" r="-11198" b="-430"/>
          <a:stretch>
            <a:fillRect/>
          </a:stretch>
        </p:blipFill>
        <p:spPr bwMode="auto">
          <a:xfrm>
            <a:off x="-25400" y="0"/>
            <a:ext cx="26654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文本框 11">
            <a:extLst>
              <a:ext uri="{FF2B5EF4-FFF2-40B4-BE49-F238E27FC236}">
                <a16:creationId xmlns:a16="http://schemas.microsoft.com/office/drawing/2014/main" id="{D28641B8-2238-D145-D319-F66ABC91D600}"/>
              </a:ext>
            </a:extLst>
          </p:cNvPr>
          <p:cNvSpPr>
            <a:spLocks noChangeArrowheads="1"/>
          </p:cNvSpPr>
          <p:nvPr/>
        </p:nvSpPr>
        <p:spPr bwMode="auto">
          <a:xfrm>
            <a:off x="2279650" y="0"/>
            <a:ext cx="991235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宋体" panose="02010600030101010101" pitchFamily="2" charset="-122"/>
              </a:defRPr>
            </a:lvl1pPr>
            <a:lvl2pPr marL="742950" indent="-285750" latinLnBrk="1">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宋体" panose="02010600030101010101" pitchFamily="2" charset="-122"/>
              </a:defRPr>
            </a:lvl2pPr>
            <a:lvl3pPr marL="11430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3pPr>
            <a:lvl4pPr marL="16002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4pPr>
            <a:lvl5pPr marL="20574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5pPr>
            <a:lvl6pPr marL="25146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6pPr>
            <a:lvl7pPr marL="29718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7pPr>
            <a:lvl8pPr marL="34290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8pPr>
            <a:lvl9pPr marL="38862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9pPr>
          </a:lstStyle>
          <a:p>
            <a:pPr algn="just" latinLnBrk="0">
              <a:lnSpc>
                <a:spcPct val="100000"/>
              </a:lnSpc>
              <a:spcBef>
                <a:spcPct val="0"/>
              </a:spcBef>
              <a:buSzTx/>
              <a:buFont typeface="Arial" panose="020B0604020202020204" pitchFamily="34" charset="0"/>
              <a:buNone/>
            </a:pPr>
            <a:r>
              <a:rPr lang="zh-CN" altLang="en-US" sz="3200" b="1" dirty="0">
                <a:solidFill>
                  <a:srgbClr val="FF0000"/>
                </a:solidFill>
                <a:latin typeface="微软雅黑" panose="020B0503020204020204" pitchFamily="34" charset="-122"/>
                <a:ea typeface="微软雅黑" panose="020B0503020204020204" pitchFamily="34" charset="-122"/>
              </a:rPr>
              <a:t>四、为肢体需要祷告</a:t>
            </a:r>
          </a:p>
          <a:p>
            <a:pPr algn="just" latinLnBrk="0">
              <a:lnSpc>
                <a:spcPct val="100000"/>
              </a:lnSpc>
              <a:spcBef>
                <a:spcPct val="0"/>
              </a:spcBef>
              <a:buSzTx/>
              <a:buFontTx/>
              <a:buNone/>
            </a:pPr>
            <a:r>
              <a:rPr lang="en-US" altLang="zh-CN" sz="2600" b="1" dirty="0">
                <a:solidFill>
                  <a:srgbClr val="0909B7"/>
                </a:solidFill>
                <a:latin typeface="微软雅黑" panose="020B0503020204020204" pitchFamily="34" charset="-122"/>
                <a:ea typeface="微软雅黑" panose="020B0503020204020204" pitchFamily="34" charset="-122"/>
              </a:rPr>
              <a:t>2</a:t>
            </a:r>
            <a:r>
              <a:rPr lang="zh-CN" altLang="en-US" sz="2600" b="1" dirty="0">
                <a:solidFill>
                  <a:srgbClr val="0909B7"/>
                </a:solidFill>
                <a:latin typeface="微软雅黑" panose="020B0503020204020204" pitchFamily="34" charset="-122"/>
                <a:ea typeface="微软雅黑" panose="020B0503020204020204" pitchFamily="34" charset="-122"/>
              </a:rPr>
              <a:t>、为智慧七组守望：</a:t>
            </a:r>
            <a:endParaRPr lang="en-US" altLang="zh-CN" sz="2600" b="1"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1</a:t>
            </a:r>
            <a:r>
              <a:rPr lang="zh-CN" altLang="en-US" sz="2600" dirty="0">
                <a:solidFill>
                  <a:srgbClr val="0909B7"/>
                </a:solidFill>
                <a:latin typeface="微软雅黑" panose="020B0503020204020204" pitchFamily="34" charset="-122"/>
                <a:ea typeface="微软雅黑" panose="020B0503020204020204" pitchFamily="34" charset="-122"/>
              </a:rPr>
              <a:t>）为年轻人的属灵生命祷告，祈求让他们在万事上依靠神，胜过世界的给他们带来的苦难等。</a:t>
            </a: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2</a:t>
            </a:r>
            <a:r>
              <a:rPr lang="zh-CN" altLang="en-US" sz="2600" dirty="0">
                <a:solidFill>
                  <a:srgbClr val="0909B7"/>
                </a:solidFill>
                <a:latin typeface="微软雅黑" panose="020B0503020204020204" pitchFamily="34" charset="-122"/>
                <a:ea typeface="微软雅黑" panose="020B0503020204020204" pitchFamily="34" charset="-122"/>
              </a:rPr>
              <a:t>）为董雅各弟兄辞职后，能尽快找到合神心意的工作祷告；为朱爱生弟兄的工作，能今年有希望考进体制内祷告。</a:t>
            </a: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3</a:t>
            </a:r>
            <a:r>
              <a:rPr lang="zh-CN" altLang="en-US" sz="2600" dirty="0">
                <a:solidFill>
                  <a:srgbClr val="0909B7"/>
                </a:solidFill>
                <a:latin typeface="微软雅黑" panose="020B0503020204020204" pitchFamily="34" charset="-122"/>
                <a:ea typeface="微软雅黑" panose="020B0503020204020204" pitchFamily="34" charset="-122"/>
              </a:rPr>
              <a:t>）为小组弟兄姊妹家里的老人祷告，求神看顾他们的身体。为朱顺兄姊妹、孔叶青姊妹的心脏祷告，求神亲手医治，在人不能，在神无所不能。</a:t>
            </a: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4</a:t>
            </a:r>
            <a:r>
              <a:rPr lang="zh-CN" altLang="en-US" sz="2600" dirty="0">
                <a:solidFill>
                  <a:srgbClr val="0909B7"/>
                </a:solidFill>
                <a:latin typeface="微软雅黑" panose="020B0503020204020204" pitchFamily="34" charset="-122"/>
                <a:ea typeface="微软雅黑" panose="020B0503020204020204" pitchFamily="34" charset="-122"/>
              </a:rPr>
              <a:t>）为不能参加聚会的弟兄姐妹祷告，求神开路，去除拦阻为他们预备时间。为侯海宁姊妹能参加聚会祷告，常常因为工作原因，而无法参加聚会，求神预备时间。</a:t>
            </a:r>
            <a:endParaRPr lang="en-US" altLang="zh-CN" sz="2600" dirty="0">
              <a:solidFill>
                <a:srgbClr val="0909B7"/>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5">
            <a:extLst>
              <a:ext uri="{FF2B5EF4-FFF2-40B4-BE49-F238E27FC236}">
                <a16:creationId xmlns:a16="http://schemas.microsoft.com/office/drawing/2014/main" id="{6F8055F6-3601-8BC4-FEB9-B011A75CC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36" t="430" r="-11198" b="-430"/>
          <a:stretch>
            <a:fillRect/>
          </a:stretch>
        </p:blipFill>
        <p:spPr bwMode="auto">
          <a:xfrm>
            <a:off x="-25400" y="0"/>
            <a:ext cx="26654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文本框 11">
            <a:extLst>
              <a:ext uri="{FF2B5EF4-FFF2-40B4-BE49-F238E27FC236}">
                <a16:creationId xmlns:a16="http://schemas.microsoft.com/office/drawing/2014/main" id="{0D4D6EB0-0F13-D32C-5AC6-7F1C379FBF0F}"/>
              </a:ext>
            </a:extLst>
          </p:cNvPr>
          <p:cNvSpPr>
            <a:spLocks noChangeArrowheads="1"/>
          </p:cNvSpPr>
          <p:nvPr/>
        </p:nvSpPr>
        <p:spPr bwMode="auto">
          <a:xfrm>
            <a:off x="2279650" y="0"/>
            <a:ext cx="991235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ea typeface="宋体" panose="02010600030101010101" pitchFamily="2" charset="-122"/>
              </a:defRPr>
            </a:lvl1pPr>
            <a:lvl2pPr marL="742950" indent="-285750" latinLnBrk="1">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宋体" panose="02010600030101010101" pitchFamily="2" charset="-122"/>
              </a:defRPr>
            </a:lvl2pPr>
            <a:lvl3pPr marL="11430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3pPr>
            <a:lvl4pPr marL="16002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4pPr>
            <a:lvl5pPr marL="2057400" indent="-228600" latinLnBrk="1">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5pPr>
            <a:lvl6pPr marL="25146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6pPr>
            <a:lvl7pPr marL="29718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7pPr>
            <a:lvl8pPr marL="34290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8pPr>
            <a:lvl9pPr marL="3886200" indent="-228600" eaLnBrk="0" fontAlgn="base" latinLnBrk="1" hangingPunct="0">
              <a:lnSpc>
                <a:spcPct val="90000"/>
              </a:lnSpc>
              <a:spcBef>
                <a:spcPts val="500"/>
              </a:spcBef>
              <a:spcAft>
                <a:spcPct val="0"/>
              </a:spcAft>
              <a:buSzPct val="100000"/>
              <a:buFont typeface="Arial" panose="020B0604020202020204" pitchFamily="34" charset="0"/>
              <a:buChar char="•"/>
              <a:defRPr sz="2000">
                <a:solidFill>
                  <a:srgbClr val="000000"/>
                </a:solidFill>
                <a:latin typeface="Calibri" panose="020F0502020204030204" pitchFamily="34" charset="0"/>
                <a:ea typeface="宋体" panose="02010600030101010101" pitchFamily="2" charset="-122"/>
              </a:defRPr>
            </a:lvl9pPr>
          </a:lstStyle>
          <a:p>
            <a:pPr algn="just" latinLnBrk="0">
              <a:lnSpc>
                <a:spcPct val="100000"/>
              </a:lnSpc>
              <a:spcBef>
                <a:spcPct val="0"/>
              </a:spcBef>
              <a:buSzTx/>
              <a:buFont typeface="Arial" panose="020B0604020202020204" pitchFamily="34" charset="0"/>
              <a:buNone/>
            </a:pPr>
            <a:r>
              <a:rPr lang="zh-CN" altLang="en-US" sz="3200" b="1" dirty="0">
                <a:solidFill>
                  <a:srgbClr val="FF0000"/>
                </a:solidFill>
                <a:latin typeface="微软雅黑" panose="020B0503020204020204" pitchFamily="34" charset="-122"/>
                <a:ea typeface="微软雅黑" panose="020B0503020204020204" pitchFamily="34" charset="-122"/>
              </a:rPr>
              <a:t>四、为肢体需要祷告</a:t>
            </a:r>
          </a:p>
          <a:p>
            <a:pPr algn="just" latinLnBrk="0">
              <a:lnSpc>
                <a:spcPct val="100000"/>
              </a:lnSpc>
              <a:spcBef>
                <a:spcPct val="0"/>
              </a:spcBef>
              <a:buSzTx/>
              <a:buFontTx/>
              <a:buNone/>
            </a:pPr>
            <a:r>
              <a:rPr lang="en-US" altLang="zh-CN" sz="2600" b="1" dirty="0">
                <a:solidFill>
                  <a:srgbClr val="0909B7"/>
                </a:solidFill>
                <a:latin typeface="微软雅黑" panose="020B0503020204020204" pitchFamily="34" charset="-122"/>
                <a:ea typeface="微软雅黑" panose="020B0503020204020204" pitchFamily="34" charset="-122"/>
              </a:rPr>
              <a:t>2</a:t>
            </a:r>
            <a:r>
              <a:rPr lang="zh-CN" altLang="en-US" sz="2600" b="1" dirty="0">
                <a:solidFill>
                  <a:srgbClr val="0909B7"/>
                </a:solidFill>
                <a:latin typeface="微软雅黑" panose="020B0503020204020204" pitchFamily="34" charset="-122"/>
                <a:ea typeface="微软雅黑" panose="020B0503020204020204" pitchFamily="34" charset="-122"/>
              </a:rPr>
              <a:t>、为智慧七组守望：</a:t>
            </a:r>
            <a:endParaRPr lang="en-US" altLang="zh-CN" sz="2600" b="1"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5</a:t>
            </a:r>
            <a:r>
              <a:rPr lang="zh-CN" altLang="en-US" sz="2600" dirty="0">
                <a:solidFill>
                  <a:srgbClr val="0909B7"/>
                </a:solidFill>
                <a:latin typeface="微软雅黑" panose="020B0503020204020204" pitchFamily="34" charset="-122"/>
                <a:ea typeface="微软雅黑" panose="020B0503020204020204" pitchFamily="34" charset="-122"/>
              </a:rPr>
              <a:t>）为每位组员的家中还不信主的家人祷告，扭转他们的心愿意来认识神。</a:t>
            </a: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6</a:t>
            </a:r>
            <a:r>
              <a:rPr lang="zh-CN" altLang="en-US" sz="2600" dirty="0">
                <a:solidFill>
                  <a:srgbClr val="0909B7"/>
                </a:solidFill>
                <a:latin typeface="微软雅黑" panose="020B0503020204020204" pitchFamily="34" charset="-122"/>
                <a:ea typeface="微软雅黑" panose="020B0503020204020204" pitchFamily="34" charset="-122"/>
              </a:rPr>
              <a:t>）为陆宇飞、郑张岚夫妇的宝宝陆亦慈能适应幼儿园的生活祷告，求神带领他们夫妇能依靠神照顾好神赐给他们的孩子。</a:t>
            </a: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7</a:t>
            </a:r>
            <a:r>
              <a:rPr lang="zh-CN" altLang="en-US" sz="2600" dirty="0">
                <a:solidFill>
                  <a:srgbClr val="0909B7"/>
                </a:solidFill>
                <a:latin typeface="微软雅黑" panose="020B0503020204020204" pitchFamily="34" charset="-122"/>
                <a:ea typeface="微软雅黑" panose="020B0503020204020204" pitchFamily="34" charset="-122"/>
              </a:rPr>
              <a:t>）为小组能更多人参加每天坚持读经祷告、以及小组参加周日敬拜人数加增祷告。</a:t>
            </a: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endParaRPr lang="en-US" altLang="zh-CN" sz="2600" dirty="0">
              <a:solidFill>
                <a:srgbClr val="0909B7"/>
              </a:solidFill>
              <a:latin typeface="微软雅黑" panose="020B0503020204020204" pitchFamily="34" charset="-122"/>
              <a:ea typeface="微软雅黑" panose="020B0503020204020204" pitchFamily="34" charset="-122"/>
            </a:endParaRPr>
          </a:p>
          <a:p>
            <a:pPr algn="just" latinLnBrk="0">
              <a:lnSpc>
                <a:spcPct val="100000"/>
              </a:lnSpc>
              <a:spcBef>
                <a:spcPct val="0"/>
              </a:spcBef>
              <a:buSzTx/>
              <a:buFontTx/>
              <a:buNone/>
            </a:pPr>
            <a:r>
              <a:rPr lang="en-US" altLang="zh-CN" sz="2600" dirty="0">
                <a:solidFill>
                  <a:srgbClr val="0909B7"/>
                </a:solidFill>
                <a:latin typeface="微软雅黑" panose="020B0503020204020204" pitchFamily="34" charset="-122"/>
                <a:ea typeface="微软雅黑" panose="020B0503020204020204" pitchFamily="34" charset="-122"/>
              </a:rPr>
              <a:t>8</a:t>
            </a:r>
            <a:r>
              <a:rPr lang="zh-CN" altLang="en-US" sz="2600" dirty="0">
                <a:solidFill>
                  <a:srgbClr val="0909B7"/>
                </a:solidFill>
                <a:latin typeface="微软雅黑" panose="020B0503020204020204" pitchFamily="34" charset="-122"/>
                <a:ea typeface="微软雅黑" panose="020B0503020204020204" pitchFamily="34" charset="-122"/>
              </a:rPr>
              <a:t>）为魏玲姊妹父母亲能明白信仰的信心祷告，求神打开他们心眼，明白他们活着的每一天都是神在怜悯和供养，愿他们在世的日子紧紧仰望神，而不是紧紧抓住姊妹。</a:t>
            </a:r>
            <a:endParaRPr lang="en-US" altLang="zh-CN" sz="2600" dirty="0">
              <a:solidFill>
                <a:srgbClr val="0909B7"/>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6A16B9E-122F-45C7-98E5-25628D3E41D7}"/>
              </a:ext>
            </a:extLst>
          </p:cNvPr>
          <p:cNvSpPr txBox="1">
            <a:spLocks/>
          </p:cNvSpPr>
          <p:nvPr/>
        </p:nvSpPr>
        <p:spPr>
          <a:xfrm>
            <a:off x="516732" y="1116956"/>
            <a:ext cx="7615522" cy="51341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Calibri"/>
                <a:ea typeface="微软雅黑"/>
                <a:cs typeface="+mj-cs"/>
              </a:rPr>
              <a:t>我们在天上的父，愿人都尊你的名为圣。</a:t>
            </a:r>
            <a:endParaRPr kumimoji="0" lang="en-US" altLang="zh-CN" sz="2800" b="1" i="0" u="none" strike="noStrike" kern="1200" cap="none" spc="0" normalizeH="0" baseline="0" noProof="0" dirty="0">
              <a:ln>
                <a:noFill/>
              </a:ln>
              <a:solidFill>
                <a:prstClr val="white"/>
              </a:solidFill>
              <a:effectLst/>
              <a:uLnTx/>
              <a:uFillTx/>
              <a:latin typeface="Calibri"/>
              <a:ea typeface="微软雅黑"/>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Calibri"/>
                <a:ea typeface="微软雅黑"/>
                <a:cs typeface="+mj-cs"/>
              </a:rPr>
              <a:t>愿你的国降临。</a:t>
            </a:r>
            <a:br>
              <a:rPr kumimoji="0" lang="en-US" altLang="zh-CN" sz="2800" b="1" i="0" u="none" strike="noStrike" kern="1200" cap="none" spc="0" normalizeH="0" baseline="0" noProof="0" dirty="0">
                <a:ln>
                  <a:noFill/>
                </a:ln>
                <a:solidFill>
                  <a:prstClr val="white"/>
                </a:solidFill>
                <a:effectLst/>
                <a:uLnTx/>
                <a:uFillTx/>
                <a:latin typeface="Calibri"/>
                <a:ea typeface="微软雅黑"/>
                <a:cs typeface="+mj-cs"/>
              </a:rPr>
            </a:br>
            <a:r>
              <a:rPr kumimoji="0" lang="zh-CN" altLang="en-US" sz="2800" b="1" i="0" u="none" strike="noStrike" kern="1200" cap="none" spc="0" normalizeH="0" baseline="0" noProof="0" dirty="0">
                <a:ln>
                  <a:noFill/>
                </a:ln>
                <a:solidFill>
                  <a:prstClr val="white"/>
                </a:solidFill>
                <a:effectLst/>
                <a:uLnTx/>
                <a:uFillTx/>
                <a:latin typeface="Calibri"/>
                <a:ea typeface="微软雅黑"/>
                <a:cs typeface="+mj-cs"/>
              </a:rPr>
              <a:t>愿你的旨意行在地上，如同行在天上。</a:t>
            </a:r>
            <a:endParaRPr kumimoji="0" lang="en-US" altLang="zh-CN" sz="2800" b="1" i="0" u="none" strike="noStrike" kern="1200" cap="none" spc="0" normalizeH="0" baseline="0" noProof="0" dirty="0">
              <a:ln>
                <a:noFill/>
              </a:ln>
              <a:solidFill>
                <a:prstClr val="white"/>
              </a:solidFill>
              <a:effectLst/>
              <a:uLnTx/>
              <a:uFillTx/>
              <a:latin typeface="Calibri"/>
              <a:ea typeface="微软雅黑"/>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Calibri"/>
                <a:ea typeface="微软雅黑"/>
                <a:cs typeface="+mj-cs"/>
              </a:rPr>
              <a:t>我们日用的饮食，今日赐给我们。</a:t>
            </a:r>
            <a:endParaRPr kumimoji="0" lang="en-US" altLang="zh-CN" sz="2800" b="1" i="0" u="none" strike="noStrike" kern="1200" cap="none" spc="0" normalizeH="0" baseline="0" noProof="0" dirty="0">
              <a:ln>
                <a:noFill/>
              </a:ln>
              <a:solidFill>
                <a:prstClr val="white"/>
              </a:solidFill>
              <a:effectLst/>
              <a:uLnTx/>
              <a:uFillTx/>
              <a:latin typeface="Calibri"/>
              <a:ea typeface="微软雅黑"/>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Calibri"/>
                <a:ea typeface="微软雅黑"/>
                <a:cs typeface="+mj-cs"/>
              </a:rPr>
              <a:t>免我们的债，如同我们免了人的债。</a:t>
            </a:r>
            <a:endParaRPr kumimoji="0" lang="en-US" altLang="zh-CN" sz="2800" b="1" i="0" u="none" strike="noStrike" kern="1200" cap="none" spc="0" normalizeH="0" baseline="0" noProof="0" dirty="0">
              <a:ln>
                <a:noFill/>
              </a:ln>
              <a:solidFill>
                <a:prstClr val="white"/>
              </a:solidFill>
              <a:effectLst/>
              <a:uLnTx/>
              <a:uFillTx/>
              <a:latin typeface="Calibri"/>
              <a:ea typeface="微软雅黑"/>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Calibri"/>
                <a:ea typeface="微软雅黑"/>
                <a:cs typeface="+mj-cs"/>
              </a:rPr>
              <a:t>不叫我们遇见试探，救我们脱离凶恶</a:t>
            </a:r>
            <a:br>
              <a:rPr kumimoji="0" lang="en-US" altLang="zh-CN" sz="2800" b="1" i="0" u="none" strike="noStrike" kern="1200" cap="none" spc="0" normalizeH="0" baseline="0" noProof="0" dirty="0">
                <a:ln>
                  <a:noFill/>
                </a:ln>
                <a:solidFill>
                  <a:prstClr val="white"/>
                </a:solidFill>
                <a:effectLst/>
                <a:uLnTx/>
                <a:uFillTx/>
                <a:latin typeface="Calibri"/>
                <a:ea typeface="微软雅黑"/>
                <a:cs typeface="+mj-cs"/>
              </a:rPr>
            </a:br>
            <a:r>
              <a:rPr kumimoji="0" lang="zh-CN" altLang="en-US" sz="2800" b="1" i="0" u="none" strike="noStrike" kern="1200" cap="none" spc="0" normalizeH="0" baseline="0" noProof="0" dirty="0">
                <a:ln>
                  <a:noFill/>
                </a:ln>
                <a:solidFill>
                  <a:prstClr val="white"/>
                </a:solidFill>
                <a:effectLst/>
                <a:uLnTx/>
                <a:uFillTx/>
                <a:latin typeface="Calibri"/>
                <a:ea typeface="微软雅黑"/>
                <a:cs typeface="+mj-cs"/>
              </a:rPr>
              <a:t>因为国度、权柄、荣耀，全是你的，</a:t>
            </a:r>
            <a:br>
              <a:rPr kumimoji="0" lang="en-US" altLang="zh-CN" sz="2800" b="1" i="0" u="none" strike="noStrike" kern="1200" cap="none" spc="0" normalizeH="0" baseline="0" noProof="0" dirty="0">
                <a:ln>
                  <a:noFill/>
                </a:ln>
                <a:solidFill>
                  <a:prstClr val="white"/>
                </a:solidFill>
                <a:effectLst/>
                <a:uLnTx/>
                <a:uFillTx/>
                <a:latin typeface="Calibri"/>
                <a:ea typeface="微软雅黑"/>
                <a:cs typeface="+mj-cs"/>
              </a:rPr>
            </a:br>
            <a:r>
              <a:rPr kumimoji="0" lang="zh-CN" altLang="en-US" sz="2800" b="1" i="0" u="none" strike="noStrike" kern="1200" cap="none" spc="0" normalizeH="0" baseline="0" noProof="0" dirty="0">
                <a:ln>
                  <a:noFill/>
                </a:ln>
                <a:solidFill>
                  <a:prstClr val="white"/>
                </a:solidFill>
                <a:effectLst/>
                <a:uLnTx/>
                <a:uFillTx/>
                <a:latin typeface="Calibri"/>
                <a:ea typeface="微软雅黑"/>
                <a:cs typeface="+mj-cs"/>
              </a:rPr>
              <a:t>直到永远。阿们。</a:t>
            </a:r>
          </a:p>
        </p:txBody>
      </p:sp>
      <p:sp>
        <p:nvSpPr>
          <p:cNvPr id="3" name="文本框 2">
            <a:extLst>
              <a:ext uri="{FF2B5EF4-FFF2-40B4-BE49-F238E27FC236}">
                <a16:creationId xmlns:a16="http://schemas.microsoft.com/office/drawing/2014/main" id="{8BABB88A-2407-C4D4-88F7-A8F7A4391FE1}"/>
              </a:ext>
            </a:extLst>
          </p:cNvPr>
          <p:cNvSpPr txBox="1"/>
          <p:nvPr/>
        </p:nvSpPr>
        <p:spPr>
          <a:xfrm>
            <a:off x="2417564" y="347515"/>
            <a:ext cx="3813858"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prstClr val="white"/>
                </a:solidFill>
                <a:effectLst/>
                <a:uLnTx/>
                <a:uFillTx/>
                <a:latin typeface="Calibri"/>
                <a:ea typeface="微软雅黑"/>
                <a:cs typeface="+mn-cs"/>
              </a:rPr>
              <a:t>主祷文</a:t>
            </a:r>
          </a:p>
        </p:txBody>
      </p:sp>
    </p:spTree>
    <p:extLst>
      <p:ext uri="{BB962C8B-B14F-4D97-AF65-F5344CB8AC3E}">
        <p14:creationId xmlns:p14="http://schemas.microsoft.com/office/powerpoint/2010/main" val="2584053048"/>
      </p:ext>
    </p:extLst>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默认设计模板">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sym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sym typeface="Arial" panose="020B0604020202020204" pitchFamily="34" charset="0"/>
          </a:defRPr>
        </a:defPPr>
      </a:lstStyle>
    </a:lnDef>
  </a:objectDefaults>
  <a:extraClrSchemeLst>
    <a:extraClrScheme>
      <a:clrScheme name="默认设计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14539</TotalTime>
  <Words>1444</Words>
  <Application>Microsoft Office PowerPoint</Application>
  <DocSecurity>0</DocSecurity>
  <PresentationFormat>宽屏</PresentationFormat>
  <Paragraphs>102</Paragraphs>
  <Slides>9</Slides>
  <Notes>0</Notes>
  <HiddenSlides>0</HiddenSlides>
  <MMClips>2</MMClips>
  <ScaleCrop>false</ScaleCrop>
  <HeadingPairs>
    <vt:vector size="6" baseType="variant">
      <vt:variant>
        <vt:lpstr>已用的字体</vt:lpstr>
      </vt:variant>
      <vt:variant>
        <vt:i4>6</vt:i4>
      </vt:variant>
      <vt:variant>
        <vt:lpstr>主题</vt:lpstr>
      </vt:variant>
      <vt:variant>
        <vt:i4>2</vt:i4>
      </vt:variant>
      <vt:variant>
        <vt:lpstr>幻灯片标题</vt:lpstr>
      </vt:variant>
      <vt:variant>
        <vt:i4>9</vt:i4>
      </vt:variant>
    </vt:vector>
  </HeadingPairs>
  <TitlesOfParts>
    <vt:vector size="17" baseType="lpstr">
      <vt:lpstr>等线</vt:lpstr>
      <vt:lpstr>等线 Light</vt:lpstr>
      <vt:lpstr>微软雅黑</vt:lpstr>
      <vt:lpstr>Arial</vt:lpstr>
      <vt:lpstr>Calibri</vt:lpstr>
      <vt:lpstr>Calibri Light</vt:lpstr>
      <vt:lpstr>默认设计模板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Ray Guo</cp:lastModifiedBy>
  <cp:revision>291</cp:revision>
  <dcterms:created xsi:type="dcterms:W3CDTF">2017-12-05T21:53:01Z</dcterms:created>
  <dcterms:modified xsi:type="dcterms:W3CDTF">2025-02-15T15:07:38Z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35413498F6854D3391515BB4D5D29C14</vt:lpwstr>
  </property>
  <property fmtid="{D5CDD505-2E9C-101B-9397-08002B2CF9AE}" pid="3" name="KSOProductBuildVer">
    <vt:lpwstr>2052-11.1.0.10577</vt:lpwstr>
  </property>
  <property fmtid="{D5CDD505-2E9C-101B-9397-08002B2CF9AE}" pid="4" name="MSIP_Label_705c9e18-d393-4470-8b67-9616c62ec31f_Enabled">
    <vt:lpwstr>true</vt:lpwstr>
  </property>
  <property fmtid="{D5CDD505-2E9C-101B-9397-08002B2CF9AE}" pid="5" name="MSIP_Label_705c9e18-d393-4470-8b67-9616c62ec31f_SetDate">
    <vt:lpwstr>2022-10-22T03:39:43Z</vt:lpwstr>
  </property>
  <property fmtid="{D5CDD505-2E9C-101B-9397-08002B2CF9AE}" pid="6" name="MSIP_Label_705c9e18-d393-4470-8b67-9616c62ec31f_Method">
    <vt:lpwstr>Standard</vt:lpwstr>
  </property>
  <property fmtid="{D5CDD505-2E9C-101B-9397-08002B2CF9AE}" pid="7" name="MSIP_Label_705c9e18-d393-4470-8b67-9616c62ec31f_Name">
    <vt:lpwstr>705c9e18-d393-4470-8b67-9616c62ec31f</vt:lpwstr>
  </property>
  <property fmtid="{D5CDD505-2E9C-101B-9397-08002B2CF9AE}" pid="8" name="MSIP_Label_705c9e18-d393-4470-8b67-9616c62ec31f_SiteId">
    <vt:lpwstr>c5d1e823-e2b8-46bf-92ff-84f54313e0a5</vt:lpwstr>
  </property>
  <property fmtid="{D5CDD505-2E9C-101B-9397-08002B2CF9AE}" pid="9" name="MSIP_Label_705c9e18-d393-4470-8b67-9616c62ec31f_ActionId">
    <vt:lpwstr>4076b0ba-d87a-40a9-b61a-bbd70c7ffdc4</vt:lpwstr>
  </property>
  <property fmtid="{D5CDD505-2E9C-101B-9397-08002B2CF9AE}" pid="10" name="MSIP_Label_705c9e18-d393-4470-8b67-9616c62ec31f_ContentBits">
    <vt:lpwstr>0</vt:lpwstr>
  </property>
</Properties>
</file>